
<file path=[Content_Types].xml><?xml version="1.0" encoding="utf-8"?>
<Types xmlns="http://schemas.openxmlformats.org/package/2006/content-types">
  <Default Extension="mp3" ContentType="audio/mpeg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8" r:id="rId10"/>
    <p:sldId id="264" r:id="rId11"/>
    <p:sldId id="265" r:id="rId12"/>
    <p:sldId id="266" r:id="rId13"/>
    <p:sldId id="267" r:id="rId14"/>
    <p:sldId id="268" r:id="rId15"/>
    <p:sldId id="269" r:id="rId16"/>
    <p:sldId id="279" r:id="rId17"/>
    <p:sldId id="270" r:id="rId18"/>
    <p:sldId id="271" r:id="rId19"/>
    <p:sldId id="272" r:id="rId20"/>
    <p:sldId id="273" r:id="rId21"/>
    <p:sldId id="280" r:id="rId22"/>
    <p:sldId id="274" r:id="rId23"/>
    <p:sldId id="275" r:id="rId24"/>
    <p:sldId id="276" r:id="rId25"/>
    <p:sldId id="277" r:id="rId26"/>
    <p:sldId id="281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96AB"/>
    <a:srgbClr val="C4D8DE"/>
    <a:srgbClr val="82BCCC"/>
    <a:srgbClr val="006C8A"/>
    <a:srgbClr val="88AEBA"/>
    <a:srgbClr val="66ACBF"/>
    <a:srgbClr val="005268"/>
    <a:srgbClr val="00799B"/>
    <a:srgbClr val="A3CDD9"/>
    <a:srgbClr val="0067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2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0.png>
</file>

<file path=ppt/media/image11.jpg>
</file>

<file path=ppt/media/image2.png>
</file>

<file path=ppt/media/image3.jp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3444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629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F6-46C7-4AC9-9162-01D7531DDFE6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BE49F-8124-4DEF-9FC7-9AF346E176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128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F6-46C7-4AC9-9162-01D7531DDFE6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BE49F-8124-4DEF-9FC7-9AF346E176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778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"/>
          <p:cNvGrpSpPr/>
          <p:nvPr userDrawn="1"/>
        </p:nvGrpSpPr>
        <p:grpSpPr>
          <a:xfrm>
            <a:off x="2" y="0"/>
            <a:ext cx="12191998" cy="1206500"/>
            <a:chOff x="2" y="5205638"/>
            <a:chExt cx="12191998" cy="1666876"/>
          </a:xfrm>
        </p:grpSpPr>
        <p:sp>
          <p:nvSpPr>
            <p:cNvPr id="11" name="Rectangle 89"/>
            <p:cNvSpPr/>
            <p:nvPr/>
          </p:nvSpPr>
          <p:spPr>
            <a:xfrm rot="16200000">
              <a:off x="4703767" y="5480279"/>
              <a:ext cx="752468" cy="2032000"/>
            </a:xfrm>
            <a:prstGeom prst="rect">
              <a:avLst/>
            </a:prstGeom>
            <a:solidFill>
              <a:srgbClr val="66AC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2" name="Rectangle 90"/>
            <p:cNvSpPr/>
            <p:nvPr/>
          </p:nvSpPr>
          <p:spPr>
            <a:xfrm rot="16200000">
              <a:off x="6735765" y="5480278"/>
              <a:ext cx="752471" cy="2032000"/>
            </a:xfrm>
            <a:prstGeom prst="rect">
              <a:avLst/>
            </a:prstGeom>
            <a:solidFill>
              <a:srgbClr val="66AC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3" name="Rectangle 91"/>
            <p:cNvSpPr/>
            <p:nvPr/>
          </p:nvSpPr>
          <p:spPr>
            <a:xfrm rot="16200000">
              <a:off x="8767764" y="5480276"/>
              <a:ext cx="752474" cy="2032000"/>
            </a:xfrm>
            <a:prstGeom prst="rect">
              <a:avLst/>
            </a:prstGeom>
            <a:solidFill>
              <a:srgbClr val="A3CD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4" name="Rectangle 92"/>
            <p:cNvSpPr/>
            <p:nvPr/>
          </p:nvSpPr>
          <p:spPr>
            <a:xfrm rot="16200000">
              <a:off x="10799766" y="5480280"/>
              <a:ext cx="752468" cy="2032000"/>
            </a:xfrm>
            <a:prstGeom prst="rect">
              <a:avLst/>
            </a:prstGeom>
            <a:solidFill>
              <a:srgbClr val="C4D8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5" name="Rectangle 93"/>
            <p:cNvSpPr/>
            <p:nvPr/>
          </p:nvSpPr>
          <p:spPr>
            <a:xfrm rot="16200000">
              <a:off x="639764" y="5480276"/>
              <a:ext cx="752475" cy="2032000"/>
            </a:xfrm>
            <a:prstGeom prst="rect">
              <a:avLst/>
            </a:prstGeom>
            <a:solidFill>
              <a:srgbClr val="0067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6" name="Rectangle 88"/>
            <p:cNvSpPr/>
            <p:nvPr/>
          </p:nvSpPr>
          <p:spPr>
            <a:xfrm rot="16200000">
              <a:off x="1998663" y="4807175"/>
              <a:ext cx="1666876" cy="2463802"/>
            </a:xfrm>
            <a:prstGeom prst="rect">
              <a:avLst/>
            </a:prstGeom>
            <a:solidFill>
              <a:srgbClr val="0079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7" name="矩形 16"/>
          <p:cNvSpPr/>
          <p:nvPr userDrawn="1"/>
        </p:nvSpPr>
        <p:spPr>
          <a:xfrm>
            <a:off x="1662550" y="392923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</a:p>
        </p:txBody>
      </p:sp>
    </p:spTree>
    <p:extLst>
      <p:ext uri="{BB962C8B-B14F-4D97-AF65-F5344CB8AC3E}">
        <p14:creationId xmlns:p14="http://schemas.microsoft.com/office/powerpoint/2010/main" val="227944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F6-46C7-4AC9-9162-01D7531DDFE6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BE49F-8124-4DEF-9FC7-9AF346E176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4085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F6-46C7-4AC9-9162-01D7531DDFE6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BE49F-8124-4DEF-9FC7-9AF346E176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851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F6-46C7-4AC9-9162-01D7531DDFE6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BE49F-8124-4DEF-9FC7-9AF346E176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427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F6-46C7-4AC9-9162-01D7531DDFE6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BE49F-8124-4DEF-9FC7-9AF346E176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593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F6-46C7-4AC9-9162-01D7531DDFE6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BE49F-8124-4DEF-9FC7-9AF346E176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702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F6-46C7-4AC9-9162-01D7531DDFE6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BE49F-8124-4DEF-9FC7-9AF346E176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60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F6-46C7-4AC9-9162-01D7531DDFE6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BE49F-8124-4DEF-9FC7-9AF346E176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127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103F6-46C7-4AC9-9162-01D7531DDFE6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BE49F-8124-4DEF-9FC7-9AF346E176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269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Freeform 80"/>
          <p:cNvSpPr>
            <a:spLocks/>
          </p:cNvSpPr>
          <p:nvPr/>
        </p:nvSpPr>
        <p:spPr bwMode="auto">
          <a:xfrm flipH="1">
            <a:off x="-53171" y="2415"/>
            <a:ext cx="5962650" cy="1997075"/>
          </a:xfrm>
          <a:custGeom>
            <a:avLst/>
            <a:gdLst>
              <a:gd name="T0" fmla="*/ 0 w 3756"/>
              <a:gd name="T1" fmla="*/ 1067 h 1258"/>
              <a:gd name="T2" fmla="*/ 189 w 3756"/>
              <a:gd name="T3" fmla="*/ 885 h 1258"/>
              <a:gd name="T4" fmla="*/ 2657 w 3756"/>
              <a:gd name="T5" fmla="*/ 885 h 1258"/>
              <a:gd name="T6" fmla="*/ 3740 w 3756"/>
              <a:gd name="T7" fmla="*/ 0 h 1258"/>
              <a:gd name="T8" fmla="*/ 3756 w 3756"/>
              <a:gd name="T9" fmla="*/ 535 h 1258"/>
              <a:gd name="T10" fmla="*/ 2746 w 3756"/>
              <a:gd name="T11" fmla="*/ 1258 h 1258"/>
              <a:gd name="T12" fmla="*/ 192 w 3756"/>
              <a:gd name="T13" fmla="*/ 1257 h 1258"/>
              <a:gd name="T14" fmla="*/ 0 w 3756"/>
              <a:gd name="T15" fmla="*/ 1067 h 1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56" h="1258">
                <a:moveTo>
                  <a:pt x="0" y="1067"/>
                </a:moveTo>
                <a:lnTo>
                  <a:pt x="189" y="885"/>
                </a:lnTo>
                <a:lnTo>
                  <a:pt x="2657" y="885"/>
                </a:lnTo>
                <a:lnTo>
                  <a:pt x="3740" y="0"/>
                </a:lnTo>
                <a:lnTo>
                  <a:pt x="3756" y="535"/>
                </a:lnTo>
                <a:lnTo>
                  <a:pt x="2746" y="1258"/>
                </a:lnTo>
                <a:lnTo>
                  <a:pt x="192" y="1257"/>
                </a:lnTo>
                <a:lnTo>
                  <a:pt x="0" y="1067"/>
                </a:lnTo>
                <a:close/>
              </a:path>
            </a:pathLst>
          </a:custGeom>
          <a:solidFill>
            <a:srgbClr val="A3CD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/>
              <a:t>0.3</a:t>
            </a:r>
            <a:endParaRPr lang="zh-CN" altLang="en-US" dirty="0"/>
          </a:p>
        </p:txBody>
      </p:sp>
      <p:sp>
        <p:nvSpPr>
          <p:cNvPr id="93" name="Freeform 81"/>
          <p:cNvSpPr>
            <a:spLocks/>
          </p:cNvSpPr>
          <p:nvPr/>
        </p:nvSpPr>
        <p:spPr bwMode="auto">
          <a:xfrm flipH="1">
            <a:off x="-53172" y="851727"/>
            <a:ext cx="7497763" cy="1738313"/>
          </a:xfrm>
          <a:custGeom>
            <a:avLst/>
            <a:gdLst>
              <a:gd name="T0" fmla="*/ 0 w 4723"/>
              <a:gd name="T1" fmla="*/ 905 h 1095"/>
              <a:gd name="T2" fmla="*/ 189 w 4723"/>
              <a:gd name="T3" fmla="*/ 723 h 1095"/>
              <a:gd name="T4" fmla="*/ 3713 w 4723"/>
              <a:gd name="T5" fmla="*/ 723 h 1095"/>
              <a:gd name="T6" fmla="*/ 4723 w 4723"/>
              <a:gd name="T7" fmla="*/ 0 h 1095"/>
              <a:gd name="T8" fmla="*/ 4723 w 4723"/>
              <a:gd name="T9" fmla="*/ 544 h 1095"/>
              <a:gd name="T10" fmla="*/ 3710 w 4723"/>
              <a:gd name="T11" fmla="*/ 1095 h 1095"/>
              <a:gd name="T12" fmla="*/ 191 w 4723"/>
              <a:gd name="T13" fmla="*/ 1095 h 1095"/>
              <a:gd name="T14" fmla="*/ 0 w 4723"/>
              <a:gd name="T15" fmla="*/ 905 h 10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723" h="1095">
                <a:moveTo>
                  <a:pt x="0" y="905"/>
                </a:moveTo>
                <a:lnTo>
                  <a:pt x="189" y="723"/>
                </a:lnTo>
                <a:lnTo>
                  <a:pt x="3713" y="723"/>
                </a:lnTo>
                <a:lnTo>
                  <a:pt x="4723" y="0"/>
                </a:lnTo>
                <a:lnTo>
                  <a:pt x="4723" y="544"/>
                </a:lnTo>
                <a:lnTo>
                  <a:pt x="3710" y="1095"/>
                </a:lnTo>
                <a:lnTo>
                  <a:pt x="191" y="1095"/>
                </a:lnTo>
                <a:lnTo>
                  <a:pt x="0" y="905"/>
                </a:lnTo>
                <a:close/>
              </a:path>
            </a:pathLst>
          </a:custGeom>
          <a:solidFill>
            <a:srgbClr val="66AC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4" name="Freeform 82"/>
          <p:cNvSpPr>
            <a:spLocks/>
          </p:cNvSpPr>
          <p:nvPr/>
        </p:nvSpPr>
        <p:spPr bwMode="auto">
          <a:xfrm flipH="1">
            <a:off x="-53172" y="4268027"/>
            <a:ext cx="6786563" cy="1743075"/>
          </a:xfrm>
          <a:custGeom>
            <a:avLst/>
            <a:gdLst>
              <a:gd name="T0" fmla="*/ 0 w 4275"/>
              <a:gd name="T1" fmla="*/ 182 h 1098"/>
              <a:gd name="T2" fmla="*/ 202 w 4275"/>
              <a:gd name="T3" fmla="*/ 0 h 1098"/>
              <a:gd name="T4" fmla="*/ 3260 w 4275"/>
              <a:gd name="T5" fmla="*/ 0 h 1098"/>
              <a:gd name="T6" fmla="*/ 4275 w 4275"/>
              <a:gd name="T7" fmla="*/ 575 h 1098"/>
              <a:gd name="T8" fmla="*/ 4275 w 4275"/>
              <a:gd name="T9" fmla="*/ 1098 h 1098"/>
              <a:gd name="T10" fmla="*/ 3260 w 4275"/>
              <a:gd name="T11" fmla="*/ 371 h 1098"/>
              <a:gd name="T12" fmla="*/ 200 w 4275"/>
              <a:gd name="T13" fmla="*/ 371 h 1098"/>
              <a:gd name="T14" fmla="*/ 0 w 4275"/>
              <a:gd name="T15" fmla="*/ 182 h 10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75" h="1098">
                <a:moveTo>
                  <a:pt x="0" y="182"/>
                </a:moveTo>
                <a:lnTo>
                  <a:pt x="202" y="0"/>
                </a:lnTo>
                <a:lnTo>
                  <a:pt x="3260" y="0"/>
                </a:lnTo>
                <a:lnTo>
                  <a:pt x="4275" y="575"/>
                </a:lnTo>
                <a:lnTo>
                  <a:pt x="4275" y="1098"/>
                </a:lnTo>
                <a:lnTo>
                  <a:pt x="3260" y="371"/>
                </a:lnTo>
                <a:lnTo>
                  <a:pt x="200" y="371"/>
                </a:lnTo>
                <a:lnTo>
                  <a:pt x="0" y="182"/>
                </a:lnTo>
                <a:close/>
              </a:path>
            </a:pathLst>
          </a:custGeom>
          <a:solidFill>
            <a:srgbClr val="66AC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83"/>
          <p:cNvSpPr>
            <a:spLocks/>
          </p:cNvSpPr>
          <p:nvPr/>
        </p:nvSpPr>
        <p:spPr bwMode="auto">
          <a:xfrm flipH="1">
            <a:off x="-53172" y="1715327"/>
            <a:ext cx="11291888" cy="3465513"/>
          </a:xfrm>
          <a:custGeom>
            <a:avLst/>
            <a:gdLst>
              <a:gd name="T0" fmla="*/ 0 w 7113"/>
              <a:gd name="T1" fmla="*/ 1076 h 2183"/>
              <a:gd name="T2" fmla="*/ 599 w 7113"/>
              <a:gd name="T3" fmla="*/ 541 h 2183"/>
              <a:gd name="T4" fmla="*/ 6088 w 7113"/>
              <a:gd name="T5" fmla="*/ 541 h 2183"/>
              <a:gd name="T6" fmla="*/ 7113 w 7113"/>
              <a:gd name="T7" fmla="*/ 0 h 2183"/>
              <a:gd name="T8" fmla="*/ 7113 w 7113"/>
              <a:gd name="T9" fmla="*/ 2183 h 2183"/>
              <a:gd name="T10" fmla="*/ 6095 w 7113"/>
              <a:gd name="T11" fmla="*/ 1603 h 2183"/>
              <a:gd name="T12" fmla="*/ 591 w 7113"/>
              <a:gd name="T13" fmla="*/ 1603 h 2183"/>
              <a:gd name="T14" fmla="*/ 0 w 7113"/>
              <a:gd name="T15" fmla="*/ 1076 h 2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113" h="2183">
                <a:moveTo>
                  <a:pt x="0" y="1076"/>
                </a:moveTo>
                <a:lnTo>
                  <a:pt x="599" y="541"/>
                </a:lnTo>
                <a:lnTo>
                  <a:pt x="6088" y="541"/>
                </a:lnTo>
                <a:lnTo>
                  <a:pt x="7113" y="0"/>
                </a:lnTo>
                <a:lnTo>
                  <a:pt x="7113" y="2183"/>
                </a:lnTo>
                <a:lnTo>
                  <a:pt x="6095" y="1603"/>
                </a:lnTo>
                <a:lnTo>
                  <a:pt x="591" y="1603"/>
                </a:lnTo>
                <a:lnTo>
                  <a:pt x="0" y="1076"/>
                </a:lnTo>
                <a:close/>
              </a:path>
            </a:pathLst>
          </a:custGeom>
          <a:solidFill>
            <a:srgbClr val="A3CD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84"/>
          <p:cNvSpPr>
            <a:spLocks/>
          </p:cNvSpPr>
          <p:nvPr/>
        </p:nvSpPr>
        <p:spPr bwMode="auto">
          <a:xfrm flipH="1">
            <a:off x="-53171" y="4864927"/>
            <a:ext cx="5962650" cy="1997075"/>
          </a:xfrm>
          <a:custGeom>
            <a:avLst/>
            <a:gdLst>
              <a:gd name="T0" fmla="*/ 0 w 3756"/>
              <a:gd name="T1" fmla="*/ 192 h 1258"/>
              <a:gd name="T2" fmla="*/ 189 w 3756"/>
              <a:gd name="T3" fmla="*/ 373 h 1258"/>
              <a:gd name="T4" fmla="*/ 2657 w 3756"/>
              <a:gd name="T5" fmla="*/ 373 h 1258"/>
              <a:gd name="T6" fmla="*/ 3740 w 3756"/>
              <a:gd name="T7" fmla="*/ 1258 h 1258"/>
              <a:gd name="T8" fmla="*/ 3756 w 3756"/>
              <a:gd name="T9" fmla="*/ 722 h 1258"/>
              <a:gd name="T10" fmla="*/ 2746 w 3756"/>
              <a:gd name="T11" fmla="*/ 0 h 1258"/>
              <a:gd name="T12" fmla="*/ 192 w 3756"/>
              <a:gd name="T13" fmla="*/ 1 h 1258"/>
              <a:gd name="T14" fmla="*/ 0 w 3756"/>
              <a:gd name="T15" fmla="*/ 192 h 1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56" h="1258">
                <a:moveTo>
                  <a:pt x="0" y="192"/>
                </a:moveTo>
                <a:lnTo>
                  <a:pt x="189" y="373"/>
                </a:lnTo>
                <a:lnTo>
                  <a:pt x="2657" y="373"/>
                </a:lnTo>
                <a:lnTo>
                  <a:pt x="3740" y="1258"/>
                </a:lnTo>
                <a:lnTo>
                  <a:pt x="3756" y="722"/>
                </a:lnTo>
                <a:lnTo>
                  <a:pt x="2746" y="0"/>
                </a:lnTo>
                <a:lnTo>
                  <a:pt x="192" y="1"/>
                </a:lnTo>
                <a:lnTo>
                  <a:pt x="0" y="192"/>
                </a:lnTo>
                <a:close/>
              </a:path>
            </a:pathLst>
          </a:custGeom>
          <a:solidFill>
            <a:srgbClr val="A3CD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>
            <a:off x="-116115" y="2816782"/>
            <a:ext cx="4206288" cy="4041218"/>
            <a:chOff x="0" y="2376306"/>
            <a:chExt cx="4664756" cy="4481694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 flipH="1">
              <a:off x="0" y="2382891"/>
              <a:ext cx="4422430" cy="4475109"/>
            </a:xfrm>
            <a:custGeom>
              <a:avLst/>
              <a:gdLst>
                <a:gd name="T0" fmla="*/ 3387 w 4000"/>
                <a:gd name="T1" fmla="*/ 3914 h 4046"/>
                <a:gd name="T2" fmla="*/ 594 w 4000"/>
                <a:gd name="T3" fmla="*/ 1562 h 4046"/>
                <a:gd name="T4" fmla="*/ 792 w 4000"/>
                <a:gd name="T5" fmla="*/ 1576 h 4046"/>
                <a:gd name="T6" fmla="*/ 952 w 4000"/>
                <a:gd name="T7" fmla="*/ 1336 h 4046"/>
                <a:gd name="T8" fmla="*/ 112 w 4000"/>
                <a:gd name="T9" fmla="*/ 786 h 4046"/>
                <a:gd name="T10" fmla="*/ 102 w 4000"/>
                <a:gd name="T11" fmla="*/ 1072 h 4046"/>
                <a:gd name="T12" fmla="*/ 481 w 4000"/>
                <a:gd name="T13" fmla="*/ 1405 h 4046"/>
                <a:gd name="T14" fmla="*/ 197 w 4000"/>
                <a:gd name="T15" fmla="*/ 1030 h 4046"/>
                <a:gd name="T16" fmla="*/ 230 w 4000"/>
                <a:gd name="T17" fmla="*/ 949 h 4046"/>
                <a:gd name="T18" fmla="*/ 2929 w 4000"/>
                <a:gd name="T19" fmla="*/ 1483 h 4046"/>
                <a:gd name="T20" fmla="*/ 3058 w 4000"/>
                <a:gd name="T21" fmla="*/ 1419 h 4046"/>
                <a:gd name="T22" fmla="*/ 2901 w 4000"/>
                <a:gd name="T23" fmla="*/ 1546 h 4046"/>
                <a:gd name="T24" fmla="*/ 2316 w 4000"/>
                <a:gd name="T25" fmla="*/ 664 h 4046"/>
                <a:gd name="T26" fmla="*/ 2097 w 4000"/>
                <a:gd name="T27" fmla="*/ 686 h 4046"/>
                <a:gd name="T28" fmla="*/ 2023 w 4000"/>
                <a:gd name="T29" fmla="*/ 863 h 4046"/>
                <a:gd name="T30" fmla="*/ 1712 w 4000"/>
                <a:gd name="T31" fmla="*/ 2182 h 4046"/>
                <a:gd name="T32" fmla="*/ 820 w 4000"/>
                <a:gd name="T33" fmla="*/ 2395 h 4046"/>
                <a:gd name="T34" fmla="*/ 1952 w 4000"/>
                <a:gd name="T35" fmla="*/ 2959 h 4046"/>
                <a:gd name="T36" fmla="*/ 2127 w 4000"/>
                <a:gd name="T37" fmla="*/ 3309 h 4046"/>
                <a:gd name="T38" fmla="*/ 2068 w 4000"/>
                <a:gd name="T39" fmla="*/ 2917 h 4046"/>
                <a:gd name="T40" fmla="*/ 2008 w 4000"/>
                <a:gd name="T41" fmla="*/ 2769 h 4046"/>
                <a:gd name="T42" fmla="*/ 1894 w 4000"/>
                <a:gd name="T43" fmla="*/ 2777 h 4046"/>
                <a:gd name="T44" fmla="*/ 2788 w 4000"/>
                <a:gd name="T45" fmla="*/ 3146 h 4046"/>
                <a:gd name="T46" fmla="*/ 3495 w 4000"/>
                <a:gd name="T47" fmla="*/ 3687 h 4046"/>
                <a:gd name="T48" fmla="*/ 3629 w 4000"/>
                <a:gd name="T49" fmla="*/ 3831 h 4046"/>
                <a:gd name="T50" fmla="*/ 3603 w 4000"/>
                <a:gd name="T51" fmla="*/ 3924 h 4046"/>
                <a:gd name="T52" fmla="*/ 3780 w 4000"/>
                <a:gd name="T53" fmla="*/ 3974 h 4046"/>
                <a:gd name="T54" fmla="*/ 3667 w 4000"/>
                <a:gd name="T55" fmla="*/ 3927 h 4046"/>
                <a:gd name="T56" fmla="*/ 3703 w 4000"/>
                <a:gd name="T57" fmla="*/ 3654 h 4046"/>
                <a:gd name="T58" fmla="*/ 3658 w 4000"/>
                <a:gd name="T59" fmla="*/ 3436 h 4046"/>
                <a:gd name="T60" fmla="*/ 3465 w 4000"/>
                <a:gd name="T61" fmla="*/ 3484 h 4046"/>
                <a:gd name="T62" fmla="*/ 2296 w 4000"/>
                <a:gd name="T63" fmla="*/ 2139 h 4046"/>
                <a:gd name="T64" fmla="*/ 2464 w 4000"/>
                <a:gd name="T65" fmla="*/ 1765 h 4046"/>
                <a:gd name="T66" fmla="*/ 2273 w 4000"/>
                <a:gd name="T67" fmla="*/ 857 h 4046"/>
                <a:gd name="T68" fmla="*/ 2815 w 4000"/>
                <a:gd name="T69" fmla="*/ 1291 h 4046"/>
                <a:gd name="T70" fmla="*/ 2854 w 4000"/>
                <a:gd name="T71" fmla="*/ 1542 h 4046"/>
                <a:gd name="T72" fmla="*/ 2601 w 4000"/>
                <a:gd name="T73" fmla="*/ 1840 h 4046"/>
                <a:gd name="T74" fmla="*/ 2951 w 4000"/>
                <a:gd name="T75" fmla="*/ 2297 h 4046"/>
                <a:gd name="T76" fmla="*/ 3530 w 4000"/>
                <a:gd name="T77" fmla="*/ 1374 h 4046"/>
                <a:gd name="T78" fmla="*/ 3099 w 4000"/>
                <a:gd name="T79" fmla="*/ 1415 h 4046"/>
                <a:gd name="T80" fmla="*/ 3005 w 4000"/>
                <a:gd name="T81" fmla="*/ 1361 h 4046"/>
                <a:gd name="T82" fmla="*/ 2889 w 4000"/>
                <a:gd name="T83" fmla="*/ 1219 h 4046"/>
                <a:gd name="T84" fmla="*/ 2316 w 4000"/>
                <a:gd name="T85" fmla="*/ 664 h 4046"/>
                <a:gd name="T86" fmla="*/ 696 w 4000"/>
                <a:gd name="T87" fmla="*/ 266 h 4046"/>
                <a:gd name="T88" fmla="*/ 633 w 4000"/>
                <a:gd name="T89" fmla="*/ 679 h 4046"/>
                <a:gd name="T90" fmla="*/ 893 w 4000"/>
                <a:gd name="T91" fmla="*/ 862 h 4046"/>
                <a:gd name="T92" fmla="*/ 1042 w 4000"/>
                <a:gd name="T93" fmla="*/ 698 h 4046"/>
                <a:gd name="T94" fmla="*/ 1309 w 4000"/>
                <a:gd name="T95" fmla="*/ 760 h 4046"/>
                <a:gd name="T96" fmla="*/ 1220 w 4000"/>
                <a:gd name="T97" fmla="*/ 683 h 4046"/>
                <a:gd name="T98" fmla="*/ 1290 w 4000"/>
                <a:gd name="T99" fmla="*/ 560 h 4046"/>
                <a:gd name="T100" fmla="*/ 1322 w 4000"/>
                <a:gd name="T101" fmla="*/ 269 h 4046"/>
                <a:gd name="T102" fmla="*/ 822 w 4000"/>
                <a:gd name="T103" fmla="*/ 0 h 4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00" h="4046">
                  <a:moveTo>
                    <a:pt x="2583" y="3902"/>
                  </a:moveTo>
                  <a:cubicBezTo>
                    <a:pt x="2546" y="3902"/>
                    <a:pt x="2509" y="3902"/>
                    <a:pt x="2473" y="3902"/>
                  </a:cubicBezTo>
                  <a:cubicBezTo>
                    <a:pt x="2829" y="3903"/>
                    <a:pt x="3149" y="3911"/>
                    <a:pt x="3383" y="3924"/>
                  </a:cubicBezTo>
                  <a:cubicBezTo>
                    <a:pt x="3384" y="3921"/>
                    <a:pt x="3385" y="3917"/>
                    <a:pt x="3387" y="3914"/>
                  </a:cubicBezTo>
                  <a:cubicBezTo>
                    <a:pt x="3158" y="3906"/>
                    <a:pt x="2881" y="3902"/>
                    <a:pt x="2583" y="3902"/>
                  </a:cubicBezTo>
                  <a:moveTo>
                    <a:pt x="950" y="1331"/>
                  </a:moveTo>
                  <a:cubicBezTo>
                    <a:pt x="921" y="1347"/>
                    <a:pt x="921" y="1347"/>
                    <a:pt x="921" y="1347"/>
                  </a:cubicBezTo>
                  <a:cubicBezTo>
                    <a:pt x="594" y="1562"/>
                    <a:pt x="594" y="1562"/>
                    <a:pt x="594" y="1562"/>
                  </a:cubicBezTo>
                  <a:cubicBezTo>
                    <a:pt x="632" y="1598"/>
                    <a:pt x="632" y="1598"/>
                    <a:pt x="632" y="1598"/>
                  </a:cubicBezTo>
                  <a:cubicBezTo>
                    <a:pt x="632" y="1598"/>
                    <a:pt x="664" y="1612"/>
                    <a:pt x="700" y="1612"/>
                  </a:cubicBezTo>
                  <a:cubicBezTo>
                    <a:pt x="724" y="1612"/>
                    <a:pt x="750" y="1606"/>
                    <a:pt x="770" y="1586"/>
                  </a:cubicBezTo>
                  <a:cubicBezTo>
                    <a:pt x="777" y="1583"/>
                    <a:pt x="785" y="1580"/>
                    <a:pt x="792" y="1576"/>
                  </a:cubicBezTo>
                  <a:cubicBezTo>
                    <a:pt x="1052" y="1405"/>
                    <a:pt x="1052" y="1405"/>
                    <a:pt x="1052" y="1405"/>
                  </a:cubicBezTo>
                  <a:cubicBezTo>
                    <a:pt x="1052" y="1404"/>
                    <a:pt x="1052" y="1404"/>
                    <a:pt x="1051" y="1403"/>
                  </a:cubicBezTo>
                  <a:cubicBezTo>
                    <a:pt x="1007" y="1373"/>
                    <a:pt x="973" y="1350"/>
                    <a:pt x="958" y="1338"/>
                  </a:cubicBezTo>
                  <a:cubicBezTo>
                    <a:pt x="952" y="1336"/>
                    <a:pt x="952" y="1336"/>
                    <a:pt x="952" y="1336"/>
                  </a:cubicBezTo>
                  <a:cubicBezTo>
                    <a:pt x="952" y="1334"/>
                    <a:pt x="951" y="1333"/>
                    <a:pt x="951" y="1332"/>
                  </a:cubicBezTo>
                  <a:cubicBezTo>
                    <a:pt x="951" y="1331"/>
                    <a:pt x="950" y="1331"/>
                    <a:pt x="950" y="1331"/>
                  </a:cubicBezTo>
                  <a:moveTo>
                    <a:pt x="157" y="780"/>
                  </a:moveTo>
                  <a:cubicBezTo>
                    <a:pt x="145" y="780"/>
                    <a:pt x="130" y="782"/>
                    <a:pt x="112" y="786"/>
                  </a:cubicBezTo>
                  <a:cubicBezTo>
                    <a:pt x="112" y="786"/>
                    <a:pt x="0" y="821"/>
                    <a:pt x="25" y="918"/>
                  </a:cubicBezTo>
                  <a:cubicBezTo>
                    <a:pt x="51" y="1004"/>
                    <a:pt x="51" y="1004"/>
                    <a:pt x="51" y="1004"/>
                  </a:cubicBezTo>
                  <a:cubicBezTo>
                    <a:pt x="109" y="1066"/>
                    <a:pt x="109" y="1066"/>
                    <a:pt x="109" y="1066"/>
                  </a:cubicBezTo>
                  <a:cubicBezTo>
                    <a:pt x="102" y="1072"/>
                    <a:pt x="102" y="1072"/>
                    <a:pt x="102" y="1072"/>
                  </a:cubicBezTo>
                  <a:cubicBezTo>
                    <a:pt x="134" y="1105"/>
                    <a:pt x="134" y="1105"/>
                    <a:pt x="134" y="1105"/>
                  </a:cubicBezTo>
                  <a:cubicBezTo>
                    <a:pt x="125" y="1116"/>
                    <a:pt x="125" y="1116"/>
                    <a:pt x="125" y="1116"/>
                  </a:cubicBezTo>
                  <a:cubicBezTo>
                    <a:pt x="218" y="1204"/>
                    <a:pt x="218" y="1204"/>
                    <a:pt x="218" y="1204"/>
                  </a:cubicBezTo>
                  <a:cubicBezTo>
                    <a:pt x="481" y="1405"/>
                    <a:pt x="481" y="1405"/>
                    <a:pt x="481" y="1405"/>
                  </a:cubicBezTo>
                  <a:cubicBezTo>
                    <a:pt x="489" y="1399"/>
                    <a:pt x="495" y="1392"/>
                    <a:pt x="504" y="1387"/>
                  </a:cubicBezTo>
                  <a:cubicBezTo>
                    <a:pt x="591" y="1321"/>
                    <a:pt x="591" y="1321"/>
                    <a:pt x="591" y="1321"/>
                  </a:cubicBezTo>
                  <a:cubicBezTo>
                    <a:pt x="202" y="1024"/>
                    <a:pt x="202" y="1024"/>
                    <a:pt x="202" y="1024"/>
                  </a:cubicBezTo>
                  <a:cubicBezTo>
                    <a:pt x="197" y="1030"/>
                    <a:pt x="197" y="1030"/>
                    <a:pt x="197" y="1030"/>
                  </a:cubicBezTo>
                  <a:cubicBezTo>
                    <a:pt x="175" y="1007"/>
                    <a:pt x="175" y="1007"/>
                    <a:pt x="175" y="1007"/>
                  </a:cubicBezTo>
                  <a:cubicBezTo>
                    <a:pt x="170" y="1012"/>
                    <a:pt x="170" y="1012"/>
                    <a:pt x="170" y="1012"/>
                  </a:cubicBezTo>
                  <a:cubicBezTo>
                    <a:pt x="159" y="993"/>
                    <a:pt x="159" y="993"/>
                    <a:pt x="159" y="993"/>
                  </a:cubicBezTo>
                  <a:cubicBezTo>
                    <a:pt x="159" y="993"/>
                    <a:pt x="214" y="964"/>
                    <a:pt x="230" y="949"/>
                  </a:cubicBezTo>
                  <a:cubicBezTo>
                    <a:pt x="246" y="934"/>
                    <a:pt x="275" y="909"/>
                    <a:pt x="237" y="861"/>
                  </a:cubicBezTo>
                  <a:cubicBezTo>
                    <a:pt x="237" y="861"/>
                    <a:pt x="215" y="838"/>
                    <a:pt x="220" y="823"/>
                  </a:cubicBezTo>
                  <a:cubicBezTo>
                    <a:pt x="220" y="823"/>
                    <a:pt x="216" y="780"/>
                    <a:pt x="157" y="780"/>
                  </a:cubicBezTo>
                  <a:moveTo>
                    <a:pt x="2929" y="1483"/>
                  </a:moveTo>
                  <a:cubicBezTo>
                    <a:pt x="2978" y="1483"/>
                    <a:pt x="2986" y="1444"/>
                    <a:pt x="2986" y="1444"/>
                  </a:cubicBezTo>
                  <a:cubicBezTo>
                    <a:pt x="3017" y="1440"/>
                    <a:pt x="3003" y="1416"/>
                    <a:pt x="3003" y="1416"/>
                  </a:cubicBezTo>
                  <a:cubicBezTo>
                    <a:pt x="3013" y="1413"/>
                    <a:pt x="3018" y="1407"/>
                    <a:pt x="3019" y="1400"/>
                  </a:cubicBezTo>
                  <a:cubicBezTo>
                    <a:pt x="3035" y="1400"/>
                    <a:pt x="3049" y="1406"/>
                    <a:pt x="3058" y="1419"/>
                  </a:cubicBezTo>
                  <a:cubicBezTo>
                    <a:pt x="3067" y="1432"/>
                    <a:pt x="3067" y="1432"/>
                    <a:pt x="3067" y="1432"/>
                  </a:cubicBezTo>
                  <a:cubicBezTo>
                    <a:pt x="3068" y="1433"/>
                    <a:pt x="3068" y="1434"/>
                    <a:pt x="3069" y="1436"/>
                  </a:cubicBezTo>
                  <a:cubicBezTo>
                    <a:pt x="2903" y="1549"/>
                    <a:pt x="2903" y="1549"/>
                    <a:pt x="2903" y="1549"/>
                  </a:cubicBezTo>
                  <a:cubicBezTo>
                    <a:pt x="2903" y="1548"/>
                    <a:pt x="2901" y="1547"/>
                    <a:pt x="2901" y="1546"/>
                  </a:cubicBezTo>
                  <a:cubicBezTo>
                    <a:pt x="2892" y="1533"/>
                    <a:pt x="2892" y="1533"/>
                    <a:pt x="2892" y="1533"/>
                  </a:cubicBezTo>
                  <a:cubicBezTo>
                    <a:pt x="2881" y="1517"/>
                    <a:pt x="2882" y="1495"/>
                    <a:pt x="2894" y="1478"/>
                  </a:cubicBezTo>
                  <a:cubicBezTo>
                    <a:pt x="2907" y="1482"/>
                    <a:pt x="2919" y="1483"/>
                    <a:pt x="2929" y="1483"/>
                  </a:cubicBezTo>
                  <a:moveTo>
                    <a:pt x="2316" y="664"/>
                  </a:moveTo>
                  <a:cubicBezTo>
                    <a:pt x="2310" y="664"/>
                    <a:pt x="2303" y="664"/>
                    <a:pt x="2296" y="665"/>
                  </a:cubicBezTo>
                  <a:cubicBezTo>
                    <a:pt x="2289" y="664"/>
                    <a:pt x="2281" y="664"/>
                    <a:pt x="2274" y="664"/>
                  </a:cubicBezTo>
                  <a:cubicBezTo>
                    <a:pt x="2270" y="664"/>
                    <a:pt x="2267" y="664"/>
                    <a:pt x="2264" y="664"/>
                  </a:cubicBezTo>
                  <a:cubicBezTo>
                    <a:pt x="2097" y="686"/>
                    <a:pt x="2097" y="686"/>
                    <a:pt x="2097" y="686"/>
                  </a:cubicBezTo>
                  <a:cubicBezTo>
                    <a:pt x="2067" y="700"/>
                    <a:pt x="2032" y="726"/>
                    <a:pt x="2030" y="771"/>
                  </a:cubicBezTo>
                  <a:cubicBezTo>
                    <a:pt x="2030" y="771"/>
                    <a:pt x="2019" y="828"/>
                    <a:pt x="2099" y="865"/>
                  </a:cubicBezTo>
                  <a:cubicBezTo>
                    <a:pt x="2053" y="857"/>
                    <a:pt x="2053" y="857"/>
                    <a:pt x="2053" y="857"/>
                  </a:cubicBezTo>
                  <a:cubicBezTo>
                    <a:pt x="2043" y="859"/>
                    <a:pt x="2034" y="863"/>
                    <a:pt x="2023" y="863"/>
                  </a:cubicBezTo>
                  <a:cubicBezTo>
                    <a:pt x="1442" y="983"/>
                    <a:pt x="1442" y="983"/>
                    <a:pt x="1442" y="983"/>
                  </a:cubicBezTo>
                  <a:cubicBezTo>
                    <a:pt x="1538" y="1107"/>
                    <a:pt x="1658" y="1281"/>
                    <a:pt x="1814" y="1515"/>
                  </a:cubicBezTo>
                  <a:cubicBezTo>
                    <a:pt x="2244" y="1765"/>
                    <a:pt x="2244" y="1765"/>
                    <a:pt x="2244" y="1765"/>
                  </a:cubicBezTo>
                  <a:cubicBezTo>
                    <a:pt x="1712" y="2182"/>
                    <a:pt x="1712" y="2182"/>
                    <a:pt x="1712" y="2182"/>
                  </a:cubicBezTo>
                  <a:cubicBezTo>
                    <a:pt x="1481" y="2043"/>
                    <a:pt x="1481" y="2043"/>
                    <a:pt x="1481" y="2043"/>
                  </a:cubicBezTo>
                  <a:cubicBezTo>
                    <a:pt x="916" y="2274"/>
                    <a:pt x="916" y="2274"/>
                    <a:pt x="916" y="2274"/>
                  </a:cubicBezTo>
                  <a:cubicBezTo>
                    <a:pt x="898" y="2285"/>
                    <a:pt x="898" y="2285"/>
                    <a:pt x="898" y="2285"/>
                  </a:cubicBezTo>
                  <a:cubicBezTo>
                    <a:pt x="863" y="2300"/>
                    <a:pt x="802" y="2333"/>
                    <a:pt x="820" y="2395"/>
                  </a:cubicBezTo>
                  <a:cubicBezTo>
                    <a:pt x="842" y="2471"/>
                    <a:pt x="837" y="2487"/>
                    <a:pt x="925" y="2555"/>
                  </a:cubicBezTo>
                  <a:cubicBezTo>
                    <a:pt x="1815" y="2910"/>
                    <a:pt x="1815" y="2910"/>
                    <a:pt x="1815" y="2910"/>
                  </a:cubicBezTo>
                  <a:cubicBezTo>
                    <a:pt x="1826" y="2892"/>
                    <a:pt x="1826" y="2892"/>
                    <a:pt x="1826" y="2892"/>
                  </a:cubicBezTo>
                  <a:cubicBezTo>
                    <a:pt x="1952" y="2959"/>
                    <a:pt x="1952" y="2959"/>
                    <a:pt x="1952" y="2959"/>
                  </a:cubicBezTo>
                  <a:cubicBezTo>
                    <a:pt x="1946" y="2965"/>
                    <a:pt x="1942" y="2967"/>
                    <a:pt x="1942" y="2967"/>
                  </a:cubicBezTo>
                  <a:cubicBezTo>
                    <a:pt x="1942" y="2967"/>
                    <a:pt x="1884" y="2975"/>
                    <a:pt x="1932" y="2995"/>
                  </a:cubicBezTo>
                  <a:cubicBezTo>
                    <a:pt x="1979" y="3014"/>
                    <a:pt x="2071" y="3177"/>
                    <a:pt x="2085" y="3223"/>
                  </a:cubicBezTo>
                  <a:cubicBezTo>
                    <a:pt x="2099" y="3269"/>
                    <a:pt x="2127" y="3309"/>
                    <a:pt x="2127" y="3309"/>
                  </a:cubicBezTo>
                  <a:cubicBezTo>
                    <a:pt x="2131" y="3311"/>
                    <a:pt x="2135" y="3313"/>
                    <a:pt x="2138" y="3313"/>
                  </a:cubicBezTo>
                  <a:cubicBezTo>
                    <a:pt x="2144" y="3313"/>
                    <a:pt x="2148" y="3310"/>
                    <a:pt x="2152" y="3305"/>
                  </a:cubicBezTo>
                  <a:cubicBezTo>
                    <a:pt x="2110" y="2981"/>
                    <a:pt x="2110" y="2981"/>
                    <a:pt x="2110" y="2981"/>
                  </a:cubicBezTo>
                  <a:cubicBezTo>
                    <a:pt x="2087" y="2941"/>
                    <a:pt x="2068" y="2917"/>
                    <a:pt x="2068" y="2917"/>
                  </a:cubicBezTo>
                  <a:cubicBezTo>
                    <a:pt x="2096" y="2880"/>
                    <a:pt x="2096" y="2880"/>
                    <a:pt x="2096" y="2880"/>
                  </a:cubicBezTo>
                  <a:cubicBezTo>
                    <a:pt x="2084" y="2792"/>
                    <a:pt x="2084" y="2792"/>
                    <a:pt x="2084" y="2792"/>
                  </a:cubicBezTo>
                  <a:cubicBezTo>
                    <a:pt x="2075" y="2753"/>
                    <a:pt x="2075" y="2753"/>
                    <a:pt x="2075" y="2753"/>
                  </a:cubicBezTo>
                  <a:cubicBezTo>
                    <a:pt x="2075" y="2753"/>
                    <a:pt x="2023" y="2767"/>
                    <a:pt x="2008" y="2769"/>
                  </a:cubicBezTo>
                  <a:cubicBezTo>
                    <a:pt x="1993" y="2771"/>
                    <a:pt x="1954" y="2798"/>
                    <a:pt x="1923" y="2802"/>
                  </a:cubicBezTo>
                  <a:cubicBezTo>
                    <a:pt x="1911" y="2804"/>
                    <a:pt x="1908" y="2809"/>
                    <a:pt x="1911" y="2815"/>
                  </a:cubicBezTo>
                  <a:cubicBezTo>
                    <a:pt x="1881" y="2800"/>
                    <a:pt x="1881" y="2800"/>
                    <a:pt x="1881" y="2800"/>
                  </a:cubicBezTo>
                  <a:cubicBezTo>
                    <a:pt x="1894" y="2777"/>
                    <a:pt x="1894" y="2777"/>
                    <a:pt x="1894" y="2777"/>
                  </a:cubicBezTo>
                  <a:cubicBezTo>
                    <a:pt x="1205" y="2426"/>
                    <a:pt x="1205" y="2426"/>
                    <a:pt x="1205" y="2426"/>
                  </a:cubicBezTo>
                  <a:cubicBezTo>
                    <a:pt x="1887" y="2291"/>
                    <a:pt x="1887" y="2291"/>
                    <a:pt x="1887" y="2291"/>
                  </a:cubicBezTo>
                  <a:cubicBezTo>
                    <a:pt x="2390" y="2838"/>
                    <a:pt x="2390" y="2838"/>
                    <a:pt x="2390" y="2838"/>
                  </a:cubicBezTo>
                  <a:cubicBezTo>
                    <a:pt x="2788" y="3146"/>
                    <a:pt x="2788" y="3146"/>
                    <a:pt x="2788" y="3146"/>
                  </a:cubicBezTo>
                  <a:cubicBezTo>
                    <a:pt x="3350" y="3601"/>
                    <a:pt x="3350" y="3601"/>
                    <a:pt x="3350" y="3601"/>
                  </a:cubicBezTo>
                  <a:cubicBezTo>
                    <a:pt x="3373" y="3573"/>
                    <a:pt x="3373" y="3573"/>
                    <a:pt x="3373" y="3573"/>
                  </a:cubicBezTo>
                  <a:cubicBezTo>
                    <a:pt x="3483" y="3661"/>
                    <a:pt x="3483" y="3661"/>
                    <a:pt x="3483" y="3661"/>
                  </a:cubicBezTo>
                  <a:cubicBezTo>
                    <a:pt x="3470" y="3667"/>
                    <a:pt x="3462" y="3676"/>
                    <a:pt x="3495" y="3687"/>
                  </a:cubicBezTo>
                  <a:cubicBezTo>
                    <a:pt x="3505" y="3690"/>
                    <a:pt x="3516" y="3698"/>
                    <a:pt x="3527" y="3708"/>
                  </a:cubicBezTo>
                  <a:cubicBezTo>
                    <a:pt x="3524" y="3718"/>
                    <a:pt x="3518" y="3738"/>
                    <a:pt x="3506" y="3763"/>
                  </a:cubicBezTo>
                  <a:cubicBezTo>
                    <a:pt x="3546" y="3725"/>
                    <a:pt x="3546" y="3725"/>
                    <a:pt x="3546" y="3725"/>
                  </a:cubicBezTo>
                  <a:cubicBezTo>
                    <a:pt x="3573" y="3753"/>
                    <a:pt x="3603" y="3793"/>
                    <a:pt x="3629" y="3831"/>
                  </a:cubicBezTo>
                  <a:cubicBezTo>
                    <a:pt x="3629" y="3833"/>
                    <a:pt x="3629" y="3833"/>
                    <a:pt x="3629" y="3833"/>
                  </a:cubicBezTo>
                  <a:cubicBezTo>
                    <a:pt x="3629" y="3834"/>
                    <a:pt x="3629" y="3835"/>
                    <a:pt x="3629" y="3836"/>
                  </a:cubicBezTo>
                  <a:cubicBezTo>
                    <a:pt x="3630" y="3841"/>
                    <a:pt x="3631" y="3848"/>
                    <a:pt x="3633" y="3855"/>
                  </a:cubicBezTo>
                  <a:cubicBezTo>
                    <a:pt x="3622" y="3879"/>
                    <a:pt x="3611" y="3904"/>
                    <a:pt x="3603" y="3924"/>
                  </a:cubicBezTo>
                  <a:cubicBezTo>
                    <a:pt x="3557" y="3921"/>
                    <a:pt x="3508" y="3919"/>
                    <a:pt x="3457" y="3917"/>
                  </a:cubicBezTo>
                  <a:cubicBezTo>
                    <a:pt x="3454" y="3920"/>
                    <a:pt x="3454" y="3920"/>
                    <a:pt x="3454" y="3920"/>
                  </a:cubicBezTo>
                  <a:cubicBezTo>
                    <a:pt x="3447" y="3927"/>
                    <a:pt x="3447" y="3927"/>
                    <a:pt x="3447" y="3927"/>
                  </a:cubicBezTo>
                  <a:cubicBezTo>
                    <a:pt x="3655" y="3940"/>
                    <a:pt x="3780" y="3956"/>
                    <a:pt x="3780" y="3974"/>
                  </a:cubicBezTo>
                  <a:cubicBezTo>
                    <a:pt x="3780" y="4012"/>
                    <a:pt x="3204" y="4043"/>
                    <a:pt x="2473" y="4046"/>
                  </a:cubicBezTo>
                  <a:cubicBezTo>
                    <a:pt x="2509" y="4046"/>
                    <a:pt x="2546" y="4046"/>
                    <a:pt x="2583" y="4046"/>
                  </a:cubicBezTo>
                  <a:cubicBezTo>
                    <a:pt x="3365" y="4046"/>
                    <a:pt x="4000" y="4014"/>
                    <a:pt x="4000" y="3974"/>
                  </a:cubicBezTo>
                  <a:cubicBezTo>
                    <a:pt x="4000" y="3956"/>
                    <a:pt x="3874" y="3940"/>
                    <a:pt x="3667" y="3927"/>
                  </a:cubicBezTo>
                  <a:cubicBezTo>
                    <a:pt x="3674" y="3920"/>
                    <a:pt x="3674" y="3920"/>
                    <a:pt x="3674" y="3920"/>
                  </a:cubicBezTo>
                  <a:cubicBezTo>
                    <a:pt x="3723" y="3858"/>
                    <a:pt x="3723" y="3858"/>
                    <a:pt x="3723" y="3858"/>
                  </a:cubicBezTo>
                  <a:cubicBezTo>
                    <a:pt x="3725" y="3858"/>
                    <a:pt x="3725" y="3858"/>
                    <a:pt x="3725" y="3858"/>
                  </a:cubicBezTo>
                  <a:cubicBezTo>
                    <a:pt x="3703" y="3654"/>
                    <a:pt x="3703" y="3654"/>
                    <a:pt x="3703" y="3654"/>
                  </a:cubicBezTo>
                  <a:cubicBezTo>
                    <a:pt x="3697" y="3645"/>
                    <a:pt x="3691" y="3637"/>
                    <a:pt x="3686" y="3629"/>
                  </a:cubicBezTo>
                  <a:cubicBezTo>
                    <a:pt x="3665" y="3601"/>
                    <a:pt x="3650" y="3584"/>
                    <a:pt x="3650" y="3584"/>
                  </a:cubicBezTo>
                  <a:cubicBezTo>
                    <a:pt x="3680" y="3539"/>
                    <a:pt x="3680" y="3539"/>
                    <a:pt x="3680" y="3539"/>
                  </a:cubicBezTo>
                  <a:cubicBezTo>
                    <a:pt x="3658" y="3436"/>
                    <a:pt x="3658" y="3436"/>
                    <a:pt x="3658" y="3436"/>
                  </a:cubicBezTo>
                  <a:cubicBezTo>
                    <a:pt x="3648" y="3404"/>
                    <a:pt x="3648" y="3404"/>
                    <a:pt x="3648" y="3404"/>
                  </a:cubicBezTo>
                  <a:cubicBezTo>
                    <a:pt x="3648" y="3404"/>
                    <a:pt x="3587" y="3424"/>
                    <a:pt x="3569" y="3428"/>
                  </a:cubicBezTo>
                  <a:cubicBezTo>
                    <a:pt x="3551" y="3431"/>
                    <a:pt x="3514" y="3470"/>
                    <a:pt x="3478" y="3478"/>
                  </a:cubicBezTo>
                  <a:cubicBezTo>
                    <a:pt x="3471" y="3479"/>
                    <a:pt x="3467" y="3482"/>
                    <a:pt x="3465" y="3484"/>
                  </a:cubicBezTo>
                  <a:cubicBezTo>
                    <a:pt x="3455" y="3477"/>
                    <a:pt x="3455" y="3477"/>
                    <a:pt x="3455" y="3477"/>
                  </a:cubicBezTo>
                  <a:cubicBezTo>
                    <a:pt x="3465" y="3465"/>
                    <a:pt x="3465" y="3465"/>
                    <a:pt x="3465" y="3465"/>
                  </a:cubicBezTo>
                  <a:cubicBezTo>
                    <a:pt x="2601" y="2684"/>
                    <a:pt x="2601" y="2684"/>
                    <a:pt x="2601" y="2684"/>
                  </a:cubicBezTo>
                  <a:cubicBezTo>
                    <a:pt x="2296" y="2139"/>
                    <a:pt x="2296" y="2139"/>
                    <a:pt x="2296" y="2139"/>
                  </a:cubicBezTo>
                  <a:cubicBezTo>
                    <a:pt x="2308" y="2095"/>
                    <a:pt x="2307" y="2048"/>
                    <a:pt x="2289" y="2003"/>
                  </a:cubicBezTo>
                  <a:cubicBezTo>
                    <a:pt x="2283" y="1989"/>
                    <a:pt x="2283" y="1989"/>
                    <a:pt x="2283" y="1989"/>
                  </a:cubicBezTo>
                  <a:cubicBezTo>
                    <a:pt x="2276" y="1970"/>
                    <a:pt x="2264" y="1951"/>
                    <a:pt x="2250" y="1933"/>
                  </a:cubicBezTo>
                  <a:cubicBezTo>
                    <a:pt x="2464" y="1765"/>
                    <a:pt x="2464" y="1765"/>
                    <a:pt x="2464" y="1765"/>
                  </a:cubicBezTo>
                  <a:cubicBezTo>
                    <a:pt x="2034" y="1515"/>
                    <a:pt x="2034" y="1515"/>
                    <a:pt x="2034" y="1515"/>
                  </a:cubicBezTo>
                  <a:cubicBezTo>
                    <a:pt x="1878" y="1281"/>
                    <a:pt x="1758" y="1107"/>
                    <a:pt x="1662" y="983"/>
                  </a:cubicBezTo>
                  <a:cubicBezTo>
                    <a:pt x="2243" y="863"/>
                    <a:pt x="2243" y="863"/>
                    <a:pt x="2243" y="863"/>
                  </a:cubicBezTo>
                  <a:cubicBezTo>
                    <a:pt x="2254" y="863"/>
                    <a:pt x="2263" y="859"/>
                    <a:pt x="2273" y="857"/>
                  </a:cubicBezTo>
                  <a:cubicBezTo>
                    <a:pt x="2302" y="862"/>
                    <a:pt x="2302" y="862"/>
                    <a:pt x="2302" y="862"/>
                  </a:cubicBezTo>
                  <a:cubicBezTo>
                    <a:pt x="2787" y="1279"/>
                    <a:pt x="2787" y="1279"/>
                    <a:pt x="2787" y="1279"/>
                  </a:cubicBezTo>
                  <a:cubicBezTo>
                    <a:pt x="2793" y="1272"/>
                    <a:pt x="2793" y="1272"/>
                    <a:pt x="2793" y="1272"/>
                  </a:cubicBezTo>
                  <a:cubicBezTo>
                    <a:pt x="2815" y="1291"/>
                    <a:pt x="2815" y="1291"/>
                    <a:pt x="2815" y="1291"/>
                  </a:cubicBezTo>
                  <a:cubicBezTo>
                    <a:pt x="2820" y="1286"/>
                    <a:pt x="2820" y="1286"/>
                    <a:pt x="2820" y="1286"/>
                  </a:cubicBezTo>
                  <a:cubicBezTo>
                    <a:pt x="2839" y="1326"/>
                    <a:pt x="2831" y="1402"/>
                    <a:pt x="2831" y="1402"/>
                  </a:cubicBezTo>
                  <a:cubicBezTo>
                    <a:pt x="2830" y="1421"/>
                    <a:pt x="2848" y="1444"/>
                    <a:pt x="2861" y="1458"/>
                  </a:cubicBezTo>
                  <a:cubicBezTo>
                    <a:pt x="2841" y="1483"/>
                    <a:pt x="2837" y="1516"/>
                    <a:pt x="2854" y="1542"/>
                  </a:cubicBezTo>
                  <a:cubicBezTo>
                    <a:pt x="2866" y="1559"/>
                    <a:pt x="2866" y="1559"/>
                    <a:pt x="2866" y="1559"/>
                  </a:cubicBezTo>
                  <a:cubicBezTo>
                    <a:pt x="2869" y="1563"/>
                    <a:pt x="2872" y="1566"/>
                    <a:pt x="2875" y="1569"/>
                  </a:cubicBezTo>
                  <a:cubicBezTo>
                    <a:pt x="2619" y="1744"/>
                    <a:pt x="2619" y="1744"/>
                    <a:pt x="2619" y="1744"/>
                  </a:cubicBezTo>
                  <a:cubicBezTo>
                    <a:pt x="2588" y="1765"/>
                    <a:pt x="2580" y="1808"/>
                    <a:pt x="2601" y="1840"/>
                  </a:cubicBezTo>
                  <a:cubicBezTo>
                    <a:pt x="2691" y="1972"/>
                    <a:pt x="2691" y="1972"/>
                    <a:pt x="2691" y="1972"/>
                  </a:cubicBezTo>
                  <a:cubicBezTo>
                    <a:pt x="2691" y="1972"/>
                    <a:pt x="2691" y="1972"/>
                    <a:pt x="2691" y="1972"/>
                  </a:cubicBezTo>
                  <a:cubicBezTo>
                    <a:pt x="2894" y="2267"/>
                    <a:pt x="2894" y="2267"/>
                    <a:pt x="2894" y="2267"/>
                  </a:cubicBezTo>
                  <a:cubicBezTo>
                    <a:pt x="2907" y="2286"/>
                    <a:pt x="2929" y="2297"/>
                    <a:pt x="2951" y="2297"/>
                  </a:cubicBezTo>
                  <a:cubicBezTo>
                    <a:pt x="2964" y="2297"/>
                    <a:pt x="2978" y="2293"/>
                    <a:pt x="2990" y="2285"/>
                  </a:cubicBezTo>
                  <a:cubicBezTo>
                    <a:pt x="3725" y="1781"/>
                    <a:pt x="3725" y="1781"/>
                    <a:pt x="3725" y="1781"/>
                  </a:cubicBezTo>
                  <a:cubicBezTo>
                    <a:pt x="3756" y="1759"/>
                    <a:pt x="3764" y="1716"/>
                    <a:pt x="3743" y="1685"/>
                  </a:cubicBezTo>
                  <a:cubicBezTo>
                    <a:pt x="3530" y="1374"/>
                    <a:pt x="3530" y="1374"/>
                    <a:pt x="3530" y="1374"/>
                  </a:cubicBezTo>
                  <a:cubicBezTo>
                    <a:pt x="3450" y="1258"/>
                    <a:pt x="3450" y="1258"/>
                    <a:pt x="3450" y="1258"/>
                  </a:cubicBezTo>
                  <a:cubicBezTo>
                    <a:pt x="3437" y="1238"/>
                    <a:pt x="3415" y="1228"/>
                    <a:pt x="3393" y="1228"/>
                  </a:cubicBezTo>
                  <a:cubicBezTo>
                    <a:pt x="3380" y="1228"/>
                    <a:pt x="3366" y="1232"/>
                    <a:pt x="3354" y="1240"/>
                  </a:cubicBezTo>
                  <a:cubicBezTo>
                    <a:pt x="3099" y="1415"/>
                    <a:pt x="3099" y="1415"/>
                    <a:pt x="3099" y="1415"/>
                  </a:cubicBezTo>
                  <a:cubicBezTo>
                    <a:pt x="3097" y="1411"/>
                    <a:pt x="3095" y="1407"/>
                    <a:pt x="3093" y="1404"/>
                  </a:cubicBezTo>
                  <a:cubicBezTo>
                    <a:pt x="3081" y="1386"/>
                    <a:pt x="3081" y="1386"/>
                    <a:pt x="3081" y="1386"/>
                  </a:cubicBezTo>
                  <a:cubicBezTo>
                    <a:pt x="3068" y="1368"/>
                    <a:pt x="3047" y="1358"/>
                    <a:pt x="3025" y="1358"/>
                  </a:cubicBezTo>
                  <a:cubicBezTo>
                    <a:pt x="3018" y="1358"/>
                    <a:pt x="3011" y="1359"/>
                    <a:pt x="3005" y="1361"/>
                  </a:cubicBezTo>
                  <a:cubicBezTo>
                    <a:pt x="2997" y="1350"/>
                    <a:pt x="2989" y="1341"/>
                    <a:pt x="2989" y="1341"/>
                  </a:cubicBezTo>
                  <a:cubicBezTo>
                    <a:pt x="2961" y="1335"/>
                    <a:pt x="2936" y="1271"/>
                    <a:pt x="2936" y="1271"/>
                  </a:cubicBezTo>
                  <a:cubicBezTo>
                    <a:pt x="2882" y="1226"/>
                    <a:pt x="2882" y="1226"/>
                    <a:pt x="2882" y="1226"/>
                  </a:cubicBezTo>
                  <a:cubicBezTo>
                    <a:pt x="2889" y="1219"/>
                    <a:pt x="2889" y="1219"/>
                    <a:pt x="2889" y="1219"/>
                  </a:cubicBezTo>
                  <a:cubicBezTo>
                    <a:pt x="2862" y="1200"/>
                    <a:pt x="2862" y="1200"/>
                    <a:pt x="2862" y="1200"/>
                  </a:cubicBezTo>
                  <a:cubicBezTo>
                    <a:pt x="2870" y="1192"/>
                    <a:pt x="2870" y="1192"/>
                    <a:pt x="2870" y="1192"/>
                  </a:cubicBezTo>
                  <a:cubicBezTo>
                    <a:pt x="2391" y="681"/>
                    <a:pt x="2391" y="681"/>
                    <a:pt x="2391" y="681"/>
                  </a:cubicBezTo>
                  <a:cubicBezTo>
                    <a:pt x="2391" y="681"/>
                    <a:pt x="2355" y="664"/>
                    <a:pt x="2316" y="664"/>
                  </a:cubicBezTo>
                  <a:moveTo>
                    <a:pt x="822" y="0"/>
                  </a:moveTo>
                  <a:cubicBezTo>
                    <a:pt x="819" y="0"/>
                    <a:pt x="816" y="1"/>
                    <a:pt x="813" y="1"/>
                  </a:cubicBezTo>
                  <a:cubicBezTo>
                    <a:pt x="659" y="66"/>
                    <a:pt x="680" y="221"/>
                    <a:pt x="689" y="262"/>
                  </a:cubicBezTo>
                  <a:cubicBezTo>
                    <a:pt x="692" y="264"/>
                    <a:pt x="694" y="265"/>
                    <a:pt x="696" y="266"/>
                  </a:cubicBezTo>
                  <a:cubicBezTo>
                    <a:pt x="673" y="312"/>
                    <a:pt x="659" y="380"/>
                    <a:pt x="678" y="478"/>
                  </a:cubicBezTo>
                  <a:cubicBezTo>
                    <a:pt x="683" y="505"/>
                    <a:pt x="688" y="526"/>
                    <a:pt x="692" y="544"/>
                  </a:cubicBezTo>
                  <a:cubicBezTo>
                    <a:pt x="690" y="559"/>
                    <a:pt x="689" y="575"/>
                    <a:pt x="689" y="591"/>
                  </a:cubicBezTo>
                  <a:cubicBezTo>
                    <a:pt x="672" y="615"/>
                    <a:pt x="643" y="657"/>
                    <a:pt x="633" y="679"/>
                  </a:cubicBezTo>
                  <a:cubicBezTo>
                    <a:pt x="630" y="687"/>
                    <a:pt x="641" y="692"/>
                    <a:pt x="664" y="692"/>
                  </a:cubicBezTo>
                  <a:cubicBezTo>
                    <a:pt x="676" y="692"/>
                    <a:pt x="691" y="691"/>
                    <a:pt x="708" y="688"/>
                  </a:cubicBezTo>
                  <a:cubicBezTo>
                    <a:pt x="711" y="696"/>
                    <a:pt x="714" y="704"/>
                    <a:pt x="718" y="713"/>
                  </a:cubicBezTo>
                  <a:cubicBezTo>
                    <a:pt x="755" y="788"/>
                    <a:pt x="820" y="840"/>
                    <a:pt x="893" y="862"/>
                  </a:cubicBezTo>
                  <a:cubicBezTo>
                    <a:pt x="923" y="781"/>
                    <a:pt x="966" y="705"/>
                    <a:pt x="975" y="692"/>
                  </a:cubicBezTo>
                  <a:cubicBezTo>
                    <a:pt x="981" y="685"/>
                    <a:pt x="988" y="682"/>
                    <a:pt x="997" y="682"/>
                  </a:cubicBezTo>
                  <a:cubicBezTo>
                    <a:pt x="1017" y="682"/>
                    <a:pt x="1042" y="698"/>
                    <a:pt x="1042" y="698"/>
                  </a:cubicBezTo>
                  <a:cubicBezTo>
                    <a:pt x="1042" y="698"/>
                    <a:pt x="1042" y="698"/>
                    <a:pt x="1042" y="698"/>
                  </a:cubicBezTo>
                  <a:cubicBezTo>
                    <a:pt x="1065" y="710"/>
                    <a:pt x="1128" y="730"/>
                    <a:pt x="1161" y="740"/>
                  </a:cubicBezTo>
                  <a:cubicBezTo>
                    <a:pt x="1181" y="743"/>
                    <a:pt x="1203" y="751"/>
                    <a:pt x="1226" y="764"/>
                  </a:cubicBezTo>
                  <a:cubicBezTo>
                    <a:pt x="1232" y="767"/>
                    <a:pt x="1238" y="771"/>
                    <a:pt x="1244" y="775"/>
                  </a:cubicBezTo>
                  <a:cubicBezTo>
                    <a:pt x="1264" y="767"/>
                    <a:pt x="1286" y="762"/>
                    <a:pt x="1309" y="760"/>
                  </a:cubicBezTo>
                  <a:cubicBezTo>
                    <a:pt x="1410" y="747"/>
                    <a:pt x="1410" y="747"/>
                    <a:pt x="1410" y="747"/>
                  </a:cubicBezTo>
                  <a:cubicBezTo>
                    <a:pt x="1400" y="744"/>
                    <a:pt x="1391" y="742"/>
                    <a:pt x="1382" y="740"/>
                  </a:cubicBezTo>
                  <a:cubicBezTo>
                    <a:pt x="1350" y="731"/>
                    <a:pt x="1286" y="710"/>
                    <a:pt x="1262" y="698"/>
                  </a:cubicBezTo>
                  <a:cubicBezTo>
                    <a:pt x="1262" y="698"/>
                    <a:pt x="1240" y="684"/>
                    <a:pt x="1220" y="683"/>
                  </a:cubicBezTo>
                  <a:cubicBezTo>
                    <a:pt x="1223" y="674"/>
                    <a:pt x="1226" y="665"/>
                    <a:pt x="1229" y="656"/>
                  </a:cubicBezTo>
                  <a:cubicBezTo>
                    <a:pt x="1230" y="657"/>
                    <a:pt x="1232" y="657"/>
                    <a:pt x="1233" y="657"/>
                  </a:cubicBezTo>
                  <a:cubicBezTo>
                    <a:pt x="1251" y="657"/>
                    <a:pt x="1260" y="640"/>
                    <a:pt x="1260" y="640"/>
                  </a:cubicBezTo>
                  <a:cubicBezTo>
                    <a:pt x="1277" y="615"/>
                    <a:pt x="1284" y="587"/>
                    <a:pt x="1290" y="560"/>
                  </a:cubicBezTo>
                  <a:cubicBezTo>
                    <a:pt x="1299" y="557"/>
                    <a:pt x="1307" y="548"/>
                    <a:pt x="1312" y="531"/>
                  </a:cubicBezTo>
                  <a:cubicBezTo>
                    <a:pt x="1314" y="527"/>
                    <a:pt x="1316" y="525"/>
                    <a:pt x="1318" y="522"/>
                  </a:cubicBezTo>
                  <a:cubicBezTo>
                    <a:pt x="1350" y="430"/>
                    <a:pt x="1346" y="350"/>
                    <a:pt x="1331" y="289"/>
                  </a:cubicBezTo>
                  <a:cubicBezTo>
                    <a:pt x="1328" y="282"/>
                    <a:pt x="1324" y="278"/>
                    <a:pt x="1322" y="269"/>
                  </a:cubicBezTo>
                  <a:cubicBezTo>
                    <a:pt x="1285" y="131"/>
                    <a:pt x="1006" y="28"/>
                    <a:pt x="908" y="28"/>
                  </a:cubicBezTo>
                  <a:cubicBezTo>
                    <a:pt x="904" y="28"/>
                    <a:pt x="901" y="28"/>
                    <a:pt x="897" y="28"/>
                  </a:cubicBezTo>
                  <a:cubicBezTo>
                    <a:pt x="889" y="29"/>
                    <a:pt x="882" y="29"/>
                    <a:pt x="875" y="29"/>
                  </a:cubicBezTo>
                  <a:cubicBezTo>
                    <a:pt x="822" y="29"/>
                    <a:pt x="821" y="7"/>
                    <a:pt x="822" y="0"/>
                  </a:cubicBezTo>
                </a:path>
              </a:pathLst>
            </a:custGeom>
            <a:solidFill>
              <a:srgbClr val="0079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 flipH="1">
              <a:off x="4360532" y="3223126"/>
              <a:ext cx="304224" cy="392461"/>
            </a:xfrm>
            <a:custGeom>
              <a:avLst/>
              <a:gdLst>
                <a:gd name="T0" fmla="*/ 159 w 275"/>
                <a:gd name="T1" fmla="*/ 233 h 355"/>
                <a:gd name="T2" fmla="*/ 230 w 275"/>
                <a:gd name="T3" fmla="*/ 189 h 355"/>
                <a:gd name="T4" fmla="*/ 237 w 275"/>
                <a:gd name="T5" fmla="*/ 101 h 355"/>
                <a:gd name="T6" fmla="*/ 221 w 275"/>
                <a:gd name="T7" fmla="*/ 63 h 355"/>
                <a:gd name="T8" fmla="*/ 112 w 275"/>
                <a:gd name="T9" fmla="*/ 26 h 355"/>
                <a:gd name="T10" fmla="*/ 25 w 275"/>
                <a:gd name="T11" fmla="*/ 158 h 355"/>
                <a:gd name="T12" fmla="*/ 52 w 275"/>
                <a:gd name="T13" fmla="*/ 244 h 355"/>
                <a:gd name="T14" fmla="*/ 156 w 275"/>
                <a:gd name="T15" fmla="*/ 355 h 355"/>
                <a:gd name="T16" fmla="*/ 198 w 275"/>
                <a:gd name="T17" fmla="*/ 297 h 355"/>
                <a:gd name="T18" fmla="*/ 159 w 275"/>
                <a:gd name="T19" fmla="*/ 233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5" h="355">
                  <a:moveTo>
                    <a:pt x="159" y="233"/>
                  </a:moveTo>
                  <a:cubicBezTo>
                    <a:pt x="159" y="233"/>
                    <a:pt x="214" y="204"/>
                    <a:pt x="230" y="189"/>
                  </a:cubicBezTo>
                  <a:cubicBezTo>
                    <a:pt x="246" y="174"/>
                    <a:pt x="275" y="149"/>
                    <a:pt x="237" y="101"/>
                  </a:cubicBezTo>
                  <a:cubicBezTo>
                    <a:pt x="237" y="101"/>
                    <a:pt x="215" y="78"/>
                    <a:pt x="221" y="63"/>
                  </a:cubicBezTo>
                  <a:cubicBezTo>
                    <a:pt x="221" y="63"/>
                    <a:pt x="215" y="0"/>
                    <a:pt x="112" y="26"/>
                  </a:cubicBezTo>
                  <a:cubicBezTo>
                    <a:pt x="112" y="26"/>
                    <a:pt x="0" y="61"/>
                    <a:pt x="25" y="158"/>
                  </a:cubicBezTo>
                  <a:cubicBezTo>
                    <a:pt x="52" y="244"/>
                    <a:pt x="52" y="244"/>
                    <a:pt x="52" y="244"/>
                  </a:cubicBezTo>
                  <a:cubicBezTo>
                    <a:pt x="156" y="355"/>
                    <a:pt x="156" y="355"/>
                    <a:pt x="156" y="355"/>
                  </a:cubicBezTo>
                  <a:cubicBezTo>
                    <a:pt x="198" y="297"/>
                    <a:pt x="198" y="297"/>
                    <a:pt x="198" y="297"/>
                  </a:cubicBezTo>
                  <a:lnTo>
                    <a:pt x="159" y="233"/>
                  </a:lnTo>
                  <a:close/>
                </a:path>
              </a:pathLst>
            </a:custGeom>
            <a:solidFill>
              <a:srgbClr val="C2DE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 flipH="1">
              <a:off x="4430332" y="3497058"/>
              <a:ext cx="122480" cy="125113"/>
            </a:xfrm>
            <a:custGeom>
              <a:avLst/>
              <a:gdLst>
                <a:gd name="T0" fmla="*/ 83 w 93"/>
                <a:gd name="T1" fmla="*/ 22 h 95"/>
                <a:gd name="T2" fmla="*/ 62 w 93"/>
                <a:gd name="T3" fmla="*/ 0 h 95"/>
                <a:gd name="T4" fmla="*/ 0 w 93"/>
                <a:gd name="T5" fmla="*/ 54 h 95"/>
                <a:gd name="T6" fmla="*/ 36 w 93"/>
                <a:gd name="T7" fmla="*/ 90 h 95"/>
                <a:gd name="T8" fmla="*/ 63 w 93"/>
                <a:gd name="T9" fmla="*/ 95 h 95"/>
                <a:gd name="T10" fmla="*/ 90 w 93"/>
                <a:gd name="T11" fmla="*/ 75 h 95"/>
                <a:gd name="T12" fmla="*/ 93 w 93"/>
                <a:gd name="T13" fmla="*/ 50 h 95"/>
                <a:gd name="T14" fmla="*/ 83 w 93"/>
                <a:gd name="T1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95">
                  <a:moveTo>
                    <a:pt x="83" y="22"/>
                  </a:moveTo>
                  <a:lnTo>
                    <a:pt x="62" y="0"/>
                  </a:lnTo>
                  <a:lnTo>
                    <a:pt x="0" y="54"/>
                  </a:lnTo>
                  <a:lnTo>
                    <a:pt x="36" y="90"/>
                  </a:lnTo>
                  <a:lnTo>
                    <a:pt x="63" y="95"/>
                  </a:lnTo>
                  <a:lnTo>
                    <a:pt x="90" y="75"/>
                  </a:lnTo>
                  <a:lnTo>
                    <a:pt x="93" y="50"/>
                  </a:lnTo>
                  <a:lnTo>
                    <a:pt x="83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 flipH="1">
              <a:off x="3759988" y="3515496"/>
              <a:ext cx="766484" cy="682197"/>
            </a:xfrm>
            <a:custGeom>
              <a:avLst/>
              <a:gdLst>
                <a:gd name="T0" fmla="*/ 77 w 694"/>
                <a:gd name="T1" fmla="*/ 0 h 617"/>
                <a:gd name="T2" fmla="*/ 647 w 694"/>
                <a:gd name="T3" fmla="*/ 436 h 617"/>
                <a:gd name="T4" fmla="*/ 653 w 694"/>
                <a:gd name="T5" fmla="*/ 552 h 617"/>
                <a:gd name="T6" fmla="*/ 507 w 694"/>
                <a:gd name="T7" fmla="*/ 574 h 617"/>
                <a:gd name="T8" fmla="*/ 0 w 694"/>
                <a:gd name="T9" fmla="*/ 92 h 617"/>
                <a:gd name="T10" fmla="*/ 77 w 694"/>
                <a:gd name="T11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4" h="617">
                  <a:moveTo>
                    <a:pt x="77" y="0"/>
                  </a:moveTo>
                  <a:cubicBezTo>
                    <a:pt x="647" y="436"/>
                    <a:pt x="647" y="436"/>
                    <a:pt x="647" y="436"/>
                  </a:cubicBezTo>
                  <a:cubicBezTo>
                    <a:pt x="694" y="511"/>
                    <a:pt x="653" y="552"/>
                    <a:pt x="653" y="552"/>
                  </a:cubicBezTo>
                  <a:cubicBezTo>
                    <a:pt x="605" y="617"/>
                    <a:pt x="507" y="574"/>
                    <a:pt x="507" y="57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77" y="0"/>
                    <a:pt x="77" y="0"/>
                    <a:pt x="77" y="0"/>
                  </a:cubicBezTo>
                </a:path>
              </a:pathLst>
            </a:custGeom>
            <a:solidFill>
              <a:srgbClr val="0F3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 flipH="1">
              <a:off x="1222161" y="3875032"/>
              <a:ext cx="310808" cy="272615"/>
            </a:xfrm>
            <a:custGeom>
              <a:avLst/>
              <a:gdLst>
                <a:gd name="T0" fmla="*/ 21 w 281"/>
                <a:gd name="T1" fmla="*/ 193 h 247"/>
                <a:gd name="T2" fmla="*/ 33 w 281"/>
                <a:gd name="T3" fmla="*/ 210 h 247"/>
                <a:gd name="T4" fmla="*/ 136 w 281"/>
                <a:gd name="T5" fmla="*/ 223 h 247"/>
                <a:gd name="T6" fmla="*/ 235 w 281"/>
                <a:gd name="T7" fmla="*/ 155 h 247"/>
                <a:gd name="T8" fmla="*/ 260 w 281"/>
                <a:gd name="T9" fmla="*/ 55 h 247"/>
                <a:gd name="T10" fmla="*/ 248 w 281"/>
                <a:gd name="T11" fmla="*/ 37 h 247"/>
                <a:gd name="T12" fmla="*/ 145 w 281"/>
                <a:gd name="T13" fmla="*/ 24 h 247"/>
                <a:gd name="T14" fmla="*/ 46 w 281"/>
                <a:gd name="T15" fmla="*/ 92 h 247"/>
                <a:gd name="T16" fmla="*/ 21 w 281"/>
                <a:gd name="T17" fmla="*/ 193 h 247"/>
                <a:gd name="T18" fmla="*/ 59 w 281"/>
                <a:gd name="T19" fmla="*/ 184 h 247"/>
                <a:gd name="T20" fmla="*/ 78 w 281"/>
                <a:gd name="T21" fmla="*/ 112 h 247"/>
                <a:gd name="T22" fmla="*/ 151 w 281"/>
                <a:gd name="T23" fmla="*/ 62 h 247"/>
                <a:gd name="T24" fmla="*/ 225 w 281"/>
                <a:gd name="T25" fmla="*/ 70 h 247"/>
                <a:gd name="T26" fmla="*/ 234 w 281"/>
                <a:gd name="T27" fmla="*/ 83 h 247"/>
                <a:gd name="T28" fmla="*/ 215 w 281"/>
                <a:gd name="T29" fmla="*/ 156 h 247"/>
                <a:gd name="T30" fmla="*/ 142 w 281"/>
                <a:gd name="T31" fmla="*/ 206 h 247"/>
                <a:gd name="T32" fmla="*/ 68 w 281"/>
                <a:gd name="T33" fmla="*/ 197 h 247"/>
                <a:gd name="T34" fmla="*/ 59 w 281"/>
                <a:gd name="T35" fmla="*/ 184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1" h="247">
                  <a:moveTo>
                    <a:pt x="21" y="193"/>
                  </a:moveTo>
                  <a:cubicBezTo>
                    <a:pt x="33" y="210"/>
                    <a:pt x="33" y="210"/>
                    <a:pt x="33" y="210"/>
                  </a:cubicBezTo>
                  <a:cubicBezTo>
                    <a:pt x="55" y="241"/>
                    <a:pt x="101" y="247"/>
                    <a:pt x="136" y="223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70" y="131"/>
                    <a:pt x="281" y="86"/>
                    <a:pt x="260" y="55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26" y="6"/>
                    <a:pt x="180" y="0"/>
                    <a:pt x="145" y="24"/>
                  </a:cubicBezTo>
                  <a:cubicBezTo>
                    <a:pt x="46" y="92"/>
                    <a:pt x="46" y="92"/>
                    <a:pt x="46" y="92"/>
                  </a:cubicBezTo>
                  <a:cubicBezTo>
                    <a:pt x="11" y="116"/>
                    <a:pt x="0" y="161"/>
                    <a:pt x="21" y="193"/>
                  </a:cubicBezTo>
                  <a:close/>
                  <a:moveTo>
                    <a:pt x="59" y="184"/>
                  </a:moveTo>
                  <a:cubicBezTo>
                    <a:pt x="44" y="162"/>
                    <a:pt x="52" y="129"/>
                    <a:pt x="78" y="112"/>
                  </a:cubicBezTo>
                  <a:cubicBezTo>
                    <a:pt x="151" y="62"/>
                    <a:pt x="151" y="62"/>
                    <a:pt x="151" y="62"/>
                  </a:cubicBezTo>
                  <a:cubicBezTo>
                    <a:pt x="176" y="44"/>
                    <a:pt x="210" y="48"/>
                    <a:pt x="225" y="70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49" y="105"/>
                    <a:pt x="241" y="138"/>
                    <a:pt x="215" y="156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16" y="223"/>
                    <a:pt x="83" y="219"/>
                    <a:pt x="68" y="197"/>
                  </a:cubicBezTo>
                  <a:lnTo>
                    <a:pt x="59" y="1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 flipH="1">
              <a:off x="1216893" y="4009365"/>
              <a:ext cx="229155" cy="171208"/>
            </a:xfrm>
            <a:custGeom>
              <a:avLst/>
              <a:gdLst>
                <a:gd name="T0" fmla="*/ 174 w 174"/>
                <a:gd name="T1" fmla="*/ 19 h 130"/>
                <a:gd name="T2" fmla="*/ 13 w 174"/>
                <a:gd name="T3" fmla="*/ 130 h 130"/>
                <a:gd name="T4" fmla="*/ 0 w 174"/>
                <a:gd name="T5" fmla="*/ 111 h 130"/>
                <a:gd name="T6" fmla="*/ 161 w 174"/>
                <a:gd name="T7" fmla="*/ 0 h 130"/>
                <a:gd name="T8" fmla="*/ 174 w 174"/>
                <a:gd name="T9" fmla="*/ 19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30">
                  <a:moveTo>
                    <a:pt x="174" y="19"/>
                  </a:moveTo>
                  <a:lnTo>
                    <a:pt x="13" y="130"/>
                  </a:lnTo>
                  <a:lnTo>
                    <a:pt x="0" y="111"/>
                  </a:lnTo>
                  <a:lnTo>
                    <a:pt x="161" y="0"/>
                  </a:lnTo>
                  <a:lnTo>
                    <a:pt x="174" y="19"/>
                  </a:lnTo>
                  <a:close/>
                </a:path>
              </a:pathLst>
            </a:custGeom>
            <a:solidFill>
              <a:srgbClr val="360C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 flipH="1">
              <a:off x="503088" y="3902689"/>
              <a:ext cx="1198455" cy="1031198"/>
            </a:xfrm>
            <a:custGeom>
              <a:avLst/>
              <a:gdLst>
                <a:gd name="T0" fmla="*/ 1044 w 1084"/>
                <a:gd name="T1" fmla="*/ 407 h 932"/>
                <a:gd name="T2" fmla="*/ 309 w 1084"/>
                <a:gd name="T3" fmla="*/ 911 h 932"/>
                <a:gd name="T4" fmla="*/ 213 w 1084"/>
                <a:gd name="T5" fmla="*/ 893 h 932"/>
                <a:gd name="T6" fmla="*/ 0 w 1084"/>
                <a:gd name="T7" fmla="*/ 582 h 932"/>
                <a:gd name="T8" fmla="*/ 849 w 1084"/>
                <a:gd name="T9" fmla="*/ 0 h 932"/>
                <a:gd name="T10" fmla="*/ 1062 w 1084"/>
                <a:gd name="T11" fmla="*/ 311 h 932"/>
                <a:gd name="T12" fmla="*/ 1044 w 1084"/>
                <a:gd name="T13" fmla="*/ 407 h 9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4" h="932">
                  <a:moveTo>
                    <a:pt x="1044" y="407"/>
                  </a:moveTo>
                  <a:cubicBezTo>
                    <a:pt x="309" y="911"/>
                    <a:pt x="309" y="911"/>
                    <a:pt x="309" y="911"/>
                  </a:cubicBezTo>
                  <a:cubicBezTo>
                    <a:pt x="277" y="932"/>
                    <a:pt x="235" y="924"/>
                    <a:pt x="213" y="893"/>
                  </a:cubicBezTo>
                  <a:cubicBezTo>
                    <a:pt x="0" y="582"/>
                    <a:pt x="0" y="582"/>
                    <a:pt x="0" y="582"/>
                  </a:cubicBezTo>
                  <a:cubicBezTo>
                    <a:pt x="849" y="0"/>
                    <a:pt x="849" y="0"/>
                    <a:pt x="849" y="0"/>
                  </a:cubicBezTo>
                  <a:cubicBezTo>
                    <a:pt x="1062" y="311"/>
                    <a:pt x="1062" y="311"/>
                    <a:pt x="1062" y="311"/>
                  </a:cubicBezTo>
                  <a:cubicBezTo>
                    <a:pt x="1084" y="342"/>
                    <a:pt x="1075" y="385"/>
                    <a:pt x="1044" y="407"/>
                  </a:cubicBezTo>
                  <a:close/>
                </a:path>
              </a:pathLst>
            </a:custGeom>
            <a:solidFill>
              <a:srgbClr val="360C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 flipH="1">
              <a:off x="750681" y="3730164"/>
              <a:ext cx="1062806" cy="833650"/>
            </a:xfrm>
            <a:custGeom>
              <a:avLst/>
              <a:gdLst>
                <a:gd name="T0" fmla="*/ 21 w 961"/>
                <a:gd name="T1" fmla="*/ 622 h 754"/>
                <a:gd name="T2" fmla="*/ 39 w 961"/>
                <a:gd name="T3" fmla="*/ 526 h 754"/>
                <a:gd name="T4" fmla="*/ 774 w 961"/>
                <a:gd name="T5" fmla="*/ 22 h 754"/>
                <a:gd name="T6" fmla="*/ 870 w 961"/>
                <a:gd name="T7" fmla="*/ 40 h 754"/>
                <a:gd name="T8" fmla="*/ 961 w 961"/>
                <a:gd name="T9" fmla="*/ 172 h 754"/>
                <a:gd name="T10" fmla="*/ 111 w 961"/>
                <a:gd name="T11" fmla="*/ 754 h 754"/>
                <a:gd name="T12" fmla="*/ 21 w 961"/>
                <a:gd name="T13" fmla="*/ 622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1" h="754">
                  <a:moveTo>
                    <a:pt x="21" y="622"/>
                  </a:moveTo>
                  <a:cubicBezTo>
                    <a:pt x="0" y="590"/>
                    <a:pt x="8" y="547"/>
                    <a:pt x="39" y="526"/>
                  </a:cubicBezTo>
                  <a:cubicBezTo>
                    <a:pt x="774" y="22"/>
                    <a:pt x="774" y="22"/>
                    <a:pt x="774" y="22"/>
                  </a:cubicBezTo>
                  <a:cubicBezTo>
                    <a:pt x="806" y="0"/>
                    <a:pt x="849" y="8"/>
                    <a:pt x="870" y="40"/>
                  </a:cubicBezTo>
                  <a:cubicBezTo>
                    <a:pt x="961" y="172"/>
                    <a:pt x="961" y="172"/>
                    <a:pt x="961" y="172"/>
                  </a:cubicBezTo>
                  <a:cubicBezTo>
                    <a:pt x="111" y="754"/>
                    <a:pt x="111" y="754"/>
                    <a:pt x="111" y="754"/>
                  </a:cubicBezTo>
                  <a:lnTo>
                    <a:pt x="21" y="622"/>
                  </a:lnTo>
                  <a:close/>
                </a:path>
              </a:pathLst>
            </a:custGeom>
            <a:solidFill>
              <a:srgbClr val="360C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 flipH="1">
              <a:off x="1297228" y="3676168"/>
              <a:ext cx="298956" cy="376657"/>
            </a:xfrm>
            <a:custGeom>
              <a:avLst/>
              <a:gdLst>
                <a:gd name="T0" fmla="*/ 78 w 270"/>
                <a:gd name="T1" fmla="*/ 33 h 341"/>
                <a:gd name="T2" fmla="*/ 160 w 270"/>
                <a:gd name="T3" fmla="*/ 102 h 341"/>
                <a:gd name="T4" fmla="*/ 213 w 270"/>
                <a:gd name="T5" fmla="*/ 172 h 341"/>
                <a:gd name="T6" fmla="*/ 227 w 270"/>
                <a:gd name="T7" fmla="*/ 247 h 341"/>
                <a:gd name="T8" fmla="*/ 210 w 270"/>
                <a:gd name="T9" fmla="*/ 275 h 341"/>
                <a:gd name="T10" fmla="*/ 98 w 270"/>
                <a:gd name="T11" fmla="*/ 302 h 341"/>
                <a:gd name="T12" fmla="*/ 55 w 270"/>
                <a:gd name="T13" fmla="*/ 233 h 341"/>
                <a:gd name="T14" fmla="*/ 33 w 270"/>
                <a:gd name="T15" fmla="*/ 101 h 341"/>
                <a:gd name="T16" fmla="*/ 0 w 270"/>
                <a:gd name="T17" fmla="*/ 54 h 341"/>
                <a:gd name="T18" fmla="*/ 40 w 270"/>
                <a:gd name="T19" fmla="*/ 0 h 341"/>
                <a:gd name="T20" fmla="*/ 78 w 270"/>
                <a:gd name="T21" fmla="*/ 33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0" h="341">
                  <a:moveTo>
                    <a:pt x="78" y="33"/>
                  </a:moveTo>
                  <a:cubicBezTo>
                    <a:pt x="160" y="102"/>
                    <a:pt x="160" y="102"/>
                    <a:pt x="160" y="102"/>
                  </a:cubicBezTo>
                  <a:cubicBezTo>
                    <a:pt x="160" y="102"/>
                    <a:pt x="185" y="166"/>
                    <a:pt x="213" y="172"/>
                  </a:cubicBezTo>
                  <a:cubicBezTo>
                    <a:pt x="213" y="172"/>
                    <a:pt x="270" y="233"/>
                    <a:pt x="227" y="247"/>
                  </a:cubicBezTo>
                  <a:cubicBezTo>
                    <a:pt x="227" y="247"/>
                    <a:pt x="241" y="271"/>
                    <a:pt x="210" y="275"/>
                  </a:cubicBezTo>
                  <a:cubicBezTo>
                    <a:pt x="210" y="275"/>
                    <a:pt x="198" y="341"/>
                    <a:pt x="98" y="302"/>
                  </a:cubicBezTo>
                  <a:cubicBezTo>
                    <a:pt x="98" y="302"/>
                    <a:pt x="53" y="262"/>
                    <a:pt x="55" y="233"/>
                  </a:cubicBezTo>
                  <a:cubicBezTo>
                    <a:pt x="55" y="233"/>
                    <a:pt x="66" y="131"/>
                    <a:pt x="33" y="10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40" y="0"/>
                    <a:pt x="40" y="0"/>
                    <a:pt x="40" y="0"/>
                  </a:cubicBezTo>
                  <a:lnTo>
                    <a:pt x="78" y="33"/>
                  </a:lnTo>
                  <a:close/>
                </a:path>
              </a:pathLst>
            </a:custGeom>
            <a:solidFill>
              <a:srgbClr val="C2DE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 flipH="1">
              <a:off x="1471070" y="3677485"/>
              <a:ext cx="125114" cy="133015"/>
            </a:xfrm>
            <a:custGeom>
              <a:avLst/>
              <a:gdLst>
                <a:gd name="T0" fmla="*/ 95 w 95"/>
                <a:gd name="T1" fmla="*/ 41 h 101"/>
                <a:gd name="T2" fmla="*/ 33 w 95"/>
                <a:gd name="T3" fmla="*/ 101 h 101"/>
                <a:gd name="T4" fmla="*/ 0 w 95"/>
                <a:gd name="T5" fmla="*/ 73 h 101"/>
                <a:gd name="T6" fmla="*/ 36 w 95"/>
                <a:gd name="T7" fmla="*/ 0 h 101"/>
                <a:gd name="T8" fmla="*/ 95 w 95"/>
                <a:gd name="T9" fmla="*/ 4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101">
                  <a:moveTo>
                    <a:pt x="95" y="41"/>
                  </a:moveTo>
                  <a:lnTo>
                    <a:pt x="33" y="101"/>
                  </a:lnTo>
                  <a:lnTo>
                    <a:pt x="0" y="73"/>
                  </a:lnTo>
                  <a:lnTo>
                    <a:pt x="36" y="0"/>
                  </a:lnTo>
                  <a:lnTo>
                    <a:pt x="95" y="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 flipH="1">
              <a:off x="2433785" y="5465948"/>
              <a:ext cx="234423" cy="200181"/>
            </a:xfrm>
            <a:custGeom>
              <a:avLst/>
              <a:gdLst>
                <a:gd name="T0" fmla="*/ 136 w 178"/>
                <a:gd name="T1" fmla="*/ 152 h 152"/>
                <a:gd name="T2" fmla="*/ 178 w 178"/>
                <a:gd name="T3" fmla="*/ 72 h 152"/>
                <a:gd name="T4" fmla="*/ 42 w 178"/>
                <a:gd name="T5" fmla="*/ 0 h 152"/>
                <a:gd name="T6" fmla="*/ 0 w 178"/>
                <a:gd name="T7" fmla="*/ 80 h 152"/>
                <a:gd name="T8" fmla="*/ 136 w 178"/>
                <a:gd name="T9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52">
                  <a:moveTo>
                    <a:pt x="136" y="152"/>
                  </a:moveTo>
                  <a:lnTo>
                    <a:pt x="178" y="72"/>
                  </a:lnTo>
                  <a:lnTo>
                    <a:pt x="42" y="0"/>
                  </a:lnTo>
                  <a:lnTo>
                    <a:pt x="0" y="80"/>
                  </a:lnTo>
                  <a:lnTo>
                    <a:pt x="136" y="152"/>
                  </a:lnTo>
                  <a:close/>
                </a:path>
              </a:pathLst>
            </a:custGeom>
            <a:solidFill>
              <a:srgbClr val="C2DE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 flipH="1">
              <a:off x="2519389" y="4505868"/>
              <a:ext cx="1199772" cy="590009"/>
            </a:xfrm>
            <a:custGeom>
              <a:avLst/>
              <a:gdLst>
                <a:gd name="T0" fmla="*/ 160 w 1085"/>
                <a:gd name="T1" fmla="*/ 425 h 534"/>
                <a:gd name="T2" fmla="*/ 0 w 1085"/>
                <a:gd name="T3" fmla="*/ 391 h 534"/>
                <a:gd name="T4" fmla="*/ 60 w 1085"/>
                <a:gd name="T5" fmla="*/ 355 h 534"/>
                <a:gd name="T6" fmla="*/ 929 w 1085"/>
                <a:gd name="T7" fmla="*/ 0 h 534"/>
                <a:gd name="T8" fmla="*/ 1085 w 1085"/>
                <a:gd name="T9" fmla="*/ 362 h 534"/>
                <a:gd name="T10" fmla="*/ 251 w 1085"/>
                <a:gd name="T11" fmla="*/ 527 h 534"/>
                <a:gd name="T12" fmla="*/ 237 w 1085"/>
                <a:gd name="T13" fmla="*/ 534 h 534"/>
                <a:gd name="T14" fmla="*/ 160 w 1085"/>
                <a:gd name="T15" fmla="*/ 425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5" h="534">
                  <a:moveTo>
                    <a:pt x="160" y="425"/>
                  </a:moveTo>
                  <a:cubicBezTo>
                    <a:pt x="84" y="402"/>
                    <a:pt x="95" y="373"/>
                    <a:pt x="0" y="391"/>
                  </a:cubicBezTo>
                  <a:cubicBezTo>
                    <a:pt x="60" y="355"/>
                    <a:pt x="60" y="355"/>
                    <a:pt x="60" y="355"/>
                  </a:cubicBezTo>
                  <a:cubicBezTo>
                    <a:pt x="929" y="0"/>
                    <a:pt x="929" y="0"/>
                    <a:pt x="929" y="0"/>
                  </a:cubicBezTo>
                  <a:cubicBezTo>
                    <a:pt x="1085" y="362"/>
                    <a:pt x="1085" y="362"/>
                    <a:pt x="1085" y="362"/>
                  </a:cubicBezTo>
                  <a:cubicBezTo>
                    <a:pt x="251" y="527"/>
                    <a:pt x="251" y="527"/>
                    <a:pt x="251" y="527"/>
                  </a:cubicBezTo>
                  <a:cubicBezTo>
                    <a:pt x="237" y="534"/>
                    <a:pt x="237" y="534"/>
                    <a:pt x="237" y="534"/>
                  </a:cubicBezTo>
                  <a:cubicBezTo>
                    <a:pt x="244" y="510"/>
                    <a:pt x="234" y="447"/>
                    <a:pt x="160" y="425"/>
                  </a:cubicBezTo>
                  <a:close/>
                </a:path>
              </a:pathLst>
            </a:custGeom>
            <a:solidFill>
              <a:srgbClr val="2A44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 flipH="1">
              <a:off x="2570752" y="4903597"/>
              <a:ext cx="1211625" cy="698001"/>
            </a:xfrm>
            <a:custGeom>
              <a:avLst/>
              <a:gdLst>
                <a:gd name="T0" fmla="*/ 1016 w 1096"/>
                <a:gd name="T1" fmla="*/ 631 h 631"/>
                <a:gd name="T2" fmla="*/ 126 w 1096"/>
                <a:gd name="T3" fmla="*/ 276 h 631"/>
                <a:gd name="T4" fmla="*/ 21 w 1096"/>
                <a:gd name="T5" fmla="*/ 116 h 631"/>
                <a:gd name="T6" fmla="*/ 117 w 1096"/>
                <a:gd name="T7" fmla="*/ 0 h 631"/>
                <a:gd name="T8" fmla="*/ 1096 w 1096"/>
                <a:gd name="T9" fmla="*/ 498 h 631"/>
                <a:gd name="T10" fmla="*/ 1016 w 1096"/>
                <a:gd name="T11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6" h="631">
                  <a:moveTo>
                    <a:pt x="1016" y="631"/>
                  </a:moveTo>
                  <a:cubicBezTo>
                    <a:pt x="126" y="276"/>
                    <a:pt x="126" y="276"/>
                    <a:pt x="126" y="276"/>
                  </a:cubicBezTo>
                  <a:cubicBezTo>
                    <a:pt x="38" y="208"/>
                    <a:pt x="43" y="192"/>
                    <a:pt x="21" y="116"/>
                  </a:cubicBezTo>
                  <a:cubicBezTo>
                    <a:pt x="0" y="41"/>
                    <a:pt x="93" y="7"/>
                    <a:pt x="117" y="0"/>
                  </a:cubicBezTo>
                  <a:cubicBezTo>
                    <a:pt x="1096" y="498"/>
                    <a:pt x="1096" y="498"/>
                    <a:pt x="1096" y="498"/>
                  </a:cubicBezTo>
                  <a:lnTo>
                    <a:pt x="1016" y="631"/>
                  </a:lnTo>
                  <a:close/>
                </a:path>
              </a:pathLst>
            </a:custGeom>
            <a:solidFill>
              <a:srgbClr val="2A44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 flipH="1">
              <a:off x="2286283" y="5427756"/>
              <a:ext cx="296322" cy="622933"/>
            </a:xfrm>
            <a:custGeom>
              <a:avLst/>
              <a:gdLst>
                <a:gd name="T0" fmla="*/ 243 w 268"/>
                <a:gd name="T1" fmla="*/ 556 h 563"/>
                <a:gd name="T2" fmla="*/ 201 w 268"/>
                <a:gd name="T3" fmla="*/ 470 h 563"/>
                <a:gd name="T4" fmla="*/ 48 w 268"/>
                <a:gd name="T5" fmla="*/ 242 h 563"/>
                <a:gd name="T6" fmla="*/ 58 w 268"/>
                <a:gd name="T7" fmla="*/ 214 h 563"/>
                <a:gd name="T8" fmla="*/ 93 w 268"/>
                <a:gd name="T9" fmla="*/ 161 h 563"/>
                <a:gd name="T10" fmla="*/ 64 w 268"/>
                <a:gd name="T11" fmla="*/ 90 h 563"/>
                <a:gd name="T12" fmla="*/ 39 w 268"/>
                <a:gd name="T13" fmla="*/ 49 h 563"/>
                <a:gd name="T14" fmla="*/ 124 w 268"/>
                <a:gd name="T15" fmla="*/ 16 h 563"/>
                <a:gd name="T16" fmla="*/ 191 w 268"/>
                <a:gd name="T17" fmla="*/ 0 h 563"/>
                <a:gd name="T18" fmla="*/ 200 w 268"/>
                <a:gd name="T19" fmla="*/ 39 h 563"/>
                <a:gd name="T20" fmla="*/ 212 w 268"/>
                <a:gd name="T21" fmla="*/ 127 h 563"/>
                <a:gd name="T22" fmla="*/ 184 w 268"/>
                <a:gd name="T23" fmla="*/ 164 h 563"/>
                <a:gd name="T24" fmla="*/ 226 w 268"/>
                <a:gd name="T25" fmla="*/ 228 h 563"/>
                <a:gd name="T26" fmla="*/ 268 w 268"/>
                <a:gd name="T27" fmla="*/ 552 h 563"/>
                <a:gd name="T28" fmla="*/ 243 w 268"/>
                <a:gd name="T29" fmla="*/ 556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8" h="563">
                  <a:moveTo>
                    <a:pt x="243" y="556"/>
                  </a:moveTo>
                  <a:cubicBezTo>
                    <a:pt x="243" y="556"/>
                    <a:pt x="215" y="516"/>
                    <a:pt x="201" y="470"/>
                  </a:cubicBezTo>
                  <a:cubicBezTo>
                    <a:pt x="187" y="424"/>
                    <a:pt x="95" y="261"/>
                    <a:pt x="48" y="242"/>
                  </a:cubicBezTo>
                  <a:cubicBezTo>
                    <a:pt x="0" y="222"/>
                    <a:pt x="58" y="214"/>
                    <a:pt x="58" y="214"/>
                  </a:cubicBezTo>
                  <a:cubicBezTo>
                    <a:pt x="58" y="214"/>
                    <a:pt x="80" y="204"/>
                    <a:pt x="93" y="161"/>
                  </a:cubicBezTo>
                  <a:cubicBezTo>
                    <a:pt x="95" y="152"/>
                    <a:pt x="83" y="97"/>
                    <a:pt x="64" y="90"/>
                  </a:cubicBezTo>
                  <a:cubicBezTo>
                    <a:pt x="35" y="80"/>
                    <a:pt x="9" y="53"/>
                    <a:pt x="39" y="49"/>
                  </a:cubicBezTo>
                  <a:cubicBezTo>
                    <a:pt x="70" y="45"/>
                    <a:pt x="109" y="18"/>
                    <a:pt x="124" y="16"/>
                  </a:cubicBezTo>
                  <a:cubicBezTo>
                    <a:pt x="139" y="14"/>
                    <a:pt x="191" y="0"/>
                    <a:pt x="191" y="0"/>
                  </a:cubicBezTo>
                  <a:cubicBezTo>
                    <a:pt x="200" y="39"/>
                    <a:pt x="200" y="39"/>
                    <a:pt x="200" y="39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184" y="164"/>
                    <a:pt x="184" y="164"/>
                    <a:pt x="184" y="164"/>
                  </a:cubicBezTo>
                  <a:cubicBezTo>
                    <a:pt x="184" y="164"/>
                    <a:pt x="203" y="188"/>
                    <a:pt x="226" y="228"/>
                  </a:cubicBezTo>
                  <a:cubicBezTo>
                    <a:pt x="268" y="552"/>
                    <a:pt x="268" y="552"/>
                    <a:pt x="268" y="552"/>
                  </a:cubicBezTo>
                  <a:cubicBezTo>
                    <a:pt x="262" y="559"/>
                    <a:pt x="254" y="563"/>
                    <a:pt x="243" y="55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 flipH="1">
              <a:off x="684831" y="6175803"/>
              <a:ext cx="320027" cy="276567"/>
            </a:xfrm>
            <a:custGeom>
              <a:avLst/>
              <a:gdLst>
                <a:gd name="T0" fmla="*/ 164 w 243"/>
                <a:gd name="T1" fmla="*/ 210 h 210"/>
                <a:gd name="T2" fmla="*/ 243 w 243"/>
                <a:gd name="T3" fmla="*/ 138 h 210"/>
                <a:gd name="T4" fmla="*/ 71 w 243"/>
                <a:gd name="T5" fmla="*/ 0 h 210"/>
                <a:gd name="T6" fmla="*/ 0 w 243"/>
                <a:gd name="T7" fmla="*/ 80 h 210"/>
                <a:gd name="T8" fmla="*/ 164 w 243"/>
                <a:gd name="T9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3" h="210">
                  <a:moveTo>
                    <a:pt x="164" y="210"/>
                  </a:moveTo>
                  <a:lnTo>
                    <a:pt x="243" y="138"/>
                  </a:lnTo>
                  <a:lnTo>
                    <a:pt x="71" y="0"/>
                  </a:lnTo>
                  <a:lnTo>
                    <a:pt x="0" y="80"/>
                  </a:lnTo>
                  <a:lnTo>
                    <a:pt x="164" y="210"/>
                  </a:lnTo>
                  <a:close/>
                </a:path>
              </a:pathLst>
            </a:custGeom>
            <a:solidFill>
              <a:srgbClr val="C2DE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 flipH="1">
              <a:off x="878428" y="4534841"/>
              <a:ext cx="1762124" cy="1789780"/>
            </a:xfrm>
            <a:custGeom>
              <a:avLst/>
              <a:gdLst>
                <a:gd name="T0" fmla="*/ 469 w 1338"/>
                <a:gd name="T1" fmla="*/ 750 h 1359"/>
                <a:gd name="T2" fmla="*/ 1255 w 1338"/>
                <a:gd name="T3" fmla="*/ 1359 h 1359"/>
                <a:gd name="T4" fmla="*/ 1338 w 1338"/>
                <a:gd name="T5" fmla="*/ 1282 h 1359"/>
                <a:gd name="T6" fmla="*/ 632 w 1338"/>
                <a:gd name="T7" fmla="*/ 618 h 1359"/>
                <a:gd name="T8" fmla="*/ 229 w 1338"/>
                <a:gd name="T9" fmla="*/ 0 h 1359"/>
                <a:gd name="T10" fmla="*/ 0 w 1338"/>
                <a:gd name="T11" fmla="*/ 240 h 1359"/>
                <a:gd name="T12" fmla="*/ 469 w 1338"/>
                <a:gd name="T13" fmla="*/ 750 h 1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8" h="1359">
                  <a:moveTo>
                    <a:pt x="469" y="750"/>
                  </a:moveTo>
                  <a:lnTo>
                    <a:pt x="1255" y="1359"/>
                  </a:lnTo>
                  <a:lnTo>
                    <a:pt x="1338" y="1282"/>
                  </a:lnTo>
                  <a:lnTo>
                    <a:pt x="632" y="618"/>
                  </a:lnTo>
                  <a:lnTo>
                    <a:pt x="229" y="0"/>
                  </a:lnTo>
                  <a:lnTo>
                    <a:pt x="0" y="240"/>
                  </a:lnTo>
                  <a:lnTo>
                    <a:pt x="469" y="750"/>
                  </a:lnTo>
                  <a:close/>
                </a:path>
              </a:pathLst>
            </a:custGeom>
            <a:solidFill>
              <a:srgbClr val="0F3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1"/>
            <p:cNvSpPr>
              <a:spLocks/>
            </p:cNvSpPr>
            <p:nvPr/>
          </p:nvSpPr>
          <p:spPr bwMode="auto">
            <a:xfrm flipH="1">
              <a:off x="834967" y="4338610"/>
              <a:ext cx="1824022" cy="2026837"/>
            </a:xfrm>
            <a:custGeom>
              <a:avLst/>
              <a:gdLst>
                <a:gd name="T0" fmla="*/ 68 w 1650"/>
                <a:gd name="T1" fmla="*/ 362 h 1833"/>
                <a:gd name="T2" fmla="*/ 143 w 1650"/>
                <a:gd name="T3" fmla="*/ 44 h 1833"/>
                <a:gd name="T4" fmla="*/ 468 w 1650"/>
                <a:gd name="T5" fmla="*/ 221 h 1833"/>
                <a:gd name="T6" fmla="*/ 474 w 1650"/>
                <a:gd name="T7" fmla="*/ 235 h 1833"/>
                <a:gd name="T8" fmla="*/ 481 w 1650"/>
                <a:gd name="T9" fmla="*/ 371 h 1833"/>
                <a:gd name="T10" fmla="*/ 786 w 1650"/>
                <a:gd name="T11" fmla="*/ 916 h 1833"/>
                <a:gd name="T12" fmla="*/ 1650 w 1650"/>
                <a:gd name="T13" fmla="*/ 1697 h 1833"/>
                <a:gd name="T14" fmla="*/ 1535 w 1650"/>
                <a:gd name="T15" fmla="*/ 1833 h 1833"/>
                <a:gd name="T16" fmla="*/ 623 w 1650"/>
                <a:gd name="T17" fmla="*/ 1095 h 1833"/>
                <a:gd name="T18" fmla="*/ 0 w 1650"/>
                <a:gd name="T19" fmla="*/ 414 h 1833"/>
                <a:gd name="T20" fmla="*/ 68 w 1650"/>
                <a:gd name="T21" fmla="*/ 362 h 1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50" h="1833">
                  <a:moveTo>
                    <a:pt x="68" y="362"/>
                  </a:moveTo>
                  <a:cubicBezTo>
                    <a:pt x="36" y="258"/>
                    <a:pt x="40" y="86"/>
                    <a:pt x="143" y="44"/>
                  </a:cubicBezTo>
                  <a:cubicBezTo>
                    <a:pt x="252" y="0"/>
                    <a:pt x="424" y="112"/>
                    <a:pt x="468" y="221"/>
                  </a:cubicBezTo>
                  <a:cubicBezTo>
                    <a:pt x="474" y="235"/>
                    <a:pt x="474" y="235"/>
                    <a:pt x="474" y="235"/>
                  </a:cubicBezTo>
                  <a:cubicBezTo>
                    <a:pt x="492" y="280"/>
                    <a:pt x="493" y="327"/>
                    <a:pt x="481" y="371"/>
                  </a:cubicBezTo>
                  <a:cubicBezTo>
                    <a:pt x="786" y="916"/>
                    <a:pt x="786" y="916"/>
                    <a:pt x="786" y="916"/>
                  </a:cubicBezTo>
                  <a:cubicBezTo>
                    <a:pt x="1650" y="1697"/>
                    <a:pt x="1650" y="1697"/>
                    <a:pt x="1650" y="1697"/>
                  </a:cubicBezTo>
                  <a:cubicBezTo>
                    <a:pt x="1535" y="1833"/>
                    <a:pt x="1535" y="1833"/>
                    <a:pt x="1535" y="1833"/>
                  </a:cubicBezTo>
                  <a:cubicBezTo>
                    <a:pt x="623" y="1095"/>
                    <a:pt x="623" y="1095"/>
                    <a:pt x="623" y="1095"/>
                  </a:cubicBezTo>
                  <a:cubicBezTo>
                    <a:pt x="0" y="414"/>
                    <a:pt x="0" y="414"/>
                    <a:pt x="0" y="414"/>
                  </a:cubicBezTo>
                  <a:lnTo>
                    <a:pt x="68" y="362"/>
                  </a:lnTo>
                  <a:close/>
                </a:path>
              </a:pathLst>
            </a:custGeom>
            <a:solidFill>
              <a:srgbClr val="2A44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2"/>
            <p:cNvSpPr>
              <a:spLocks/>
            </p:cNvSpPr>
            <p:nvPr/>
          </p:nvSpPr>
          <p:spPr bwMode="auto">
            <a:xfrm flipH="1">
              <a:off x="3287191" y="2376306"/>
              <a:ext cx="683515" cy="1139190"/>
            </a:xfrm>
            <a:custGeom>
              <a:avLst/>
              <a:gdLst>
                <a:gd name="T0" fmla="*/ 5 w 618"/>
                <a:gd name="T1" fmla="*/ 685 h 1030"/>
                <a:gd name="T2" fmla="*/ 61 w 618"/>
                <a:gd name="T3" fmla="*/ 597 h 1030"/>
                <a:gd name="T4" fmla="*/ 64 w 618"/>
                <a:gd name="T5" fmla="*/ 550 h 1030"/>
                <a:gd name="T6" fmla="*/ 50 w 618"/>
                <a:gd name="T7" fmla="*/ 484 h 1030"/>
                <a:gd name="T8" fmla="*/ 159 w 618"/>
                <a:gd name="T9" fmla="*/ 183 h 1030"/>
                <a:gd name="T10" fmla="*/ 556 w 618"/>
                <a:gd name="T11" fmla="*/ 268 h 1030"/>
                <a:gd name="T12" fmla="*/ 607 w 618"/>
                <a:gd name="T13" fmla="*/ 569 h 1030"/>
                <a:gd name="T14" fmla="*/ 525 w 618"/>
                <a:gd name="T15" fmla="*/ 789 h 1030"/>
                <a:gd name="T16" fmla="*/ 521 w 618"/>
                <a:gd name="T17" fmla="*/ 795 h 1030"/>
                <a:gd name="T18" fmla="*/ 583 w 618"/>
                <a:gd name="T19" fmla="*/ 862 h 1030"/>
                <a:gd name="T20" fmla="*/ 518 w 618"/>
                <a:gd name="T21" fmla="*/ 956 h 1030"/>
                <a:gd name="T22" fmla="*/ 463 w 618"/>
                <a:gd name="T23" fmla="*/ 969 h 1030"/>
                <a:gd name="T24" fmla="*/ 324 w 618"/>
                <a:gd name="T25" fmla="*/ 878 h 1030"/>
                <a:gd name="T26" fmla="*/ 287 w 618"/>
                <a:gd name="T27" fmla="*/ 873 h 1030"/>
                <a:gd name="T28" fmla="*/ 274 w 618"/>
                <a:gd name="T29" fmla="*/ 872 h 1030"/>
                <a:gd name="T30" fmla="*/ 275 w 618"/>
                <a:gd name="T31" fmla="*/ 870 h 1030"/>
                <a:gd name="T32" fmla="*/ 90 w 618"/>
                <a:gd name="T33" fmla="*/ 719 h 1030"/>
                <a:gd name="T34" fmla="*/ 80 w 618"/>
                <a:gd name="T35" fmla="*/ 694 h 1030"/>
                <a:gd name="T36" fmla="*/ 5 w 618"/>
                <a:gd name="T37" fmla="*/ 68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8" h="1030">
                  <a:moveTo>
                    <a:pt x="5" y="685"/>
                  </a:moveTo>
                  <a:cubicBezTo>
                    <a:pt x="15" y="663"/>
                    <a:pt x="44" y="621"/>
                    <a:pt x="61" y="597"/>
                  </a:cubicBezTo>
                  <a:cubicBezTo>
                    <a:pt x="61" y="581"/>
                    <a:pt x="62" y="565"/>
                    <a:pt x="64" y="550"/>
                  </a:cubicBezTo>
                  <a:cubicBezTo>
                    <a:pt x="60" y="532"/>
                    <a:pt x="55" y="511"/>
                    <a:pt x="50" y="484"/>
                  </a:cubicBezTo>
                  <a:cubicBezTo>
                    <a:pt x="3" y="239"/>
                    <a:pt x="159" y="183"/>
                    <a:pt x="159" y="183"/>
                  </a:cubicBezTo>
                  <a:cubicBezTo>
                    <a:pt x="394" y="0"/>
                    <a:pt x="556" y="268"/>
                    <a:pt x="556" y="268"/>
                  </a:cubicBezTo>
                  <a:cubicBezTo>
                    <a:pt x="603" y="387"/>
                    <a:pt x="611" y="492"/>
                    <a:pt x="607" y="569"/>
                  </a:cubicBezTo>
                  <a:cubicBezTo>
                    <a:pt x="618" y="654"/>
                    <a:pt x="583" y="729"/>
                    <a:pt x="525" y="789"/>
                  </a:cubicBezTo>
                  <a:cubicBezTo>
                    <a:pt x="521" y="795"/>
                    <a:pt x="521" y="795"/>
                    <a:pt x="521" y="795"/>
                  </a:cubicBezTo>
                  <a:cubicBezTo>
                    <a:pt x="583" y="862"/>
                    <a:pt x="583" y="862"/>
                    <a:pt x="583" y="862"/>
                  </a:cubicBezTo>
                  <a:cubicBezTo>
                    <a:pt x="518" y="956"/>
                    <a:pt x="518" y="956"/>
                    <a:pt x="518" y="956"/>
                  </a:cubicBezTo>
                  <a:cubicBezTo>
                    <a:pt x="518" y="956"/>
                    <a:pt x="484" y="1030"/>
                    <a:pt x="463" y="969"/>
                  </a:cubicBezTo>
                  <a:cubicBezTo>
                    <a:pt x="451" y="934"/>
                    <a:pt x="355" y="885"/>
                    <a:pt x="324" y="878"/>
                  </a:cubicBezTo>
                  <a:cubicBezTo>
                    <a:pt x="312" y="877"/>
                    <a:pt x="299" y="875"/>
                    <a:pt x="287" y="873"/>
                  </a:cubicBezTo>
                  <a:cubicBezTo>
                    <a:pt x="279" y="872"/>
                    <a:pt x="274" y="872"/>
                    <a:pt x="274" y="872"/>
                  </a:cubicBezTo>
                  <a:cubicBezTo>
                    <a:pt x="275" y="870"/>
                    <a:pt x="275" y="870"/>
                    <a:pt x="275" y="870"/>
                  </a:cubicBezTo>
                  <a:cubicBezTo>
                    <a:pt x="198" y="850"/>
                    <a:pt x="129" y="797"/>
                    <a:pt x="90" y="719"/>
                  </a:cubicBezTo>
                  <a:cubicBezTo>
                    <a:pt x="86" y="710"/>
                    <a:pt x="83" y="702"/>
                    <a:pt x="80" y="694"/>
                  </a:cubicBezTo>
                  <a:cubicBezTo>
                    <a:pt x="30" y="703"/>
                    <a:pt x="0" y="698"/>
                    <a:pt x="5" y="685"/>
                  </a:cubicBezTo>
                  <a:close/>
                </a:path>
              </a:pathLst>
            </a:custGeom>
            <a:solidFill>
              <a:srgbClr val="C2DE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3"/>
            <p:cNvSpPr>
              <a:spLocks/>
            </p:cNvSpPr>
            <p:nvPr/>
          </p:nvSpPr>
          <p:spPr bwMode="auto">
            <a:xfrm flipH="1">
              <a:off x="3225293" y="2619948"/>
              <a:ext cx="487284" cy="529427"/>
            </a:xfrm>
            <a:custGeom>
              <a:avLst/>
              <a:gdLst>
                <a:gd name="T0" fmla="*/ 139 w 441"/>
                <a:gd name="T1" fmla="*/ 229 h 479"/>
                <a:gd name="T2" fmla="*/ 223 w 441"/>
                <a:gd name="T3" fmla="*/ 153 h 479"/>
                <a:gd name="T4" fmla="*/ 292 w 441"/>
                <a:gd name="T5" fmla="*/ 270 h 479"/>
                <a:gd name="T6" fmla="*/ 313 w 441"/>
                <a:gd name="T7" fmla="*/ 399 h 479"/>
                <a:gd name="T8" fmla="*/ 398 w 441"/>
                <a:gd name="T9" fmla="*/ 426 h 479"/>
                <a:gd name="T10" fmla="*/ 441 w 441"/>
                <a:gd name="T11" fmla="*/ 296 h 479"/>
                <a:gd name="T12" fmla="*/ 435 w 441"/>
                <a:gd name="T13" fmla="*/ 305 h 479"/>
                <a:gd name="T14" fmla="*/ 372 w 441"/>
                <a:gd name="T15" fmla="*/ 219 h 479"/>
                <a:gd name="T16" fmla="*/ 275 w 441"/>
                <a:gd name="T17" fmla="*/ 53 h 479"/>
                <a:gd name="T18" fmla="*/ 0 w 441"/>
                <a:gd name="T19" fmla="*/ 53 h 479"/>
                <a:gd name="T20" fmla="*/ 104 w 441"/>
                <a:gd name="T21" fmla="*/ 239 h 479"/>
                <a:gd name="T22" fmla="*/ 139 w 441"/>
                <a:gd name="T23" fmla="*/ 229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1" h="479">
                  <a:moveTo>
                    <a:pt x="139" y="229"/>
                  </a:moveTo>
                  <a:cubicBezTo>
                    <a:pt x="128" y="166"/>
                    <a:pt x="187" y="151"/>
                    <a:pt x="223" y="153"/>
                  </a:cubicBezTo>
                  <a:cubicBezTo>
                    <a:pt x="259" y="154"/>
                    <a:pt x="283" y="180"/>
                    <a:pt x="292" y="270"/>
                  </a:cubicBezTo>
                  <a:cubicBezTo>
                    <a:pt x="301" y="359"/>
                    <a:pt x="313" y="399"/>
                    <a:pt x="313" y="399"/>
                  </a:cubicBezTo>
                  <a:cubicBezTo>
                    <a:pt x="371" y="479"/>
                    <a:pt x="398" y="426"/>
                    <a:pt x="398" y="426"/>
                  </a:cubicBezTo>
                  <a:cubicBezTo>
                    <a:pt x="426" y="385"/>
                    <a:pt x="428" y="333"/>
                    <a:pt x="441" y="296"/>
                  </a:cubicBezTo>
                  <a:cubicBezTo>
                    <a:pt x="439" y="298"/>
                    <a:pt x="436" y="300"/>
                    <a:pt x="435" y="305"/>
                  </a:cubicBezTo>
                  <a:cubicBezTo>
                    <a:pt x="413" y="370"/>
                    <a:pt x="379" y="315"/>
                    <a:pt x="372" y="219"/>
                  </a:cubicBezTo>
                  <a:cubicBezTo>
                    <a:pt x="365" y="123"/>
                    <a:pt x="361" y="115"/>
                    <a:pt x="275" y="53"/>
                  </a:cubicBezTo>
                  <a:cubicBezTo>
                    <a:pt x="201" y="0"/>
                    <a:pt x="45" y="40"/>
                    <a:pt x="0" y="53"/>
                  </a:cubicBezTo>
                  <a:cubicBezTo>
                    <a:pt x="17" y="149"/>
                    <a:pt x="104" y="239"/>
                    <a:pt x="104" y="239"/>
                  </a:cubicBezTo>
                  <a:lnTo>
                    <a:pt x="139" y="229"/>
                  </a:lnTo>
                  <a:close/>
                </a:path>
              </a:pathLst>
            </a:custGeom>
            <a:solidFill>
              <a:srgbClr val="4F4C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4"/>
            <p:cNvSpPr>
              <a:spLocks/>
            </p:cNvSpPr>
            <p:nvPr/>
          </p:nvSpPr>
          <p:spPr bwMode="auto">
            <a:xfrm flipH="1">
              <a:off x="3171296" y="2382891"/>
              <a:ext cx="765168" cy="659808"/>
            </a:xfrm>
            <a:custGeom>
              <a:avLst/>
              <a:gdLst>
                <a:gd name="T0" fmla="*/ 238 w 692"/>
                <a:gd name="T1" fmla="*/ 28 h 597"/>
                <a:gd name="T2" fmla="*/ 163 w 692"/>
                <a:gd name="T3" fmla="*/ 0 h 597"/>
                <a:gd name="T4" fmla="*/ 154 w 692"/>
                <a:gd name="T5" fmla="*/ 1 h 597"/>
                <a:gd name="T6" fmla="*/ 30 w 692"/>
                <a:gd name="T7" fmla="*/ 262 h 597"/>
                <a:gd name="T8" fmla="*/ 43 w 692"/>
                <a:gd name="T9" fmla="*/ 269 h 597"/>
                <a:gd name="T10" fmla="*/ 140 w 692"/>
                <a:gd name="T11" fmla="*/ 196 h 597"/>
                <a:gd name="T12" fmla="*/ 196 w 692"/>
                <a:gd name="T13" fmla="*/ 218 h 597"/>
                <a:gd name="T14" fmla="*/ 203 w 692"/>
                <a:gd name="T15" fmla="*/ 265 h 597"/>
                <a:gd name="T16" fmla="*/ 203 w 692"/>
                <a:gd name="T17" fmla="*/ 267 h 597"/>
                <a:gd name="T18" fmla="*/ 478 w 692"/>
                <a:gd name="T19" fmla="*/ 267 h 597"/>
                <a:gd name="T20" fmla="*/ 564 w 692"/>
                <a:gd name="T21" fmla="*/ 453 h 597"/>
                <a:gd name="T22" fmla="*/ 653 w 692"/>
                <a:gd name="T23" fmla="*/ 531 h 597"/>
                <a:gd name="T24" fmla="*/ 659 w 692"/>
                <a:gd name="T25" fmla="*/ 522 h 597"/>
                <a:gd name="T26" fmla="*/ 672 w 692"/>
                <a:gd name="T27" fmla="*/ 289 h 597"/>
                <a:gd name="T28" fmla="*/ 663 w 692"/>
                <a:gd name="T29" fmla="*/ 269 h 597"/>
                <a:gd name="T30" fmla="*/ 238 w 692"/>
                <a:gd name="T31" fmla="*/ 28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2" h="597">
                  <a:moveTo>
                    <a:pt x="238" y="28"/>
                  </a:moveTo>
                  <a:cubicBezTo>
                    <a:pt x="164" y="35"/>
                    <a:pt x="162" y="8"/>
                    <a:pt x="163" y="0"/>
                  </a:cubicBezTo>
                  <a:cubicBezTo>
                    <a:pt x="160" y="0"/>
                    <a:pt x="157" y="1"/>
                    <a:pt x="154" y="1"/>
                  </a:cubicBezTo>
                  <a:cubicBezTo>
                    <a:pt x="0" y="66"/>
                    <a:pt x="21" y="221"/>
                    <a:pt x="30" y="262"/>
                  </a:cubicBezTo>
                  <a:cubicBezTo>
                    <a:pt x="37" y="266"/>
                    <a:pt x="43" y="269"/>
                    <a:pt x="43" y="269"/>
                  </a:cubicBezTo>
                  <a:cubicBezTo>
                    <a:pt x="43" y="269"/>
                    <a:pt x="89" y="223"/>
                    <a:pt x="140" y="196"/>
                  </a:cubicBezTo>
                  <a:cubicBezTo>
                    <a:pt x="192" y="169"/>
                    <a:pt x="196" y="218"/>
                    <a:pt x="196" y="218"/>
                  </a:cubicBezTo>
                  <a:cubicBezTo>
                    <a:pt x="203" y="265"/>
                    <a:pt x="203" y="265"/>
                    <a:pt x="203" y="265"/>
                  </a:cubicBezTo>
                  <a:cubicBezTo>
                    <a:pt x="203" y="266"/>
                    <a:pt x="203" y="266"/>
                    <a:pt x="203" y="267"/>
                  </a:cubicBezTo>
                  <a:cubicBezTo>
                    <a:pt x="248" y="254"/>
                    <a:pt x="404" y="214"/>
                    <a:pt x="478" y="267"/>
                  </a:cubicBezTo>
                  <a:cubicBezTo>
                    <a:pt x="564" y="329"/>
                    <a:pt x="557" y="357"/>
                    <a:pt x="564" y="453"/>
                  </a:cubicBezTo>
                  <a:cubicBezTo>
                    <a:pt x="571" y="548"/>
                    <a:pt x="632" y="597"/>
                    <a:pt x="653" y="531"/>
                  </a:cubicBezTo>
                  <a:cubicBezTo>
                    <a:pt x="655" y="527"/>
                    <a:pt x="657" y="525"/>
                    <a:pt x="659" y="522"/>
                  </a:cubicBezTo>
                  <a:cubicBezTo>
                    <a:pt x="692" y="430"/>
                    <a:pt x="687" y="350"/>
                    <a:pt x="672" y="289"/>
                  </a:cubicBezTo>
                  <a:cubicBezTo>
                    <a:pt x="669" y="282"/>
                    <a:pt x="665" y="278"/>
                    <a:pt x="663" y="269"/>
                  </a:cubicBezTo>
                  <a:cubicBezTo>
                    <a:pt x="624" y="125"/>
                    <a:pt x="325" y="19"/>
                    <a:pt x="238" y="28"/>
                  </a:cubicBezTo>
                  <a:close/>
                </a:path>
              </a:pathLst>
            </a:custGeom>
            <a:solidFill>
              <a:srgbClr val="3C27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5"/>
            <p:cNvSpPr>
              <a:spLocks/>
            </p:cNvSpPr>
            <p:nvPr/>
          </p:nvSpPr>
          <p:spPr bwMode="auto">
            <a:xfrm flipH="1">
              <a:off x="3270070" y="3120401"/>
              <a:ext cx="252861" cy="467529"/>
            </a:xfrm>
            <a:custGeom>
              <a:avLst/>
              <a:gdLst>
                <a:gd name="T0" fmla="*/ 229 w 229"/>
                <a:gd name="T1" fmla="*/ 31 h 423"/>
                <a:gd name="T2" fmla="*/ 162 w 229"/>
                <a:gd name="T3" fmla="*/ 25 h 423"/>
                <a:gd name="T4" fmla="*/ 69 w 229"/>
                <a:gd name="T5" fmla="*/ 388 h 423"/>
                <a:gd name="T6" fmla="*/ 157 w 229"/>
                <a:gd name="T7" fmla="*/ 423 h 423"/>
                <a:gd name="T8" fmla="*/ 229 w 229"/>
                <a:gd name="T9" fmla="*/ 31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" h="423">
                  <a:moveTo>
                    <a:pt x="229" y="31"/>
                  </a:moveTo>
                  <a:cubicBezTo>
                    <a:pt x="229" y="31"/>
                    <a:pt x="181" y="0"/>
                    <a:pt x="162" y="25"/>
                  </a:cubicBezTo>
                  <a:cubicBezTo>
                    <a:pt x="144" y="49"/>
                    <a:pt x="0" y="315"/>
                    <a:pt x="69" y="388"/>
                  </a:cubicBezTo>
                  <a:cubicBezTo>
                    <a:pt x="69" y="388"/>
                    <a:pt x="137" y="396"/>
                    <a:pt x="157" y="423"/>
                  </a:cubicBezTo>
                  <a:cubicBezTo>
                    <a:pt x="157" y="423"/>
                    <a:pt x="212" y="78"/>
                    <a:pt x="229" y="3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6"/>
            <p:cNvSpPr>
              <a:spLocks/>
            </p:cNvSpPr>
            <p:nvPr/>
          </p:nvSpPr>
          <p:spPr bwMode="auto">
            <a:xfrm flipH="1">
              <a:off x="2298136" y="4325441"/>
              <a:ext cx="605812" cy="283151"/>
            </a:xfrm>
            <a:custGeom>
              <a:avLst/>
              <a:gdLst>
                <a:gd name="T0" fmla="*/ 61 w 548"/>
                <a:gd name="T1" fmla="*/ 218 h 256"/>
                <a:gd name="T2" fmla="*/ 42 w 548"/>
                <a:gd name="T3" fmla="*/ 147 h 256"/>
                <a:gd name="T4" fmla="*/ 383 w 548"/>
                <a:gd name="T5" fmla="*/ 0 h 256"/>
                <a:gd name="T6" fmla="*/ 465 w 548"/>
                <a:gd name="T7" fmla="*/ 51 h 256"/>
                <a:gd name="T8" fmla="*/ 431 w 548"/>
                <a:gd name="T9" fmla="*/ 147 h 256"/>
                <a:gd name="T10" fmla="*/ 359 w 548"/>
                <a:gd name="T11" fmla="*/ 185 h 256"/>
                <a:gd name="T12" fmla="*/ 172 w 548"/>
                <a:gd name="T13" fmla="*/ 256 h 256"/>
                <a:gd name="T14" fmla="*/ 79 w 548"/>
                <a:gd name="T15" fmla="*/ 253 h 256"/>
                <a:gd name="T16" fmla="*/ 61 w 548"/>
                <a:gd name="T17" fmla="*/ 21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8" h="256">
                  <a:moveTo>
                    <a:pt x="61" y="218"/>
                  </a:moveTo>
                  <a:cubicBezTo>
                    <a:pt x="61" y="218"/>
                    <a:pt x="83" y="192"/>
                    <a:pt x="42" y="147"/>
                  </a:cubicBezTo>
                  <a:cubicBezTo>
                    <a:pt x="0" y="102"/>
                    <a:pt x="383" y="0"/>
                    <a:pt x="383" y="0"/>
                  </a:cubicBezTo>
                  <a:cubicBezTo>
                    <a:pt x="383" y="0"/>
                    <a:pt x="383" y="32"/>
                    <a:pt x="465" y="51"/>
                  </a:cubicBezTo>
                  <a:cubicBezTo>
                    <a:pt x="548" y="70"/>
                    <a:pt x="431" y="147"/>
                    <a:pt x="431" y="147"/>
                  </a:cubicBezTo>
                  <a:cubicBezTo>
                    <a:pt x="359" y="185"/>
                    <a:pt x="359" y="185"/>
                    <a:pt x="359" y="185"/>
                  </a:cubicBezTo>
                  <a:cubicBezTo>
                    <a:pt x="172" y="256"/>
                    <a:pt x="172" y="256"/>
                    <a:pt x="172" y="256"/>
                  </a:cubicBezTo>
                  <a:cubicBezTo>
                    <a:pt x="79" y="253"/>
                    <a:pt x="79" y="253"/>
                    <a:pt x="79" y="253"/>
                  </a:cubicBezTo>
                  <a:lnTo>
                    <a:pt x="61" y="218"/>
                  </a:lnTo>
                  <a:close/>
                </a:path>
              </a:pathLst>
            </a:custGeom>
            <a:solidFill>
              <a:srgbClr val="2A44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7"/>
            <p:cNvSpPr>
              <a:spLocks/>
            </p:cNvSpPr>
            <p:nvPr/>
          </p:nvSpPr>
          <p:spPr bwMode="auto">
            <a:xfrm flipH="1">
              <a:off x="3097545" y="3154643"/>
              <a:ext cx="350318" cy="1077292"/>
            </a:xfrm>
            <a:custGeom>
              <a:avLst/>
              <a:gdLst>
                <a:gd name="T0" fmla="*/ 300 w 317"/>
                <a:gd name="T1" fmla="*/ 48 h 974"/>
                <a:gd name="T2" fmla="*/ 161 w 317"/>
                <a:gd name="T3" fmla="*/ 0 h 974"/>
                <a:gd name="T4" fmla="*/ 133 w 317"/>
                <a:gd name="T5" fmla="*/ 583 h 974"/>
                <a:gd name="T6" fmla="*/ 317 w 317"/>
                <a:gd name="T7" fmla="*/ 329 h 974"/>
                <a:gd name="T8" fmla="*/ 301 w 317"/>
                <a:gd name="T9" fmla="*/ 136 h 974"/>
                <a:gd name="T10" fmla="*/ 300 w 317"/>
                <a:gd name="T11" fmla="*/ 48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7" h="974">
                  <a:moveTo>
                    <a:pt x="300" y="48"/>
                  </a:moveTo>
                  <a:cubicBezTo>
                    <a:pt x="300" y="48"/>
                    <a:pt x="193" y="16"/>
                    <a:pt x="161" y="0"/>
                  </a:cubicBezTo>
                  <a:cubicBezTo>
                    <a:pt x="161" y="0"/>
                    <a:pt x="0" y="193"/>
                    <a:pt x="133" y="583"/>
                  </a:cubicBezTo>
                  <a:cubicBezTo>
                    <a:pt x="265" y="974"/>
                    <a:pt x="317" y="329"/>
                    <a:pt x="317" y="329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0" y="48"/>
                    <a:pt x="300" y="48"/>
                    <a:pt x="300" y="48"/>
                  </a:cubicBezTo>
                </a:path>
              </a:pathLst>
            </a:custGeom>
            <a:solidFill>
              <a:srgbClr val="0F3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8"/>
            <p:cNvSpPr>
              <a:spLocks/>
            </p:cNvSpPr>
            <p:nvPr/>
          </p:nvSpPr>
          <p:spPr bwMode="auto">
            <a:xfrm flipH="1">
              <a:off x="2461442" y="3009775"/>
              <a:ext cx="985104" cy="1496093"/>
            </a:xfrm>
            <a:custGeom>
              <a:avLst/>
              <a:gdLst>
                <a:gd name="T0" fmla="*/ 478 w 892"/>
                <a:gd name="T1" fmla="*/ 1301 h 1352"/>
                <a:gd name="T2" fmla="*/ 155 w 892"/>
                <a:gd name="T3" fmla="*/ 239 h 1352"/>
                <a:gd name="T4" fmla="*/ 888 w 892"/>
                <a:gd name="T5" fmla="*/ 987 h 1352"/>
                <a:gd name="T6" fmla="*/ 892 w 892"/>
                <a:gd name="T7" fmla="*/ 1218 h 1352"/>
                <a:gd name="T8" fmla="*/ 548 w 892"/>
                <a:gd name="T9" fmla="*/ 1352 h 1352"/>
                <a:gd name="T10" fmla="*/ 478 w 892"/>
                <a:gd name="T11" fmla="*/ 1301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92" h="1352">
                  <a:moveTo>
                    <a:pt x="478" y="1301"/>
                  </a:moveTo>
                  <a:cubicBezTo>
                    <a:pt x="308" y="1201"/>
                    <a:pt x="0" y="427"/>
                    <a:pt x="155" y="239"/>
                  </a:cubicBezTo>
                  <a:cubicBezTo>
                    <a:pt x="352" y="0"/>
                    <a:pt x="622" y="484"/>
                    <a:pt x="888" y="987"/>
                  </a:cubicBezTo>
                  <a:cubicBezTo>
                    <a:pt x="892" y="1218"/>
                    <a:pt x="892" y="1218"/>
                    <a:pt x="892" y="1218"/>
                  </a:cubicBezTo>
                  <a:cubicBezTo>
                    <a:pt x="548" y="1352"/>
                    <a:pt x="548" y="1352"/>
                    <a:pt x="548" y="1352"/>
                  </a:cubicBezTo>
                  <a:cubicBezTo>
                    <a:pt x="478" y="1301"/>
                    <a:pt x="478" y="1301"/>
                    <a:pt x="478" y="1301"/>
                  </a:cubicBezTo>
                </a:path>
              </a:pathLst>
            </a:custGeom>
            <a:solidFill>
              <a:srgbClr val="CFD6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9"/>
            <p:cNvSpPr>
              <a:spLocks/>
            </p:cNvSpPr>
            <p:nvPr/>
          </p:nvSpPr>
          <p:spPr bwMode="auto">
            <a:xfrm flipH="1">
              <a:off x="2057128" y="3116450"/>
              <a:ext cx="1091780" cy="388510"/>
            </a:xfrm>
            <a:custGeom>
              <a:avLst/>
              <a:gdLst>
                <a:gd name="T0" fmla="*/ 879 w 988"/>
                <a:gd name="T1" fmla="*/ 108 h 351"/>
                <a:gd name="T2" fmla="*/ 948 w 988"/>
                <a:gd name="T3" fmla="*/ 202 h 351"/>
                <a:gd name="T4" fmla="*/ 902 w 988"/>
                <a:gd name="T5" fmla="*/ 194 h 351"/>
                <a:gd name="T6" fmla="*/ 872 w 988"/>
                <a:gd name="T7" fmla="*/ 200 h 351"/>
                <a:gd name="T8" fmla="*/ 162 w 988"/>
                <a:gd name="T9" fmla="*/ 346 h 351"/>
                <a:gd name="T10" fmla="*/ 1 w 988"/>
                <a:gd name="T11" fmla="*/ 230 h 351"/>
                <a:gd name="T12" fmla="*/ 158 w 988"/>
                <a:gd name="T13" fmla="*/ 97 h 351"/>
                <a:gd name="T14" fmla="*/ 893 w 988"/>
                <a:gd name="T15" fmla="*/ 1 h 351"/>
                <a:gd name="T16" fmla="*/ 957 w 988"/>
                <a:gd name="T17" fmla="*/ 8 h 351"/>
                <a:gd name="T18" fmla="*/ 968 w 988"/>
                <a:gd name="T19" fmla="*/ 8 h 351"/>
                <a:gd name="T20" fmla="*/ 988 w 988"/>
                <a:gd name="T21" fmla="*/ 9 h 351"/>
                <a:gd name="T22" fmla="*/ 879 w 988"/>
                <a:gd name="T23" fmla="*/ 108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8" h="351">
                  <a:moveTo>
                    <a:pt x="879" y="108"/>
                  </a:moveTo>
                  <a:cubicBezTo>
                    <a:pt x="879" y="108"/>
                    <a:pt x="868" y="165"/>
                    <a:pt x="948" y="202"/>
                  </a:cubicBezTo>
                  <a:cubicBezTo>
                    <a:pt x="902" y="194"/>
                    <a:pt x="902" y="194"/>
                    <a:pt x="902" y="194"/>
                  </a:cubicBezTo>
                  <a:cubicBezTo>
                    <a:pt x="892" y="196"/>
                    <a:pt x="883" y="200"/>
                    <a:pt x="872" y="200"/>
                  </a:cubicBezTo>
                  <a:cubicBezTo>
                    <a:pt x="162" y="346"/>
                    <a:pt x="162" y="346"/>
                    <a:pt x="162" y="346"/>
                  </a:cubicBezTo>
                  <a:cubicBezTo>
                    <a:pt x="75" y="351"/>
                    <a:pt x="3" y="299"/>
                    <a:pt x="1" y="230"/>
                  </a:cubicBezTo>
                  <a:cubicBezTo>
                    <a:pt x="0" y="162"/>
                    <a:pt x="71" y="102"/>
                    <a:pt x="158" y="97"/>
                  </a:cubicBezTo>
                  <a:cubicBezTo>
                    <a:pt x="893" y="1"/>
                    <a:pt x="893" y="1"/>
                    <a:pt x="893" y="1"/>
                  </a:cubicBezTo>
                  <a:cubicBezTo>
                    <a:pt x="916" y="0"/>
                    <a:pt x="937" y="3"/>
                    <a:pt x="957" y="8"/>
                  </a:cubicBezTo>
                  <a:cubicBezTo>
                    <a:pt x="961" y="9"/>
                    <a:pt x="964" y="8"/>
                    <a:pt x="968" y="8"/>
                  </a:cubicBezTo>
                  <a:cubicBezTo>
                    <a:pt x="975" y="8"/>
                    <a:pt x="981" y="8"/>
                    <a:pt x="988" y="9"/>
                  </a:cubicBezTo>
                  <a:cubicBezTo>
                    <a:pt x="988" y="9"/>
                    <a:pt x="883" y="28"/>
                    <a:pt x="879" y="108"/>
                  </a:cubicBezTo>
                </a:path>
              </a:pathLst>
            </a:custGeom>
            <a:solidFill>
              <a:srgbClr val="0F3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0"/>
            <p:cNvSpPr>
              <a:spLocks/>
            </p:cNvSpPr>
            <p:nvPr/>
          </p:nvSpPr>
          <p:spPr bwMode="auto">
            <a:xfrm flipH="1">
              <a:off x="1492143" y="3083526"/>
              <a:ext cx="740145" cy="713805"/>
            </a:xfrm>
            <a:custGeom>
              <a:avLst/>
              <a:gdLst>
                <a:gd name="T0" fmla="*/ 586 w 669"/>
                <a:gd name="T1" fmla="*/ 646 h 646"/>
                <a:gd name="T2" fmla="*/ 42 w 669"/>
                <a:gd name="T3" fmla="*/ 178 h 646"/>
                <a:gd name="T4" fmla="*/ 43 w 669"/>
                <a:gd name="T5" fmla="*/ 62 h 646"/>
                <a:gd name="T6" fmla="*/ 190 w 669"/>
                <a:gd name="T7" fmla="*/ 48 h 646"/>
                <a:gd name="T8" fmla="*/ 669 w 669"/>
                <a:gd name="T9" fmla="*/ 559 h 646"/>
                <a:gd name="T10" fmla="*/ 586 w 669"/>
                <a:gd name="T11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9" h="646">
                  <a:moveTo>
                    <a:pt x="586" y="646"/>
                  </a:moveTo>
                  <a:cubicBezTo>
                    <a:pt x="42" y="178"/>
                    <a:pt x="42" y="178"/>
                    <a:pt x="42" y="178"/>
                  </a:cubicBezTo>
                  <a:cubicBezTo>
                    <a:pt x="0" y="101"/>
                    <a:pt x="43" y="62"/>
                    <a:pt x="43" y="62"/>
                  </a:cubicBezTo>
                  <a:cubicBezTo>
                    <a:pt x="94" y="0"/>
                    <a:pt x="190" y="48"/>
                    <a:pt x="190" y="48"/>
                  </a:cubicBezTo>
                  <a:cubicBezTo>
                    <a:pt x="669" y="559"/>
                    <a:pt x="669" y="559"/>
                    <a:pt x="669" y="559"/>
                  </a:cubicBezTo>
                  <a:lnTo>
                    <a:pt x="586" y="646"/>
                  </a:lnTo>
                  <a:close/>
                </a:path>
              </a:pathLst>
            </a:custGeom>
            <a:solidFill>
              <a:srgbClr val="0F3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1"/>
            <p:cNvSpPr>
              <a:spLocks/>
            </p:cNvSpPr>
            <p:nvPr/>
          </p:nvSpPr>
          <p:spPr bwMode="auto">
            <a:xfrm flipH="1">
              <a:off x="547865" y="6582750"/>
              <a:ext cx="152770" cy="209400"/>
            </a:xfrm>
            <a:custGeom>
              <a:avLst/>
              <a:gdLst>
                <a:gd name="T0" fmla="*/ 20 w 138"/>
                <a:gd name="T1" fmla="*/ 189 h 189"/>
                <a:gd name="T2" fmla="*/ 0 w 138"/>
                <a:gd name="T3" fmla="*/ 168 h 189"/>
                <a:gd name="T4" fmla="*/ 76 w 138"/>
                <a:gd name="T5" fmla="*/ 0 h 189"/>
                <a:gd name="T6" fmla="*/ 138 w 138"/>
                <a:gd name="T7" fmla="*/ 60 h 189"/>
                <a:gd name="T8" fmla="*/ 88 w 138"/>
                <a:gd name="T9" fmla="*/ 123 h 189"/>
                <a:gd name="T10" fmla="*/ 20 w 138"/>
                <a:gd name="T11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8" h="189">
                  <a:moveTo>
                    <a:pt x="20" y="189"/>
                  </a:moveTo>
                  <a:cubicBezTo>
                    <a:pt x="9" y="188"/>
                    <a:pt x="1" y="183"/>
                    <a:pt x="0" y="168"/>
                  </a:cubicBezTo>
                  <a:cubicBezTo>
                    <a:pt x="0" y="168"/>
                    <a:pt x="43" y="55"/>
                    <a:pt x="76" y="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88" y="123"/>
                    <a:pt x="88" y="123"/>
                    <a:pt x="88" y="123"/>
                  </a:cubicBezTo>
                  <a:cubicBezTo>
                    <a:pt x="20" y="189"/>
                    <a:pt x="20" y="189"/>
                    <a:pt x="20" y="189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2"/>
            <p:cNvSpPr>
              <a:spLocks/>
            </p:cNvSpPr>
            <p:nvPr/>
          </p:nvSpPr>
          <p:spPr bwMode="auto">
            <a:xfrm flipH="1">
              <a:off x="547865" y="6148146"/>
              <a:ext cx="317393" cy="501770"/>
            </a:xfrm>
            <a:custGeom>
              <a:avLst/>
              <a:gdLst>
                <a:gd name="T0" fmla="*/ 192 w 288"/>
                <a:gd name="T1" fmla="*/ 432 h 454"/>
                <a:gd name="T2" fmla="*/ 192 w 288"/>
                <a:gd name="T3" fmla="*/ 429 h 454"/>
                <a:gd name="T4" fmla="*/ 192 w 288"/>
                <a:gd name="T5" fmla="*/ 427 h 454"/>
                <a:gd name="T6" fmla="*/ 58 w 288"/>
                <a:gd name="T7" fmla="*/ 283 h 454"/>
                <a:gd name="T8" fmla="*/ 68 w 288"/>
                <a:gd name="T9" fmla="*/ 250 h 454"/>
                <a:gd name="T10" fmla="*/ 105 w 288"/>
                <a:gd name="T11" fmla="*/ 184 h 454"/>
                <a:gd name="T12" fmla="*/ 73 w 288"/>
                <a:gd name="T13" fmla="*/ 120 h 454"/>
                <a:gd name="T14" fmla="*/ 41 w 288"/>
                <a:gd name="T15" fmla="*/ 74 h 454"/>
                <a:gd name="T16" fmla="*/ 132 w 288"/>
                <a:gd name="T17" fmla="*/ 24 h 454"/>
                <a:gd name="T18" fmla="*/ 211 w 288"/>
                <a:gd name="T19" fmla="*/ 0 h 454"/>
                <a:gd name="T20" fmla="*/ 221 w 288"/>
                <a:gd name="T21" fmla="*/ 32 h 454"/>
                <a:gd name="T22" fmla="*/ 243 w 288"/>
                <a:gd name="T23" fmla="*/ 135 h 454"/>
                <a:gd name="T24" fmla="*/ 213 w 288"/>
                <a:gd name="T25" fmla="*/ 180 h 454"/>
                <a:gd name="T26" fmla="*/ 249 w 288"/>
                <a:gd name="T27" fmla="*/ 225 h 454"/>
                <a:gd name="T28" fmla="*/ 266 w 288"/>
                <a:gd name="T29" fmla="*/ 250 h 454"/>
                <a:gd name="T30" fmla="*/ 288 w 288"/>
                <a:gd name="T31" fmla="*/ 454 h 454"/>
                <a:gd name="T32" fmla="*/ 197 w 288"/>
                <a:gd name="T33" fmla="*/ 454 h 454"/>
                <a:gd name="T34" fmla="*/ 192 w 288"/>
                <a:gd name="T35" fmla="*/ 43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8" h="454">
                  <a:moveTo>
                    <a:pt x="192" y="432"/>
                  </a:moveTo>
                  <a:cubicBezTo>
                    <a:pt x="192" y="431"/>
                    <a:pt x="192" y="430"/>
                    <a:pt x="192" y="429"/>
                  </a:cubicBezTo>
                  <a:cubicBezTo>
                    <a:pt x="192" y="427"/>
                    <a:pt x="192" y="427"/>
                    <a:pt x="192" y="427"/>
                  </a:cubicBezTo>
                  <a:cubicBezTo>
                    <a:pt x="148" y="362"/>
                    <a:pt x="92" y="294"/>
                    <a:pt x="58" y="283"/>
                  </a:cubicBezTo>
                  <a:cubicBezTo>
                    <a:pt x="0" y="264"/>
                    <a:pt x="68" y="250"/>
                    <a:pt x="68" y="250"/>
                  </a:cubicBezTo>
                  <a:cubicBezTo>
                    <a:pt x="68" y="250"/>
                    <a:pt x="93" y="236"/>
                    <a:pt x="105" y="184"/>
                  </a:cubicBezTo>
                  <a:cubicBezTo>
                    <a:pt x="107" y="173"/>
                    <a:pt x="97" y="126"/>
                    <a:pt x="73" y="120"/>
                  </a:cubicBezTo>
                  <a:cubicBezTo>
                    <a:pt x="38" y="111"/>
                    <a:pt x="5" y="81"/>
                    <a:pt x="41" y="74"/>
                  </a:cubicBezTo>
                  <a:cubicBezTo>
                    <a:pt x="77" y="66"/>
                    <a:pt x="114" y="27"/>
                    <a:pt x="132" y="24"/>
                  </a:cubicBezTo>
                  <a:cubicBezTo>
                    <a:pt x="150" y="20"/>
                    <a:pt x="211" y="0"/>
                    <a:pt x="211" y="0"/>
                  </a:cubicBezTo>
                  <a:cubicBezTo>
                    <a:pt x="221" y="32"/>
                    <a:pt x="221" y="32"/>
                    <a:pt x="221" y="32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13" y="180"/>
                    <a:pt x="213" y="180"/>
                    <a:pt x="213" y="180"/>
                  </a:cubicBezTo>
                  <a:cubicBezTo>
                    <a:pt x="213" y="180"/>
                    <a:pt x="228" y="197"/>
                    <a:pt x="249" y="225"/>
                  </a:cubicBezTo>
                  <a:cubicBezTo>
                    <a:pt x="254" y="233"/>
                    <a:pt x="260" y="241"/>
                    <a:pt x="266" y="250"/>
                  </a:cubicBezTo>
                  <a:cubicBezTo>
                    <a:pt x="288" y="454"/>
                    <a:pt x="288" y="454"/>
                    <a:pt x="288" y="454"/>
                  </a:cubicBezTo>
                  <a:cubicBezTo>
                    <a:pt x="197" y="454"/>
                    <a:pt x="197" y="454"/>
                    <a:pt x="197" y="454"/>
                  </a:cubicBezTo>
                  <a:cubicBezTo>
                    <a:pt x="195" y="446"/>
                    <a:pt x="193" y="438"/>
                    <a:pt x="192" y="43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3"/>
            <p:cNvSpPr>
              <a:spLocks/>
            </p:cNvSpPr>
            <p:nvPr/>
          </p:nvSpPr>
          <p:spPr bwMode="auto">
            <a:xfrm flipH="1">
              <a:off x="2452223" y="4324124"/>
              <a:ext cx="401680" cy="197548"/>
            </a:xfrm>
            <a:custGeom>
              <a:avLst/>
              <a:gdLst>
                <a:gd name="T0" fmla="*/ 15 w 305"/>
                <a:gd name="T1" fmla="*/ 150 h 150"/>
                <a:gd name="T2" fmla="*/ 305 w 305"/>
                <a:gd name="T3" fmla="*/ 24 h 150"/>
                <a:gd name="T4" fmla="*/ 294 w 305"/>
                <a:gd name="T5" fmla="*/ 0 h 150"/>
                <a:gd name="T6" fmla="*/ 0 w 305"/>
                <a:gd name="T7" fmla="*/ 129 h 150"/>
                <a:gd name="T8" fmla="*/ 15 w 305"/>
                <a:gd name="T9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" h="150">
                  <a:moveTo>
                    <a:pt x="15" y="150"/>
                  </a:moveTo>
                  <a:lnTo>
                    <a:pt x="305" y="24"/>
                  </a:lnTo>
                  <a:lnTo>
                    <a:pt x="294" y="0"/>
                  </a:lnTo>
                  <a:lnTo>
                    <a:pt x="0" y="129"/>
                  </a:lnTo>
                  <a:lnTo>
                    <a:pt x="15" y="150"/>
                  </a:lnTo>
                  <a:close/>
                </a:path>
              </a:pathLst>
            </a:custGeom>
            <a:solidFill>
              <a:srgbClr val="763D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Rectangle 34"/>
            <p:cNvSpPr>
              <a:spLocks noChangeArrowheads="1"/>
            </p:cNvSpPr>
            <p:nvPr/>
          </p:nvSpPr>
          <p:spPr bwMode="auto">
            <a:xfrm flipH="1">
              <a:off x="2494367" y="4524305"/>
              <a:ext cx="208083" cy="231789"/>
            </a:xfrm>
            <a:prstGeom prst="rect">
              <a:avLst/>
            </a:prstGeom>
            <a:solidFill>
              <a:srgbClr val="2A44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5"/>
            <p:cNvSpPr>
              <a:spLocks/>
            </p:cNvSpPr>
            <p:nvPr/>
          </p:nvSpPr>
          <p:spPr bwMode="auto">
            <a:xfrm flipH="1">
              <a:off x="1941234" y="3079574"/>
              <a:ext cx="1536920" cy="1717346"/>
            </a:xfrm>
            <a:custGeom>
              <a:avLst/>
              <a:gdLst>
                <a:gd name="T0" fmla="*/ 419 w 1390"/>
                <a:gd name="T1" fmla="*/ 1289 h 1552"/>
                <a:gd name="T2" fmla="*/ 171 w 1390"/>
                <a:gd name="T3" fmla="*/ 172 h 1552"/>
                <a:gd name="T4" fmla="*/ 960 w 1390"/>
                <a:gd name="T5" fmla="*/ 885 h 1552"/>
                <a:gd name="T6" fmla="*/ 1390 w 1390"/>
                <a:gd name="T7" fmla="*/ 1135 h 1552"/>
                <a:gd name="T8" fmla="*/ 858 w 1390"/>
                <a:gd name="T9" fmla="*/ 1552 h 1552"/>
                <a:gd name="T10" fmla="*/ 419 w 1390"/>
                <a:gd name="T11" fmla="*/ 1289 h 1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90" h="1552">
                  <a:moveTo>
                    <a:pt x="419" y="1289"/>
                  </a:moveTo>
                  <a:cubicBezTo>
                    <a:pt x="232" y="917"/>
                    <a:pt x="0" y="345"/>
                    <a:pt x="171" y="172"/>
                  </a:cubicBezTo>
                  <a:cubicBezTo>
                    <a:pt x="339" y="0"/>
                    <a:pt x="477" y="161"/>
                    <a:pt x="960" y="885"/>
                  </a:cubicBezTo>
                  <a:cubicBezTo>
                    <a:pt x="1390" y="1135"/>
                    <a:pt x="1390" y="1135"/>
                    <a:pt x="1390" y="1135"/>
                  </a:cubicBezTo>
                  <a:cubicBezTo>
                    <a:pt x="858" y="1552"/>
                    <a:pt x="858" y="1552"/>
                    <a:pt x="858" y="1552"/>
                  </a:cubicBezTo>
                  <a:cubicBezTo>
                    <a:pt x="419" y="1289"/>
                    <a:pt x="419" y="1289"/>
                    <a:pt x="419" y="1289"/>
                  </a:cubicBezTo>
                </a:path>
              </a:pathLst>
            </a:custGeom>
            <a:solidFill>
              <a:srgbClr val="0F3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 flipH="1">
              <a:off x="3370160" y="3552372"/>
              <a:ext cx="69801" cy="81653"/>
            </a:xfrm>
            <a:custGeom>
              <a:avLst/>
              <a:gdLst>
                <a:gd name="T0" fmla="*/ 53 w 53"/>
                <a:gd name="T1" fmla="*/ 19 h 62"/>
                <a:gd name="T2" fmla="*/ 44 w 53"/>
                <a:gd name="T3" fmla="*/ 62 h 62"/>
                <a:gd name="T4" fmla="*/ 0 w 53"/>
                <a:gd name="T5" fmla="*/ 0 h 62"/>
                <a:gd name="T6" fmla="*/ 53 w 53"/>
                <a:gd name="T7" fmla="*/ 1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2">
                  <a:moveTo>
                    <a:pt x="53" y="19"/>
                  </a:moveTo>
                  <a:lnTo>
                    <a:pt x="44" y="62"/>
                  </a:lnTo>
                  <a:lnTo>
                    <a:pt x="0" y="0"/>
                  </a:lnTo>
                  <a:lnTo>
                    <a:pt x="53" y="19"/>
                  </a:lnTo>
                  <a:close/>
                </a:path>
              </a:pathLst>
            </a:custGeom>
            <a:solidFill>
              <a:srgbClr val="EC29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 flipH="1">
              <a:off x="3370160" y="3552372"/>
              <a:ext cx="69801" cy="81653"/>
            </a:xfrm>
            <a:custGeom>
              <a:avLst/>
              <a:gdLst>
                <a:gd name="T0" fmla="*/ 53 w 53"/>
                <a:gd name="T1" fmla="*/ 19 h 62"/>
                <a:gd name="T2" fmla="*/ 44 w 53"/>
                <a:gd name="T3" fmla="*/ 62 h 62"/>
                <a:gd name="T4" fmla="*/ 0 w 53"/>
                <a:gd name="T5" fmla="*/ 0 h 62"/>
                <a:gd name="T6" fmla="*/ 53 w 53"/>
                <a:gd name="T7" fmla="*/ 1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2">
                  <a:moveTo>
                    <a:pt x="53" y="19"/>
                  </a:moveTo>
                  <a:lnTo>
                    <a:pt x="44" y="62"/>
                  </a:lnTo>
                  <a:lnTo>
                    <a:pt x="0" y="0"/>
                  </a:lnTo>
                  <a:lnTo>
                    <a:pt x="53" y="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8"/>
            <p:cNvSpPr>
              <a:spLocks/>
            </p:cNvSpPr>
            <p:nvPr/>
          </p:nvSpPr>
          <p:spPr bwMode="auto">
            <a:xfrm flipH="1">
              <a:off x="3272703" y="3573443"/>
              <a:ext cx="156721" cy="318710"/>
            </a:xfrm>
            <a:custGeom>
              <a:avLst/>
              <a:gdLst>
                <a:gd name="T0" fmla="*/ 2 w 141"/>
                <a:gd name="T1" fmla="*/ 0 h 289"/>
                <a:gd name="T2" fmla="*/ 95 w 141"/>
                <a:gd name="T3" fmla="*/ 127 h 289"/>
                <a:gd name="T4" fmla="*/ 141 w 141"/>
                <a:gd name="T5" fmla="*/ 289 h 289"/>
                <a:gd name="T6" fmla="*/ 54 w 141"/>
                <a:gd name="T7" fmla="*/ 260 h 289"/>
                <a:gd name="T8" fmla="*/ 2 w 141"/>
                <a:gd name="T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289">
                  <a:moveTo>
                    <a:pt x="2" y="0"/>
                  </a:moveTo>
                  <a:cubicBezTo>
                    <a:pt x="95" y="127"/>
                    <a:pt x="95" y="127"/>
                    <a:pt x="95" y="127"/>
                  </a:cubicBezTo>
                  <a:cubicBezTo>
                    <a:pt x="141" y="289"/>
                    <a:pt x="141" y="289"/>
                    <a:pt x="141" y="289"/>
                  </a:cubicBezTo>
                  <a:cubicBezTo>
                    <a:pt x="54" y="260"/>
                    <a:pt x="54" y="260"/>
                    <a:pt x="54" y="260"/>
                  </a:cubicBezTo>
                  <a:cubicBezTo>
                    <a:pt x="31" y="173"/>
                    <a:pt x="0" y="27"/>
                    <a:pt x="2" y="0"/>
                  </a:cubicBezTo>
                </a:path>
              </a:pathLst>
            </a:custGeom>
            <a:solidFill>
              <a:srgbClr val="EC29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9"/>
            <p:cNvSpPr>
              <a:spLocks/>
            </p:cNvSpPr>
            <p:nvPr/>
          </p:nvSpPr>
          <p:spPr bwMode="auto">
            <a:xfrm flipH="1">
              <a:off x="2993504" y="3533934"/>
              <a:ext cx="305540" cy="277883"/>
            </a:xfrm>
            <a:custGeom>
              <a:avLst/>
              <a:gdLst>
                <a:gd name="T0" fmla="*/ 269 w 276"/>
                <a:gd name="T1" fmla="*/ 0 h 251"/>
                <a:gd name="T2" fmla="*/ 176 w 276"/>
                <a:gd name="T3" fmla="*/ 129 h 251"/>
                <a:gd name="T4" fmla="*/ 0 w 276"/>
                <a:gd name="T5" fmla="*/ 244 h 251"/>
                <a:gd name="T6" fmla="*/ 2 w 276"/>
                <a:gd name="T7" fmla="*/ 251 h 251"/>
                <a:gd name="T8" fmla="*/ 176 w 276"/>
                <a:gd name="T9" fmla="*/ 154 h 251"/>
                <a:gd name="T10" fmla="*/ 269 w 276"/>
                <a:gd name="T11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6" h="251">
                  <a:moveTo>
                    <a:pt x="269" y="0"/>
                  </a:moveTo>
                  <a:cubicBezTo>
                    <a:pt x="264" y="49"/>
                    <a:pt x="229" y="99"/>
                    <a:pt x="176" y="129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2" y="251"/>
                    <a:pt x="2" y="251"/>
                    <a:pt x="2" y="251"/>
                  </a:cubicBezTo>
                  <a:cubicBezTo>
                    <a:pt x="176" y="154"/>
                    <a:pt x="176" y="154"/>
                    <a:pt x="176" y="154"/>
                  </a:cubicBezTo>
                  <a:cubicBezTo>
                    <a:pt x="239" y="119"/>
                    <a:pt x="276" y="56"/>
                    <a:pt x="269" y="0"/>
                  </a:cubicBezTo>
                </a:path>
              </a:pathLst>
            </a:custGeom>
            <a:solidFill>
              <a:srgbClr val="0C26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0"/>
            <p:cNvSpPr>
              <a:spLocks/>
            </p:cNvSpPr>
            <p:nvPr/>
          </p:nvSpPr>
          <p:spPr bwMode="auto">
            <a:xfrm flipH="1">
              <a:off x="3371477" y="3851327"/>
              <a:ext cx="32925" cy="21072"/>
            </a:xfrm>
            <a:custGeom>
              <a:avLst/>
              <a:gdLst>
                <a:gd name="T0" fmla="*/ 29 w 29"/>
                <a:gd name="T1" fmla="*/ 0 h 19"/>
                <a:gd name="T2" fmla="*/ 0 w 29"/>
                <a:gd name="T3" fmla="*/ 19 h 19"/>
                <a:gd name="T4" fmla="*/ 29 w 29"/>
                <a:gd name="T5" fmla="*/ 3 h 19"/>
                <a:gd name="T6" fmla="*/ 28 w 29"/>
                <a:gd name="T7" fmla="*/ 1 h 19"/>
                <a:gd name="T8" fmla="*/ 29 w 29"/>
                <a:gd name="T9" fmla="*/ 2 h 19"/>
                <a:gd name="T10" fmla="*/ 29 w 29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19">
                  <a:moveTo>
                    <a:pt x="29" y="0"/>
                  </a:moveTo>
                  <a:cubicBezTo>
                    <a:pt x="0" y="19"/>
                    <a:pt x="0" y="19"/>
                    <a:pt x="0" y="19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8" y="2"/>
                    <a:pt x="28" y="1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1"/>
                    <a:pt x="29" y="1"/>
                    <a:pt x="29" y="0"/>
                  </a:cubicBezTo>
                </a:path>
              </a:pathLst>
            </a:custGeom>
            <a:solidFill>
              <a:srgbClr val="7F89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1"/>
            <p:cNvSpPr>
              <a:spLocks/>
            </p:cNvSpPr>
            <p:nvPr/>
          </p:nvSpPr>
          <p:spPr bwMode="auto">
            <a:xfrm flipH="1">
              <a:off x="3819252" y="3960637"/>
              <a:ext cx="121162" cy="92189"/>
            </a:xfrm>
            <a:custGeom>
              <a:avLst/>
              <a:gdLst>
                <a:gd name="T0" fmla="*/ 52 w 110"/>
                <a:gd name="T1" fmla="*/ 0 h 84"/>
                <a:gd name="T2" fmla="*/ 45 w 110"/>
                <a:gd name="T3" fmla="*/ 6 h 84"/>
                <a:gd name="T4" fmla="*/ 0 w 110"/>
                <a:gd name="T5" fmla="*/ 19 h 84"/>
                <a:gd name="T6" fmla="*/ 5 w 110"/>
                <a:gd name="T7" fmla="*/ 19 h 84"/>
                <a:gd name="T8" fmla="*/ 103 w 110"/>
                <a:gd name="T9" fmla="*/ 73 h 84"/>
                <a:gd name="T10" fmla="*/ 110 w 110"/>
                <a:gd name="T11" fmla="*/ 84 h 84"/>
                <a:gd name="T12" fmla="*/ 103 w 110"/>
                <a:gd name="T13" fmla="*/ 47 h 84"/>
                <a:gd name="T14" fmla="*/ 52 w 110"/>
                <a:gd name="T15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" h="84">
                  <a:moveTo>
                    <a:pt x="52" y="0"/>
                  </a:moveTo>
                  <a:cubicBezTo>
                    <a:pt x="49" y="2"/>
                    <a:pt x="47" y="4"/>
                    <a:pt x="45" y="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" y="19"/>
                    <a:pt x="3" y="19"/>
                    <a:pt x="5" y="19"/>
                  </a:cubicBezTo>
                  <a:cubicBezTo>
                    <a:pt x="88" y="19"/>
                    <a:pt x="103" y="73"/>
                    <a:pt x="103" y="73"/>
                  </a:cubicBezTo>
                  <a:cubicBezTo>
                    <a:pt x="105" y="77"/>
                    <a:pt x="107" y="81"/>
                    <a:pt x="110" y="84"/>
                  </a:cubicBezTo>
                  <a:cubicBezTo>
                    <a:pt x="110" y="72"/>
                    <a:pt x="109" y="60"/>
                    <a:pt x="103" y="47"/>
                  </a:cubicBezTo>
                  <a:cubicBezTo>
                    <a:pt x="103" y="47"/>
                    <a:pt x="94" y="15"/>
                    <a:pt x="52" y="0"/>
                  </a:cubicBezTo>
                </a:path>
              </a:pathLst>
            </a:custGeom>
            <a:solidFill>
              <a:srgbClr val="0C26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2"/>
            <p:cNvSpPr>
              <a:spLocks/>
            </p:cNvSpPr>
            <p:nvPr/>
          </p:nvSpPr>
          <p:spPr bwMode="auto">
            <a:xfrm flipH="1">
              <a:off x="3296409" y="3803915"/>
              <a:ext cx="75068" cy="50045"/>
            </a:xfrm>
            <a:custGeom>
              <a:avLst/>
              <a:gdLst>
                <a:gd name="T0" fmla="*/ 66 w 68"/>
                <a:gd name="T1" fmla="*/ 0 h 45"/>
                <a:gd name="T2" fmla="*/ 0 w 68"/>
                <a:gd name="T3" fmla="*/ 43 h 45"/>
                <a:gd name="T4" fmla="*/ 0 w 68"/>
                <a:gd name="T5" fmla="*/ 45 h 45"/>
                <a:gd name="T6" fmla="*/ 1 w 68"/>
                <a:gd name="T7" fmla="*/ 45 h 45"/>
                <a:gd name="T8" fmla="*/ 68 w 68"/>
                <a:gd name="T9" fmla="*/ 7 h 45"/>
                <a:gd name="T10" fmla="*/ 66 w 68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45">
                  <a:moveTo>
                    <a:pt x="66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4"/>
                    <a:pt x="0" y="44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6" y="0"/>
                    <a:pt x="66" y="0"/>
                    <a:pt x="66" y="0"/>
                  </a:cubicBezTo>
                </a:path>
              </a:pathLst>
            </a:custGeom>
            <a:solidFill>
              <a:srgbClr val="8A2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3"/>
            <p:cNvSpPr>
              <a:spLocks/>
            </p:cNvSpPr>
            <p:nvPr/>
          </p:nvSpPr>
          <p:spPr bwMode="auto">
            <a:xfrm flipH="1">
              <a:off x="2977699" y="3383798"/>
              <a:ext cx="962715" cy="779654"/>
            </a:xfrm>
            <a:custGeom>
              <a:avLst/>
              <a:gdLst>
                <a:gd name="T0" fmla="*/ 103 w 871"/>
                <a:gd name="T1" fmla="*/ 568 h 705"/>
                <a:gd name="T2" fmla="*/ 0 w 871"/>
                <a:gd name="T3" fmla="*/ 514 h 705"/>
                <a:gd name="T4" fmla="*/ 45 w 871"/>
                <a:gd name="T5" fmla="*/ 501 h 705"/>
                <a:gd name="T6" fmla="*/ 69 w 871"/>
                <a:gd name="T7" fmla="*/ 482 h 705"/>
                <a:gd name="T8" fmla="*/ 645 w 871"/>
                <a:gd name="T9" fmla="*/ 42 h 705"/>
                <a:gd name="T10" fmla="*/ 840 w 871"/>
                <a:gd name="T11" fmla="*/ 77 h 705"/>
                <a:gd name="T12" fmla="*/ 757 w 871"/>
                <a:gd name="T13" fmla="*/ 265 h 705"/>
                <a:gd name="T14" fmla="*/ 137 w 871"/>
                <a:gd name="T15" fmla="*/ 671 h 705"/>
                <a:gd name="T16" fmla="*/ 76 w 871"/>
                <a:gd name="T17" fmla="*/ 692 h 705"/>
                <a:gd name="T18" fmla="*/ 48 w 871"/>
                <a:gd name="T19" fmla="*/ 705 h 705"/>
                <a:gd name="T20" fmla="*/ 103 w 871"/>
                <a:gd name="T21" fmla="*/ 568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1" h="705">
                  <a:moveTo>
                    <a:pt x="103" y="568"/>
                  </a:moveTo>
                  <a:cubicBezTo>
                    <a:pt x="103" y="568"/>
                    <a:pt x="88" y="512"/>
                    <a:pt x="0" y="514"/>
                  </a:cubicBezTo>
                  <a:cubicBezTo>
                    <a:pt x="45" y="501"/>
                    <a:pt x="45" y="501"/>
                    <a:pt x="45" y="501"/>
                  </a:cubicBezTo>
                  <a:cubicBezTo>
                    <a:pt x="53" y="495"/>
                    <a:pt x="60" y="487"/>
                    <a:pt x="69" y="482"/>
                  </a:cubicBezTo>
                  <a:cubicBezTo>
                    <a:pt x="645" y="42"/>
                    <a:pt x="645" y="42"/>
                    <a:pt x="645" y="42"/>
                  </a:cubicBezTo>
                  <a:cubicBezTo>
                    <a:pt x="722" y="0"/>
                    <a:pt x="809" y="16"/>
                    <a:pt x="840" y="77"/>
                  </a:cubicBezTo>
                  <a:cubicBezTo>
                    <a:pt x="871" y="138"/>
                    <a:pt x="833" y="222"/>
                    <a:pt x="757" y="265"/>
                  </a:cubicBezTo>
                  <a:cubicBezTo>
                    <a:pt x="137" y="671"/>
                    <a:pt x="137" y="671"/>
                    <a:pt x="137" y="671"/>
                  </a:cubicBezTo>
                  <a:cubicBezTo>
                    <a:pt x="117" y="682"/>
                    <a:pt x="96" y="689"/>
                    <a:pt x="76" y="692"/>
                  </a:cubicBezTo>
                  <a:cubicBezTo>
                    <a:pt x="66" y="696"/>
                    <a:pt x="58" y="702"/>
                    <a:pt x="48" y="705"/>
                  </a:cubicBezTo>
                  <a:cubicBezTo>
                    <a:pt x="48" y="705"/>
                    <a:pt x="134" y="642"/>
                    <a:pt x="103" y="568"/>
                  </a:cubicBezTo>
                </a:path>
              </a:pathLst>
            </a:custGeom>
            <a:solidFill>
              <a:srgbClr val="0F3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4"/>
            <p:cNvSpPr>
              <a:spLocks noEditPoints="1"/>
            </p:cNvSpPr>
            <p:nvPr/>
          </p:nvSpPr>
          <p:spPr bwMode="auto">
            <a:xfrm flipH="1">
              <a:off x="3259533" y="3853961"/>
              <a:ext cx="111944" cy="80336"/>
            </a:xfrm>
            <a:custGeom>
              <a:avLst/>
              <a:gdLst>
                <a:gd name="T0" fmla="*/ 8 w 101"/>
                <a:gd name="T1" fmla="*/ 8 h 73"/>
                <a:gd name="T2" fmla="*/ 101 w 101"/>
                <a:gd name="T3" fmla="*/ 73 h 73"/>
                <a:gd name="T4" fmla="*/ 88 w 101"/>
                <a:gd name="T5" fmla="*/ 32 h 73"/>
                <a:gd name="T6" fmla="*/ 89 w 101"/>
                <a:gd name="T7" fmla="*/ 35 h 73"/>
                <a:gd name="T8" fmla="*/ 8 w 101"/>
                <a:gd name="T9" fmla="*/ 8 h 73"/>
                <a:gd name="T10" fmla="*/ 0 w 101"/>
                <a:gd name="T11" fmla="*/ 0 h 73"/>
                <a:gd name="T12" fmla="*/ 0 w 101"/>
                <a:gd name="T13" fmla="*/ 1 h 73"/>
                <a:gd name="T14" fmla="*/ 1 w 101"/>
                <a:gd name="T15" fmla="*/ 2 h 73"/>
                <a:gd name="T16" fmla="*/ 0 w 101"/>
                <a:gd name="T17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" h="73">
                  <a:moveTo>
                    <a:pt x="8" y="8"/>
                  </a:moveTo>
                  <a:cubicBezTo>
                    <a:pt x="23" y="20"/>
                    <a:pt x="57" y="43"/>
                    <a:pt x="101" y="73"/>
                  </a:cubicBezTo>
                  <a:cubicBezTo>
                    <a:pt x="97" y="59"/>
                    <a:pt x="92" y="46"/>
                    <a:pt x="88" y="32"/>
                  </a:cubicBezTo>
                  <a:cubicBezTo>
                    <a:pt x="89" y="35"/>
                    <a:pt x="89" y="35"/>
                    <a:pt x="89" y="35"/>
                  </a:cubicBezTo>
                  <a:cubicBezTo>
                    <a:pt x="8" y="8"/>
                    <a:pt x="8" y="8"/>
                    <a:pt x="8" y="8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</a:path>
              </a:pathLst>
            </a:custGeom>
            <a:solidFill>
              <a:srgbClr val="AEB4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5"/>
            <p:cNvSpPr>
              <a:spLocks/>
            </p:cNvSpPr>
            <p:nvPr/>
          </p:nvSpPr>
          <p:spPr bwMode="auto">
            <a:xfrm flipH="1">
              <a:off x="2619480" y="3884252"/>
              <a:ext cx="657175" cy="409581"/>
            </a:xfrm>
            <a:custGeom>
              <a:avLst/>
              <a:gdLst>
                <a:gd name="T0" fmla="*/ 0 w 595"/>
                <a:gd name="T1" fmla="*/ 0 h 371"/>
                <a:gd name="T2" fmla="*/ 2 w 595"/>
                <a:gd name="T3" fmla="*/ 5 h 371"/>
                <a:gd name="T4" fmla="*/ 15 w 595"/>
                <a:gd name="T5" fmla="*/ 46 h 371"/>
                <a:gd name="T6" fmla="*/ 515 w 595"/>
                <a:gd name="T7" fmla="*/ 371 h 371"/>
                <a:gd name="T8" fmla="*/ 595 w 595"/>
                <a:gd name="T9" fmla="*/ 341 h 371"/>
                <a:gd name="T10" fmla="*/ 577 w 595"/>
                <a:gd name="T11" fmla="*/ 244 h 371"/>
                <a:gd name="T12" fmla="*/ 0 w 595"/>
                <a:gd name="T13" fmla="*/ 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5" h="371">
                  <a:moveTo>
                    <a:pt x="0" y="0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6" y="19"/>
                    <a:pt x="11" y="32"/>
                    <a:pt x="15" y="46"/>
                  </a:cubicBezTo>
                  <a:cubicBezTo>
                    <a:pt x="187" y="161"/>
                    <a:pt x="515" y="371"/>
                    <a:pt x="515" y="371"/>
                  </a:cubicBezTo>
                  <a:cubicBezTo>
                    <a:pt x="595" y="341"/>
                    <a:pt x="595" y="341"/>
                    <a:pt x="595" y="341"/>
                  </a:cubicBezTo>
                  <a:cubicBezTo>
                    <a:pt x="577" y="244"/>
                    <a:pt x="577" y="244"/>
                    <a:pt x="577" y="24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D2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6"/>
            <p:cNvSpPr>
              <a:spLocks/>
            </p:cNvSpPr>
            <p:nvPr/>
          </p:nvSpPr>
          <p:spPr bwMode="auto">
            <a:xfrm flipH="1">
              <a:off x="3272703" y="3853961"/>
              <a:ext cx="98774" cy="38192"/>
            </a:xfrm>
            <a:custGeom>
              <a:avLst/>
              <a:gdLst>
                <a:gd name="T0" fmla="*/ 1 w 89"/>
                <a:gd name="T1" fmla="*/ 0 h 35"/>
                <a:gd name="T2" fmla="*/ 0 w 89"/>
                <a:gd name="T3" fmla="*/ 0 h 35"/>
                <a:gd name="T4" fmla="*/ 1 w 89"/>
                <a:gd name="T5" fmla="*/ 2 h 35"/>
                <a:gd name="T6" fmla="*/ 4 w 89"/>
                <a:gd name="T7" fmla="*/ 4 h 35"/>
                <a:gd name="T8" fmla="*/ 8 w 89"/>
                <a:gd name="T9" fmla="*/ 8 h 35"/>
                <a:gd name="T10" fmla="*/ 89 w 89"/>
                <a:gd name="T11" fmla="*/ 35 h 35"/>
                <a:gd name="T12" fmla="*/ 88 w 89"/>
                <a:gd name="T13" fmla="*/ 32 h 35"/>
                <a:gd name="T14" fmla="*/ 86 w 89"/>
                <a:gd name="T15" fmla="*/ 27 h 35"/>
                <a:gd name="T16" fmla="*/ 83 w 89"/>
                <a:gd name="T17" fmla="*/ 26 h 35"/>
                <a:gd name="T18" fmla="*/ 1 w 89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" h="35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2" y="3"/>
                    <a:pt x="3" y="3"/>
                    <a:pt x="4" y="4"/>
                  </a:cubicBezTo>
                  <a:cubicBezTo>
                    <a:pt x="5" y="5"/>
                    <a:pt x="6" y="7"/>
                    <a:pt x="8" y="8"/>
                  </a:cubicBezTo>
                  <a:cubicBezTo>
                    <a:pt x="89" y="35"/>
                    <a:pt x="89" y="35"/>
                    <a:pt x="89" y="35"/>
                  </a:cubicBezTo>
                  <a:cubicBezTo>
                    <a:pt x="88" y="32"/>
                    <a:pt x="88" y="32"/>
                    <a:pt x="88" y="32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BE23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7"/>
            <p:cNvSpPr>
              <a:spLocks/>
            </p:cNvSpPr>
            <p:nvPr/>
          </p:nvSpPr>
          <p:spPr bwMode="auto">
            <a:xfrm flipH="1">
              <a:off x="3371477" y="3852644"/>
              <a:ext cx="1317" cy="2634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1 w 1"/>
                <a:gd name="T5" fmla="*/ 1 h 2"/>
                <a:gd name="T6" fmla="*/ 1 w 1"/>
                <a:gd name="T7" fmla="*/ 1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1" y="1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6670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8"/>
            <p:cNvSpPr>
              <a:spLocks/>
            </p:cNvSpPr>
            <p:nvPr/>
          </p:nvSpPr>
          <p:spPr bwMode="auto">
            <a:xfrm flipH="1">
              <a:off x="3370160" y="3853961"/>
              <a:ext cx="1317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6F1E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9"/>
            <p:cNvSpPr>
              <a:spLocks/>
            </p:cNvSpPr>
            <p:nvPr/>
          </p:nvSpPr>
          <p:spPr bwMode="auto">
            <a:xfrm flipH="1">
              <a:off x="2640552" y="3852644"/>
              <a:ext cx="732243" cy="474114"/>
            </a:xfrm>
            <a:custGeom>
              <a:avLst/>
              <a:gdLst>
                <a:gd name="T0" fmla="*/ 650 w 663"/>
                <a:gd name="T1" fmla="*/ 304 h 428"/>
                <a:gd name="T2" fmla="*/ 663 w 663"/>
                <a:gd name="T3" fmla="*/ 402 h 428"/>
                <a:gd name="T4" fmla="*/ 582 w 663"/>
                <a:gd name="T5" fmla="*/ 428 h 428"/>
                <a:gd name="T6" fmla="*/ 5 w 663"/>
                <a:gd name="T7" fmla="*/ 5 h 428"/>
                <a:gd name="T8" fmla="*/ 0 w 663"/>
                <a:gd name="T9" fmla="*/ 0 h 428"/>
                <a:gd name="T10" fmla="*/ 84 w 663"/>
                <a:gd name="T11" fmla="*/ 30 h 428"/>
                <a:gd name="T12" fmla="*/ 650 w 663"/>
                <a:gd name="T13" fmla="*/ 304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3" h="428">
                  <a:moveTo>
                    <a:pt x="650" y="304"/>
                  </a:moveTo>
                  <a:cubicBezTo>
                    <a:pt x="663" y="402"/>
                    <a:pt x="663" y="402"/>
                    <a:pt x="663" y="402"/>
                  </a:cubicBezTo>
                  <a:cubicBezTo>
                    <a:pt x="582" y="428"/>
                    <a:pt x="582" y="428"/>
                    <a:pt x="582" y="428"/>
                  </a:cubicBezTo>
                  <a:cubicBezTo>
                    <a:pt x="582" y="428"/>
                    <a:pt x="57" y="54"/>
                    <a:pt x="5" y="5"/>
                  </a:cubicBezTo>
                  <a:cubicBezTo>
                    <a:pt x="3" y="3"/>
                    <a:pt x="2" y="1"/>
                    <a:pt x="0" y="0"/>
                  </a:cubicBezTo>
                  <a:cubicBezTo>
                    <a:pt x="84" y="30"/>
                    <a:pt x="84" y="30"/>
                    <a:pt x="84" y="30"/>
                  </a:cubicBezTo>
                  <a:lnTo>
                    <a:pt x="650" y="304"/>
                  </a:lnTo>
                  <a:close/>
                </a:path>
              </a:pathLst>
            </a:custGeom>
            <a:solidFill>
              <a:srgbClr val="EC29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2"/>
            <p:cNvSpPr>
              <a:spLocks/>
            </p:cNvSpPr>
            <p:nvPr/>
          </p:nvSpPr>
          <p:spPr bwMode="auto">
            <a:xfrm flipH="1">
              <a:off x="611080" y="6723668"/>
              <a:ext cx="89555" cy="68483"/>
            </a:xfrm>
            <a:custGeom>
              <a:avLst/>
              <a:gdLst>
                <a:gd name="T0" fmla="*/ 17 w 81"/>
                <a:gd name="T1" fmla="*/ 0 h 62"/>
                <a:gd name="T2" fmla="*/ 0 w 81"/>
                <a:gd name="T3" fmla="*/ 41 h 62"/>
                <a:gd name="T4" fmla="*/ 20 w 81"/>
                <a:gd name="T5" fmla="*/ 62 h 62"/>
                <a:gd name="T6" fmla="*/ 81 w 81"/>
                <a:gd name="T7" fmla="*/ 3 h 62"/>
                <a:gd name="T8" fmla="*/ 17 w 81"/>
                <a:gd name="T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2">
                  <a:moveTo>
                    <a:pt x="17" y="0"/>
                  </a:moveTo>
                  <a:cubicBezTo>
                    <a:pt x="7" y="24"/>
                    <a:pt x="0" y="41"/>
                    <a:pt x="0" y="41"/>
                  </a:cubicBezTo>
                  <a:cubicBezTo>
                    <a:pt x="1" y="56"/>
                    <a:pt x="9" y="61"/>
                    <a:pt x="20" y="62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60" y="2"/>
                    <a:pt x="39" y="1"/>
                    <a:pt x="17" y="0"/>
                  </a:cubicBezTo>
                </a:path>
              </a:pathLst>
            </a:custGeom>
            <a:solidFill>
              <a:srgbClr val="0818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59"/>
          <p:cNvSpPr txBox="1"/>
          <p:nvPr/>
        </p:nvSpPr>
        <p:spPr>
          <a:xfrm>
            <a:off x="4122237" y="2863682"/>
            <a:ext cx="64171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向前冲</a:t>
            </a:r>
            <a:r>
              <a:rPr lang="zh-CN" altLang="en-US" sz="4800" b="1" dirty="0">
                <a:solidFill>
                  <a:srgbClr val="0079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年中总结报告</a:t>
            </a:r>
          </a:p>
        </p:txBody>
      </p:sp>
      <p:grpSp>
        <p:nvGrpSpPr>
          <p:cNvPr id="87" name="组合 86"/>
          <p:cNvGrpSpPr/>
          <p:nvPr/>
        </p:nvGrpSpPr>
        <p:grpSpPr>
          <a:xfrm>
            <a:off x="6050900" y="5044299"/>
            <a:ext cx="528943" cy="524026"/>
            <a:chOff x="4494213" y="4745038"/>
            <a:chExt cx="854076" cy="846137"/>
          </a:xfrm>
        </p:grpSpPr>
        <p:sp>
          <p:nvSpPr>
            <p:cNvPr id="65" name="Freeform 56"/>
            <p:cNvSpPr>
              <a:spLocks/>
            </p:cNvSpPr>
            <p:nvPr/>
          </p:nvSpPr>
          <p:spPr bwMode="auto">
            <a:xfrm>
              <a:off x="4494213" y="4914900"/>
              <a:ext cx="630238" cy="676275"/>
            </a:xfrm>
            <a:custGeom>
              <a:avLst/>
              <a:gdLst>
                <a:gd name="T0" fmla="*/ 107 w 281"/>
                <a:gd name="T1" fmla="*/ 0 h 302"/>
                <a:gd name="T2" fmla="*/ 0 w 281"/>
                <a:gd name="T3" fmla="*/ 147 h 302"/>
                <a:gd name="T4" fmla="*/ 156 w 281"/>
                <a:gd name="T5" fmla="*/ 302 h 302"/>
                <a:gd name="T6" fmla="*/ 281 w 281"/>
                <a:gd name="T7" fmla="*/ 239 h 302"/>
                <a:gd name="T8" fmla="*/ 143 w 281"/>
                <a:gd name="T9" fmla="*/ 160 h 302"/>
                <a:gd name="T10" fmla="*/ 107 w 281"/>
                <a:gd name="T1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1" h="302">
                  <a:moveTo>
                    <a:pt x="107" y="0"/>
                  </a:moveTo>
                  <a:cubicBezTo>
                    <a:pt x="45" y="20"/>
                    <a:pt x="0" y="78"/>
                    <a:pt x="0" y="147"/>
                  </a:cubicBezTo>
                  <a:cubicBezTo>
                    <a:pt x="0" y="233"/>
                    <a:pt x="70" y="302"/>
                    <a:pt x="156" y="302"/>
                  </a:cubicBezTo>
                  <a:cubicBezTo>
                    <a:pt x="207" y="302"/>
                    <a:pt x="253" y="277"/>
                    <a:pt x="281" y="239"/>
                  </a:cubicBezTo>
                  <a:cubicBezTo>
                    <a:pt x="143" y="160"/>
                    <a:pt x="143" y="160"/>
                    <a:pt x="143" y="160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rgbClr val="66A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7"/>
            <p:cNvSpPr>
              <a:spLocks/>
            </p:cNvSpPr>
            <p:nvPr/>
          </p:nvSpPr>
          <p:spPr bwMode="auto">
            <a:xfrm>
              <a:off x="4792663" y="4745038"/>
              <a:ext cx="252413" cy="411163"/>
            </a:xfrm>
            <a:custGeom>
              <a:avLst/>
              <a:gdLst>
                <a:gd name="T0" fmla="*/ 113 w 113"/>
                <a:gd name="T1" fmla="*/ 11 h 184"/>
                <a:gd name="T2" fmla="*/ 53 w 113"/>
                <a:gd name="T3" fmla="*/ 0 h 184"/>
                <a:gd name="T4" fmla="*/ 0 w 113"/>
                <a:gd name="T5" fmla="*/ 8 h 184"/>
                <a:gd name="T6" fmla="*/ 39 w 113"/>
                <a:gd name="T7" fmla="*/ 184 h 184"/>
                <a:gd name="T8" fmla="*/ 113 w 113"/>
                <a:gd name="T9" fmla="*/ 11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84">
                  <a:moveTo>
                    <a:pt x="113" y="11"/>
                  </a:moveTo>
                  <a:cubicBezTo>
                    <a:pt x="95" y="4"/>
                    <a:pt x="75" y="0"/>
                    <a:pt x="53" y="0"/>
                  </a:cubicBezTo>
                  <a:cubicBezTo>
                    <a:pt x="35" y="0"/>
                    <a:pt x="17" y="3"/>
                    <a:pt x="0" y="8"/>
                  </a:cubicBezTo>
                  <a:cubicBezTo>
                    <a:pt x="39" y="184"/>
                    <a:pt x="39" y="184"/>
                    <a:pt x="39" y="184"/>
                  </a:cubicBezTo>
                  <a:lnTo>
                    <a:pt x="113" y="11"/>
                  </a:lnTo>
                  <a:close/>
                </a:path>
              </a:pathLst>
            </a:custGeom>
            <a:solidFill>
              <a:srgbClr val="66A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8"/>
            <p:cNvSpPr>
              <a:spLocks/>
            </p:cNvSpPr>
            <p:nvPr/>
          </p:nvSpPr>
          <p:spPr bwMode="auto">
            <a:xfrm>
              <a:off x="4930776" y="4864100"/>
              <a:ext cx="417513" cy="585788"/>
            </a:xfrm>
            <a:custGeom>
              <a:avLst/>
              <a:gdLst>
                <a:gd name="T0" fmla="*/ 77 w 186"/>
                <a:gd name="T1" fmla="*/ 0 h 262"/>
                <a:gd name="T2" fmla="*/ 0 w 186"/>
                <a:gd name="T3" fmla="*/ 174 h 262"/>
                <a:gd name="T4" fmla="*/ 153 w 186"/>
                <a:gd name="T5" fmla="*/ 262 h 262"/>
                <a:gd name="T6" fmla="*/ 186 w 186"/>
                <a:gd name="T7" fmla="*/ 160 h 262"/>
                <a:gd name="T8" fmla="*/ 77 w 186"/>
                <a:gd name="T9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6" h="262">
                  <a:moveTo>
                    <a:pt x="77" y="0"/>
                  </a:moveTo>
                  <a:cubicBezTo>
                    <a:pt x="0" y="174"/>
                    <a:pt x="0" y="174"/>
                    <a:pt x="0" y="174"/>
                  </a:cubicBezTo>
                  <a:cubicBezTo>
                    <a:pt x="153" y="262"/>
                    <a:pt x="153" y="262"/>
                    <a:pt x="153" y="262"/>
                  </a:cubicBezTo>
                  <a:cubicBezTo>
                    <a:pt x="174" y="233"/>
                    <a:pt x="186" y="198"/>
                    <a:pt x="186" y="160"/>
                  </a:cubicBezTo>
                  <a:cubicBezTo>
                    <a:pt x="186" y="87"/>
                    <a:pt x="141" y="25"/>
                    <a:pt x="77" y="0"/>
                  </a:cubicBezTo>
                  <a:close/>
                </a:path>
              </a:pathLst>
            </a:custGeom>
            <a:solidFill>
              <a:srgbClr val="66A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7530194" y="1985123"/>
            <a:ext cx="384417" cy="531892"/>
            <a:chOff x="8197851" y="441325"/>
            <a:chExt cx="620713" cy="858838"/>
          </a:xfrm>
        </p:grpSpPr>
        <p:sp>
          <p:nvSpPr>
            <p:cNvPr id="68" name="Freeform 59"/>
            <p:cNvSpPr>
              <a:spLocks noEditPoints="1"/>
            </p:cNvSpPr>
            <p:nvPr/>
          </p:nvSpPr>
          <p:spPr bwMode="auto">
            <a:xfrm>
              <a:off x="8197851" y="441325"/>
              <a:ext cx="620713" cy="858838"/>
            </a:xfrm>
            <a:custGeom>
              <a:avLst/>
              <a:gdLst>
                <a:gd name="T0" fmla="*/ 257 w 277"/>
                <a:gd name="T1" fmla="*/ 38 h 383"/>
                <a:gd name="T2" fmla="*/ 277 w 277"/>
                <a:gd name="T3" fmla="*/ 38 h 383"/>
                <a:gd name="T4" fmla="*/ 277 w 277"/>
                <a:gd name="T5" fmla="*/ 0 h 383"/>
                <a:gd name="T6" fmla="*/ 0 w 277"/>
                <a:gd name="T7" fmla="*/ 0 h 383"/>
                <a:gd name="T8" fmla="*/ 0 w 277"/>
                <a:gd name="T9" fmla="*/ 38 h 383"/>
                <a:gd name="T10" fmla="*/ 24 w 277"/>
                <a:gd name="T11" fmla="*/ 38 h 383"/>
                <a:gd name="T12" fmla="*/ 99 w 277"/>
                <a:gd name="T13" fmla="*/ 172 h 383"/>
                <a:gd name="T14" fmla="*/ 99 w 277"/>
                <a:gd name="T15" fmla="*/ 213 h 383"/>
                <a:gd name="T16" fmla="*/ 24 w 277"/>
                <a:gd name="T17" fmla="*/ 345 h 383"/>
                <a:gd name="T18" fmla="*/ 0 w 277"/>
                <a:gd name="T19" fmla="*/ 345 h 383"/>
                <a:gd name="T20" fmla="*/ 0 w 277"/>
                <a:gd name="T21" fmla="*/ 383 h 383"/>
                <a:gd name="T22" fmla="*/ 277 w 277"/>
                <a:gd name="T23" fmla="*/ 383 h 383"/>
                <a:gd name="T24" fmla="*/ 277 w 277"/>
                <a:gd name="T25" fmla="*/ 345 h 383"/>
                <a:gd name="T26" fmla="*/ 257 w 277"/>
                <a:gd name="T27" fmla="*/ 345 h 383"/>
                <a:gd name="T28" fmla="*/ 181 w 277"/>
                <a:gd name="T29" fmla="*/ 213 h 383"/>
                <a:gd name="T30" fmla="*/ 181 w 277"/>
                <a:gd name="T31" fmla="*/ 172 h 383"/>
                <a:gd name="T32" fmla="*/ 257 w 277"/>
                <a:gd name="T33" fmla="*/ 38 h 383"/>
                <a:gd name="T34" fmla="*/ 170 w 277"/>
                <a:gd name="T35" fmla="*/ 229 h 383"/>
                <a:gd name="T36" fmla="*/ 238 w 277"/>
                <a:gd name="T37" fmla="*/ 345 h 383"/>
                <a:gd name="T38" fmla="*/ 219 w 277"/>
                <a:gd name="T39" fmla="*/ 345 h 383"/>
                <a:gd name="T40" fmla="*/ 185 w 277"/>
                <a:gd name="T41" fmla="*/ 305 h 383"/>
                <a:gd name="T42" fmla="*/ 142 w 277"/>
                <a:gd name="T43" fmla="*/ 255 h 383"/>
                <a:gd name="T44" fmla="*/ 99 w 277"/>
                <a:gd name="T45" fmla="*/ 305 h 383"/>
                <a:gd name="T46" fmla="*/ 65 w 277"/>
                <a:gd name="T47" fmla="*/ 345 h 383"/>
                <a:gd name="T48" fmla="*/ 43 w 277"/>
                <a:gd name="T49" fmla="*/ 345 h 383"/>
                <a:gd name="T50" fmla="*/ 111 w 277"/>
                <a:gd name="T51" fmla="*/ 229 h 383"/>
                <a:gd name="T52" fmla="*/ 118 w 277"/>
                <a:gd name="T53" fmla="*/ 227 h 383"/>
                <a:gd name="T54" fmla="*/ 118 w 277"/>
                <a:gd name="T55" fmla="*/ 158 h 383"/>
                <a:gd name="T56" fmla="*/ 111 w 277"/>
                <a:gd name="T57" fmla="*/ 156 h 383"/>
                <a:gd name="T58" fmla="*/ 43 w 277"/>
                <a:gd name="T59" fmla="*/ 38 h 383"/>
                <a:gd name="T60" fmla="*/ 238 w 277"/>
                <a:gd name="T61" fmla="*/ 38 h 383"/>
                <a:gd name="T62" fmla="*/ 170 w 277"/>
                <a:gd name="T63" fmla="*/ 156 h 383"/>
                <a:gd name="T64" fmla="*/ 162 w 277"/>
                <a:gd name="T65" fmla="*/ 158 h 383"/>
                <a:gd name="T66" fmla="*/ 162 w 277"/>
                <a:gd name="T67" fmla="*/ 227 h 383"/>
                <a:gd name="T68" fmla="*/ 170 w 277"/>
                <a:gd name="T69" fmla="*/ 22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7" h="383">
                  <a:moveTo>
                    <a:pt x="257" y="38"/>
                  </a:moveTo>
                  <a:cubicBezTo>
                    <a:pt x="277" y="38"/>
                    <a:pt x="277" y="38"/>
                    <a:pt x="277" y="38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7" y="110"/>
                    <a:pt x="54" y="157"/>
                    <a:pt x="99" y="172"/>
                  </a:cubicBezTo>
                  <a:cubicBezTo>
                    <a:pt x="99" y="213"/>
                    <a:pt x="99" y="213"/>
                    <a:pt x="99" y="213"/>
                  </a:cubicBezTo>
                  <a:cubicBezTo>
                    <a:pt x="54" y="228"/>
                    <a:pt x="28" y="274"/>
                    <a:pt x="24" y="345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0" y="383"/>
                    <a:pt x="0" y="383"/>
                    <a:pt x="0" y="383"/>
                  </a:cubicBezTo>
                  <a:cubicBezTo>
                    <a:pt x="277" y="383"/>
                    <a:pt x="277" y="383"/>
                    <a:pt x="277" y="383"/>
                  </a:cubicBezTo>
                  <a:cubicBezTo>
                    <a:pt x="277" y="345"/>
                    <a:pt x="277" y="345"/>
                    <a:pt x="277" y="345"/>
                  </a:cubicBezTo>
                  <a:cubicBezTo>
                    <a:pt x="257" y="345"/>
                    <a:pt x="257" y="345"/>
                    <a:pt x="257" y="345"/>
                  </a:cubicBezTo>
                  <a:cubicBezTo>
                    <a:pt x="253" y="274"/>
                    <a:pt x="227" y="228"/>
                    <a:pt x="181" y="213"/>
                  </a:cubicBezTo>
                  <a:cubicBezTo>
                    <a:pt x="181" y="172"/>
                    <a:pt x="181" y="172"/>
                    <a:pt x="181" y="172"/>
                  </a:cubicBezTo>
                  <a:cubicBezTo>
                    <a:pt x="227" y="157"/>
                    <a:pt x="254" y="110"/>
                    <a:pt x="257" y="38"/>
                  </a:cubicBezTo>
                  <a:close/>
                  <a:moveTo>
                    <a:pt x="170" y="229"/>
                  </a:moveTo>
                  <a:cubicBezTo>
                    <a:pt x="220" y="242"/>
                    <a:pt x="235" y="296"/>
                    <a:pt x="238" y="345"/>
                  </a:cubicBezTo>
                  <a:cubicBezTo>
                    <a:pt x="219" y="345"/>
                    <a:pt x="219" y="345"/>
                    <a:pt x="219" y="345"/>
                  </a:cubicBezTo>
                  <a:cubicBezTo>
                    <a:pt x="185" y="305"/>
                    <a:pt x="185" y="305"/>
                    <a:pt x="185" y="305"/>
                  </a:cubicBezTo>
                  <a:cubicBezTo>
                    <a:pt x="142" y="255"/>
                    <a:pt x="142" y="255"/>
                    <a:pt x="142" y="255"/>
                  </a:cubicBezTo>
                  <a:cubicBezTo>
                    <a:pt x="99" y="305"/>
                    <a:pt x="99" y="305"/>
                    <a:pt x="99" y="305"/>
                  </a:cubicBezTo>
                  <a:cubicBezTo>
                    <a:pt x="65" y="345"/>
                    <a:pt x="65" y="345"/>
                    <a:pt x="65" y="345"/>
                  </a:cubicBezTo>
                  <a:cubicBezTo>
                    <a:pt x="43" y="345"/>
                    <a:pt x="43" y="345"/>
                    <a:pt x="43" y="345"/>
                  </a:cubicBezTo>
                  <a:cubicBezTo>
                    <a:pt x="46" y="296"/>
                    <a:pt x="60" y="242"/>
                    <a:pt x="111" y="229"/>
                  </a:cubicBezTo>
                  <a:cubicBezTo>
                    <a:pt x="118" y="227"/>
                    <a:pt x="118" y="227"/>
                    <a:pt x="118" y="227"/>
                  </a:cubicBezTo>
                  <a:cubicBezTo>
                    <a:pt x="118" y="158"/>
                    <a:pt x="118" y="158"/>
                    <a:pt x="118" y="158"/>
                  </a:cubicBezTo>
                  <a:cubicBezTo>
                    <a:pt x="111" y="156"/>
                    <a:pt x="111" y="156"/>
                    <a:pt x="111" y="156"/>
                  </a:cubicBezTo>
                  <a:cubicBezTo>
                    <a:pt x="60" y="143"/>
                    <a:pt x="45" y="87"/>
                    <a:pt x="43" y="38"/>
                  </a:cubicBezTo>
                  <a:cubicBezTo>
                    <a:pt x="238" y="38"/>
                    <a:pt x="238" y="38"/>
                    <a:pt x="238" y="38"/>
                  </a:cubicBezTo>
                  <a:cubicBezTo>
                    <a:pt x="236" y="87"/>
                    <a:pt x="221" y="143"/>
                    <a:pt x="170" y="156"/>
                  </a:cubicBezTo>
                  <a:cubicBezTo>
                    <a:pt x="162" y="158"/>
                    <a:pt x="162" y="158"/>
                    <a:pt x="162" y="158"/>
                  </a:cubicBezTo>
                  <a:cubicBezTo>
                    <a:pt x="162" y="227"/>
                    <a:pt x="162" y="227"/>
                    <a:pt x="162" y="227"/>
                  </a:cubicBezTo>
                  <a:lnTo>
                    <a:pt x="170" y="229"/>
                  </a:lnTo>
                  <a:close/>
                </a:path>
              </a:pathLst>
            </a:custGeom>
            <a:solidFill>
              <a:srgbClr val="85B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60"/>
            <p:cNvSpPr>
              <a:spLocks/>
            </p:cNvSpPr>
            <p:nvPr/>
          </p:nvSpPr>
          <p:spPr bwMode="auto">
            <a:xfrm>
              <a:off x="8429626" y="701675"/>
              <a:ext cx="177800" cy="103188"/>
            </a:xfrm>
            <a:custGeom>
              <a:avLst/>
              <a:gdLst>
                <a:gd name="T0" fmla="*/ 112 w 112"/>
                <a:gd name="T1" fmla="*/ 0 h 65"/>
                <a:gd name="T2" fmla="*/ 57 w 112"/>
                <a:gd name="T3" fmla="*/ 0 h 65"/>
                <a:gd name="T4" fmla="*/ 0 w 112"/>
                <a:gd name="T5" fmla="*/ 0 h 65"/>
                <a:gd name="T6" fmla="*/ 29 w 112"/>
                <a:gd name="T7" fmla="*/ 32 h 65"/>
                <a:gd name="T8" fmla="*/ 57 w 112"/>
                <a:gd name="T9" fmla="*/ 65 h 65"/>
                <a:gd name="T10" fmla="*/ 84 w 112"/>
                <a:gd name="T11" fmla="*/ 32 h 65"/>
                <a:gd name="T12" fmla="*/ 112 w 112"/>
                <a:gd name="T13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65">
                  <a:moveTo>
                    <a:pt x="112" y="0"/>
                  </a:moveTo>
                  <a:lnTo>
                    <a:pt x="57" y="0"/>
                  </a:lnTo>
                  <a:lnTo>
                    <a:pt x="0" y="0"/>
                  </a:lnTo>
                  <a:lnTo>
                    <a:pt x="29" y="32"/>
                  </a:lnTo>
                  <a:lnTo>
                    <a:pt x="57" y="65"/>
                  </a:lnTo>
                  <a:lnTo>
                    <a:pt x="84" y="32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85B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0" name="Freeform 61"/>
          <p:cNvSpPr>
            <a:spLocks noEditPoints="1"/>
          </p:cNvSpPr>
          <p:nvPr/>
        </p:nvSpPr>
        <p:spPr bwMode="auto">
          <a:xfrm>
            <a:off x="11426573" y="2914355"/>
            <a:ext cx="598488" cy="1073150"/>
          </a:xfrm>
          <a:custGeom>
            <a:avLst/>
            <a:gdLst>
              <a:gd name="T0" fmla="*/ 115 w 267"/>
              <a:gd name="T1" fmla="*/ 377 h 479"/>
              <a:gd name="T2" fmla="*/ 115 w 267"/>
              <a:gd name="T3" fmla="*/ 263 h 479"/>
              <a:gd name="T4" fmla="*/ 36 w 267"/>
              <a:gd name="T5" fmla="*/ 217 h 479"/>
              <a:gd name="T6" fmla="*/ 11 w 267"/>
              <a:gd name="T7" fmla="*/ 142 h 479"/>
              <a:gd name="T8" fmla="*/ 40 w 267"/>
              <a:gd name="T9" fmla="*/ 66 h 479"/>
              <a:gd name="T10" fmla="*/ 115 w 267"/>
              <a:gd name="T11" fmla="*/ 31 h 479"/>
              <a:gd name="T12" fmla="*/ 115 w 267"/>
              <a:gd name="T13" fmla="*/ 0 h 479"/>
              <a:gd name="T14" fmla="*/ 154 w 267"/>
              <a:gd name="T15" fmla="*/ 0 h 479"/>
              <a:gd name="T16" fmla="*/ 154 w 267"/>
              <a:gd name="T17" fmla="*/ 31 h 479"/>
              <a:gd name="T18" fmla="*/ 223 w 267"/>
              <a:gd name="T19" fmla="*/ 61 h 479"/>
              <a:gd name="T20" fmla="*/ 256 w 267"/>
              <a:gd name="T21" fmla="*/ 126 h 479"/>
              <a:gd name="T22" fmla="*/ 187 w 267"/>
              <a:gd name="T23" fmla="*/ 135 h 479"/>
              <a:gd name="T24" fmla="*/ 154 w 267"/>
              <a:gd name="T25" fmla="*/ 92 h 479"/>
              <a:gd name="T26" fmla="*/ 154 w 267"/>
              <a:gd name="T27" fmla="*/ 198 h 479"/>
              <a:gd name="T28" fmla="*/ 243 w 267"/>
              <a:gd name="T29" fmla="*/ 244 h 479"/>
              <a:gd name="T30" fmla="*/ 267 w 267"/>
              <a:gd name="T31" fmla="*/ 316 h 479"/>
              <a:gd name="T32" fmla="*/ 237 w 267"/>
              <a:gd name="T33" fmla="*/ 400 h 479"/>
              <a:gd name="T34" fmla="*/ 154 w 267"/>
              <a:gd name="T35" fmla="*/ 441 h 479"/>
              <a:gd name="T36" fmla="*/ 154 w 267"/>
              <a:gd name="T37" fmla="*/ 479 h 479"/>
              <a:gd name="T38" fmla="*/ 115 w 267"/>
              <a:gd name="T39" fmla="*/ 479 h 479"/>
              <a:gd name="T40" fmla="*/ 115 w 267"/>
              <a:gd name="T41" fmla="*/ 442 h 479"/>
              <a:gd name="T42" fmla="*/ 38 w 267"/>
              <a:gd name="T43" fmla="*/ 407 h 479"/>
              <a:gd name="T44" fmla="*/ 0 w 267"/>
              <a:gd name="T45" fmla="*/ 324 h 479"/>
              <a:gd name="T46" fmla="*/ 72 w 267"/>
              <a:gd name="T47" fmla="*/ 316 h 479"/>
              <a:gd name="T48" fmla="*/ 88 w 267"/>
              <a:gd name="T49" fmla="*/ 354 h 479"/>
              <a:gd name="T50" fmla="*/ 115 w 267"/>
              <a:gd name="T51" fmla="*/ 377 h 479"/>
              <a:gd name="T52" fmla="*/ 115 w 267"/>
              <a:gd name="T53" fmla="*/ 91 h 479"/>
              <a:gd name="T54" fmla="*/ 89 w 267"/>
              <a:gd name="T55" fmla="*/ 109 h 479"/>
              <a:gd name="T56" fmla="*/ 79 w 267"/>
              <a:gd name="T57" fmla="*/ 138 h 479"/>
              <a:gd name="T58" fmla="*/ 88 w 267"/>
              <a:gd name="T59" fmla="*/ 165 h 479"/>
              <a:gd name="T60" fmla="*/ 115 w 267"/>
              <a:gd name="T61" fmla="*/ 185 h 479"/>
              <a:gd name="T62" fmla="*/ 115 w 267"/>
              <a:gd name="T63" fmla="*/ 91 h 479"/>
              <a:gd name="T64" fmla="*/ 154 w 267"/>
              <a:gd name="T65" fmla="*/ 381 h 479"/>
              <a:gd name="T66" fmla="*/ 187 w 267"/>
              <a:gd name="T67" fmla="*/ 362 h 479"/>
              <a:gd name="T68" fmla="*/ 200 w 267"/>
              <a:gd name="T69" fmla="*/ 326 h 479"/>
              <a:gd name="T70" fmla="*/ 189 w 267"/>
              <a:gd name="T71" fmla="*/ 295 h 479"/>
              <a:gd name="T72" fmla="*/ 154 w 267"/>
              <a:gd name="T73" fmla="*/ 274 h 479"/>
              <a:gd name="T74" fmla="*/ 154 w 267"/>
              <a:gd name="T75" fmla="*/ 381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7" h="479">
                <a:moveTo>
                  <a:pt x="115" y="377"/>
                </a:moveTo>
                <a:cubicBezTo>
                  <a:pt x="115" y="263"/>
                  <a:pt x="115" y="263"/>
                  <a:pt x="115" y="263"/>
                </a:cubicBezTo>
                <a:cubicBezTo>
                  <a:pt x="79" y="253"/>
                  <a:pt x="53" y="237"/>
                  <a:pt x="36" y="217"/>
                </a:cubicBezTo>
                <a:cubicBezTo>
                  <a:pt x="20" y="196"/>
                  <a:pt x="11" y="171"/>
                  <a:pt x="11" y="142"/>
                </a:cubicBezTo>
                <a:cubicBezTo>
                  <a:pt x="11" y="112"/>
                  <a:pt x="21" y="87"/>
                  <a:pt x="40" y="66"/>
                </a:cubicBezTo>
                <a:cubicBezTo>
                  <a:pt x="58" y="46"/>
                  <a:pt x="83" y="35"/>
                  <a:pt x="115" y="31"/>
                </a:cubicBezTo>
                <a:cubicBezTo>
                  <a:pt x="115" y="0"/>
                  <a:pt x="115" y="0"/>
                  <a:pt x="115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54" y="31"/>
                  <a:pt x="154" y="31"/>
                  <a:pt x="154" y="31"/>
                </a:cubicBezTo>
                <a:cubicBezTo>
                  <a:pt x="183" y="35"/>
                  <a:pt x="206" y="45"/>
                  <a:pt x="223" y="61"/>
                </a:cubicBezTo>
                <a:cubicBezTo>
                  <a:pt x="240" y="77"/>
                  <a:pt x="251" y="99"/>
                  <a:pt x="256" y="126"/>
                </a:cubicBezTo>
                <a:cubicBezTo>
                  <a:pt x="187" y="135"/>
                  <a:pt x="187" y="135"/>
                  <a:pt x="187" y="135"/>
                </a:cubicBezTo>
                <a:cubicBezTo>
                  <a:pt x="183" y="114"/>
                  <a:pt x="172" y="99"/>
                  <a:pt x="154" y="92"/>
                </a:cubicBezTo>
                <a:cubicBezTo>
                  <a:pt x="154" y="198"/>
                  <a:pt x="154" y="198"/>
                  <a:pt x="154" y="198"/>
                </a:cubicBezTo>
                <a:cubicBezTo>
                  <a:pt x="198" y="210"/>
                  <a:pt x="227" y="225"/>
                  <a:pt x="243" y="244"/>
                </a:cubicBezTo>
                <a:cubicBezTo>
                  <a:pt x="259" y="263"/>
                  <a:pt x="267" y="287"/>
                  <a:pt x="267" y="316"/>
                </a:cubicBezTo>
                <a:cubicBezTo>
                  <a:pt x="267" y="349"/>
                  <a:pt x="257" y="377"/>
                  <a:pt x="237" y="400"/>
                </a:cubicBezTo>
                <a:cubicBezTo>
                  <a:pt x="217" y="422"/>
                  <a:pt x="189" y="436"/>
                  <a:pt x="154" y="441"/>
                </a:cubicBezTo>
                <a:cubicBezTo>
                  <a:pt x="154" y="479"/>
                  <a:pt x="154" y="479"/>
                  <a:pt x="154" y="479"/>
                </a:cubicBezTo>
                <a:cubicBezTo>
                  <a:pt x="115" y="479"/>
                  <a:pt x="115" y="479"/>
                  <a:pt x="115" y="479"/>
                </a:cubicBezTo>
                <a:cubicBezTo>
                  <a:pt x="115" y="442"/>
                  <a:pt x="115" y="442"/>
                  <a:pt x="115" y="442"/>
                </a:cubicBezTo>
                <a:cubicBezTo>
                  <a:pt x="83" y="438"/>
                  <a:pt x="58" y="427"/>
                  <a:pt x="38" y="407"/>
                </a:cubicBezTo>
                <a:cubicBezTo>
                  <a:pt x="18" y="388"/>
                  <a:pt x="6" y="360"/>
                  <a:pt x="0" y="324"/>
                </a:cubicBezTo>
                <a:cubicBezTo>
                  <a:pt x="72" y="316"/>
                  <a:pt x="72" y="316"/>
                  <a:pt x="72" y="316"/>
                </a:cubicBezTo>
                <a:cubicBezTo>
                  <a:pt x="74" y="331"/>
                  <a:pt x="80" y="343"/>
                  <a:pt x="88" y="354"/>
                </a:cubicBezTo>
                <a:cubicBezTo>
                  <a:pt x="96" y="365"/>
                  <a:pt x="105" y="372"/>
                  <a:pt x="115" y="377"/>
                </a:cubicBezTo>
                <a:close/>
                <a:moveTo>
                  <a:pt x="115" y="91"/>
                </a:moveTo>
                <a:cubicBezTo>
                  <a:pt x="104" y="94"/>
                  <a:pt x="95" y="101"/>
                  <a:pt x="89" y="109"/>
                </a:cubicBezTo>
                <a:cubicBezTo>
                  <a:pt x="83" y="118"/>
                  <a:pt x="79" y="128"/>
                  <a:pt x="79" y="138"/>
                </a:cubicBezTo>
                <a:cubicBezTo>
                  <a:pt x="79" y="148"/>
                  <a:pt x="82" y="157"/>
                  <a:pt x="88" y="165"/>
                </a:cubicBezTo>
                <a:cubicBezTo>
                  <a:pt x="94" y="173"/>
                  <a:pt x="103" y="180"/>
                  <a:pt x="115" y="185"/>
                </a:cubicBezTo>
                <a:lnTo>
                  <a:pt x="115" y="91"/>
                </a:lnTo>
                <a:close/>
                <a:moveTo>
                  <a:pt x="154" y="381"/>
                </a:moveTo>
                <a:cubicBezTo>
                  <a:pt x="168" y="378"/>
                  <a:pt x="179" y="372"/>
                  <a:pt x="187" y="362"/>
                </a:cubicBezTo>
                <a:cubicBezTo>
                  <a:pt x="196" y="352"/>
                  <a:pt x="200" y="340"/>
                  <a:pt x="200" y="326"/>
                </a:cubicBezTo>
                <a:cubicBezTo>
                  <a:pt x="200" y="314"/>
                  <a:pt x="197" y="304"/>
                  <a:pt x="189" y="295"/>
                </a:cubicBezTo>
                <a:cubicBezTo>
                  <a:pt x="182" y="286"/>
                  <a:pt x="170" y="279"/>
                  <a:pt x="154" y="274"/>
                </a:cubicBezTo>
                <a:lnTo>
                  <a:pt x="154" y="381"/>
                </a:lnTo>
                <a:close/>
              </a:path>
            </a:pathLst>
          </a:custGeom>
          <a:solidFill>
            <a:srgbClr val="85BD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9" name="组合 88"/>
          <p:cNvGrpSpPr/>
          <p:nvPr/>
        </p:nvGrpSpPr>
        <p:grpSpPr>
          <a:xfrm>
            <a:off x="5980113" y="1304698"/>
            <a:ext cx="532875" cy="549589"/>
            <a:chOff x="5370513" y="-1588"/>
            <a:chExt cx="860426" cy="887414"/>
          </a:xfrm>
        </p:grpSpPr>
        <p:sp>
          <p:nvSpPr>
            <p:cNvPr id="71" name="Rectangle 62"/>
            <p:cNvSpPr>
              <a:spLocks noChangeArrowheads="1"/>
            </p:cNvSpPr>
            <p:nvPr/>
          </p:nvSpPr>
          <p:spPr bwMode="auto">
            <a:xfrm>
              <a:off x="5440363" y="620713"/>
              <a:ext cx="88900" cy="265113"/>
            </a:xfrm>
            <a:prstGeom prst="rect">
              <a:avLst/>
            </a:prstGeom>
            <a:solidFill>
              <a:srgbClr val="85B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Rectangle 63"/>
            <p:cNvSpPr>
              <a:spLocks noChangeArrowheads="1"/>
            </p:cNvSpPr>
            <p:nvPr/>
          </p:nvSpPr>
          <p:spPr bwMode="auto">
            <a:xfrm>
              <a:off x="5616576" y="533400"/>
              <a:ext cx="87313" cy="352425"/>
            </a:xfrm>
            <a:prstGeom prst="rect">
              <a:avLst/>
            </a:prstGeom>
            <a:solidFill>
              <a:srgbClr val="85B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Rectangle 64"/>
            <p:cNvSpPr>
              <a:spLocks noChangeArrowheads="1"/>
            </p:cNvSpPr>
            <p:nvPr/>
          </p:nvSpPr>
          <p:spPr bwMode="auto">
            <a:xfrm>
              <a:off x="5791201" y="446088"/>
              <a:ext cx="87313" cy="439738"/>
            </a:xfrm>
            <a:prstGeom prst="rect">
              <a:avLst/>
            </a:prstGeom>
            <a:solidFill>
              <a:srgbClr val="85B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Rectangle 65"/>
            <p:cNvSpPr>
              <a:spLocks noChangeArrowheads="1"/>
            </p:cNvSpPr>
            <p:nvPr/>
          </p:nvSpPr>
          <p:spPr bwMode="auto">
            <a:xfrm>
              <a:off x="5969001" y="355600"/>
              <a:ext cx="87313" cy="530225"/>
            </a:xfrm>
            <a:prstGeom prst="rect">
              <a:avLst/>
            </a:prstGeom>
            <a:solidFill>
              <a:srgbClr val="85B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Rectangle 66"/>
            <p:cNvSpPr>
              <a:spLocks noChangeArrowheads="1"/>
            </p:cNvSpPr>
            <p:nvPr/>
          </p:nvSpPr>
          <p:spPr bwMode="auto">
            <a:xfrm>
              <a:off x="6143626" y="268288"/>
              <a:ext cx="87313" cy="617538"/>
            </a:xfrm>
            <a:prstGeom prst="rect">
              <a:avLst/>
            </a:prstGeom>
            <a:solidFill>
              <a:srgbClr val="85B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67"/>
            <p:cNvSpPr>
              <a:spLocks/>
            </p:cNvSpPr>
            <p:nvPr/>
          </p:nvSpPr>
          <p:spPr bwMode="auto">
            <a:xfrm>
              <a:off x="5370513" y="508000"/>
              <a:ext cx="87313" cy="26988"/>
            </a:xfrm>
            <a:custGeom>
              <a:avLst/>
              <a:gdLst>
                <a:gd name="T0" fmla="*/ 39 w 39"/>
                <a:gd name="T1" fmla="*/ 0 h 12"/>
                <a:gd name="T2" fmla="*/ 0 w 39"/>
                <a:gd name="T3" fmla="*/ 12 h 12"/>
                <a:gd name="T4" fmla="*/ 39 w 39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12">
                  <a:moveTo>
                    <a:pt x="39" y="0"/>
                  </a:moveTo>
                  <a:cubicBezTo>
                    <a:pt x="26" y="4"/>
                    <a:pt x="14" y="8"/>
                    <a:pt x="0" y="12"/>
                  </a:cubicBezTo>
                  <a:cubicBezTo>
                    <a:pt x="0" y="12"/>
                    <a:pt x="15" y="8"/>
                    <a:pt x="39" y="0"/>
                  </a:cubicBezTo>
                  <a:close/>
                </a:path>
              </a:pathLst>
            </a:custGeom>
            <a:solidFill>
              <a:srgbClr val="85B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68"/>
            <p:cNvSpPr>
              <a:spLocks/>
            </p:cNvSpPr>
            <p:nvPr/>
          </p:nvSpPr>
          <p:spPr bwMode="auto">
            <a:xfrm>
              <a:off x="5457826" y="-1588"/>
              <a:ext cx="709613" cy="509588"/>
            </a:xfrm>
            <a:custGeom>
              <a:avLst/>
              <a:gdLst>
                <a:gd name="T0" fmla="*/ 317 w 317"/>
                <a:gd name="T1" fmla="*/ 0 h 228"/>
                <a:gd name="T2" fmla="*/ 260 w 317"/>
                <a:gd name="T3" fmla="*/ 20 h 228"/>
                <a:gd name="T4" fmla="*/ 278 w 317"/>
                <a:gd name="T5" fmla="*/ 35 h 228"/>
                <a:gd name="T6" fmla="*/ 0 w 317"/>
                <a:gd name="T7" fmla="*/ 228 h 228"/>
                <a:gd name="T8" fmla="*/ 297 w 317"/>
                <a:gd name="T9" fmla="*/ 49 h 228"/>
                <a:gd name="T10" fmla="*/ 314 w 317"/>
                <a:gd name="T11" fmla="*/ 62 h 228"/>
                <a:gd name="T12" fmla="*/ 317 w 317"/>
                <a:gd name="T13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228">
                  <a:moveTo>
                    <a:pt x="317" y="0"/>
                  </a:moveTo>
                  <a:cubicBezTo>
                    <a:pt x="260" y="20"/>
                    <a:pt x="260" y="20"/>
                    <a:pt x="260" y="20"/>
                  </a:cubicBezTo>
                  <a:cubicBezTo>
                    <a:pt x="278" y="35"/>
                    <a:pt x="278" y="35"/>
                    <a:pt x="278" y="35"/>
                  </a:cubicBezTo>
                  <a:cubicBezTo>
                    <a:pt x="201" y="145"/>
                    <a:pt x="66" y="204"/>
                    <a:pt x="0" y="228"/>
                  </a:cubicBezTo>
                  <a:cubicBezTo>
                    <a:pt x="217" y="156"/>
                    <a:pt x="285" y="67"/>
                    <a:pt x="297" y="49"/>
                  </a:cubicBezTo>
                  <a:cubicBezTo>
                    <a:pt x="314" y="62"/>
                    <a:pt x="314" y="62"/>
                    <a:pt x="314" y="62"/>
                  </a:cubicBezTo>
                  <a:lnTo>
                    <a:pt x="317" y="0"/>
                  </a:lnTo>
                  <a:close/>
                </a:path>
              </a:pathLst>
            </a:custGeom>
            <a:solidFill>
              <a:srgbClr val="85B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6975226" y="4384259"/>
            <a:ext cx="548606" cy="547623"/>
            <a:chOff x="9153526" y="5975350"/>
            <a:chExt cx="885825" cy="884238"/>
          </a:xfrm>
        </p:grpSpPr>
        <p:sp>
          <p:nvSpPr>
            <p:cNvPr id="78" name="Freeform 69"/>
            <p:cNvSpPr>
              <a:spLocks noEditPoints="1"/>
            </p:cNvSpPr>
            <p:nvPr/>
          </p:nvSpPr>
          <p:spPr bwMode="auto">
            <a:xfrm>
              <a:off x="9429751" y="5975350"/>
              <a:ext cx="609600" cy="719138"/>
            </a:xfrm>
            <a:custGeom>
              <a:avLst/>
              <a:gdLst>
                <a:gd name="T0" fmla="*/ 384 w 384"/>
                <a:gd name="T1" fmla="*/ 453 h 453"/>
                <a:gd name="T2" fmla="*/ 0 w 384"/>
                <a:gd name="T3" fmla="*/ 453 h 453"/>
                <a:gd name="T4" fmla="*/ 0 w 384"/>
                <a:gd name="T5" fmla="*/ 0 h 453"/>
                <a:gd name="T6" fmla="*/ 250 w 384"/>
                <a:gd name="T7" fmla="*/ 0 h 453"/>
                <a:gd name="T8" fmla="*/ 384 w 384"/>
                <a:gd name="T9" fmla="*/ 144 h 453"/>
                <a:gd name="T10" fmla="*/ 384 w 384"/>
                <a:gd name="T11" fmla="*/ 453 h 453"/>
                <a:gd name="T12" fmla="*/ 70 w 384"/>
                <a:gd name="T13" fmla="*/ 382 h 453"/>
                <a:gd name="T14" fmla="*/ 313 w 384"/>
                <a:gd name="T15" fmla="*/ 382 h 453"/>
                <a:gd name="T16" fmla="*/ 313 w 384"/>
                <a:gd name="T17" fmla="*/ 171 h 453"/>
                <a:gd name="T18" fmla="*/ 218 w 384"/>
                <a:gd name="T19" fmla="*/ 69 h 453"/>
                <a:gd name="T20" fmla="*/ 70 w 384"/>
                <a:gd name="T21" fmla="*/ 69 h 453"/>
                <a:gd name="T22" fmla="*/ 70 w 384"/>
                <a:gd name="T23" fmla="*/ 382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453">
                  <a:moveTo>
                    <a:pt x="384" y="453"/>
                  </a:moveTo>
                  <a:lnTo>
                    <a:pt x="0" y="453"/>
                  </a:lnTo>
                  <a:lnTo>
                    <a:pt x="0" y="0"/>
                  </a:lnTo>
                  <a:lnTo>
                    <a:pt x="250" y="0"/>
                  </a:lnTo>
                  <a:lnTo>
                    <a:pt x="384" y="144"/>
                  </a:lnTo>
                  <a:lnTo>
                    <a:pt x="384" y="453"/>
                  </a:lnTo>
                  <a:close/>
                  <a:moveTo>
                    <a:pt x="70" y="382"/>
                  </a:moveTo>
                  <a:lnTo>
                    <a:pt x="313" y="382"/>
                  </a:lnTo>
                  <a:lnTo>
                    <a:pt x="313" y="171"/>
                  </a:lnTo>
                  <a:lnTo>
                    <a:pt x="218" y="69"/>
                  </a:lnTo>
                  <a:lnTo>
                    <a:pt x="70" y="69"/>
                  </a:lnTo>
                  <a:lnTo>
                    <a:pt x="70" y="382"/>
                  </a:lnTo>
                  <a:close/>
                </a:path>
              </a:pathLst>
            </a:custGeom>
            <a:solidFill>
              <a:srgbClr val="66A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70"/>
            <p:cNvSpPr>
              <a:spLocks/>
            </p:cNvSpPr>
            <p:nvPr/>
          </p:nvSpPr>
          <p:spPr bwMode="auto">
            <a:xfrm>
              <a:off x="9153526" y="6140450"/>
              <a:ext cx="608013" cy="719138"/>
            </a:xfrm>
            <a:custGeom>
              <a:avLst/>
              <a:gdLst>
                <a:gd name="T0" fmla="*/ 383 w 383"/>
                <a:gd name="T1" fmla="*/ 453 h 453"/>
                <a:gd name="T2" fmla="*/ 0 w 383"/>
                <a:gd name="T3" fmla="*/ 453 h 453"/>
                <a:gd name="T4" fmla="*/ 0 w 383"/>
                <a:gd name="T5" fmla="*/ 0 h 453"/>
                <a:gd name="T6" fmla="*/ 174 w 383"/>
                <a:gd name="T7" fmla="*/ 0 h 453"/>
                <a:gd name="T8" fmla="*/ 174 w 383"/>
                <a:gd name="T9" fmla="*/ 69 h 453"/>
                <a:gd name="T10" fmla="*/ 69 w 383"/>
                <a:gd name="T11" fmla="*/ 69 h 453"/>
                <a:gd name="T12" fmla="*/ 69 w 383"/>
                <a:gd name="T13" fmla="*/ 383 h 453"/>
                <a:gd name="T14" fmla="*/ 313 w 383"/>
                <a:gd name="T15" fmla="*/ 383 h 453"/>
                <a:gd name="T16" fmla="*/ 313 w 383"/>
                <a:gd name="T17" fmla="*/ 349 h 453"/>
                <a:gd name="T18" fmla="*/ 383 w 383"/>
                <a:gd name="T19" fmla="*/ 349 h 453"/>
                <a:gd name="T20" fmla="*/ 383 w 383"/>
                <a:gd name="T21" fmla="*/ 45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3" h="453">
                  <a:moveTo>
                    <a:pt x="383" y="453"/>
                  </a:moveTo>
                  <a:lnTo>
                    <a:pt x="0" y="453"/>
                  </a:lnTo>
                  <a:lnTo>
                    <a:pt x="0" y="0"/>
                  </a:lnTo>
                  <a:lnTo>
                    <a:pt x="174" y="0"/>
                  </a:lnTo>
                  <a:lnTo>
                    <a:pt x="174" y="69"/>
                  </a:lnTo>
                  <a:lnTo>
                    <a:pt x="69" y="69"/>
                  </a:lnTo>
                  <a:lnTo>
                    <a:pt x="69" y="383"/>
                  </a:lnTo>
                  <a:lnTo>
                    <a:pt x="313" y="383"/>
                  </a:lnTo>
                  <a:lnTo>
                    <a:pt x="313" y="349"/>
                  </a:lnTo>
                  <a:lnTo>
                    <a:pt x="383" y="349"/>
                  </a:lnTo>
                  <a:lnTo>
                    <a:pt x="383" y="453"/>
                  </a:lnTo>
                  <a:close/>
                </a:path>
              </a:pathLst>
            </a:custGeom>
            <a:solidFill>
              <a:srgbClr val="66A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Rectangle 71"/>
            <p:cNvSpPr>
              <a:spLocks noChangeArrowheads="1"/>
            </p:cNvSpPr>
            <p:nvPr/>
          </p:nvSpPr>
          <p:spPr bwMode="auto">
            <a:xfrm>
              <a:off x="9594851" y="6197600"/>
              <a:ext cx="222250" cy="52388"/>
            </a:xfrm>
            <a:prstGeom prst="rect">
              <a:avLst/>
            </a:prstGeom>
            <a:solidFill>
              <a:srgbClr val="66A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Rectangle 72"/>
            <p:cNvSpPr>
              <a:spLocks noChangeArrowheads="1"/>
            </p:cNvSpPr>
            <p:nvPr/>
          </p:nvSpPr>
          <p:spPr bwMode="auto">
            <a:xfrm>
              <a:off x="9594851" y="6307138"/>
              <a:ext cx="277813" cy="55563"/>
            </a:xfrm>
            <a:prstGeom prst="rect">
              <a:avLst/>
            </a:prstGeom>
            <a:solidFill>
              <a:srgbClr val="66A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Rectangle 73"/>
            <p:cNvSpPr>
              <a:spLocks noChangeArrowheads="1"/>
            </p:cNvSpPr>
            <p:nvPr/>
          </p:nvSpPr>
          <p:spPr bwMode="auto">
            <a:xfrm>
              <a:off x="9594851" y="6416675"/>
              <a:ext cx="277813" cy="55563"/>
            </a:xfrm>
            <a:prstGeom prst="rect">
              <a:avLst/>
            </a:prstGeom>
            <a:solidFill>
              <a:srgbClr val="66A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Rectangle 74"/>
            <p:cNvSpPr>
              <a:spLocks noChangeArrowheads="1"/>
            </p:cNvSpPr>
            <p:nvPr/>
          </p:nvSpPr>
          <p:spPr bwMode="auto">
            <a:xfrm>
              <a:off x="9320213" y="6362700"/>
              <a:ext cx="109538" cy="53975"/>
            </a:xfrm>
            <a:prstGeom prst="rect">
              <a:avLst/>
            </a:prstGeom>
            <a:solidFill>
              <a:srgbClr val="66A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Rectangle 75"/>
            <p:cNvSpPr>
              <a:spLocks noChangeArrowheads="1"/>
            </p:cNvSpPr>
            <p:nvPr/>
          </p:nvSpPr>
          <p:spPr bwMode="auto">
            <a:xfrm>
              <a:off x="9320213" y="6472238"/>
              <a:ext cx="165100" cy="55563"/>
            </a:xfrm>
            <a:prstGeom prst="rect">
              <a:avLst/>
            </a:prstGeom>
            <a:solidFill>
              <a:srgbClr val="66A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Rectangle 76"/>
            <p:cNvSpPr>
              <a:spLocks noChangeArrowheads="1"/>
            </p:cNvSpPr>
            <p:nvPr/>
          </p:nvSpPr>
          <p:spPr bwMode="auto">
            <a:xfrm>
              <a:off x="9320213" y="6581775"/>
              <a:ext cx="165100" cy="57150"/>
            </a:xfrm>
            <a:prstGeom prst="rect">
              <a:avLst/>
            </a:prstGeom>
            <a:solidFill>
              <a:srgbClr val="66A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2" name="Rachel Platten - Work Of Ar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87672" y="0"/>
            <a:ext cx="377428" cy="37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59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7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2" grpId="0" animBg="1"/>
      <p:bldP spid="93" grpId="0" animBg="1"/>
      <p:bldP spid="94" grpId="0" animBg="1"/>
      <p:bldP spid="95" grpId="0" animBg="1"/>
      <p:bldP spid="96" grpId="0" animBg="1"/>
      <p:bldP spid="60" grpId="0"/>
      <p:bldP spid="7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4"/>
          <p:cNvSpPr txBox="1"/>
          <p:nvPr/>
        </p:nvSpPr>
        <p:spPr>
          <a:xfrm>
            <a:off x="1856666" y="2311919"/>
            <a:ext cx="217745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  <a:cs typeface="Clear Sans Light" panose="020B0303030202020304" pitchFamily="34" charset="0"/>
            </a:endParaRPr>
          </a:p>
        </p:txBody>
      </p:sp>
      <p:sp>
        <p:nvSpPr>
          <p:cNvPr id="3" name="TextBox 55"/>
          <p:cNvSpPr txBox="1"/>
          <p:nvPr/>
        </p:nvSpPr>
        <p:spPr>
          <a:xfrm>
            <a:off x="2008344" y="1880540"/>
            <a:ext cx="16824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请输入你的题目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4" name="TextBox 57"/>
          <p:cNvSpPr txBox="1"/>
          <p:nvPr/>
        </p:nvSpPr>
        <p:spPr>
          <a:xfrm>
            <a:off x="7627853" y="2311919"/>
            <a:ext cx="196725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  <a:cs typeface="Clear Sans Light" panose="020B0303030202020304" pitchFamily="34" charset="0"/>
            </a:endParaRPr>
          </a:p>
        </p:txBody>
      </p:sp>
      <p:sp>
        <p:nvSpPr>
          <p:cNvPr id="5" name="TextBox 58"/>
          <p:cNvSpPr txBox="1"/>
          <p:nvPr/>
        </p:nvSpPr>
        <p:spPr>
          <a:xfrm>
            <a:off x="7788404" y="1866026"/>
            <a:ext cx="16824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请输入你的题目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6" name="TextBox 59"/>
          <p:cNvSpPr txBox="1"/>
          <p:nvPr/>
        </p:nvSpPr>
        <p:spPr>
          <a:xfrm>
            <a:off x="8760860" y="4120613"/>
            <a:ext cx="16824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请输入你的题目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7" name="TextBox 60"/>
          <p:cNvSpPr txBox="1"/>
          <p:nvPr/>
        </p:nvSpPr>
        <p:spPr>
          <a:xfrm>
            <a:off x="8450577" y="4595091"/>
            <a:ext cx="232023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  <a:cs typeface="Clear Sans Light" panose="020B0303030202020304" pitchFamily="34" charset="0"/>
            </a:endParaRPr>
          </a:p>
        </p:txBody>
      </p:sp>
      <p:sp>
        <p:nvSpPr>
          <p:cNvPr id="8" name="TextBox 61"/>
          <p:cNvSpPr txBox="1"/>
          <p:nvPr/>
        </p:nvSpPr>
        <p:spPr>
          <a:xfrm>
            <a:off x="2400230" y="4506038"/>
            <a:ext cx="16824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请输入你的题目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9" name="TextBox 62"/>
          <p:cNvSpPr txBox="1"/>
          <p:nvPr/>
        </p:nvSpPr>
        <p:spPr>
          <a:xfrm>
            <a:off x="2335638" y="4913391"/>
            <a:ext cx="200677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  <a:cs typeface="Clear Sans Light" panose="020B0303030202020304" pitchFamily="34" charset="0"/>
            </a:endParaRPr>
          </a:p>
        </p:txBody>
      </p:sp>
      <p:grpSp>
        <p:nvGrpSpPr>
          <p:cNvPr id="10" name="Group 33"/>
          <p:cNvGrpSpPr/>
          <p:nvPr/>
        </p:nvGrpSpPr>
        <p:grpSpPr>
          <a:xfrm>
            <a:off x="7513339" y="2173307"/>
            <a:ext cx="2061939" cy="316190"/>
            <a:chOff x="7513339" y="2173307"/>
            <a:chExt cx="2061939" cy="316190"/>
          </a:xfrm>
        </p:grpSpPr>
        <p:cxnSp>
          <p:nvCxnSpPr>
            <p:cNvPr id="11" name="Straight Connector 19"/>
            <p:cNvCxnSpPr/>
            <p:nvPr/>
          </p:nvCxnSpPr>
          <p:spPr>
            <a:xfrm>
              <a:off x="8011305" y="2173307"/>
              <a:ext cx="1563973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8"/>
            <p:cNvCxnSpPr/>
            <p:nvPr/>
          </p:nvCxnSpPr>
          <p:spPr>
            <a:xfrm flipV="1">
              <a:off x="7513339" y="2173307"/>
              <a:ext cx="497966" cy="31619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6"/>
          <p:cNvGrpSpPr/>
          <p:nvPr/>
        </p:nvGrpSpPr>
        <p:grpSpPr>
          <a:xfrm>
            <a:off x="6142359" y="2108552"/>
            <a:ext cx="1485495" cy="1485495"/>
            <a:chOff x="6142359" y="2108552"/>
            <a:chExt cx="1485495" cy="1485495"/>
          </a:xfrm>
        </p:grpSpPr>
        <p:sp>
          <p:nvSpPr>
            <p:cNvPr id="14" name="Freeform 2"/>
            <p:cNvSpPr/>
            <p:nvPr/>
          </p:nvSpPr>
          <p:spPr bwMode="auto">
            <a:xfrm>
              <a:off x="6142359" y="2108552"/>
              <a:ext cx="1485495" cy="1485495"/>
            </a:xfrm>
            <a:custGeom>
              <a:avLst/>
              <a:gdLst>
                <a:gd name="T0" fmla="*/ 0 w 972"/>
                <a:gd name="T1" fmla="*/ 972 h 972"/>
                <a:gd name="T2" fmla="*/ 0 w 972"/>
                <a:gd name="T3" fmla="*/ 486 h 972"/>
                <a:gd name="T4" fmla="*/ 486 w 972"/>
                <a:gd name="T5" fmla="*/ 0 h 972"/>
                <a:gd name="T6" fmla="*/ 972 w 972"/>
                <a:gd name="T7" fmla="*/ 486 h 972"/>
                <a:gd name="T8" fmla="*/ 486 w 972"/>
                <a:gd name="T9" fmla="*/ 972 h 972"/>
                <a:gd name="T10" fmla="*/ 0 w 972"/>
                <a:gd name="T11" fmla="*/ 97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2" h="972">
                  <a:moveTo>
                    <a:pt x="0" y="972"/>
                  </a:moveTo>
                  <a:cubicBezTo>
                    <a:pt x="0" y="486"/>
                    <a:pt x="0" y="486"/>
                    <a:pt x="0" y="486"/>
                  </a:cubicBezTo>
                  <a:cubicBezTo>
                    <a:pt x="0" y="218"/>
                    <a:pt x="218" y="0"/>
                    <a:pt x="486" y="0"/>
                  </a:cubicBezTo>
                  <a:cubicBezTo>
                    <a:pt x="754" y="0"/>
                    <a:pt x="972" y="218"/>
                    <a:pt x="972" y="486"/>
                  </a:cubicBezTo>
                  <a:cubicBezTo>
                    <a:pt x="972" y="754"/>
                    <a:pt x="754" y="972"/>
                    <a:pt x="486" y="972"/>
                  </a:cubicBezTo>
                  <a:lnTo>
                    <a:pt x="0" y="972"/>
                  </a:lnTo>
                  <a:close/>
                </a:path>
              </a:pathLst>
            </a:custGeom>
            <a:solidFill>
              <a:srgbClr val="88AEB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15" name="Freeform 3"/>
            <p:cNvSpPr/>
            <p:nvPr/>
          </p:nvSpPr>
          <p:spPr bwMode="auto">
            <a:xfrm>
              <a:off x="6249434" y="2212574"/>
              <a:ext cx="1263150" cy="1264896"/>
            </a:xfrm>
            <a:custGeom>
              <a:avLst/>
              <a:gdLst>
                <a:gd name="T0" fmla="*/ 846 w 916"/>
                <a:gd name="T1" fmla="*/ 458 h 917"/>
                <a:gd name="T2" fmla="*/ 910 w 916"/>
                <a:gd name="T3" fmla="*/ 394 h 917"/>
                <a:gd name="T4" fmla="*/ 835 w 916"/>
                <a:gd name="T5" fmla="*/ 369 h 917"/>
                <a:gd name="T6" fmla="*/ 884 w 916"/>
                <a:gd name="T7" fmla="*/ 292 h 917"/>
                <a:gd name="T8" fmla="*/ 805 w 916"/>
                <a:gd name="T9" fmla="*/ 285 h 917"/>
                <a:gd name="T10" fmla="*/ 834 w 916"/>
                <a:gd name="T11" fmla="*/ 199 h 917"/>
                <a:gd name="T12" fmla="*/ 755 w 916"/>
                <a:gd name="T13" fmla="*/ 210 h 917"/>
                <a:gd name="T14" fmla="*/ 764 w 916"/>
                <a:gd name="T15" fmla="*/ 119 h 917"/>
                <a:gd name="T16" fmla="*/ 690 w 916"/>
                <a:gd name="T17" fmla="*/ 148 h 917"/>
                <a:gd name="T18" fmla="*/ 677 w 916"/>
                <a:gd name="T19" fmla="*/ 58 h 917"/>
                <a:gd name="T20" fmla="*/ 612 w 916"/>
                <a:gd name="T21" fmla="*/ 103 h 917"/>
                <a:gd name="T22" fmla="*/ 579 w 916"/>
                <a:gd name="T23" fmla="*/ 19 h 917"/>
                <a:gd name="T24" fmla="*/ 526 w 916"/>
                <a:gd name="T25" fmla="*/ 77 h 917"/>
                <a:gd name="T26" fmla="*/ 474 w 916"/>
                <a:gd name="T27" fmla="*/ 3 h 917"/>
                <a:gd name="T28" fmla="*/ 436 w 916"/>
                <a:gd name="T29" fmla="*/ 72 h 917"/>
                <a:gd name="T30" fmla="*/ 369 w 916"/>
                <a:gd name="T31" fmla="*/ 12 h 917"/>
                <a:gd name="T32" fmla="*/ 348 w 916"/>
                <a:gd name="T33" fmla="*/ 88 h 917"/>
                <a:gd name="T34" fmla="*/ 268 w 916"/>
                <a:gd name="T35" fmla="*/ 44 h 917"/>
                <a:gd name="T36" fmla="*/ 266 w 916"/>
                <a:gd name="T37" fmla="*/ 123 h 917"/>
                <a:gd name="T38" fmla="*/ 178 w 916"/>
                <a:gd name="T39" fmla="*/ 100 h 917"/>
                <a:gd name="T40" fmla="*/ 194 w 916"/>
                <a:gd name="T41" fmla="*/ 177 h 917"/>
                <a:gd name="T42" fmla="*/ 103 w 916"/>
                <a:gd name="T43" fmla="*/ 174 h 917"/>
                <a:gd name="T44" fmla="*/ 136 w 916"/>
                <a:gd name="T45" fmla="*/ 246 h 917"/>
                <a:gd name="T46" fmla="*/ 47 w 916"/>
                <a:gd name="T47" fmla="*/ 264 h 917"/>
                <a:gd name="T48" fmla="*/ 96 w 916"/>
                <a:gd name="T49" fmla="*/ 326 h 917"/>
                <a:gd name="T50" fmla="*/ 13 w 916"/>
                <a:gd name="T51" fmla="*/ 364 h 917"/>
                <a:gd name="T52" fmla="*/ 75 w 916"/>
                <a:gd name="T53" fmla="*/ 414 h 917"/>
                <a:gd name="T54" fmla="*/ 3 w 916"/>
                <a:gd name="T55" fmla="*/ 470 h 917"/>
                <a:gd name="T56" fmla="*/ 75 w 916"/>
                <a:gd name="T57" fmla="*/ 503 h 917"/>
                <a:gd name="T58" fmla="*/ 18 w 916"/>
                <a:gd name="T59" fmla="*/ 574 h 917"/>
                <a:gd name="T60" fmla="*/ 96 w 916"/>
                <a:gd name="T61" fmla="*/ 591 h 917"/>
                <a:gd name="T62" fmla="*/ 57 w 916"/>
                <a:gd name="T63" fmla="*/ 673 h 917"/>
                <a:gd name="T64" fmla="*/ 136 w 916"/>
                <a:gd name="T65" fmla="*/ 671 h 917"/>
                <a:gd name="T66" fmla="*/ 117 w 916"/>
                <a:gd name="T67" fmla="*/ 760 h 917"/>
                <a:gd name="T68" fmla="*/ 194 w 916"/>
                <a:gd name="T69" fmla="*/ 740 h 917"/>
                <a:gd name="T70" fmla="*/ 196 w 916"/>
                <a:gd name="T71" fmla="*/ 831 h 917"/>
                <a:gd name="T72" fmla="*/ 266 w 916"/>
                <a:gd name="T73" fmla="*/ 793 h 917"/>
                <a:gd name="T74" fmla="*/ 289 w 916"/>
                <a:gd name="T75" fmla="*/ 881 h 917"/>
                <a:gd name="T76" fmla="*/ 348 w 916"/>
                <a:gd name="T77" fmla="*/ 829 h 917"/>
                <a:gd name="T78" fmla="*/ 391 w 916"/>
                <a:gd name="T79" fmla="*/ 909 h 917"/>
                <a:gd name="T80" fmla="*/ 437 w 916"/>
                <a:gd name="T81" fmla="*/ 845 h 917"/>
                <a:gd name="T82" fmla="*/ 497 w 916"/>
                <a:gd name="T83" fmla="*/ 913 h 917"/>
                <a:gd name="T84" fmla="*/ 526 w 916"/>
                <a:gd name="T85" fmla="*/ 839 h 917"/>
                <a:gd name="T86" fmla="*/ 601 w 916"/>
                <a:gd name="T87" fmla="*/ 892 h 917"/>
                <a:gd name="T88" fmla="*/ 612 w 916"/>
                <a:gd name="T89" fmla="*/ 814 h 917"/>
                <a:gd name="T90" fmla="*/ 697 w 916"/>
                <a:gd name="T91" fmla="*/ 847 h 917"/>
                <a:gd name="T92" fmla="*/ 690 w 916"/>
                <a:gd name="T93" fmla="*/ 769 h 917"/>
                <a:gd name="T94" fmla="*/ 780 w 916"/>
                <a:gd name="T95" fmla="*/ 782 h 917"/>
                <a:gd name="T96" fmla="*/ 755 w 916"/>
                <a:gd name="T97" fmla="*/ 707 h 917"/>
                <a:gd name="T98" fmla="*/ 846 w 916"/>
                <a:gd name="T99" fmla="*/ 699 h 917"/>
                <a:gd name="T100" fmla="*/ 805 w 916"/>
                <a:gd name="T101" fmla="*/ 632 h 917"/>
                <a:gd name="T102" fmla="*/ 891 w 916"/>
                <a:gd name="T103" fmla="*/ 604 h 917"/>
                <a:gd name="T104" fmla="*/ 835 w 916"/>
                <a:gd name="T105" fmla="*/ 548 h 917"/>
                <a:gd name="T106" fmla="*/ 913 w 916"/>
                <a:gd name="T107" fmla="*/ 50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16" h="917">
                  <a:moveTo>
                    <a:pt x="880" y="485"/>
                  </a:moveTo>
                  <a:cubicBezTo>
                    <a:pt x="864" y="479"/>
                    <a:pt x="848" y="473"/>
                    <a:pt x="847" y="472"/>
                  </a:cubicBezTo>
                  <a:cubicBezTo>
                    <a:pt x="844" y="469"/>
                    <a:pt x="846" y="459"/>
                    <a:pt x="846" y="459"/>
                  </a:cubicBezTo>
                  <a:cubicBezTo>
                    <a:pt x="846" y="458"/>
                    <a:pt x="846" y="458"/>
                    <a:pt x="846" y="458"/>
                  </a:cubicBezTo>
                  <a:cubicBezTo>
                    <a:pt x="846" y="458"/>
                    <a:pt x="845" y="447"/>
                    <a:pt x="847" y="445"/>
                  </a:cubicBezTo>
                  <a:cubicBezTo>
                    <a:pt x="848" y="443"/>
                    <a:pt x="864" y="439"/>
                    <a:pt x="880" y="433"/>
                  </a:cubicBezTo>
                  <a:cubicBezTo>
                    <a:pt x="896" y="427"/>
                    <a:pt x="912" y="421"/>
                    <a:pt x="913" y="418"/>
                  </a:cubicBezTo>
                  <a:cubicBezTo>
                    <a:pt x="916" y="414"/>
                    <a:pt x="914" y="398"/>
                    <a:pt x="910" y="394"/>
                  </a:cubicBezTo>
                  <a:cubicBezTo>
                    <a:pt x="909" y="392"/>
                    <a:pt x="892" y="389"/>
                    <a:pt x="875" y="387"/>
                  </a:cubicBezTo>
                  <a:cubicBezTo>
                    <a:pt x="858" y="385"/>
                    <a:pt x="841" y="383"/>
                    <a:pt x="840" y="382"/>
                  </a:cubicBezTo>
                  <a:cubicBezTo>
                    <a:pt x="836" y="380"/>
                    <a:pt x="835" y="369"/>
                    <a:pt x="835" y="369"/>
                  </a:cubicBezTo>
                  <a:cubicBezTo>
                    <a:pt x="835" y="369"/>
                    <a:pt x="835" y="369"/>
                    <a:pt x="835" y="369"/>
                  </a:cubicBezTo>
                  <a:cubicBezTo>
                    <a:pt x="835" y="369"/>
                    <a:pt x="832" y="359"/>
                    <a:pt x="833" y="356"/>
                  </a:cubicBezTo>
                  <a:cubicBezTo>
                    <a:pt x="834" y="354"/>
                    <a:pt x="848" y="346"/>
                    <a:pt x="863" y="337"/>
                  </a:cubicBezTo>
                  <a:cubicBezTo>
                    <a:pt x="877" y="328"/>
                    <a:pt x="891" y="317"/>
                    <a:pt x="892" y="315"/>
                  </a:cubicBezTo>
                  <a:cubicBezTo>
                    <a:pt x="894" y="309"/>
                    <a:pt x="888" y="295"/>
                    <a:pt x="884" y="292"/>
                  </a:cubicBezTo>
                  <a:cubicBezTo>
                    <a:pt x="881" y="290"/>
                    <a:pt x="864" y="291"/>
                    <a:pt x="847" y="293"/>
                  </a:cubicBezTo>
                  <a:cubicBezTo>
                    <a:pt x="830" y="295"/>
                    <a:pt x="814" y="297"/>
                    <a:pt x="812" y="296"/>
                  </a:cubicBezTo>
                  <a:cubicBezTo>
                    <a:pt x="808" y="295"/>
                    <a:pt x="805" y="285"/>
                    <a:pt x="805" y="285"/>
                  </a:cubicBezTo>
                  <a:cubicBezTo>
                    <a:pt x="805" y="285"/>
                    <a:pt x="805" y="285"/>
                    <a:pt x="805" y="285"/>
                  </a:cubicBezTo>
                  <a:cubicBezTo>
                    <a:pt x="805" y="285"/>
                    <a:pt x="799" y="275"/>
                    <a:pt x="799" y="272"/>
                  </a:cubicBezTo>
                  <a:cubicBezTo>
                    <a:pt x="800" y="271"/>
                    <a:pt x="812" y="259"/>
                    <a:pt x="824" y="247"/>
                  </a:cubicBezTo>
                  <a:cubicBezTo>
                    <a:pt x="835" y="235"/>
                    <a:pt x="847" y="222"/>
                    <a:pt x="847" y="219"/>
                  </a:cubicBezTo>
                  <a:cubicBezTo>
                    <a:pt x="847" y="213"/>
                    <a:pt x="839" y="200"/>
                    <a:pt x="834" y="199"/>
                  </a:cubicBezTo>
                  <a:cubicBezTo>
                    <a:pt x="831" y="198"/>
                    <a:pt x="815" y="202"/>
                    <a:pt x="798" y="208"/>
                  </a:cubicBezTo>
                  <a:cubicBezTo>
                    <a:pt x="782" y="213"/>
                    <a:pt x="767" y="220"/>
                    <a:pt x="765" y="220"/>
                  </a:cubicBezTo>
                  <a:cubicBezTo>
                    <a:pt x="761" y="219"/>
                    <a:pt x="755" y="210"/>
                    <a:pt x="755" y="210"/>
                  </a:cubicBezTo>
                  <a:cubicBezTo>
                    <a:pt x="755" y="210"/>
                    <a:pt x="755" y="210"/>
                    <a:pt x="755" y="210"/>
                  </a:cubicBezTo>
                  <a:cubicBezTo>
                    <a:pt x="755" y="210"/>
                    <a:pt x="748" y="202"/>
                    <a:pt x="747" y="199"/>
                  </a:cubicBezTo>
                  <a:cubicBezTo>
                    <a:pt x="747" y="197"/>
                    <a:pt x="756" y="183"/>
                    <a:pt x="765" y="169"/>
                  </a:cubicBezTo>
                  <a:cubicBezTo>
                    <a:pt x="774" y="154"/>
                    <a:pt x="782" y="139"/>
                    <a:pt x="781" y="136"/>
                  </a:cubicBezTo>
                  <a:cubicBezTo>
                    <a:pt x="780" y="130"/>
                    <a:pt x="769" y="120"/>
                    <a:pt x="764" y="119"/>
                  </a:cubicBezTo>
                  <a:cubicBezTo>
                    <a:pt x="761" y="119"/>
                    <a:pt x="746" y="127"/>
                    <a:pt x="732" y="136"/>
                  </a:cubicBezTo>
                  <a:cubicBezTo>
                    <a:pt x="717" y="145"/>
                    <a:pt x="703" y="155"/>
                    <a:pt x="701" y="155"/>
                  </a:cubicBezTo>
                  <a:cubicBezTo>
                    <a:pt x="698" y="156"/>
                    <a:pt x="690" y="148"/>
                    <a:pt x="690" y="148"/>
                  </a:cubicBezTo>
                  <a:cubicBezTo>
                    <a:pt x="690" y="148"/>
                    <a:pt x="690" y="148"/>
                    <a:pt x="690" y="148"/>
                  </a:cubicBezTo>
                  <a:cubicBezTo>
                    <a:pt x="690" y="148"/>
                    <a:pt x="681" y="142"/>
                    <a:pt x="680" y="139"/>
                  </a:cubicBezTo>
                  <a:cubicBezTo>
                    <a:pt x="679" y="138"/>
                    <a:pt x="685" y="122"/>
                    <a:pt x="690" y="106"/>
                  </a:cubicBezTo>
                  <a:cubicBezTo>
                    <a:pt x="695" y="90"/>
                    <a:pt x="699" y="73"/>
                    <a:pt x="698" y="70"/>
                  </a:cubicBezTo>
                  <a:cubicBezTo>
                    <a:pt x="696" y="65"/>
                    <a:pt x="683" y="58"/>
                    <a:pt x="677" y="58"/>
                  </a:cubicBezTo>
                  <a:cubicBezTo>
                    <a:pt x="675" y="58"/>
                    <a:pt x="662" y="70"/>
                    <a:pt x="650" y="82"/>
                  </a:cubicBezTo>
                  <a:cubicBezTo>
                    <a:pt x="638" y="94"/>
                    <a:pt x="627" y="107"/>
                    <a:pt x="625" y="108"/>
                  </a:cubicBezTo>
                  <a:cubicBezTo>
                    <a:pt x="622" y="109"/>
                    <a:pt x="612" y="103"/>
                    <a:pt x="612" y="103"/>
                  </a:cubicBezTo>
                  <a:cubicBezTo>
                    <a:pt x="612" y="103"/>
                    <a:pt x="612" y="103"/>
                    <a:pt x="612" y="103"/>
                  </a:cubicBezTo>
                  <a:cubicBezTo>
                    <a:pt x="612" y="103"/>
                    <a:pt x="602" y="100"/>
                    <a:pt x="600" y="97"/>
                  </a:cubicBezTo>
                  <a:cubicBezTo>
                    <a:pt x="599" y="95"/>
                    <a:pt x="601" y="79"/>
                    <a:pt x="602" y="62"/>
                  </a:cubicBezTo>
                  <a:cubicBezTo>
                    <a:pt x="604" y="45"/>
                    <a:pt x="604" y="28"/>
                    <a:pt x="602" y="26"/>
                  </a:cubicBezTo>
                  <a:cubicBezTo>
                    <a:pt x="599" y="21"/>
                    <a:pt x="584" y="17"/>
                    <a:pt x="579" y="19"/>
                  </a:cubicBezTo>
                  <a:cubicBezTo>
                    <a:pt x="577" y="19"/>
                    <a:pt x="567" y="34"/>
                    <a:pt x="558" y="48"/>
                  </a:cubicBezTo>
                  <a:cubicBezTo>
                    <a:pt x="549" y="63"/>
                    <a:pt x="541" y="78"/>
                    <a:pt x="540" y="79"/>
                  </a:cubicBezTo>
                  <a:cubicBezTo>
                    <a:pt x="537" y="81"/>
                    <a:pt x="526" y="78"/>
                    <a:pt x="526" y="78"/>
                  </a:cubicBezTo>
                  <a:cubicBezTo>
                    <a:pt x="526" y="77"/>
                    <a:pt x="526" y="77"/>
                    <a:pt x="526" y="77"/>
                  </a:cubicBezTo>
                  <a:cubicBezTo>
                    <a:pt x="526" y="77"/>
                    <a:pt x="515" y="77"/>
                    <a:pt x="513" y="74"/>
                  </a:cubicBezTo>
                  <a:cubicBezTo>
                    <a:pt x="512" y="73"/>
                    <a:pt x="510" y="56"/>
                    <a:pt x="507" y="40"/>
                  </a:cubicBezTo>
                  <a:cubicBezTo>
                    <a:pt x="504" y="23"/>
                    <a:pt x="501" y="6"/>
                    <a:pt x="499" y="4"/>
                  </a:cubicBezTo>
                  <a:cubicBezTo>
                    <a:pt x="494" y="0"/>
                    <a:pt x="479" y="0"/>
                    <a:pt x="474" y="3"/>
                  </a:cubicBezTo>
                  <a:cubicBezTo>
                    <a:pt x="472" y="4"/>
                    <a:pt x="466" y="20"/>
                    <a:pt x="461" y="37"/>
                  </a:cubicBezTo>
                  <a:cubicBezTo>
                    <a:pt x="456" y="53"/>
                    <a:pt x="451" y="69"/>
                    <a:pt x="450" y="71"/>
                  </a:cubicBezTo>
                  <a:cubicBezTo>
                    <a:pt x="447" y="73"/>
                    <a:pt x="437" y="72"/>
                    <a:pt x="437" y="72"/>
                  </a:cubicBezTo>
                  <a:cubicBezTo>
                    <a:pt x="436" y="72"/>
                    <a:pt x="436" y="72"/>
                    <a:pt x="436" y="72"/>
                  </a:cubicBezTo>
                  <a:cubicBezTo>
                    <a:pt x="436" y="72"/>
                    <a:pt x="426" y="74"/>
                    <a:pt x="423" y="72"/>
                  </a:cubicBezTo>
                  <a:cubicBezTo>
                    <a:pt x="421" y="71"/>
                    <a:pt x="416" y="56"/>
                    <a:pt x="409" y="40"/>
                  </a:cubicBezTo>
                  <a:cubicBezTo>
                    <a:pt x="403" y="24"/>
                    <a:pt x="395" y="9"/>
                    <a:pt x="393" y="7"/>
                  </a:cubicBezTo>
                  <a:cubicBezTo>
                    <a:pt x="388" y="5"/>
                    <a:pt x="373" y="8"/>
                    <a:pt x="369" y="12"/>
                  </a:cubicBezTo>
                  <a:cubicBezTo>
                    <a:pt x="367" y="13"/>
                    <a:pt x="365" y="31"/>
                    <a:pt x="363" y="47"/>
                  </a:cubicBezTo>
                  <a:cubicBezTo>
                    <a:pt x="362" y="65"/>
                    <a:pt x="362" y="81"/>
                    <a:pt x="361" y="83"/>
                  </a:cubicBezTo>
                  <a:cubicBezTo>
                    <a:pt x="359" y="86"/>
                    <a:pt x="348" y="88"/>
                    <a:pt x="348" y="88"/>
                  </a:cubicBezTo>
                  <a:cubicBezTo>
                    <a:pt x="348" y="88"/>
                    <a:pt x="348" y="88"/>
                    <a:pt x="348" y="88"/>
                  </a:cubicBezTo>
                  <a:cubicBezTo>
                    <a:pt x="348" y="88"/>
                    <a:pt x="338" y="92"/>
                    <a:pt x="335" y="91"/>
                  </a:cubicBezTo>
                  <a:cubicBezTo>
                    <a:pt x="333" y="90"/>
                    <a:pt x="324" y="76"/>
                    <a:pt x="314" y="63"/>
                  </a:cubicBezTo>
                  <a:cubicBezTo>
                    <a:pt x="304" y="49"/>
                    <a:pt x="293" y="35"/>
                    <a:pt x="290" y="35"/>
                  </a:cubicBezTo>
                  <a:cubicBezTo>
                    <a:pt x="285" y="33"/>
                    <a:pt x="271" y="40"/>
                    <a:pt x="268" y="44"/>
                  </a:cubicBezTo>
                  <a:cubicBezTo>
                    <a:pt x="267" y="47"/>
                    <a:pt x="269" y="64"/>
                    <a:pt x="271" y="81"/>
                  </a:cubicBezTo>
                  <a:cubicBezTo>
                    <a:pt x="274" y="97"/>
                    <a:pt x="277" y="114"/>
                    <a:pt x="277" y="116"/>
                  </a:cubicBezTo>
                  <a:cubicBezTo>
                    <a:pt x="276" y="119"/>
                    <a:pt x="266" y="123"/>
                    <a:pt x="266" y="123"/>
                  </a:cubicBezTo>
                  <a:cubicBezTo>
                    <a:pt x="266" y="123"/>
                    <a:pt x="266" y="123"/>
                    <a:pt x="266" y="123"/>
                  </a:cubicBezTo>
                  <a:cubicBezTo>
                    <a:pt x="266" y="123"/>
                    <a:pt x="257" y="130"/>
                    <a:pt x="253" y="129"/>
                  </a:cubicBezTo>
                  <a:cubicBezTo>
                    <a:pt x="252" y="129"/>
                    <a:pt x="240" y="118"/>
                    <a:pt x="227" y="107"/>
                  </a:cubicBezTo>
                  <a:cubicBezTo>
                    <a:pt x="214" y="96"/>
                    <a:pt x="200" y="85"/>
                    <a:pt x="197" y="85"/>
                  </a:cubicBezTo>
                  <a:cubicBezTo>
                    <a:pt x="192" y="85"/>
                    <a:pt x="179" y="95"/>
                    <a:pt x="178" y="100"/>
                  </a:cubicBezTo>
                  <a:cubicBezTo>
                    <a:pt x="177" y="102"/>
                    <a:pt x="183" y="118"/>
                    <a:pt x="189" y="134"/>
                  </a:cubicBezTo>
                  <a:cubicBezTo>
                    <a:pt x="196" y="150"/>
                    <a:pt x="203" y="165"/>
                    <a:pt x="203" y="167"/>
                  </a:cubicBezTo>
                  <a:cubicBezTo>
                    <a:pt x="203" y="171"/>
                    <a:pt x="194" y="177"/>
                    <a:pt x="194" y="177"/>
                  </a:cubicBezTo>
                  <a:cubicBezTo>
                    <a:pt x="194" y="177"/>
                    <a:pt x="194" y="177"/>
                    <a:pt x="194" y="177"/>
                  </a:cubicBezTo>
                  <a:cubicBezTo>
                    <a:pt x="194" y="177"/>
                    <a:pt x="186" y="185"/>
                    <a:pt x="183" y="186"/>
                  </a:cubicBezTo>
                  <a:cubicBezTo>
                    <a:pt x="181" y="186"/>
                    <a:pt x="167" y="178"/>
                    <a:pt x="152" y="170"/>
                  </a:cubicBezTo>
                  <a:cubicBezTo>
                    <a:pt x="137" y="162"/>
                    <a:pt x="121" y="155"/>
                    <a:pt x="118" y="156"/>
                  </a:cubicBezTo>
                  <a:cubicBezTo>
                    <a:pt x="113" y="157"/>
                    <a:pt x="103" y="169"/>
                    <a:pt x="103" y="174"/>
                  </a:cubicBezTo>
                  <a:cubicBezTo>
                    <a:pt x="103" y="177"/>
                    <a:pt x="112" y="191"/>
                    <a:pt x="122" y="205"/>
                  </a:cubicBezTo>
                  <a:cubicBezTo>
                    <a:pt x="132" y="219"/>
                    <a:pt x="142" y="232"/>
                    <a:pt x="143" y="234"/>
                  </a:cubicBezTo>
                  <a:cubicBezTo>
                    <a:pt x="143" y="238"/>
                    <a:pt x="136" y="246"/>
                    <a:pt x="136" y="246"/>
                  </a:cubicBezTo>
                  <a:cubicBezTo>
                    <a:pt x="136" y="246"/>
                    <a:pt x="136" y="246"/>
                    <a:pt x="136" y="246"/>
                  </a:cubicBezTo>
                  <a:cubicBezTo>
                    <a:pt x="136" y="246"/>
                    <a:pt x="131" y="256"/>
                    <a:pt x="128" y="257"/>
                  </a:cubicBezTo>
                  <a:cubicBezTo>
                    <a:pt x="126" y="257"/>
                    <a:pt x="110" y="253"/>
                    <a:pt x="94" y="248"/>
                  </a:cubicBezTo>
                  <a:cubicBezTo>
                    <a:pt x="77" y="244"/>
                    <a:pt x="60" y="241"/>
                    <a:pt x="58" y="242"/>
                  </a:cubicBezTo>
                  <a:cubicBezTo>
                    <a:pt x="52" y="245"/>
                    <a:pt x="46" y="259"/>
                    <a:pt x="47" y="264"/>
                  </a:cubicBezTo>
                  <a:cubicBezTo>
                    <a:pt x="47" y="266"/>
                    <a:pt x="60" y="279"/>
                    <a:pt x="72" y="290"/>
                  </a:cubicBezTo>
                  <a:cubicBezTo>
                    <a:pt x="85" y="301"/>
                    <a:pt x="98" y="311"/>
                    <a:pt x="99" y="313"/>
                  </a:cubicBezTo>
                  <a:cubicBezTo>
                    <a:pt x="101" y="317"/>
                    <a:pt x="96" y="326"/>
                    <a:pt x="96" y="326"/>
                  </a:cubicBezTo>
                  <a:cubicBezTo>
                    <a:pt x="96" y="326"/>
                    <a:pt x="96" y="326"/>
                    <a:pt x="96" y="326"/>
                  </a:cubicBezTo>
                  <a:cubicBezTo>
                    <a:pt x="95" y="326"/>
                    <a:pt x="93" y="337"/>
                    <a:pt x="90" y="339"/>
                  </a:cubicBezTo>
                  <a:cubicBezTo>
                    <a:pt x="89" y="340"/>
                    <a:pt x="72" y="339"/>
                    <a:pt x="55" y="338"/>
                  </a:cubicBezTo>
                  <a:cubicBezTo>
                    <a:pt x="38" y="338"/>
                    <a:pt x="21" y="339"/>
                    <a:pt x="19" y="341"/>
                  </a:cubicBezTo>
                  <a:cubicBezTo>
                    <a:pt x="14" y="344"/>
                    <a:pt x="11" y="359"/>
                    <a:pt x="13" y="364"/>
                  </a:cubicBezTo>
                  <a:cubicBezTo>
                    <a:pt x="14" y="367"/>
                    <a:pt x="29" y="376"/>
                    <a:pt x="44" y="383"/>
                  </a:cubicBezTo>
                  <a:cubicBezTo>
                    <a:pt x="59" y="391"/>
                    <a:pt x="74" y="398"/>
                    <a:pt x="76" y="400"/>
                  </a:cubicBezTo>
                  <a:cubicBezTo>
                    <a:pt x="78" y="403"/>
                    <a:pt x="75" y="413"/>
                    <a:pt x="75" y="413"/>
                  </a:cubicBezTo>
                  <a:cubicBezTo>
                    <a:pt x="75" y="414"/>
                    <a:pt x="75" y="414"/>
                    <a:pt x="75" y="414"/>
                  </a:cubicBezTo>
                  <a:cubicBezTo>
                    <a:pt x="75" y="414"/>
                    <a:pt x="75" y="424"/>
                    <a:pt x="72" y="427"/>
                  </a:cubicBezTo>
                  <a:cubicBezTo>
                    <a:pt x="71" y="428"/>
                    <a:pt x="55" y="431"/>
                    <a:pt x="38" y="435"/>
                  </a:cubicBezTo>
                  <a:cubicBezTo>
                    <a:pt x="22" y="439"/>
                    <a:pt x="5" y="443"/>
                    <a:pt x="3" y="445"/>
                  </a:cubicBezTo>
                  <a:cubicBezTo>
                    <a:pt x="0" y="450"/>
                    <a:pt x="0" y="465"/>
                    <a:pt x="3" y="470"/>
                  </a:cubicBezTo>
                  <a:cubicBezTo>
                    <a:pt x="5" y="472"/>
                    <a:pt x="21" y="477"/>
                    <a:pt x="38" y="481"/>
                  </a:cubicBezTo>
                  <a:cubicBezTo>
                    <a:pt x="54" y="485"/>
                    <a:pt x="71" y="489"/>
                    <a:pt x="72" y="490"/>
                  </a:cubicBezTo>
                  <a:cubicBezTo>
                    <a:pt x="75" y="492"/>
                    <a:pt x="75" y="503"/>
                    <a:pt x="75" y="503"/>
                  </a:cubicBezTo>
                  <a:cubicBezTo>
                    <a:pt x="75" y="503"/>
                    <a:pt x="75" y="503"/>
                    <a:pt x="75" y="503"/>
                  </a:cubicBezTo>
                  <a:cubicBezTo>
                    <a:pt x="75" y="503"/>
                    <a:pt x="77" y="514"/>
                    <a:pt x="76" y="517"/>
                  </a:cubicBezTo>
                  <a:cubicBezTo>
                    <a:pt x="75" y="519"/>
                    <a:pt x="59" y="525"/>
                    <a:pt x="44" y="533"/>
                  </a:cubicBezTo>
                  <a:cubicBezTo>
                    <a:pt x="29" y="540"/>
                    <a:pt x="14" y="548"/>
                    <a:pt x="13" y="551"/>
                  </a:cubicBezTo>
                  <a:cubicBezTo>
                    <a:pt x="10" y="556"/>
                    <a:pt x="14" y="571"/>
                    <a:pt x="18" y="574"/>
                  </a:cubicBezTo>
                  <a:cubicBezTo>
                    <a:pt x="20" y="576"/>
                    <a:pt x="37" y="577"/>
                    <a:pt x="54" y="578"/>
                  </a:cubicBezTo>
                  <a:cubicBezTo>
                    <a:pt x="71" y="578"/>
                    <a:pt x="88" y="577"/>
                    <a:pt x="90" y="578"/>
                  </a:cubicBezTo>
                  <a:cubicBezTo>
                    <a:pt x="93" y="580"/>
                    <a:pt x="96" y="591"/>
                    <a:pt x="96" y="591"/>
                  </a:cubicBezTo>
                  <a:cubicBezTo>
                    <a:pt x="96" y="591"/>
                    <a:pt x="96" y="591"/>
                    <a:pt x="96" y="591"/>
                  </a:cubicBezTo>
                  <a:cubicBezTo>
                    <a:pt x="96" y="591"/>
                    <a:pt x="100" y="601"/>
                    <a:pt x="99" y="604"/>
                  </a:cubicBezTo>
                  <a:cubicBezTo>
                    <a:pt x="99" y="606"/>
                    <a:pt x="86" y="615"/>
                    <a:pt x="72" y="626"/>
                  </a:cubicBezTo>
                  <a:cubicBezTo>
                    <a:pt x="59" y="637"/>
                    <a:pt x="47" y="649"/>
                    <a:pt x="46" y="651"/>
                  </a:cubicBezTo>
                  <a:cubicBezTo>
                    <a:pt x="45" y="657"/>
                    <a:pt x="52" y="671"/>
                    <a:pt x="57" y="673"/>
                  </a:cubicBezTo>
                  <a:cubicBezTo>
                    <a:pt x="59" y="674"/>
                    <a:pt x="76" y="672"/>
                    <a:pt x="93" y="668"/>
                  </a:cubicBezTo>
                  <a:cubicBezTo>
                    <a:pt x="110" y="664"/>
                    <a:pt x="126" y="660"/>
                    <a:pt x="128" y="660"/>
                  </a:cubicBezTo>
                  <a:cubicBezTo>
                    <a:pt x="131" y="661"/>
                    <a:pt x="136" y="671"/>
                    <a:pt x="136" y="671"/>
                  </a:cubicBezTo>
                  <a:cubicBezTo>
                    <a:pt x="136" y="671"/>
                    <a:pt x="136" y="671"/>
                    <a:pt x="136" y="671"/>
                  </a:cubicBezTo>
                  <a:cubicBezTo>
                    <a:pt x="136" y="671"/>
                    <a:pt x="143" y="680"/>
                    <a:pt x="143" y="683"/>
                  </a:cubicBezTo>
                  <a:cubicBezTo>
                    <a:pt x="143" y="685"/>
                    <a:pt x="132" y="697"/>
                    <a:pt x="122" y="711"/>
                  </a:cubicBezTo>
                  <a:cubicBezTo>
                    <a:pt x="111" y="724"/>
                    <a:pt x="102" y="739"/>
                    <a:pt x="102" y="741"/>
                  </a:cubicBezTo>
                  <a:cubicBezTo>
                    <a:pt x="102" y="747"/>
                    <a:pt x="112" y="759"/>
                    <a:pt x="117" y="760"/>
                  </a:cubicBezTo>
                  <a:cubicBezTo>
                    <a:pt x="120" y="761"/>
                    <a:pt x="136" y="754"/>
                    <a:pt x="151" y="747"/>
                  </a:cubicBezTo>
                  <a:cubicBezTo>
                    <a:pt x="166" y="739"/>
                    <a:pt x="181" y="731"/>
                    <a:pt x="183" y="731"/>
                  </a:cubicBezTo>
                  <a:cubicBezTo>
                    <a:pt x="187" y="731"/>
                    <a:pt x="194" y="740"/>
                    <a:pt x="194" y="740"/>
                  </a:cubicBezTo>
                  <a:cubicBezTo>
                    <a:pt x="194" y="740"/>
                    <a:pt x="194" y="740"/>
                    <a:pt x="194" y="740"/>
                  </a:cubicBezTo>
                  <a:cubicBezTo>
                    <a:pt x="194" y="740"/>
                    <a:pt x="202" y="747"/>
                    <a:pt x="203" y="750"/>
                  </a:cubicBezTo>
                  <a:cubicBezTo>
                    <a:pt x="203" y="751"/>
                    <a:pt x="196" y="766"/>
                    <a:pt x="189" y="782"/>
                  </a:cubicBezTo>
                  <a:cubicBezTo>
                    <a:pt x="182" y="797"/>
                    <a:pt x="176" y="813"/>
                    <a:pt x="177" y="816"/>
                  </a:cubicBezTo>
                  <a:cubicBezTo>
                    <a:pt x="178" y="822"/>
                    <a:pt x="191" y="831"/>
                    <a:pt x="196" y="831"/>
                  </a:cubicBezTo>
                  <a:cubicBezTo>
                    <a:pt x="199" y="831"/>
                    <a:pt x="213" y="821"/>
                    <a:pt x="226" y="810"/>
                  </a:cubicBezTo>
                  <a:cubicBezTo>
                    <a:pt x="239" y="799"/>
                    <a:pt x="252" y="788"/>
                    <a:pt x="254" y="787"/>
                  </a:cubicBezTo>
                  <a:cubicBezTo>
                    <a:pt x="257" y="787"/>
                    <a:pt x="266" y="793"/>
                    <a:pt x="266" y="793"/>
                  </a:cubicBezTo>
                  <a:cubicBezTo>
                    <a:pt x="266" y="793"/>
                    <a:pt x="266" y="793"/>
                    <a:pt x="266" y="793"/>
                  </a:cubicBezTo>
                  <a:cubicBezTo>
                    <a:pt x="266" y="793"/>
                    <a:pt x="276" y="798"/>
                    <a:pt x="277" y="801"/>
                  </a:cubicBezTo>
                  <a:cubicBezTo>
                    <a:pt x="278" y="803"/>
                    <a:pt x="274" y="819"/>
                    <a:pt x="271" y="835"/>
                  </a:cubicBezTo>
                  <a:cubicBezTo>
                    <a:pt x="268" y="852"/>
                    <a:pt x="265" y="869"/>
                    <a:pt x="267" y="872"/>
                  </a:cubicBezTo>
                  <a:cubicBezTo>
                    <a:pt x="269" y="877"/>
                    <a:pt x="284" y="883"/>
                    <a:pt x="289" y="881"/>
                  </a:cubicBezTo>
                  <a:cubicBezTo>
                    <a:pt x="291" y="881"/>
                    <a:pt x="303" y="868"/>
                    <a:pt x="313" y="854"/>
                  </a:cubicBezTo>
                  <a:cubicBezTo>
                    <a:pt x="324" y="841"/>
                    <a:pt x="333" y="827"/>
                    <a:pt x="335" y="826"/>
                  </a:cubicBezTo>
                  <a:cubicBezTo>
                    <a:pt x="338" y="824"/>
                    <a:pt x="348" y="829"/>
                    <a:pt x="348" y="829"/>
                  </a:cubicBezTo>
                  <a:cubicBezTo>
                    <a:pt x="348" y="829"/>
                    <a:pt x="348" y="829"/>
                    <a:pt x="348" y="829"/>
                  </a:cubicBezTo>
                  <a:cubicBezTo>
                    <a:pt x="348" y="829"/>
                    <a:pt x="359" y="831"/>
                    <a:pt x="361" y="834"/>
                  </a:cubicBezTo>
                  <a:cubicBezTo>
                    <a:pt x="362" y="835"/>
                    <a:pt x="362" y="852"/>
                    <a:pt x="363" y="869"/>
                  </a:cubicBezTo>
                  <a:cubicBezTo>
                    <a:pt x="364" y="886"/>
                    <a:pt x="365" y="903"/>
                    <a:pt x="367" y="905"/>
                  </a:cubicBezTo>
                  <a:cubicBezTo>
                    <a:pt x="371" y="909"/>
                    <a:pt x="386" y="912"/>
                    <a:pt x="391" y="909"/>
                  </a:cubicBezTo>
                  <a:cubicBezTo>
                    <a:pt x="393" y="908"/>
                    <a:pt x="401" y="893"/>
                    <a:pt x="408" y="877"/>
                  </a:cubicBezTo>
                  <a:cubicBezTo>
                    <a:pt x="415" y="862"/>
                    <a:pt x="422" y="846"/>
                    <a:pt x="423" y="845"/>
                  </a:cubicBezTo>
                  <a:cubicBezTo>
                    <a:pt x="426" y="842"/>
                    <a:pt x="436" y="844"/>
                    <a:pt x="436" y="844"/>
                  </a:cubicBezTo>
                  <a:cubicBezTo>
                    <a:pt x="437" y="845"/>
                    <a:pt x="437" y="845"/>
                    <a:pt x="437" y="845"/>
                  </a:cubicBezTo>
                  <a:cubicBezTo>
                    <a:pt x="437" y="845"/>
                    <a:pt x="448" y="844"/>
                    <a:pt x="450" y="846"/>
                  </a:cubicBezTo>
                  <a:cubicBezTo>
                    <a:pt x="451" y="847"/>
                    <a:pt x="455" y="864"/>
                    <a:pt x="460" y="880"/>
                  </a:cubicBezTo>
                  <a:cubicBezTo>
                    <a:pt x="465" y="896"/>
                    <a:pt x="470" y="912"/>
                    <a:pt x="473" y="914"/>
                  </a:cubicBezTo>
                  <a:cubicBezTo>
                    <a:pt x="477" y="917"/>
                    <a:pt x="493" y="916"/>
                    <a:pt x="497" y="913"/>
                  </a:cubicBezTo>
                  <a:cubicBezTo>
                    <a:pt x="499" y="911"/>
                    <a:pt x="503" y="894"/>
                    <a:pt x="506" y="878"/>
                  </a:cubicBezTo>
                  <a:cubicBezTo>
                    <a:pt x="510" y="861"/>
                    <a:pt x="512" y="844"/>
                    <a:pt x="513" y="843"/>
                  </a:cubicBezTo>
                  <a:cubicBezTo>
                    <a:pt x="515" y="840"/>
                    <a:pt x="526" y="839"/>
                    <a:pt x="526" y="839"/>
                  </a:cubicBezTo>
                  <a:cubicBezTo>
                    <a:pt x="526" y="839"/>
                    <a:pt x="526" y="839"/>
                    <a:pt x="526" y="839"/>
                  </a:cubicBezTo>
                  <a:cubicBezTo>
                    <a:pt x="526" y="839"/>
                    <a:pt x="537" y="837"/>
                    <a:pt x="540" y="838"/>
                  </a:cubicBezTo>
                  <a:cubicBezTo>
                    <a:pt x="541" y="839"/>
                    <a:pt x="549" y="854"/>
                    <a:pt x="557" y="868"/>
                  </a:cubicBezTo>
                  <a:cubicBezTo>
                    <a:pt x="565" y="883"/>
                    <a:pt x="575" y="898"/>
                    <a:pt x="577" y="899"/>
                  </a:cubicBezTo>
                  <a:cubicBezTo>
                    <a:pt x="583" y="901"/>
                    <a:pt x="597" y="896"/>
                    <a:pt x="601" y="892"/>
                  </a:cubicBezTo>
                  <a:cubicBezTo>
                    <a:pt x="602" y="890"/>
                    <a:pt x="602" y="873"/>
                    <a:pt x="602" y="855"/>
                  </a:cubicBezTo>
                  <a:cubicBezTo>
                    <a:pt x="601" y="838"/>
                    <a:pt x="600" y="822"/>
                    <a:pt x="600" y="820"/>
                  </a:cubicBezTo>
                  <a:cubicBezTo>
                    <a:pt x="602" y="816"/>
                    <a:pt x="612" y="814"/>
                    <a:pt x="612" y="814"/>
                  </a:cubicBezTo>
                  <a:cubicBezTo>
                    <a:pt x="612" y="814"/>
                    <a:pt x="612" y="814"/>
                    <a:pt x="612" y="814"/>
                  </a:cubicBezTo>
                  <a:cubicBezTo>
                    <a:pt x="612" y="814"/>
                    <a:pt x="622" y="808"/>
                    <a:pt x="625" y="809"/>
                  </a:cubicBezTo>
                  <a:cubicBezTo>
                    <a:pt x="627" y="809"/>
                    <a:pt x="638" y="822"/>
                    <a:pt x="649" y="835"/>
                  </a:cubicBezTo>
                  <a:cubicBezTo>
                    <a:pt x="661" y="847"/>
                    <a:pt x="673" y="859"/>
                    <a:pt x="676" y="860"/>
                  </a:cubicBezTo>
                  <a:cubicBezTo>
                    <a:pt x="681" y="860"/>
                    <a:pt x="695" y="852"/>
                    <a:pt x="697" y="847"/>
                  </a:cubicBezTo>
                  <a:cubicBezTo>
                    <a:pt x="698" y="845"/>
                    <a:pt x="694" y="828"/>
                    <a:pt x="689" y="812"/>
                  </a:cubicBezTo>
                  <a:cubicBezTo>
                    <a:pt x="685" y="795"/>
                    <a:pt x="679" y="779"/>
                    <a:pt x="680" y="778"/>
                  </a:cubicBezTo>
                  <a:cubicBezTo>
                    <a:pt x="680" y="774"/>
                    <a:pt x="690" y="769"/>
                    <a:pt x="690" y="769"/>
                  </a:cubicBezTo>
                  <a:cubicBezTo>
                    <a:pt x="690" y="769"/>
                    <a:pt x="690" y="769"/>
                    <a:pt x="690" y="769"/>
                  </a:cubicBezTo>
                  <a:cubicBezTo>
                    <a:pt x="690" y="769"/>
                    <a:pt x="698" y="761"/>
                    <a:pt x="702" y="761"/>
                  </a:cubicBezTo>
                  <a:cubicBezTo>
                    <a:pt x="703" y="761"/>
                    <a:pt x="717" y="771"/>
                    <a:pt x="731" y="781"/>
                  </a:cubicBezTo>
                  <a:cubicBezTo>
                    <a:pt x="745" y="790"/>
                    <a:pt x="759" y="799"/>
                    <a:pt x="762" y="799"/>
                  </a:cubicBezTo>
                  <a:cubicBezTo>
                    <a:pt x="768" y="798"/>
                    <a:pt x="779" y="787"/>
                    <a:pt x="780" y="782"/>
                  </a:cubicBezTo>
                  <a:cubicBezTo>
                    <a:pt x="780" y="780"/>
                    <a:pt x="773" y="764"/>
                    <a:pt x="765" y="749"/>
                  </a:cubicBezTo>
                  <a:cubicBezTo>
                    <a:pt x="756" y="734"/>
                    <a:pt x="748" y="720"/>
                    <a:pt x="747" y="718"/>
                  </a:cubicBezTo>
                  <a:cubicBezTo>
                    <a:pt x="747" y="714"/>
                    <a:pt x="755" y="707"/>
                    <a:pt x="755" y="707"/>
                  </a:cubicBezTo>
                  <a:cubicBezTo>
                    <a:pt x="755" y="707"/>
                    <a:pt x="755" y="707"/>
                    <a:pt x="755" y="707"/>
                  </a:cubicBezTo>
                  <a:cubicBezTo>
                    <a:pt x="755" y="707"/>
                    <a:pt x="762" y="698"/>
                    <a:pt x="765" y="697"/>
                  </a:cubicBezTo>
                  <a:cubicBezTo>
                    <a:pt x="767" y="697"/>
                    <a:pt x="782" y="703"/>
                    <a:pt x="798" y="709"/>
                  </a:cubicBezTo>
                  <a:cubicBezTo>
                    <a:pt x="813" y="715"/>
                    <a:pt x="830" y="721"/>
                    <a:pt x="833" y="720"/>
                  </a:cubicBezTo>
                  <a:cubicBezTo>
                    <a:pt x="838" y="718"/>
                    <a:pt x="846" y="705"/>
                    <a:pt x="846" y="699"/>
                  </a:cubicBezTo>
                  <a:cubicBezTo>
                    <a:pt x="846" y="697"/>
                    <a:pt x="835" y="683"/>
                    <a:pt x="824" y="671"/>
                  </a:cubicBezTo>
                  <a:cubicBezTo>
                    <a:pt x="812" y="658"/>
                    <a:pt x="800" y="646"/>
                    <a:pt x="800" y="645"/>
                  </a:cubicBezTo>
                  <a:cubicBezTo>
                    <a:pt x="799" y="641"/>
                    <a:pt x="805" y="632"/>
                    <a:pt x="805" y="632"/>
                  </a:cubicBezTo>
                  <a:cubicBezTo>
                    <a:pt x="805" y="632"/>
                    <a:pt x="805" y="632"/>
                    <a:pt x="805" y="632"/>
                  </a:cubicBezTo>
                  <a:cubicBezTo>
                    <a:pt x="805" y="632"/>
                    <a:pt x="809" y="622"/>
                    <a:pt x="812" y="620"/>
                  </a:cubicBezTo>
                  <a:cubicBezTo>
                    <a:pt x="813" y="619"/>
                    <a:pt x="830" y="622"/>
                    <a:pt x="846" y="624"/>
                  </a:cubicBezTo>
                  <a:cubicBezTo>
                    <a:pt x="863" y="627"/>
                    <a:pt x="880" y="628"/>
                    <a:pt x="883" y="626"/>
                  </a:cubicBezTo>
                  <a:cubicBezTo>
                    <a:pt x="888" y="624"/>
                    <a:pt x="893" y="609"/>
                    <a:pt x="891" y="604"/>
                  </a:cubicBezTo>
                  <a:cubicBezTo>
                    <a:pt x="891" y="601"/>
                    <a:pt x="877" y="591"/>
                    <a:pt x="863" y="581"/>
                  </a:cubicBezTo>
                  <a:cubicBezTo>
                    <a:pt x="849" y="571"/>
                    <a:pt x="834" y="563"/>
                    <a:pt x="833" y="561"/>
                  </a:cubicBezTo>
                  <a:cubicBezTo>
                    <a:pt x="831" y="558"/>
                    <a:pt x="835" y="548"/>
                    <a:pt x="835" y="548"/>
                  </a:cubicBezTo>
                  <a:cubicBezTo>
                    <a:pt x="835" y="548"/>
                    <a:pt x="835" y="548"/>
                    <a:pt x="835" y="548"/>
                  </a:cubicBezTo>
                  <a:cubicBezTo>
                    <a:pt x="836" y="548"/>
                    <a:pt x="837" y="537"/>
                    <a:pt x="840" y="535"/>
                  </a:cubicBezTo>
                  <a:cubicBezTo>
                    <a:pt x="841" y="533"/>
                    <a:pt x="857" y="533"/>
                    <a:pt x="874" y="531"/>
                  </a:cubicBezTo>
                  <a:cubicBezTo>
                    <a:pt x="891" y="529"/>
                    <a:pt x="908" y="526"/>
                    <a:pt x="910" y="524"/>
                  </a:cubicBezTo>
                  <a:cubicBezTo>
                    <a:pt x="914" y="520"/>
                    <a:pt x="916" y="505"/>
                    <a:pt x="913" y="500"/>
                  </a:cubicBezTo>
                  <a:cubicBezTo>
                    <a:pt x="912" y="498"/>
                    <a:pt x="896" y="491"/>
                    <a:pt x="880" y="485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grpSp>
          <p:nvGrpSpPr>
            <p:cNvPr id="16" name="Group 20"/>
            <p:cNvGrpSpPr/>
            <p:nvPr/>
          </p:nvGrpSpPr>
          <p:grpSpPr>
            <a:xfrm>
              <a:off x="6409510" y="2372651"/>
              <a:ext cx="942997" cy="943579"/>
              <a:chOff x="6409510" y="2372651"/>
              <a:chExt cx="942997" cy="943579"/>
            </a:xfrm>
          </p:grpSpPr>
          <p:sp>
            <p:nvSpPr>
              <p:cNvPr id="17" name="Oval 4"/>
              <p:cNvSpPr>
                <a:spLocks noChangeArrowheads="1"/>
              </p:cNvSpPr>
              <p:nvPr/>
            </p:nvSpPr>
            <p:spPr bwMode="auto">
              <a:xfrm>
                <a:off x="6409510" y="2372651"/>
                <a:ext cx="942997" cy="943579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90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18" name="Freeform 273"/>
              <p:cNvSpPr>
                <a:spLocks noChangeArrowheads="1"/>
              </p:cNvSpPr>
              <p:nvPr/>
            </p:nvSpPr>
            <p:spPr bwMode="auto">
              <a:xfrm>
                <a:off x="6689114" y="2711353"/>
                <a:ext cx="390404" cy="266174"/>
              </a:xfrm>
              <a:custGeom>
                <a:avLst/>
                <a:gdLst>
                  <a:gd name="T0" fmla="*/ 925 w 949"/>
                  <a:gd name="T1" fmla="*/ 40 h 647"/>
                  <a:gd name="T2" fmla="*/ 868 w 949"/>
                  <a:gd name="T3" fmla="*/ 17 h 647"/>
                  <a:gd name="T4" fmla="*/ 742 w 949"/>
                  <a:gd name="T5" fmla="*/ 0 h 647"/>
                  <a:gd name="T6" fmla="*/ 725 w 949"/>
                  <a:gd name="T7" fmla="*/ 40 h 647"/>
                  <a:gd name="T8" fmla="*/ 148 w 949"/>
                  <a:gd name="T9" fmla="*/ 17 h 647"/>
                  <a:gd name="T10" fmla="*/ 97 w 949"/>
                  <a:gd name="T11" fmla="*/ 0 h 647"/>
                  <a:gd name="T12" fmla="*/ 85 w 949"/>
                  <a:gd name="T13" fmla="*/ 40 h 647"/>
                  <a:gd name="T14" fmla="*/ 0 w 949"/>
                  <a:gd name="T15" fmla="*/ 69 h 647"/>
                  <a:gd name="T16" fmla="*/ 28 w 949"/>
                  <a:gd name="T17" fmla="*/ 646 h 647"/>
                  <a:gd name="T18" fmla="*/ 948 w 949"/>
                  <a:gd name="T19" fmla="*/ 617 h 647"/>
                  <a:gd name="T20" fmla="*/ 925 w 949"/>
                  <a:gd name="T21" fmla="*/ 40 h 647"/>
                  <a:gd name="T22" fmla="*/ 114 w 949"/>
                  <a:gd name="T23" fmla="*/ 80 h 647"/>
                  <a:gd name="T24" fmla="*/ 114 w 949"/>
                  <a:gd name="T25" fmla="*/ 160 h 647"/>
                  <a:gd name="T26" fmla="*/ 114 w 949"/>
                  <a:gd name="T27" fmla="*/ 80 h 647"/>
                  <a:gd name="T28" fmla="*/ 851 w 949"/>
                  <a:gd name="T29" fmla="*/ 97 h 647"/>
                  <a:gd name="T30" fmla="*/ 725 w 949"/>
                  <a:gd name="T31" fmla="*/ 114 h 647"/>
                  <a:gd name="T32" fmla="*/ 742 w 949"/>
                  <a:gd name="T33" fmla="*/ 143 h 647"/>
                  <a:gd name="T34" fmla="*/ 868 w 949"/>
                  <a:gd name="T35" fmla="*/ 131 h 647"/>
                  <a:gd name="T36" fmla="*/ 851 w 949"/>
                  <a:gd name="T37" fmla="*/ 97 h 647"/>
                  <a:gd name="T38" fmla="*/ 474 w 949"/>
                  <a:gd name="T39" fmla="*/ 74 h 647"/>
                  <a:gd name="T40" fmla="*/ 474 w 949"/>
                  <a:gd name="T41" fmla="*/ 611 h 647"/>
                  <a:gd name="T42" fmla="*/ 474 w 949"/>
                  <a:gd name="T43" fmla="*/ 74 h 647"/>
                  <a:gd name="T44" fmla="*/ 474 w 949"/>
                  <a:gd name="T45" fmla="*/ 131 h 647"/>
                  <a:gd name="T46" fmla="*/ 474 w 949"/>
                  <a:gd name="T47" fmla="*/ 560 h 647"/>
                  <a:gd name="T48" fmla="*/ 474 w 949"/>
                  <a:gd name="T49" fmla="*/ 131 h 647"/>
                  <a:gd name="T50" fmla="*/ 474 w 949"/>
                  <a:gd name="T51" fmla="*/ 188 h 647"/>
                  <a:gd name="T52" fmla="*/ 474 w 949"/>
                  <a:gd name="T53" fmla="*/ 497 h 647"/>
                  <a:gd name="T54" fmla="*/ 474 w 949"/>
                  <a:gd name="T55" fmla="*/ 188 h 647"/>
                  <a:gd name="T56" fmla="*/ 474 w 949"/>
                  <a:gd name="T57" fmla="*/ 229 h 647"/>
                  <a:gd name="T58" fmla="*/ 497 w 949"/>
                  <a:gd name="T59" fmla="*/ 251 h 647"/>
                  <a:gd name="T60" fmla="*/ 394 w 949"/>
                  <a:gd name="T61" fmla="*/ 423 h 647"/>
                  <a:gd name="T62" fmla="*/ 474 w 949"/>
                  <a:gd name="T63" fmla="*/ 229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49" h="647">
                    <a:moveTo>
                      <a:pt x="925" y="40"/>
                    </a:moveTo>
                    <a:lnTo>
                      <a:pt x="925" y="40"/>
                    </a:lnTo>
                    <a:cubicBezTo>
                      <a:pt x="868" y="40"/>
                      <a:pt x="868" y="40"/>
                      <a:pt x="868" y="40"/>
                    </a:cubicBezTo>
                    <a:cubicBezTo>
                      <a:pt x="868" y="17"/>
                      <a:pt x="868" y="17"/>
                      <a:pt x="868" y="17"/>
                    </a:cubicBezTo>
                    <a:cubicBezTo>
                      <a:pt x="868" y="6"/>
                      <a:pt x="862" y="0"/>
                      <a:pt x="851" y="0"/>
                    </a:cubicBezTo>
                    <a:cubicBezTo>
                      <a:pt x="742" y="0"/>
                      <a:pt x="742" y="0"/>
                      <a:pt x="742" y="0"/>
                    </a:cubicBezTo>
                    <a:cubicBezTo>
                      <a:pt x="731" y="0"/>
                      <a:pt x="725" y="6"/>
                      <a:pt x="725" y="17"/>
                    </a:cubicBezTo>
                    <a:cubicBezTo>
                      <a:pt x="725" y="40"/>
                      <a:pt x="725" y="40"/>
                      <a:pt x="725" y="40"/>
                    </a:cubicBezTo>
                    <a:cubicBezTo>
                      <a:pt x="148" y="40"/>
                      <a:pt x="148" y="40"/>
                      <a:pt x="148" y="40"/>
                    </a:cubicBezTo>
                    <a:cubicBezTo>
                      <a:pt x="148" y="17"/>
                      <a:pt x="148" y="17"/>
                      <a:pt x="148" y="17"/>
                    </a:cubicBezTo>
                    <a:cubicBezTo>
                      <a:pt x="148" y="6"/>
                      <a:pt x="148" y="0"/>
                      <a:pt x="137" y="0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91" y="0"/>
                      <a:pt x="85" y="6"/>
                      <a:pt x="85" y="17"/>
                    </a:cubicBezTo>
                    <a:cubicBezTo>
                      <a:pt x="85" y="40"/>
                      <a:pt x="85" y="40"/>
                      <a:pt x="85" y="40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11" y="40"/>
                      <a:pt x="0" y="51"/>
                      <a:pt x="0" y="69"/>
                    </a:cubicBezTo>
                    <a:cubicBezTo>
                      <a:pt x="0" y="617"/>
                      <a:pt x="0" y="617"/>
                      <a:pt x="0" y="617"/>
                    </a:cubicBezTo>
                    <a:cubicBezTo>
                      <a:pt x="0" y="634"/>
                      <a:pt x="11" y="646"/>
                      <a:pt x="28" y="646"/>
                    </a:cubicBezTo>
                    <a:cubicBezTo>
                      <a:pt x="925" y="646"/>
                      <a:pt x="925" y="646"/>
                      <a:pt x="925" y="646"/>
                    </a:cubicBezTo>
                    <a:cubicBezTo>
                      <a:pt x="942" y="646"/>
                      <a:pt x="948" y="634"/>
                      <a:pt x="948" y="617"/>
                    </a:cubicBezTo>
                    <a:cubicBezTo>
                      <a:pt x="948" y="69"/>
                      <a:pt x="948" y="69"/>
                      <a:pt x="948" y="69"/>
                    </a:cubicBezTo>
                    <a:cubicBezTo>
                      <a:pt x="948" y="51"/>
                      <a:pt x="942" y="40"/>
                      <a:pt x="925" y="40"/>
                    </a:cubicBezTo>
                    <a:close/>
                    <a:moveTo>
                      <a:pt x="114" y="80"/>
                    </a:moveTo>
                    <a:lnTo>
                      <a:pt x="114" y="80"/>
                    </a:lnTo>
                    <a:cubicBezTo>
                      <a:pt x="97" y="80"/>
                      <a:pt x="74" y="97"/>
                      <a:pt x="74" y="120"/>
                    </a:cubicBezTo>
                    <a:cubicBezTo>
                      <a:pt x="74" y="143"/>
                      <a:pt x="97" y="160"/>
                      <a:pt x="114" y="160"/>
                    </a:cubicBezTo>
                    <a:cubicBezTo>
                      <a:pt x="143" y="160"/>
                      <a:pt x="160" y="143"/>
                      <a:pt x="160" y="120"/>
                    </a:cubicBezTo>
                    <a:cubicBezTo>
                      <a:pt x="160" y="97"/>
                      <a:pt x="143" y="80"/>
                      <a:pt x="114" y="80"/>
                    </a:cubicBezTo>
                    <a:close/>
                    <a:moveTo>
                      <a:pt x="851" y="97"/>
                    </a:moveTo>
                    <a:lnTo>
                      <a:pt x="851" y="97"/>
                    </a:lnTo>
                    <a:cubicBezTo>
                      <a:pt x="742" y="97"/>
                      <a:pt x="742" y="97"/>
                      <a:pt x="742" y="97"/>
                    </a:cubicBezTo>
                    <a:cubicBezTo>
                      <a:pt x="731" y="97"/>
                      <a:pt x="725" y="103"/>
                      <a:pt x="725" y="114"/>
                    </a:cubicBezTo>
                    <a:cubicBezTo>
                      <a:pt x="725" y="131"/>
                      <a:pt x="725" y="131"/>
                      <a:pt x="725" y="131"/>
                    </a:cubicBezTo>
                    <a:cubicBezTo>
                      <a:pt x="725" y="137"/>
                      <a:pt x="731" y="143"/>
                      <a:pt x="742" y="143"/>
                    </a:cubicBezTo>
                    <a:cubicBezTo>
                      <a:pt x="851" y="143"/>
                      <a:pt x="851" y="143"/>
                      <a:pt x="851" y="143"/>
                    </a:cubicBezTo>
                    <a:cubicBezTo>
                      <a:pt x="862" y="143"/>
                      <a:pt x="868" y="137"/>
                      <a:pt x="868" y="131"/>
                    </a:cubicBezTo>
                    <a:cubicBezTo>
                      <a:pt x="868" y="114"/>
                      <a:pt x="868" y="114"/>
                      <a:pt x="868" y="114"/>
                    </a:cubicBezTo>
                    <a:cubicBezTo>
                      <a:pt x="868" y="103"/>
                      <a:pt x="862" y="97"/>
                      <a:pt x="851" y="97"/>
                    </a:cubicBezTo>
                    <a:close/>
                    <a:moveTo>
                      <a:pt x="474" y="74"/>
                    </a:moveTo>
                    <a:lnTo>
                      <a:pt x="474" y="74"/>
                    </a:lnTo>
                    <a:cubicBezTo>
                      <a:pt x="623" y="74"/>
                      <a:pt x="742" y="194"/>
                      <a:pt x="742" y="343"/>
                    </a:cubicBezTo>
                    <a:cubicBezTo>
                      <a:pt x="742" y="491"/>
                      <a:pt x="623" y="611"/>
                      <a:pt x="474" y="611"/>
                    </a:cubicBezTo>
                    <a:cubicBezTo>
                      <a:pt x="331" y="611"/>
                      <a:pt x="206" y="491"/>
                      <a:pt x="206" y="343"/>
                    </a:cubicBezTo>
                    <a:cubicBezTo>
                      <a:pt x="206" y="194"/>
                      <a:pt x="331" y="74"/>
                      <a:pt x="474" y="74"/>
                    </a:cubicBezTo>
                    <a:close/>
                    <a:moveTo>
                      <a:pt x="474" y="131"/>
                    </a:moveTo>
                    <a:lnTo>
                      <a:pt x="474" y="131"/>
                    </a:lnTo>
                    <a:cubicBezTo>
                      <a:pt x="594" y="131"/>
                      <a:pt x="691" y="223"/>
                      <a:pt x="691" y="343"/>
                    </a:cubicBezTo>
                    <a:cubicBezTo>
                      <a:pt x="691" y="463"/>
                      <a:pt x="594" y="560"/>
                      <a:pt x="474" y="560"/>
                    </a:cubicBezTo>
                    <a:cubicBezTo>
                      <a:pt x="360" y="560"/>
                      <a:pt x="263" y="463"/>
                      <a:pt x="263" y="343"/>
                    </a:cubicBezTo>
                    <a:cubicBezTo>
                      <a:pt x="263" y="223"/>
                      <a:pt x="360" y="131"/>
                      <a:pt x="474" y="131"/>
                    </a:cubicBezTo>
                    <a:close/>
                    <a:moveTo>
                      <a:pt x="474" y="188"/>
                    </a:moveTo>
                    <a:lnTo>
                      <a:pt x="474" y="188"/>
                    </a:lnTo>
                    <a:cubicBezTo>
                      <a:pt x="560" y="188"/>
                      <a:pt x="628" y="257"/>
                      <a:pt x="628" y="343"/>
                    </a:cubicBezTo>
                    <a:cubicBezTo>
                      <a:pt x="628" y="428"/>
                      <a:pt x="560" y="497"/>
                      <a:pt x="474" y="497"/>
                    </a:cubicBezTo>
                    <a:cubicBezTo>
                      <a:pt x="394" y="497"/>
                      <a:pt x="325" y="428"/>
                      <a:pt x="325" y="343"/>
                    </a:cubicBezTo>
                    <a:cubicBezTo>
                      <a:pt x="325" y="257"/>
                      <a:pt x="394" y="188"/>
                      <a:pt x="474" y="188"/>
                    </a:cubicBezTo>
                    <a:close/>
                    <a:moveTo>
                      <a:pt x="474" y="229"/>
                    </a:moveTo>
                    <a:lnTo>
                      <a:pt x="474" y="229"/>
                    </a:lnTo>
                    <a:cubicBezTo>
                      <a:pt x="514" y="229"/>
                      <a:pt x="542" y="246"/>
                      <a:pt x="565" y="268"/>
                    </a:cubicBezTo>
                    <a:cubicBezTo>
                      <a:pt x="548" y="257"/>
                      <a:pt x="520" y="251"/>
                      <a:pt x="497" y="251"/>
                    </a:cubicBezTo>
                    <a:cubicBezTo>
                      <a:pt x="434" y="251"/>
                      <a:pt x="377" y="303"/>
                      <a:pt x="377" y="366"/>
                    </a:cubicBezTo>
                    <a:cubicBezTo>
                      <a:pt x="377" y="388"/>
                      <a:pt x="382" y="405"/>
                      <a:pt x="394" y="423"/>
                    </a:cubicBezTo>
                    <a:cubicBezTo>
                      <a:pt x="371" y="405"/>
                      <a:pt x="360" y="377"/>
                      <a:pt x="360" y="343"/>
                    </a:cubicBezTo>
                    <a:cubicBezTo>
                      <a:pt x="360" y="280"/>
                      <a:pt x="411" y="229"/>
                      <a:pt x="474" y="22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dirty="0">
                  <a:latin typeface="Calibri Light" panose="020F0302020204030204"/>
                </a:endParaRPr>
              </a:p>
            </p:txBody>
          </p:sp>
        </p:grpSp>
      </p:grpSp>
      <p:grpSp>
        <p:nvGrpSpPr>
          <p:cNvPr id="19" name="Group 32"/>
          <p:cNvGrpSpPr/>
          <p:nvPr/>
        </p:nvGrpSpPr>
        <p:grpSpPr>
          <a:xfrm>
            <a:off x="1877563" y="2189991"/>
            <a:ext cx="2311184" cy="316190"/>
            <a:chOff x="1877563" y="2189991"/>
            <a:chExt cx="2311184" cy="316190"/>
          </a:xfrm>
        </p:grpSpPr>
        <p:cxnSp>
          <p:nvCxnSpPr>
            <p:cNvPr id="20" name="Straight Connector 15"/>
            <p:cNvCxnSpPr/>
            <p:nvPr/>
          </p:nvCxnSpPr>
          <p:spPr>
            <a:xfrm flipH="1">
              <a:off x="1877563" y="2189991"/>
              <a:ext cx="1813219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14"/>
            <p:cNvCxnSpPr/>
            <p:nvPr/>
          </p:nvCxnSpPr>
          <p:spPr>
            <a:xfrm flipH="1" flipV="1">
              <a:off x="3690781" y="2189991"/>
              <a:ext cx="497966" cy="31619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35"/>
          <p:cNvGrpSpPr/>
          <p:nvPr/>
        </p:nvGrpSpPr>
        <p:grpSpPr>
          <a:xfrm>
            <a:off x="4139803" y="1655227"/>
            <a:ext cx="1938822" cy="1938822"/>
            <a:chOff x="4139803" y="1655227"/>
            <a:chExt cx="1938822" cy="1938822"/>
          </a:xfrm>
        </p:grpSpPr>
        <p:sp>
          <p:nvSpPr>
            <p:cNvPr id="23" name="Freeform 5"/>
            <p:cNvSpPr/>
            <p:nvPr/>
          </p:nvSpPr>
          <p:spPr bwMode="auto">
            <a:xfrm rot="16200000">
              <a:off x="4139803" y="1655227"/>
              <a:ext cx="1938822" cy="1938822"/>
            </a:xfrm>
            <a:custGeom>
              <a:avLst/>
              <a:gdLst>
                <a:gd name="T0" fmla="*/ 0 w 972"/>
                <a:gd name="T1" fmla="*/ 972 h 972"/>
                <a:gd name="T2" fmla="*/ 0 w 972"/>
                <a:gd name="T3" fmla="*/ 486 h 972"/>
                <a:gd name="T4" fmla="*/ 486 w 972"/>
                <a:gd name="T5" fmla="*/ 0 h 972"/>
                <a:gd name="T6" fmla="*/ 972 w 972"/>
                <a:gd name="T7" fmla="*/ 486 h 972"/>
                <a:gd name="T8" fmla="*/ 486 w 972"/>
                <a:gd name="T9" fmla="*/ 972 h 972"/>
                <a:gd name="T10" fmla="*/ 0 w 972"/>
                <a:gd name="T11" fmla="*/ 97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2" h="972">
                  <a:moveTo>
                    <a:pt x="0" y="972"/>
                  </a:moveTo>
                  <a:cubicBezTo>
                    <a:pt x="0" y="486"/>
                    <a:pt x="0" y="486"/>
                    <a:pt x="0" y="486"/>
                  </a:cubicBezTo>
                  <a:cubicBezTo>
                    <a:pt x="0" y="218"/>
                    <a:pt x="218" y="0"/>
                    <a:pt x="486" y="0"/>
                  </a:cubicBezTo>
                  <a:cubicBezTo>
                    <a:pt x="754" y="0"/>
                    <a:pt x="972" y="218"/>
                    <a:pt x="972" y="486"/>
                  </a:cubicBezTo>
                  <a:cubicBezTo>
                    <a:pt x="972" y="754"/>
                    <a:pt x="754" y="972"/>
                    <a:pt x="486" y="972"/>
                  </a:cubicBezTo>
                  <a:lnTo>
                    <a:pt x="0" y="972"/>
                  </a:lnTo>
                  <a:close/>
                </a:path>
              </a:pathLst>
            </a:custGeom>
            <a:solidFill>
              <a:srgbClr val="66AC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24" name="Freeform 6"/>
            <p:cNvSpPr/>
            <p:nvPr/>
          </p:nvSpPr>
          <p:spPr bwMode="auto">
            <a:xfrm rot="16200000">
              <a:off x="4276710" y="1804535"/>
              <a:ext cx="1648624" cy="1650903"/>
            </a:xfrm>
            <a:custGeom>
              <a:avLst/>
              <a:gdLst>
                <a:gd name="T0" fmla="*/ 846 w 916"/>
                <a:gd name="T1" fmla="*/ 458 h 917"/>
                <a:gd name="T2" fmla="*/ 910 w 916"/>
                <a:gd name="T3" fmla="*/ 394 h 917"/>
                <a:gd name="T4" fmla="*/ 835 w 916"/>
                <a:gd name="T5" fmla="*/ 369 h 917"/>
                <a:gd name="T6" fmla="*/ 884 w 916"/>
                <a:gd name="T7" fmla="*/ 292 h 917"/>
                <a:gd name="T8" fmla="*/ 805 w 916"/>
                <a:gd name="T9" fmla="*/ 285 h 917"/>
                <a:gd name="T10" fmla="*/ 834 w 916"/>
                <a:gd name="T11" fmla="*/ 199 h 917"/>
                <a:gd name="T12" fmla="*/ 755 w 916"/>
                <a:gd name="T13" fmla="*/ 210 h 917"/>
                <a:gd name="T14" fmla="*/ 764 w 916"/>
                <a:gd name="T15" fmla="*/ 119 h 917"/>
                <a:gd name="T16" fmla="*/ 690 w 916"/>
                <a:gd name="T17" fmla="*/ 148 h 917"/>
                <a:gd name="T18" fmla="*/ 677 w 916"/>
                <a:gd name="T19" fmla="*/ 58 h 917"/>
                <a:gd name="T20" fmla="*/ 612 w 916"/>
                <a:gd name="T21" fmla="*/ 103 h 917"/>
                <a:gd name="T22" fmla="*/ 579 w 916"/>
                <a:gd name="T23" fmla="*/ 19 h 917"/>
                <a:gd name="T24" fmla="*/ 526 w 916"/>
                <a:gd name="T25" fmla="*/ 77 h 917"/>
                <a:gd name="T26" fmla="*/ 474 w 916"/>
                <a:gd name="T27" fmla="*/ 3 h 917"/>
                <a:gd name="T28" fmla="*/ 436 w 916"/>
                <a:gd name="T29" fmla="*/ 72 h 917"/>
                <a:gd name="T30" fmla="*/ 369 w 916"/>
                <a:gd name="T31" fmla="*/ 12 h 917"/>
                <a:gd name="T32" fmla="*/ 348 w 916"/>
                <a:gd name="T33" fmla="*/ 88 h 917"/>
                <a:gd name="T34" fmla="*/ 268 w 916"/>
                <a:gd name="T35" fmla="*/ 44 h 917"/>
                <a:gd name="T36" fmla="*/ 266 w 916"/>
                <a:gd name="T37" fmla="*/ 123 h 917"/>
                <a:gd name="T38" fmla="*/ 178 w 916"/>
                <a:gd name="T39" fmla="*/ 100 h 917"/>
                <a:gd name="T40" fmla="*/ 194 w 916"/>
                <a:gd name="T41" fmla="*/ 177 h 917"/>
                <a:gd name="T42" fmla="*/ 103 w 916"/>
                <a:gd name="T43" fmla="*/ 174 h 917"/>
                <a:gd name="T44" fmla="*/ 136 w 916"/>
                <a:gd name="T45" fmla="*/ 246 h 917"/>
                <a:gd name="T46" fmla="*/ 47 w 916"/>
                <a:gd name="T47" fmla="*/ 264 h 917"/>
                <a:gd name="T48" fmla="*/ 96 w 916"/>
                <a:gd name="T49" fmla="*/ 326 h 917"/>
                <a:gd name="T50" fmla="*/ 13 w 916"/>
                <a:gd name="T51" fmla="*/ 364 h 917"/>
                <a:gd name="T52" fmla="*/ 75 w 916"/>
                <a:gd name="T53" fmla="*/ 414 h 917"/>
                <a:gd name="T54" fmla="*/ 3 w 916"/>
                <a:gd name="T55" fmla="*/ 470 h 917"/>
                <a:gd name="T56" fmla="*/ 75 w 916"/>
                <a:gd name="T57" fmla="*/ 503 h 917"/>
                <a:gd name="T58" fmla="*/ 18 w 916"/>
                <a:gd name="T59" fmla="*/ 574 h 917"/>
                <a:gd name="T60" fmla="*/ 96 w 916"/>
                <a:gd name="T61" fmla="*/ 591 h 917"/>
                <a:gd name="T62" fmla="*/ 57 w 916"/>
                <a:gd name="T63" fmla="*/ 673 h 917"/>
                <a:gd name="T64" fmla="*/ 136 w 916"/>
                <a:gd name="T65" fmla="*/ 671 h 917"/>
                <a:gd name="T66" fmla="*/ 117 w 916"/>
                <a:gd name="T67" fmla="*/ 760 h 917"/>
                <a:gd name="T68" fmla="*/ 194 w 916"/>
                <a:gd name="T69" fmla="*/ 740 h 917"/>
                <a:gd name="T70" fmla="*/ 196 w 916"/>
                <a:gd name="T71" fmla="*/ 831 h 917"/>
                <a:gd name="T72" fmla="*/ 266 w 916"/>
                <a:gd name="T73" fmla="*/ 793 h 917"/>
                <a:gd name="T74" fmla="*/ 289 w 916"/>
                <a:gd name="T75" fmla="*/ 881 h 917"/>
                <a:gd name="T76" fmla="*/ 348 w 916"/>
                <a:gd name="T77" fmla="*/ 829 h 917"/>
                <a:gd name="T78" fmla="*/ 391 w 916"/>
                <a:gd name="T79" fmla="*/ 909 h 917"/>
                <a:gd name="T80" fmla="*/ 437 w 916"/>
                <a:gd name="T81" fmla="*/ 845 h 917"/>
                <a:gd name="T82" fmla="*/ 497 w 916"/>
                <a:gd name="T83" fmla="*/ 913 h 917"/>
                <a:gd name="T84" fmla="*/ 526 w 916"/>
                <a:gd name="T85" fmla="*/ 839 h 917"/>
                <a:gd name="T86" fmla="*/ 601 w 916"/>
                <a:gd name="T87" fmla="*/ 892 h 917"/>
                <a:gd name="T88" fmla="*/ 612 w 916"/>
                <a:gd name="T89" fmla="*/ 814 h 917"/>
                <a:gd name="T90" fmla="*/ 697 w 916"/>
                <a:gd name="T91" fmla="*/ 847 h 917"/>
                <a:gd name="T92" fmla="*/ 690 w 916"/>
                <a:gd name="T93" fmla="*/ 769 h 917"/>
                <a:gd name="T94" fmla="*/ 780 w 916"/>
                <a:gd name="T95" fmla="*/ 782 h 917"/>
                <a:gd name="T96" fmla="*/ 755 w 916"/>
                <a:gd name="T97" fmla="*/ 707 h 917"/>
                <a:gd name="T98" fmla="*/ 846 w 916"/>
                <a:gd name="T99" fmla="*/ 699 h 917"/>
                <a:gd name="T100" fmla="*/ 805 w 916"/>
                <a:gd name="T101" fmla="*/ 632 h 917"/>
                <a:gd name="T102" fmla="*/ 891 w 916"/>
                <a:gd name="T103" fmla="*/ 604 h 917"/>
                <a:gd name="T104" fmla="*/ 835 w 916"/>
                <a:gd name="T105" fmla="*/ 548 h 917"/>
                <a:gd name="T106" fmla="*/ 913 w 916"/>
                <a:gd name="T107" fmla="*/ 50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16" h="917">
                  <a:moveTo>
                    <a:pt x="880" y="485"/>
                  </a:moveTo>
                  <a:cubicBezTo>
                    <a:pt x="864" y="479"/>
                    <a:pt x="848" y="473"/>
                    <a:pt x="847" y="472"/>
                  </a:cubicBezTo>
                  <a:cubicBezTo>
                    <a:pt x="844" y="469"/>
                    <a:pt x="846" y="459"/>
                    <a:pt x="846" y="459"/>
                  </a:cubicBezTo>
                  <a:cubicBezTo>
                    <a:pt x="846" y="458"/>
                    <a:pt x="846" y="458"/>
                    <a:pt x="846" y="458"/>
                  </a:cubicBezTo>
                  <a:cubicBezTo>
                    <a:pt x="846" y="458"/>
                    <a:pt x="845" y="447"/>
                    <a:pt x="847" y="445"/>
                  </a:cubicBezTo>
                  <a:cubicBezTo>
                    <a:pt x="848" y="443"/>
                    <a:pt x="864" y="439"/>
                    <a:pt x="880" y="433"/>
                  </a:cubicBezTo>
                  <a:cubicBezTo>
                    <a:pt x="896" y="427"/>
                    <a:pt x="912" y="421"/>
                    <a:pt x="913" y="418"/>
                  </a:cubicBezTo>
                  <a:cubicBezTo>
                    <a:pt x="916" y="414"/>
                    <a:pt x="914" y="398"/>
                    <a:pt x="910" y="394"/>
                  </a:cubicBezTo>
                  <a:cubicBezTo>
                    <a:pt x="909" y="392"/>
                    <a:pt x="892" y="389"/>
                    <a:pt x="875" y="387"/>
                  </a:cubicBezTo>
                  <a:cubicBezTo>
                    <a:pt x="858" y="385"/>
                    <a:pt x="841" y="383"/>
                    <a:pt x="840" y="382"/>
                  </a:cubicBezTo>
                  <a:cubicBezTo>
                    <a:pt x="836" y="380"/>
                    <a:pt x="835" y="369"/>
                    <a:pt x="835" y="369"/>
                  </a:cubicBezTo>
                  <a:cubicBezTo>
                    <a:pt x="835" y="369"/>
                    <a:pt x="835" y="369"/>
                    <a:pt x="835" y="369"/>
                  </a:cubicBezTo>
                  <a:cubicBezTo>
                    <a:pt x="835" y="369"/>
                    <a:pt x="832" y="359"/>
                    <a:pt x="833" y="356"/>
                  </a:cubicBezTo>
                  <a:cubicBezTo>
                    <a:pt x="834" y="354"/>
                    <a:pt x="848" y="346"/>
                    <a:pt x="863" y="337"/>
                  </a:cubicBezTo>
                  <a:cubicBezTo>
                    <a:pt x="877" y="328"/>
                    <a:pt x="891" y="317"/>
                    <a:pt x="892" y="315"/>
                  </a:cubicBezTo>
                  <a:cubicBezTo>
                    <a:pt x="894" y="309"/>
                    <a:pt x="888" y="295"/>
                    <a:pt x="884" y="292"/>
                  </a:cubicBezTo>
                  <a:cubicBezTo>
                    <a:pt x="881" y="290"/>
                    <a:pt x="864" y="291"/>
                    <a:pt x="847" y="293"/>
                  </a:cubicBezTo>
                  <a:cubicBezTo>
                    <a:pt x="830" y="295"/>
                    <a:pt x="814" y="297"/>
                    <a:pt x="812" y="296"/>
                  </a:cubicBezTo>
                  <a:cubicBezTo>
                    <a:pt x="808" y="295"/>
                    <a:pt x="805" y="285"/>
                    <a:pt x="805" y="285"/>
                  </a:cubicBezTo>
                  <a:cubicBezTo>
                    <a:pt x="805" y="285"/>
                    <a:pt x="805" y="285"/>
                    <a:pt x="805" y="285"/>
                  </a:cubicBezTo>
                  <a:cubicBezTo>
                    <a:pt x="805" y="285"/>
                    <a:pt x="799" y="275"/>
                    <a:pt x="799" y="272"/>
                  </a:cubicBezTo>
                  <a:cubicBezTo>
                    <a:pt x="800" y="271"/>
                    <a:pt x="812" y="259"/>
                    <a:pt x="824" y="247"/>
                  </a:cubicBezTo>
                  <a:cubicBezTo>
                    <a:pt x="835" y="235"/>
                    <a:pt x="847" y="222"/>
                    <a:pt x="847" y="219"/>
                  </a:cubicBezTo>
                  <a:cubicBezTo>
                    <a:pt x="847" y="213"/>
                    <a:pt x="839" y="200"/>
                    <a:pt x="834" y="199"/>
                  </a:cubicBezTo>
                  <a:cubicBezTo>
                    <a:pt x="831" y="198"/>
                    <a:pt x="815" y="202"/>
                    <a:pt x="798" y="208"/>
                  </a:cubicBezTo>
                  <a:cubicBezTo>
                    <a:pt x="782" y="213"/>
                    <a:pt x="767" y="220"/>
                    <a:pt x="765" y="220"/>
                  </a:cubicBezTo>
                  <a:cubicBezTo>
                    <a:pt x="761" y="219"/>
                    <a:pt x="755" y="210"/>
                    <a:pt x="755" y="210"/>
                  </a:cubicBezTo>
                  <a:cubicBezTo>
                    <a:pt x="755" y="210"/>
                    <a:pt x="755" y="210"/>
                    <a:pt x="755" y="210"/>
                  </a:cubicBezTo>
                  <a:cubicBezTo>
                    <a:pt x="755" y="210"/>
                    <a:pt x="748" y="202"/>
                    <a:pt x="747" y="199"/>
                  </a:cubicBezTo>
                  <a:cubicBezTo>
                    <a:pt x="747" y="197"/>
                    <a:pt x="756" y="183"/>
                    <a:pt x="765" y="169"/>
                  </a:cubicBezTo>
                  <a:cubicBezTo>
                    <a:pt x="774" y="154"/>
                    <a:pt x="782" y="139"/>
                    <a:pt x="781" y="136"/>
                  </a:cubicBezTo>
                  <a:cubicBezTo>
                    <a:pt x="780" y="130"/>
                    <a:pt x="769" y="120"/>
                    <a:pt x="764" y="119"/>
                  </a:cubicBezTo>
                  <a:cubicBezTo>
                    <a:pt x="761" y="119"/>
                    <a:pt x="746" y="127"/>
                    <a:pt x="732" y="136"/>
                  </a:cubicBezTo>
                  <a:cubicBezTo>
                    <a:pt x="717" y="145"/>
                    <a:pt x="703" y="155"/>
                    <a:pt x="701" y="155"/>
                  </a:cubicBezTo>
                  <a:cubicBezTo>
                    <a:pt x="698" y="156"/>
                    <a:pt x="690" y="148"/>
                    <a:pt x="690" y="148"/>
                  </a:cubicBezTo>
                  <a:cubicBezTo>
                    <a:pt x="690" y="148"/>
                    <a:pt x="690" y="148"/>
                    <a:pt x="690" y="148"/>
                  </a:cubicBezTo>
                  <a:cubicBezTo>
                    <a:pt x="690" y="148"/>
                    <a:pt x="681" y="142"/>
                    <a:pt x="680" y="139"/>
                  </a:cubicBezTo>
                  <a:cubicBezTo>
                    <a:pt x="679" y="138"/>
                    <a:pt x="685" y="122"/>
                    <a:pt x="690" y="106"/>
                  </a:cubicBezTo>
                  <a:cubicBezTo>
                    <a:pt x="695" y="90"/>
                    <a:pt x="699" y="73"/>
                    <a:pt x="698" y="70"/>
                  </a:cubicBezTo>
                  <a:cubicBezTo>
                    <a:pt x="696" y="65"/>
                    <a:pt x="683" y="58"/>
                    <a:pt x="677" y="58"/>
                  </a:cubicBezTo>
                  <a:cubicBezTo>
                    <a:pt x="675" y="58"/>
                    <a:pt x="662" y="70"/>
                    <a:pt x="650" y="82"/>
                  </a:cubicBezTo>
                  <a:cubicBezTo>
                    <a:pt x="638" y="94"/>
                    <a:pt x="627" y="107"/>
                    <a:pt x="625" y="108"/>
                  </a:cubicBezTo>
                  <a:cubicBezTo>
                    <a:pt x="622" y="109"/>
                    <a:pt x="612" y="103"/>
                    <a:pt x="612" y="103"/>
                  </a:cubicBezTo>
                  <a:cubicBezTo>
                    <a:pt x="612" y="103"/>
                    <a:pt x="612" y="103"/>
                    <a:pt x="612" y="103"/>
                  </a:cubicBezTo>
                  <a:cubicBezTo>
                    <a:pt x="612" y="103"/>
                    <a:pt x="602" y="100"/>
                    <a:pt x="600" y="97"/>
                  </a:cubicBezTo>
                  <a:cubicBezTo>
                    <a:pt x="599" y="95"/>
                    <a:pt x="601" y="79"/>
                    <a:pt x="602" y="62"/>
                  </a:cubicBezTo>
                  <a:cubicBezTo>
                    <a:pt x="604" y="45"/>
                    <a:pt x="604" y="28"/>
                    <a:pt x="602" y="26"/>
                  </a:cubicBezTo>
                  <a:cubicBezTo>
                    <a:pt x="599" y="21"/>
                    <a:pt x="584" y="17"/>
                    <a:pt x="579" y="19"/>
                  </a:cubicBezTo>
                  <a:cubicBezTo>
                    <a:pt x="577" y="19"/>
                    <a:pt x="567" y="34"/>
                    <a:pt x="558" y="48"/>
                  </a:cubicBezTo>
                  <a:cubicBezTo>
                    <a:pt x="549" y="63"/>
                    <a:pt x="541" y="78"/>
                    <a:pt x="540" y="79"/>
                  </a:cubicBezTo>
                  <a:cubicBezTo>
                    <a:pt x="537" y="81"/>
                    <a:pt x="526" y="78"/>
                    <a:pt x="526" y="78"/>
                  </a:cubicBezTo>
                  <a:cubicBezTo>
                    <a:pt x="526" y="77"/>
                    <a:pt x="526" y="77"/>
                    <a:pt x="526" y="77"/>
                  </a:cubicBezTo>
                  <a:cubicBezTo>
                    <a:pt x="526" y="77"/>
                    <a:pt x="515" y="77"/>
                    <a:pt x="513" y="74"/>
                  </a:cubicBezTo>
                  <a:cubicBezTo>
                    <a:pt x="512" y="73"/>
                    <a:pt x="510" y="56"/>
                    <a:pt x="507" y="40"/>
                  </a:cubicBezTo>
                  <a:cubicBezTo>
                    <a:pt x="504" y="23"/>
                    <a:pt x="501" y="6"/>
                    <a:pt x="499" y="4"/>
                  </a:cubicBezTo>
                  <a:cubicBezTo>
                    <a:pt x="494" y="0"/>
                    <a:pt x="479" y="0"/>
                    <a:pt x="474" y="3"/>
                  </a:cubicBezTo>
                  <a:cubicBezTo>
                    <a:pt x="472" y="4"/>
                    <a:pt x="466" y="20"/>
                    <a:pt x="461" y="37"/>
                  </a:cubicBezTo>
                  <a:cubicBezTo>
                    <a:pt x="456" y="53"/>
                    <a:pt x="451" y="69"/>
                    <a:pt x="450" y="71"/>
                  </a:cubicBezTo>
                  <a:cubicBezTo>
                    <a:pt x="447" y="73"/>
                    <a:pt x="437" y="72"/>
                    <a:pt x="437" y="72"/>
                  </a:cubicBezTo>
                  <a:cubicBezTo>
                    <a:pt x="436" y="72"/>
                    <a:pt x="436" y="72"/>
                    <a:pt x="436" y="72"/>
                  </a:cubicBezTo>
                  <a:cubicBezTo>
                    <a:pt x="436" y="72"/>
                    <a:pt x="426" y="74"/>
                    <a:pt x="423" y="72"/>
                  </a:cubicBezTo>
                  <a:cubicBezTo>
                    <a:pt x="421" y="71"/>
                    <a:pt x="416" y="56"/>
                    <a:pt x="409" y="40"/>
                  </a:cubicBezTo>
                  <a:cubicBezTo>
                    <a:pt x="403" y="24"/>
                    <a:pt x="395" y="9"/>
                    <a:pt x="393" y="7"/>
                  </a:cubicBezTo>
                  <a:cubicBezTo>
                    <a:pt x="388" y="5"/>
                    <a:pt x="373" y="8"/>
                    <a:pt x="369" y="12"/>
                  </a:cubicBezTo>
                  <a:cubicBezTo>
                    <a:pt x="367" y="13"/>
                    <a:pt x="365" y="31"/>
                    <a:pt x="363" y="47"/>
                  </a:cubicBezTo>
                  <a:cubicBezTo>
                    <a:pt x="362" y="65"/>
                    <a:pt x="362" y="81"/>
                    <a:pt x="361" y="83"/>
                  </a:cubicBezTo>
                  <a:cubicBezTo>
                    <a:pt x="359" y="86"/>
                    <a:pt x="348" y="88"/>
                    <a:pt x="348" y="88"/>
                  </a:cubicBezTo>
                  <a:cubicBezTo>
                    <a:pt x="348" y="88"/>
                    <a:pt x="348" y="88"/>
                    <a:pt x="348" y="88"/>
                  </a:cubicBezTo>
                  <a:cubicBezTo>
                    <a:pt x="348" y="88"/>
                    <a:pt x="338" y="92"/>
                    <a:pt x="335" y="91"/>
                  </a:cubicBezTo>
                  <a:cubicBezTo>
                    <a:pt x="333" y="90"/>
                    <a:pt x="324" y="76"/>
                    <a:pt x="314" y="63"/>
                  </a:cubicBezTo>
                  <a:cubicBezTo>
                    <a:pt x="304" y="49"/>
                    <a:pt x="293" y="35"/>
                    <a:pt x="290" y="35"/>
                  </a:cubicBezTo>
                  <a:cubicBezTo>
                    <a:pt x="285" y="33"/>
                    <a:pt x="271" y="40"/>
                    <a:pt x="268" y="44"/>
                  </a:cubicBezTo>
                  <a:cubicBezTo>
                    <a:pt x="267" y="47"/>
                    <a:pt x="269" y="64"/>
                    <a:pt x="271" y="81"/>
                  </a:cubicBezTo>
                  <a:cubicBezTo>
                    <a:pt x="274" y="97"/>
                    <a:pt x="277" y="114"/>
                    <a:pt x="277" y="116"/>
                  </a:cubicBezTo>
                  <a:cubicBezTo>
                    <a:pt x="276" y="119"/>
                    <a:pt x="266" y="123"/>
                    <a:pt x="266" y="123"/>
                  </a:cubicBezTo>
                  <a:cubicBezTo>
                    <a:pt x="266" y="123"/>
                    <a:pt x="266" y="123"/>
                    <a:pt x="266" y="123"/>
                  </a:cubicBezTo>
                  <a:cubicBezTo>
                    <a:pt x="266" y="123"/>
                    <a:pt x="257" y="130"/>
                    <a:pt x="253" y="129"/>
                  </a:cubicBezTo>
                  <a:cubicBezTo>
                    <a:pt x="252" y="129"/>
                    <a:pt x="240" y="118"/>
                    <a:pt x="227" y="107"/>
                  </a:cubicBezTo>
                  <a:cubicBezTo>
                    <a:pt x="214" y="96"/>
                    <a:pt x="200" y="85"/>
                    <a:pt x="197" y="85"/>
                  </a:cubicBezTo>
                  <a:cubicBezTo>
                    <a:pt x="192" y="85"/>
                    <a:pt x="179" y="95"/>
                    <a:pt x="178" y="100"/>
                  </a:cubicBezTo>
                  <a:cubicBezTo>
                    <a:pt x="177" y="102"/>
                    <a:pt x="183" y="118"/>
                    <a:pt x="189" y="134"/>
                  </a:cubicBezTo>
                  <a:cubicBezTo>
                    <a:pt x="196" y="150"/>
                    <a:pt x="203" y="165"/>
                    <a:pt x="203" y="167"/>
                  </a:cubicBezTo>
                  <a:cubicBezTo>
                    <a:pt x="203" y="171"/>
                    <a:pt x="194" y="177"/>
                    <a:pt x="194" y="177"/>
                  </a:cubicBezTo>
                  <a:cubicBezTo>
                    <a:pt x="194" y="177"/>
                    <a:pt x="194" y="177"/>
                    <a:pt x="194" y="177"/>
                  </a:cubicBezTo>
                  <a:cubicBezTo>
                    <a:pt x="194" y="177"/>
                    <a:pt x="186" y="185"/>
                    <a:pt x="183" y="186"/>
                  </a:cubicBezTo>
                  <a:cubicBezTo>
                    <a:pt x="181" y="186"/>
                    <a:pt x="167" y="178"/>
                    <a:pt x="152" y="170"/>
                  </a:cubicBezTo>
                  <a:cubicBezTo>
                    <a:pt x="137" y="162"/>
                    <a:pt x="121" y="155"/>
                    <a:pt x="118" y="156"/>
                  </a:cubicBezTo>
                  <a:cubicBezTo>
                    <a:pt x="113" y="157"/>
                    <a:pt x="103" y="169"/>
                    <a:pt x="103" y="174"/>
                  </a:cubicBezTo>
                  <a:cubicBezTo>
                    <a:pt x="103" y="177"/>
                    <a:pt x="112" y="191"/>
                    <a:pt x="122" y="205"/>
                  </a:cubicBezTo>
                  <a:cubicBezTo>
                    <a:pt x="132" y="219"/>
                    <a:pt x="142" y="232"/>
                    <a:pt x="143" y="234"/>
                  </a:cubicBezTo>
                  <a:cubicBezTo>
                    <a:pt x="143" y="238"/>
                    <a:pt x="136" y="246"/>
                    <a:pt x="136" y="246"/>
                  </a:cubicBezTo>
                  <a:cubicBezTo>
                    <a:pt x="136" y="246"/>
                    <a:pt x="136" y="246"/>
                    <a:pt x="136" y="246"/>
                  </a:cubicBezTo>
                  <a:cubicBezTo>
                    <a:pt x="136" y="246"/>
                    <a:pt x="131" y="256"/>
                    <a:pt x="128" y="257"/>
                  </a:cubicBezTo>
                  <a:cubicBezTo>
                    <a:pt x="126" y="257"/>
                    <a:pt x="110" y="253"/>
                    <a:pt x="94" y="248"/>
                  </a:cubicBezTo>
                  <a:cubicBezTo>
                    <a:pt x="77" y="244"/>
                    <a:pt x="60" y="241"/>
                    <a:pt x="58" y="242"/>
                  </a:cubicBezTo>
                  <a:cubicBezTo>
                    <a:pt x="52" y="245"/>
                    <a:pt x="46" y="259"/>
                    <a:pt x="47" y="264"/>
                  </a:cubicBezTo>
                  <a:cubicBezTo>
                    <a:pt x="47" y="266"/>
                    <a:pt x="60" y="279"/>
                    <a:pt x="72" y="290"/>
                  </a:cubicBezTo>
                  <a:cubicBezTo>
                    <a:pt x="85" y="301"/>
                    <a:pt x="98" y="311"/>
                    <a:pt x="99" y="313"/>
                  </a:cubicBezTo>
                  <a:cubicBezTo>
                    <a:pt x="101" y="317"/>
                    <a:pt x="96" y="326"/>
                    <a:pt x="96" y="326"/>
                  </a:cubicBezTo>
                  <a:cubicBezTo>
                    <a:pt x="96" y="326"/>
                    <a:pt x="96" y="326"/>
                    <a:pt x="96" y="326"/>
                  </a:cubicBezTo>
                  <a:cubicBezTo>
                    <a:pt x="95" y="326"/>
                    <a:pt x="93" y="337"/>
                    <a:pt x="90" y="339"/>
                  </a:cubicBezTo>
                  <a:cubicBezTo>
                    <a:pt x="89" y="340"/>
                    <a:pt x="72" y="339"/>
                    <a:pt x="55" y="338"/>
                  </a:cubicBezTo>
                  <a:cubicBezTo>
                    <a:pt x="38" y="338"/>
                    <a:pt x="21" y="339"/>
                    <a:pt x="19" y="341"/>
                  </a:cubicBezTo>
                  <a:cubicBezTo>
                    <a:pt x="14" y="344"/>
                    <a:pt x="11" y="359"/>
                    <a:pt x="13" y="364"/>
                  </a:cubicBezTo>
                  <a:cubicBezTo>
                    <a:pt x="14" y="367"/>
                    <a:pt x="29" y="376"/>
                    <a:pt x="44" y="383"/>
                  </a:cubicBezTo>
                  <a:cubicBezTo>
                    <a:pt x="59" y="391"/>
                    <a:pt x="74" y="398"/>
                    <a:pt x="76" y="400"/>
                  </a:cubicBezTo>
                  <a:cubicBezTo>
                    <a:pt x="78" y="403"/>
                    <a:pt x="75" y="413"/>
                    <a:pt x="75" y="413"/>
                  </a:cubicBezTo>
                  <a:cubicBezTo>
                    <a:pt x="75" y="414"/>
                    <a:pt x="75" y="414"/>
                    <a:pt x="75" y="414"/>
                  </a:cubicBezTo>
                  <a:cubicBezTo>
                    <a:pt x="75" y="414"/>
                    <a:pt x="75" y="424"/>
                    <a:pt x="72" y="427"/>
                  </a:cubicBezTo>
                  <a:cubicBezTo>
                    <a:pt x="71" y="428"/>
                    <a:pt x="55" y="431"/>
                    <a:pt x="38" y="435"/>
                  </a:cubicBezTo>
                  <a:cubicBezTo>
                    <a:pt x="22" y="439"/>
                    <a:pt x="5" y="443"/>
                    <a:pt x="3" y="445"/>
                  </a:cubicBezTo>
                  <a:cubicBezTo>
                    <a:pt x="0" y="450"/>
                    <a:pt x="0" y="465"/>
                    <a:pt x="3" y="470"/>
                  </a:cubicBezTo>
                  <a:cubicBezTo>
                    <a:pt x="5" y="472"/>
                    <a:pt x="21" y="477"/>
                    <a:pt x="38" y="481"/>
                  </a:cubicBezTo>
                  <a:cubicBezTo>
                    <a:pt x="54" y="485"/>
                    <a:pt x="71" y="489"/>
                    <a:pt x="72" y="490"/>
                  </a:cubicBezTo>
                  <a:cubicBezTo>
                    <a:pt x="75" y="492"/>
                    <a:pt x="75" y="503"/>
                    <a:pt x="75" y="503"/>
                  </a:cubicBezTo>
                  <a:cubicBezTo>
                    <a:pt x="75" y="503"/>
                    <a:pt x="75" y="503"/>
                    <a:pt x="75" y="503"/>
                  </a:cubicBezTo>
                  <a:cubicBezTo>
                    <a:pt x="75" y="503"/>
                    <a:pt x="77" y="514"/>
                    <a:pt x="76" y="517"/>
                  </a:cubicBezTo>
                  <a:cubicBezTo>
                    <a:pt x="75" y="519"/>
                    <a:pt x="59" y="525"/>
                    <a:pt x="44" y="533"/>
                  </a:cubicBezTo>
                  <a:cubicBezTo>
                    <a:pt x="29" y="540"/>
                    <a:pt x="14" y="548"/>
                    <a:pt x="13" y="551"/>
                  </a:cubicBezTo>
                  <a:cubicBezTo>
                    <a:pt x="10" y="556"/>
                    <a:pt x="14" y="571"/>
                    <a:pt x="18" y="574"/>
                  </a:cubicBezTo>
                  <a:cubicBezTo>
                    <a:pt x="20" y="576"/>
                    <a:pt x="37" y="577"/>
                    <a:pt x="54" y="578"/>
                  </a:cubicBezTo>
                  <a:cubicBezTo>
                    <a:pt x="71" y="578"/>
                    <a:pt x="88" y="577"/>
                    <a:pt x="90" y="578"/>
                  </a:cubicBezTo>
                  <a:cubicBezTo>
                    <a:pt x="93" y="580"/>
                    <a:pt x="96" y="591"/>
                    <a:pt x="96" y="591"/>
                  </a:cubicBezTo>
                  <a:cubicBezTo>
                    <a:pt x="96" y="591"/>
                    <a:pt x="96" y="591"/>
                    <a:pt x="96" y="591"/>
                  </a:cubicBezTo>
                  <a:cubicBezTo>
                    <a:pt x="96" y="591"/>
                    <a:pt x="100" y="601"/>
                    <a:pt x="99" y="604"/>
                  </a:cubicBezTo>
                  <a:cubicBezTo>
                    <a:pt x="99" y="606"/>
                    <a:pt x="86" y="615"/>
                    <a:pt x="72" y="626"/>
                  </a:cubicBezTo>
                  <a:cubicBezTo>
                    <a:pt x="59" y="637"/>
                    <a:pt x="47" y="649"/>
                    <a:pt x="46" y="651"/>
                  </a:cubicBezTo>
                  <a:cubicBezTo>
                    <a:pt x="45" y="657"/>
                    <a:pt x="52" y="671"/>
                    <a:pt x="57" y="673"/>
                  </a:cubicBezTo>
                  <a:cubicBezTo>
                    <a:pt x="59" y="674"/>
                    <a:pt x="76" y="672"/>
                    <a:pt x="93" y="668"/>
                  </a:cubicBezTo>
                  <a:cubicBezTo>
                    <a:pt x="110" y="664"/>
                    <a:pt x="126" y="660"/>
                    <a:pt x="128" y="660"/>
                  </a:cubicBezTo>
                  <a:cubicBezTo>
                    <a:pt x="131" y="661"/>
                    <a:pt x="136" y="671"/>
                    <a:pt x="136" y="671"/>
                  </a:cubicBezTo>
                  <a:cubicBezTo>
                    <a:pt x="136" y="671"/>
                    <a:pt x="136" y="671"/>
                    <a:pt x="136" y="671"/>
                  </a:cubicBezTo>
                  <a:cubicBezTo>
                    <a:pt x="136" y="671"/>
                    <a:pt x="143" y="680"/>
                    <a:pt x="143" y="683"/>
                  </a:cubicBezTo>
                  <a:cubicBezTo>
                    <a:pt x="143" y="685"/>
                    <a:pt x="132" y="697"/>
                    <a:pt x="122" y="711"/>
                  </a:cubicBezTo>
                  <a:cubicBezTo>
                    <a:pt x="111" y="724"/>
                    <a:pt x="102" y="739"/>
                    <a:pt x="102" y="741"/>
                  </a:cubicBezTo>
                  <a:cubicBezTo>
                    <a:pt x="102" y="747"/>
                    <a:pt x="112" y="759"/>
                    <a:pt x="117" y="760"/>
                  </a:cubicBezTo>
                  <a:cubicBezTo>
                    <a:pt x="120" y="761"/>
                    <a:pt x="136" y="754"/>
                    <a:pt x="151" y="747"/>
                  </a:cubicBezTo>
                  <a:cubicBezTo>
                    <a:pt x="166" y="739"/>
                    <a:pt x="181" y="731"/>
                    <a:pt x="183" y="731"/>
                  </a:cubicBezTo>
                  <a:cubicBezTo>
                    <a:pt x="187" y="731"/>
                    <a:pt x="194" y="740"/>
                    <a:pt x="194" y="740"/>
                  </a:cubicBezTo>
                  <a:cubicBezTo>
                    <a:pt x="194" y="740"/>
                    <a:pt x="194" y="740"/>
                    <a:pt x="194" y="740"/>
                  </a:cubicBezTo>
                  <a:cubicBezTo>
                    <a:pt x="194" y="740"/>
                    <a:pt x="202" y="747"/>
                    <a:pt x="203" y="750"/>
                  </a:cubicBezTo>
                  <a:cubicBezTo>
                    <a:pt x="203" y="751"/>
                    <a:pt x="196" y="766"/>
                    <a:pt x="189" y="782"/>
                  </a:cubicBezTo>
                  <a:cubicBezTo>
                    <a:pt x="182" y="797"/>
                    <a:pt x="176" y="813"/>
                    <a:pt x="177" y="816"/>
                  </a:cubicBezTo>
                  <a:cubicBezTo>
                    <a:pt x="178" y="822"/>
                    <a:pt x="191" y="831"/>
                    <a:pt x="196" y="831"/>
                  </a:cubicBezTo>
                  <a:cubicBezTo>
                    <a:pt x="199" y="831"/>
                    <a:pt x="213" y="821"/>
                    <a:pt x="226" y="810"/>
                  </a:cubicBezTo>
                  <a:cubicBezTo>
                    <a:pt x="239" y="799"/>
                    <a:pt x="252" y="788"/>
                    <a:pt x="254" y="787"/>
                  </a:cubicBezTo>
                  <a:cubicBezTo>
                    <a:pt x="257" y="787"/>
                    <a:pt x="266" y="793"/>
                    <a:pt x="266" y="793"/>
                  </a:cubicBezTo>
                  <a:cubicBezTo>
                    <a:pt x="266" y="793"/>
                    <a:pt x="266" y="793"/>
                    <a:pt x="266" y="793"/>
                  </a:cubicBezTo>
                  <a:cubicBezTo>
                    <a:pt x="266" y="793"/>
                    <a:pt x="276" y="798"/>
                    <a:pt x="277" y="801"/>
                  </a:cubicBezTo>
                  <a:cubicBezTo>
                    <a:pt x="278" y="803"/>
                    <a:pt x="274" y="819"/>
                    <a:pt x="271" y="835"/>
                  </a:cubicBezTo>
                  <a:cubicBezTo>
                    <a:pt x="268" y="852"/>
                    <a:pt x="265" y="869"/>
                    <a:pt x="267" y="872"/>
                  </a:cubicBezTo>
                  <a:cubicBezTo>
                    <a:pt x="269" y="877"/>
                    <a:pt x="284" y="883"/>
                    <a:pt x="289" y="881"/>
                  </a:cubicBezTo>
                  <a:cubicBezTo>
                    <a:pt x="291" y="881"/>
                    <a:pt x="303" y="868"/>
                    <a:pt x="313" y="854"/>
                  </a:cubicBezTo>
                  <a:cubicBezTo>
                    <a:pt x="324" y="841"/>
                    <a:pt x="333" y="827"/>
                    <a:pt x="335" y="826"/>
                  </a:cubicBezTo>
                  <a:cubicBezTo>
                    <a:pt x="338" y="824"/>
                    <a:pt x="348" y="829"/>
                    <a:pt x="348" y="829"/>
                  </a:cubicBezTo>
                  <a:cubicBezTo>
                    <a:pt x="348" y="829"/>
                    <a:pt x="348" y="829"/>
                    <a:pt x="348" y="829"/>
                  </a:cubicBezTo>
                  <a:cubicBezTo>
                    <a:pt x="348" y="829"/>
                    <a:pt x="359" y="831"/>
                    <a:pt x="361" y="834"/>
                  </a:cubicBezTo>
                  <a:cubicBezTo>
                    <a:pt x="362" y="835"/>
                    <a:pt x="362" y="852"/>
                    <a:pt x="363" y="869"/>
                  </a:cubicBezTo>
                  <a:cubicBezTo>
                    <a:pt x="364" y="886"/>
                    <a:pt x="365" y="903"/>
                    <a:pt x="367" y="905"/>
                  </a:cubicBezTo>
                  <a:cubicBezTo>
                    <a:pt x="371" y="909"/>
                    <a:pt x="386" y="912"/>
                    <a:pt x="391" y="909"/>
                  </a:cubicBezTo>
                  <a:cubicBezTo>
                    <a:pt x="393" y="908"/>
                    <a:pt x="401" y="893"/>
                    <a:pt x="408" y="877"/>
                  </a:cubicBezTo>
                  <a:cubicBezTo>
                    <a:pt x="415" y="862"/>
                    <a:pt x="422" y="846"/>
                    <a:pt x="423" y="845"/>
                  </a:cubicBezTo>
                  <a:cubicBezTo>
                    <a:pt x="426" y="842"/>
                    <a:pt x="436" y="844"/>
                    <a:pt x="436" y="844"/>
                  </a:cubicBezTo>
                  <a:cubicBezTo>
                    <a:pt x="437" y="845"/>
                    <a:pt x="437" y="845"/>
                    <a:pt x="437" y="845"/>
                  </a:cubicBezTo>
                  <a:cubicBezTo>
                    <a:pt x="437" y="845"/>
                    <a:pt x="448" y="844"/>
                    <a:pt x="450" y="846"/>
                  </a:cubicBezTo>
                  <a:cubicBezTo>
                    <a:pt x="451" y="847"/>
                    <a:pt x="455" y="864"/>
                    <a:pt x="460" y="880"/>
                  </a:cubicBezTo>
                  <a:cubicBezTo>
                    <a:pt x="465" y="896"/>
                    <a:pt x="470" y="912"/>
                    <a:pt x="473" y="914"/>
                  </a:cubicBezTo>
                  <a:cubicBezTo>
                    <a:pt x="477" y="917"/>
                    <a:pt x="493" y="916"/>
                    <a:pt x="497" y="913"/>
                  </a:cubicBezTo>
                  <a:cubicBezTo>
                    <a:pt x="499" y="911"/>
                    <a:pt x="503" y="894"/>
                    <a:pt x="506" y="878"/>
                  </a:cubicBezTo>
                  <a:cubicBezTo>
                    <a:pt x="510" y="861"/>
                    <a:pt x="512" y="844"/>
                    <a:pt x="513" y="843"/>
                  </a:cubicBezTo>
                  <a:cubicBezTo>
                    <a:pt x="515" y="840"/>
                    <a:pt x="526" y="839"/>
                    <a:pt x="526" y="839"/>
                  </a:cubicBezTo>
                  <a:cubicBezTo>
                    <a:pt x="526" y="839"/>
                    <a:pt x="526" y="839"/>
                    <a:pt x="526" y="839"/>
                  </a:cubicBezTo>
                  <a:cubicBezTo>
                    <a:pt x="526" y="839"/>
                    <a:pt x="537" y="837"/>
                    <a:pt x="540" y="838"/>
                  </a:cubicBezTo>
                  <a:cubicBezTo>
                    <a:pt x="541" y="839"/>
                    <a:pt x="549" y="854"/>
                    <a:pt x="557" y="868"/>
                  </a:cubicBezTo>
                  <a:cubicBezTo>
                    <a:pt x="565" y="883"/>
                    <a:pt x="575" y="898"/>
                    <a:pt x="577" y="899"/>
                  </a:cubicBezTo>
                  <a:cubicBezTo>
                    <a:pt x="583" y="901"/>
                    <a:pt x="597" y="896"/>
                    <a:pt x="601" y="892"/>
                  </a:cubicBezTo>
                  <a:cubicBezTo>
                    <a:pt x="602" y="890"/>
                    <a:pt x="602" y="873"/>
                    <a:pt x="602" y="855"/>
                  </a:cubicBezTo>
                  <a:cubicBezTo>
                    <a:pt x="601" y="838"/>
                    <a:pt x="600" y="822"/>
                    <a:pt x="600" y="820"/>
                  </a:cubicBezTo>
                  <a:cubicBezTo>
                    <a:pt x="602" y="816"/>
                    <a:pt x="612" y="814"/>
                    <a:pt x="612" y="814"/>
                  </a:cubicBezTo>
                  <a:cubicBezTo>
                    <a:pt x="612" y="814"/>
                    <a:pt x="612" y="814"/>
                    <a:pt x="612" y="814"/>
                  </a:cubicBezTo>
                  <a:cubicBezTo>
                    <a:pt x="612" y="814"/>
                    <a:pt x="622" y="808"/>
                    <a:pt x="625" y="809"/>
                  </a:cubicBezTo>
                  <a:cubicBezTo>
                    <a:pt x="627" y="809"/>
                    <a:pt x="638" y="822"/>
                    <a:pt x="649" y="835"/>
                  </a:cubicBezTo>
                  <a:cubicBezTo>
                    <a:pt x="661" y="847"/>
                    <a:pt x="673" y="859"/>
                    <a:pt x="676" y="860"/>
                  </a:cubicBezTo>
                  <a:cubicBezTo>
                    <a:pt x="681" y="860"/>
                    <a:pt x="695" y="852"/>
                    <a:pt x="697" y="847"/>
                  </a:cubicBezTo>
                  <a:cubicBezTo>
                    <a:pt x="698" y="845"/>
                    <a:pt x="694" y="828"/>
                    <a:pt x="689" y="812"/>
                  </a:cubicBezTo>
                  <a:cubicBezTo>
                    <a:pt x="685" y="795"/>
                    <a:pt x="679" y="779"/>
                    <a:pt x="680" y="778"/>
                  </a:cubicBezTo>
                  <a:cubicBezTo>
                    <a:pt x="680" y="774"/>
                    <a:pt x="690" y="769"/>
                    <a:pt x="690" y="769"/>
                  </a:cubicBezTo>
                  <a:cubicBezTo>
                    <a:pt x="690" y="769"/>
                    <a:pt x="690" y="769"/>
                    <a:pt x="690" y="769"/>
                  </a:cubicBezTo>
                  <a:cubicBezTo>
                    <a:pt x="690" y="769"/>
                    <a:pt x="698" y="761"/>
                    <a:pt x="702" y="761"/>
                  </a:cubicBezTo>
                  <a:cubicBezTo>
                    <a:pt x="703" y="761"/>
                    <a:pt x="717" y="771"/>
                    <a:pt x="731" y="781"/>
                  </a:cubicBezTo>
                  <a:cubicBezTo>
                    <a:pt x="745" y="790"/>
                    <a:pt x="759" y="799"/>
                    <a:pt x="762" y="799"/>
                  </a:cubicBezTo>
                  <a:cubicBezTo>
                    <a:pt x="768" y="798"/>
                    <a:pt x="779" y="787"/>
                    <a:pt x="780" y="782"/>
                  </a:cubicBezTo>
                  <a:cubicBezTo>
                    <a:pt x="780" y="780"/>
                    <a:pt x="773" y="764"/>
                    <a:pt x="765" y="749"/>
                  </a:cubicBezTo>
                  <a:cubicBezTo>
                    <a:pt x="756" y="734"/>
                    <a:pt x="748" y="720"/>
                    <a:pt x="747" y="718"/>
                  </a:cubicBezTo>
                  <a:cubicBezTo>
                    <a:pt x="747" y="714"/>
                    <a:pt x="755" y="707"/>
                    <a:pt x="755" y="707"/>
                  </a:cubicBezTo>
                  <a:cubicBezTo>
                    <a:pt x="755" y="707"/>
                    <a:pt x="755" y="707"/>
                    <a:pt x="755" y="707"/>
                  </a:cubicBezTo>
                  <a:cubicBezTo>
                    <a:pt x="755" y="707"/>
                    <a:pt x="762" y="698"/>
                    <a:pt x="765" y="697"/>
                  </a:cubicBezTo>
                  <a:cubicBezTo>
                    <a:pt x="767" y="697"/>
                    <a:pt x="782" y="703"/>
                    <a:pt x="798" y="709"/>
                  </a:cubicBezTo>
                  <a:cubicBezTo>
                    <a:pt x="813" y="715"/>
                    <a:pt x="830" y="721"/>
                    <a:pt x="833" y="720"/>
                  </a:cubicBezTo>
                  <a:cubicBezTo>
                    <a:pt x="838" y="718"/>
                    <a:pt x="846" y="705"/>
                    <a:pt x="846" y="699"/>
                  </a:cubicBezTo>
                  <a:cubicBezTo>
                    <a:pt x="846" y="697"/>
                    <a:pt x="835" y="683"/>
                    <a:pt x="824" y="671"/>
                  </a:cubicBezTo>
                  <a:cubicBezTo>
                    <a:pt x="812" y="658"/>
                    <a:pt x="800" y="646"/>
                    <a:pt x="800" y="645"/>
                  </a:cubicBezTo>
                  <a:cubicBezTo>
                    <a:pt x="799" y="641"/>
                    <a:pt x="805" y="632"/>
                    <a:pt x="805" y="632"/>
                  </a:cubicBezTo>
                  <a:cubicBezTo>
                    <a:pt x="805" y="632"/>
                    <a:pt x="805" y="632"/>
                    <a:pt x="805" y="632"/>
                  </a:cubicBezTo>
                  <a:cubicBezTo>
                    <a:pt x="805" y="632"/>
                    <a:pt x="809" y="622"/>
                    <a:pt x="812" y="620"/>
                  </a:cubicBezTo>
                  <a:cubicBezTo>
                    <a:pt x="813" y="619"/>
                    <a:pt x="830" y="622"/>
                    <a:pt x="846" y="624"/>
                  </a:cubicBezTo>
                  <a:cubicBezTo>
                    <a:pt x="863" y="627"/>
                    <a:pt x="880" y="628"/>
                    <a:pt x="883" y="626"/>
                  </a:cubicBezTo>
                  <a:cubicBezTo>
                    <a:pt x="888" y="624"/>
                    <a:pt x="893" y="609"/>
                    <a:pt x="891" y="604"/>
                  </a:cubicBezTo>
                  <a:cubicBezTo>
                    <a:pt x="891" y="601"/>
                    <a:pt x="877" y="591"/>
                    <a:pt x="863" y="581"/>
                  </a:cubicBezTo>
                  <a:cubicBezTo>
                    <a:pt x="849" y="571"/>
                    <a:pt x="834" y="563"/>
                    <a:pt x="833" y="561"/>
                  </a:cubicBezTo>
                  <a:cubicBezTo>
                    <a:pt x="831" y="558"/>
                    <a:pt x="835" y="548"/>
                    <a:pt x="835" y="548"/>
                  </a:cubicBezTo>
                  <a:cubicBezTo>
                    <a:pt x="835" y="548"/>
                    <a:pt x="835" y="548"/>
                    <a:pt x="835" y="548"/>
                  </a:cubicBezTo>
                  <a:cubicBezTo>
                    <a:pt x="836" y="548"/>
                    <a:pt x="837" y="537"/>
                    <a:pt x="840" y="535"/>
                  </a:cubicBezTo>
                  <a:cubicBezTo>
                    <a:pt x="841" y="533"/>
                    <a:pt x="857" y="533"/>
                    <a:pt x="874" y="531"/>
                  </a:cubicBezTo>
                  <a:cubicBezTo>
                    <a:pt x="891" y="529"/>
                    <a:pt x="908" y="526"/>
                    <a:pt x="910" y="524"/>
                  </a:cubicBezTo>
                  <a:cubicBezTo>
                    <a:pt x="914" y="520"/>
                    <a:pt x="916" y="505"/>
                    <a:pt x="913" y="500"/>
                  </a:cubicBezTo>
                  <a:cubicBezTo>
                    <a:pt x="912" y="498"/>
                    <a:pt x="896" y="491"/>
                    <a:pt x="880" y="485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grpSp>
          <p:nvGrpSpPr>
            <p:cNvPr id="25" name="Group 22"/>
            <p:cNvGrpSpPr/>
            <p:nvPr/>
          </p:nvGrpSpPr>
          <p:grpSpPr>
            <a:xfrm>
              <a:off x="4484497" y="2014601"/>
              <a:ext cx="1231530" cy="1230770"/>
              <a:chOff x="4484497" y="2014601"/>
              <a:chExt cx="1231530" cy="1230770"/>
            </a:xfrm>
          </p:grpSpPr>
          <p:sp>
            <p:nvSpPr>
              <p:cNvPr id="26" name="Oval 7"/>
              <p:cNvSpPr>
                <a:spLocks noChangeArrowheads="1"/>
              </p:cNvSpPr>
              <p:nvPr/>
            </p:nvSpPr>
            <p:spPr bwMode="auto">
              <a:xfrm rot="16200000">
                <a:off x="4484877" y="2014221"/>
                <a:ext cx="1230770" cy="1231530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90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27" name="AutoShape 38"/>
              <p:cNvSpPr/>
              <p:nvPr/>
            </p:nvSpPr>
            <p:spPr bwMode="auto">
              <a:xfrm>
                <a:off x="4901651" y="2426097"/>
                <a:ext cx="415125" cy="418343"/>
              </a:xfrm>
              <a:custGeom>
                <a:avLst/>
                <a:gdLst>
                  <a:gd name="T0" fmla="*/ 16241 w 21600"/>
                  <a:gd name="T1" fmla="*/ 491 h 21600"/>
                  <a:gd name="T2" fmla="*/ 15753 w 21600"/>
                  <a:gd name="T3" fmla="*/ 0 h 21600"/>
                  <a:gd name="T4" fmla="*/ 5847 w 21600"/>
                  <a:gd name="T5" fmla="*/ 0 h 21600"/>
                  <a:gd name="T6" fmla="*/ 5359 w 21600"/>
                  <a:gd name="T7" fmla="*/ 491 h 21600"/>
                  <a:gd name="T8" fmla="*/ 5359 w 21600"/>
                  <a:gd name="T9" fmla="*/ 5400 h 21600"/>
                  <a:gd name="T10" fmla="*/ 16241 w 21600"/>
                  <a:gd name="T11" fmla="*/ 5400 h 21600"/>
                  <a:gd name="T12" fmla="*/ 16241 w 21600"/>
                  <a:gd name="T13" fmla="*/ 491 h 21600"/>
                  <a:gd name="T14" fmla="*/ 16403 w 21600"/>
                  <a:gd name="T15" fmla="*/ 16691 h 21600"/>
                  <a:gd name="T16" fmla="*/ 15916 w 21600"/>
                  <a:gd name="T17" fmla="*/ 16364 h 21600"/>
                  <a:gd name="T18" fmla="*/ 5684 w 21600"/>
                  <a:gd name="T19" fmla="*/ 16364 h 21600"/>
                  <a:gd name="T20" fmla="*/ 5197 w 21600"/>
                  <a:gd name="T21" fmla="*/ 16691 h 21600"/>
                  <a:gd name="T22" fmla="*/ 3573 w 21600"/>
                  <a:gd name="T23" fmla="*/ 21109 h 21600"/>
                  <a:gd name="T24" fmla="*/ 3735 w 21600"/>
                  <a:gd name="T25" fmla="*/ 21436 h 21600"/>
                  <a:gd name="T26" fmla="*/ 4060 w 21600"/>
                  <a:gd name="T27" fmla="*/ 21600 h 21600"/>
                  <a:gd name="T28" fmla="*/ 17540 w 21600"/>
                  <a:gd name="T29" fmla="*/ 21600 h 21600"/>
                  <a:gd name="T30" fmla="*/ 17865 w 21600"/>
                  <a:gd name="T31" fmla="*/ 21436 h 21600"/>
                  <a:gd name="T32" fmla="*/ 18027 w 21600"/>
                  <a:gd name="T33" fmla="*/ 21109 h 21600"/>
                  <a:gd name="T34" fmla="*/ 16403 w 21600"/>
                  <a:gd name="T35" fmla="*/ 16691 h 21600"/>
                  <a:gd name="T36" fmla="*/ 4872 w 21600"/>
                  <a:gd name="T37" fmla="*/ 9164 h 21600"/>
                  <a:gd name="T38" fmla="*/ 4872 w 21600"/>
                  <a:gd name="T39" fmla="*/ 10964 h 21600"/>
                  <a:gd name="T40" fmla="*/ 16565 w 21600"/>
                  <a:gd name="T41" fmla="*/ 10964 h 21600"/>
                  <a:gd name="T42" fmla="*/ 16565 w 21600"/>
                  <a:gd name="T43" fmla="*/ 9164 h 21600"/>
                  <a:gd name="T44" fmla="*/ 15266 w 21600"/>
                  <a:gd name="T45" fmla="*/ 6545 h 21600"/>
                  <a:gd name="T46" fmla="*/ 6334 w 21600"/>
                  <a:gd name="T47" fmla="*/ 6545 h 21600"/>
                  <a:gd name="T48" fmla="*/ 4872 w 21600"/>
                  <a:gd name="T49" fmla="*/ 9164 h 21600"/>
                  <a:gd name="T50" fmla="*/ 10719 w 21600"/>
                  <a:gd name="T51" fmla="*/ 8345 h 21600"/>
                  <a:gd name="T52" fmla="*/ 12505 w 21600"/>
                  <a:gd name="T53" fmla="*/ 9164 h 21600"/>
                  <a:gd name="T54" fmla="*/ 10719 w 21600"/>
                  <a:gd name="T55" fmla="*/ 10145 h 21600"/>
                  <a:gd name="T56" fmla="*/ 9095 w 21600"/>
                  <a:gd name="T57" fmla="*/ 9164 h 21600"/>
                  <a:gd name="T58" fmla="*/ 10719 w 21600"/>
                  <a:gd name="T59" fmla="*/ 8345 h 21600"/>
                  <a:gd name="T60" fmla="*/ 19326 w 21600"/>
                  <a:gd name="T61" fmla="*/ 6545 h 21600"/>
                  <a:gd name="T62" fmla="*/ 16403 w 21600"/>
                  <a:gd name="T63" fmla="*/ 6545 h 21600"/>
                  <a:gd name="T64" fmla="*/ 17540 w 21600"/>
                  <a:gd name="T65" fmla="*/ 8836 h 21600"/>
                  <a:gd name="T66" fmla="*/ 17540 w 21600"/>
                  <a:gd name="T67" fmla="*/ 8836 h 21600"/>
                  <a:gd name="T68" fmla="*/ 17702 w 21600"/>
                  <a:gd name="T69" fmla="*/ 9000 h 21600"/>
                  <a:gd name="T70" fmla="*/ 17702 w 21600"/>
                  <a:gd name="T71" fmla="*/ 11455 h 21600"/>
                  <a:gd name="T72" fmla="*/ 17215 w 21600"/>
                  <a:gd name="T73" fmla="*/ 11945 h 21600"/>
                  <a:gd name="T74" fmla="*/ 4385 w 21600"/>
                  <a:gd name="T75" fmla="*/ 11945 h 21600"/>
                  <a:gd name="T76" fmla="*/ 3898 w 21600"/>
                  <a:gd name="T77" fmla="*/ 11455 h 21600"/>
                  <a:gd name="T78" fmla="*/ 3898 w 21600"/>
                  <a:gd name="T79" fmla="*/ 9000 h 21600"/>
                  <a:gd name="T80" fmla="*/ 4060 w 21600"/>
                  <a:gd name="T81" fmla="*/ 8836 h 21600"/>
                  <a:gd name="T82" fmla="*/ 5197 w 21600"/>
                  <a:gd name="T83" fmla="*/ 6545 h 21600"/>
                  <a:gd name="T84" fmla="*/ 2274 w 21600"/>
                  <a:gd name="T85" fmla="*/ 6545 h 21600"/>
                  <a:gd name="T86" fmla="*/ 0 w 21600"/>
                  <a:gd name="T87" fmla="*/ 8836 h 21600"/>
                  <a:gd name="T88" fmla="*/ 0 w 21600"/>
                  <a:gd name="T89" fmla="*/ 16527 h 21600"/>
                  <a:gd name="T90" fmla="*/ 2274 w 21600"/>
                  <a:gd name="T91" fmla="*/ 18818 h 21600"/>
                  <a:gd name="T92" fmla="*/ 3086 w 21600"/>
                  <a:gd name="T93" fmla="*/ 18818 h 21600"/>
                  <a:gd name="T94" fmla="*/ 4060 w 21600"/>
                  <a:gd name="T95" fmla="*/ 16200 h 21600"/>
                  <a:gd name="T96" fmla="*/ 5684 w 21600"/>
                  <a:gd name="T97" fmla="*/ 15055 h 21600"/>
                  <a:gd name="T98" fmla="*/ 15916 w 21600"/>
                  <a:gd name="T99" fmla="*/ 15055 h 21600"/>
                  <a:gd name="T100" fmla="*/ 17540 w 21600"/>
                  <a:gd name="T101" fmla="*/ 16200 h 21600"/>
                  <a:gd name="T102" fmla="*/ 18514 w 21600"/>
                  <a:gd name="T103" fmla="*/ 18818 h 21600"/>
                  <a:gd name="T104" fmla="*/ 19326 w 21600"/>
                  <a:gd name="T105" fmla="*/ 18818 h 21600"/>
                  <a:gd name="T106" fmla="*/ 21600 w 21600"/>
                  <a:gd name="T107" fmla="*/ 16527 h 21600"/>
                  <a:gd name="T108" fmla="*/ 21600 w 21600"/>
                  <a:gd name="T109" fmla="*/ 8836 h 21600"/>
                  <a:gd name="T110" fmla="*/ 19326 w 21600"/>
                  <a:gd name="T111" fmla="*/ 6545 h 21600"/>
                  <a:gd name="T112" fmla="*/ 19326 w 21600"/>
                  <a:gd name="T113" fmla="*/ 6545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1600" h="21600">
                    <a:moveTo>
                      <a:pt x="16241" y="491"/>
                    </a:moveTo>
                    <a:cubicBezTo>
                      <a:pt x="16241" y="164"/>
                      <a:pt x="16078" y="0"/>
                      <a:pt x="15753" y="0"/>
                    </a:cubicBezTo>
                    <a:cubicBezTo>
                      <a:pt x="5847" y="0"/>
                      <a:pt x="5847" y="0"/>
                      <a:pt x="5847" y="0"/>
                    </a:cubicBezTo>
                    <a:cubicBezTo>
                      <a:pt x="5522" y="0"/>
                      <a:pt x="5359" y="164"/>
                      <a:pt x="5359" y="491"/>
                    </a:cubicBezTo>
                    <a:cubicBezTo>
                      <a:pt x="5359" y="5400"/>
                      <a:pt x="5359" y="5400"/>
                      <a:pt x="5359" y="5400"/>
                    </a:cubicBezTo>
                    <a:cubicBezTo>
                      <a:pt x="16241" y="5400"/>
                      <a:pt x="16241" y="5400"/>
                      <a:pt x="16241" y="5400"/>
                    </a:cubicBezTo>
                    <a:lnTo>
                      <a:pt x="16241" y="491"/>
                    </a:lnTo>
                    <a:close/>
                    <a:moveTo>
                      <a:pt x="16403" y="16691"/>
                    </a:moveTo>
                    <a:cubicBezTo>
                      <a:pt x="16241" y="16527"/>
                      <a:pt x="16078" y="16364"/>
                      <a:pt x="15916" y="16364"/>
                    </a:cubicBezTo>
                    <a:cubicBezTo>
                      <a:pt x="5684" y="16364"/>
                      <a:pt x="5684" y="16364"/>
                      <a:pt x="5684" y="16364"/>
                    </a:cubicBezTo>
                    <a:cubicBezTo>
                      <a:pt x="5522" y="16364"/>
                      <a:pt x="5359" y="16527"/>
                      <a:pt x="5197" y="16691"/>
                    </a:cubicBezTo>
                    <a:cubicBezTo>
                      <a:pt x="3573" y="21109"/>
                      <a:pt x="3573" y="21109"/>
                      <a:pt x="3573" y="21109"/>
                    </a:cubicBezTo>
                    <a:cubicBezTo>
                      <a:pt x="3573" y="21273"/>
                      <a:pt x="3573" y="21273"/>
                      <a:pt x="3735" y="21436"/>
                    </a:cubicBezTo>
                    <a:cubicBezTo>
                      <a:pt x="3735" y="21600"/>
                      <a:pt x="3898" y="21600"/>
                      <a:pt x="4060" y="21600"/>
                    </a:cubicBezTo>
                    <a:cubicBezTo>
                      <a:pt x="17540" y="21600"/>
                      <a:pt x="17540" y="21600"/>
                      <a:pt x="17540" y="21600"/>
                    </a:cubicBezTo>
                    <a:cubicBezTo>
                      <a:pt x="17702" y="21600"/>
                      <a:pt x="17865" y="21600"/>
                      <a:pt x="17865" y="21436"/>
                    </a:cubicBezTo>
                    <a:cubicBezTo>
                      <a:pt x="18027" y="21273"/>
                      <a:pt x="18027" y="21273"/>
                      <a:pt x="18027" y="21109"/>
                    </a:cubicBezTo>
                    <a:lnTo>
                      <a:pt x="16403" y="16691"/>
                    </a:lnTo>
                    <a:close/>
                    <a:moveTo>
                      <a:pt x="4872" y="9164"/>
                    </a:moveTo>
                    <a:cubicBezTo>
                      <a:pt x="4872" y="10964"/>
                      <a:pt x="4872" y="10964"/>
                      <a:pt x="4872" y="10964"/>
                    </a:cubicBezTo>
                    <a:cubicBezTo>
                      <a:pt x="16565" y="10964"/>
                      <a:pt x="16565" y="10964"/>
                      <a:pt x="16565" y="10964"/>
                    </a:cubicBezTo>
                    <a:cubicBezTo>
                      <a:pt x="16565" y="9164"/>
                      <a:pt x="16565" y="9164"/>
                      <a:pt x="16565" y="9164"/>
                    </a:cubicBezTo>
                    <a:cubicBezTo>
                      <a:pt x="16565" y="9164"/>
                      <a:pt x="15266" y="6545"/>
                      <a:pt x="15266" y="6545"/>
                    </a:cubicBezTo>
                    <a:cubicBezTo>
                      <a:pt x="6334" y="6545"/>
                      <a:pt x="6334" y="6545"/>
                      <a:pt x="6334" y="6545"/>
                    </a:cubicBezTo>
                    <a:cubicBezTo>
                      <a:pt x="6334" y="6545"/>
                      <a:pt x="4872" y="9164"/>
                      <a:pt x="4872" y="9164"/>
                    </a:cubicBezTo>
                    <a:close/>
                    <a:moveTo>
                      <a:pt x="10719" y="8345"/>
                    </a:moveTo>
                    <a:cubicBezTo>
                      <a:pt x="11693" y="8345"/>
                      <a:pt x="12505" y="8673"/>
                      <a:pt x="12505" y="9164"/>
                    </a:cubicBezTo>
                    <a:cubicBezTo>
                      <a:pt x="12505" y="9655"/>
                      <a:pt x="11693" y="10145"/>
                      <a:pt x="10719" y="10145"/>
                    </a:cubicBezTo>
                    <a:cubicBezTo>
                      <a:pt x="9907" y="10145"/>
                      <a:pt x="9095" y="9655"/>
                      <a:pt x="9095" y="9164"/>
                    </a:cubicBezTo>
                    <a:cubicBezTo>
                      <a:pt x="9095" y="8673"/>
                      <a:pt x="9907" y="8345"/>
                      <a:pt x="10719" y="8345"/>
                    </a:cubicBezTo>
                    <a:close/>
                    <a:moveTo>
                      <a:pt x="19326" y="6545"/>
                    </a:moveTo>
                    <a:cubicBezTo>
                      <a:pt x="16403" y="6545"/>
                      <a:pt x="16403" y="6545"/>
                      <a:pt x="16403" y="6545"/>
                    </a:cubicBezTo>
                    <a:cubicBezTo>
                      <a:pt x="17540" y="8836"/>
                      <a:pt x="17540" y="8836"/>
                      <a:pt x="17540" y="8836"/>
                    </a:cubicBezTo>
                    <a:cubicBezTo>
                      <a:pt x="17540" y="8836"/>
                      <a:pt x="17540" y="8836"/>
                      <a:pt x="17540" y="8836"/>
                    </a:cubicBezTo>
                    <a:cubicBezTo>
                      <a:pt x="17702" y="8836"/>
                      <a:pt x="17702" y="8836"/>
                      <a:pt x="17702" y="9000"/>
                    </a:cubicBezTo>
                    <a:cubicBezTo>
                      <a:pt x="17702" y="9000"/>
                      <a:pt x="17702" y="11455"/>
                      <a:pt x="17702" y="11455"/>
                    </a:cubicBezTo>
                    <a:cubicBezTo>
                      <a:pt x="17702" y="11782"/>
                      <a:pt x="17540" y="11945"/>
                      <a:pt x="17215" y="11945"/>
                    </a:cubicBezTo>
                    <a:cubicBezTo>
                      <a:pt x="4385" y="11945"/>
                      <a:pt x="4385" y="11945"/>
                      <a:pt x="4385" y="11945"/>
                    </a:cubicBezTo>
                    <a:cubicBezTo>
                      <a:pt x="4060" y="11945"/>
                      <a:pt x="3898" y="11782"/>
                      <a:pt x="3898" y="11455"/>
                    </a:cubicBezTo>
                    <a:cubicBezTo>
                      <a:pt x="3898" y="11455"/>
                      <a:pt x="3898" y="9164"/>
                      <a:pt x="3898" y="9000"/>
                    </a:cubicBezTo>
                    <a:cubicBezTo>
                      <a:pt x="3898" y="8836"/>
                      <a:pt x="3898" y="8836"/>
                      <a:pt x="4060" y="8836"/>
                    </a:cubicBezTo>
                    <a:cubicBezTo>
                      <a:pt x="5197" y="6545"/>
                      <a:pt x="5197" y="6545"/>
                      <a:pt x="5197" y="6545"/>
                    </a:cubicBezTo>
                    <a:cubicBezTo>
                      <a:pt x="2274" y="6545"/>
                      <a:pt x="2274" y="6545"/>
                      <a:pt x="2274" y="6545"/>
                    </a:cubicBezTo>
                    <a:cubicBezTo>
                      <a:pt x="974" y="6545"/>
                      <a:pt x="0" y="7691"/>
                      <a:pt x="0" y="8836"/>
                    </a:cubicBezTo>
                    <a:cubicBezTo>
                      <a:pt x="0" y="16527"/>
                      <a:pt x="0" y="16527"/>
                      <a:pt x="0" y="16527"/>
                    </a:cubicBezTo>
                    <a:cubicBezTo>
                      <a:pt x="0" y="17836"/>
                      <a:pt x="974" y="18818"/>
                      <a:pt x="2274" y="18818"/>
                    </a:cubicBezTo>
                    <a:cubicBezTo>
                      <a:pt x="3086" y="18818"/>
                      <a:pt x="3086" y="18818"/>
                      <a:pt x="3086" y="18818"/>
                    </a:cubicBezTo>
                    <a:cubicBezTo>
                      <a:pt x="4060" y="16200"/>
                      <a:pt x="4060" y="16200"/>
                      <a:pt x="4060" y="16200"/>
                    </a:cubicBezTo>
                    <a:cubicBezTo>
                      <a:pt x="4223" y="15545"/>
                      <a:pt x="5035" y="15055"/>
                      <a:pt x="5684" y="15055"/>
                    </a:cubicBezTo>
                    <a:cubicBezTo>
                      <a:pt x="15916" y="15055"/>
                      <a:pt x="15916" y="15055"/>
                      <a:pt x="15916" y="15055"/>
                    </a:cubicBezTo>
                    <a:cubicBezTo>
                      <a:pt x="16565" y="15055"/>
                      <a:pt x="17377" y="15545"/>
                      <a:pt x="17540" y="16200"/>
                    </a:cubicBezTo>
                    <a:cubicBezTo>
                      <a:pt x="18514" y="18818"/>
                      <a:pt x="18514" y="18818"/>
                      <a:pt x="18514" y="18818"/>
                    </a:cubicBezTo>
                    <a:cubicBezTo>
                      <a:pt x="19326" y="18818"/>
                      <a:pt x="19326" y="18818"/>
                      <a:pt x="19326" y="18818"/>
                    </a:cubicBezTo>
                    <a:cubicBezTo>
                      <a:pt x="20626" y="18818"/>
                      <a:pt x="21600" y="17836"/>
                      <a:pt x="21600" y="16527"/>
                    </a:cubicBezTo>
                    <a:cubicBezTo>
                      <a:pt x="21600" y="8836"/>
                      <a:pt x="21600" y="8836"/>
                      <a:pt x="21600" y="8836"/>
                    </a:cubicBezTo>
                    <a:cubicBezTo>
                      <a:pt x="21600" y="7691"/>
                      <a:pt x="20626" y="6545"/>
                      <a:pt x="19326" y="6545"/>
                    </a:cubicBezTo>
                    <a:close/>
                    <a:moveTo>
                      <a:pt x="19326" y="6545"/>
                    </a:move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</p:grpSp>
      <p:grpSp>
        <p:nvGrpSpPr>
          <p:cNvPr id="28" name="Group 31"/>
          <p:cNvGrpSpPr/>
          <p:nvPr/>
        </p:nvGrpSpPr>
        <p:grpSpPr>
          <a:xfrm>
            <a:off x="8154829" y="4237727"/>
            <a:ext cx="2389596" cy="203034"/>
            <a:chOff x="8154829" y="4237727"/>
            <a:chExt cx="2389596" cy="203034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8676968" y="4440761"/>
              <a:ext cx="1867457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7"/>
            <p:cNvCxnSpPr/>
            <p:nvPr/>
          </p:nvCxnSpPr>
          <p:spPr>
            <a:xfrm>
              <a:off x="8154829" y="4237727"/>
              <a:ext cx="522140" cy="20303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7"/>
          <p:cNvGrpSpPr/>
          <p:nvPr/>
        </p:nvGrpSpPr>
        <p:grpSpPr>
          <a:xfrm>
            <a:off x="6142360" y="3659461"/>
            <a:ext cx="2233807" cy="2233806"/>
            <a:chOff x="6142360" y="3659461"/>
            <a:chExt cx="2233807" cy="2233806"/>
          </a:xfrm>
        </p:grpSpPr>
        <p:sp>
          <p:nvSpPr>
            <p:cNvPr id="32" name="Freeform 8"/>
            <p:cNvSpPr/>
            <p:nvPr/>
          </p:nvSpPr>
          <p:spPr bwMode="auto">
            <a:xfrm flipV="1">
              <a:off x="6142360" y="3659461"/>
              <a:ext cx="2233807" cy="2233806"/>
            </a:xfrm>
            <a:custGeom>
              <a:avLst/>
              <a:gdLst>
                <a:gd name="T0" fmla="*/ 0 w 972"/>
                <a:gd name="T1" fmla="*/ 972 h 972"/>
                <a:gd name="T2" fmla="*/ 0 w 972"/>
                <a:gd name="T3" fmla="*/ 486 h 972"/>
                <a:gd name="T4" fmla="*/ 486 w 972"/>
                <a:gd name="T5" fmla="*/ 0 h 972"/>
                <a:gd name="T6" fmla="*/ 972 w 972"/>
                <a:gd name="T7" fmla="*/ 486 h 972"/>
                <a:gd name="T8" fmla="*/ 486 w 972"/>
                <a:gd name="T9" fmla="*/ 972 h 972"/>
                <a:gd name="T10" fmla="*/ 0 w 972"/>
                <a:gd name="T11" fmla="*/ 97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2" h="972">
                  <a:moveTo>
                    <a:pt x="0" y="972"/>
                  </a:moveTo>
                  <a:cubicBezTo>
                    <a:pt x="0" y="486"/>
                    <a:pt x="0" y="486"/>
                    <a:pt x="0" y="486"/>
                  </a:cubicBezTo>
                  <a:cubicBezTo>
                    <a:pt x="0" y="218"/>
                    <a:pt x="218" y="0"/>
                    <a:pt x="486" y="0"/>
                  </a:cubicBezTo>
                  <a:cubicBezTo>
                    <a:pt x="754" y="0"/>
                    <a:pt x="972" y="218"/>
                    <a:pt x="972" y="486"/>
                  </a:cubicBezTo>
                  <a:cubicBezTo>
                    <a:pt x="972" y="754"/>
                    <a:pt x="754" y="972"/>
                    <a:pt x="486" y="972"/>
                  </a:cubicBezTo>
                  <a:lnTo>
                    <a:pt x="0" y="972"/>
                  </a:lnTo>
                  <a:close/>
                </a:path>
              </a:pathLst>
            </a:custGeom>
            <a:solidFill>
              <a:srgbClr val="0079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33" name="Freeform 9"/>
            <p:cNvSpPr/>
            <p:nvPr/>
          </p:nvSpPr>
          <p:spPr bwMode="auto">
            <a:xfrm flipV="1">
              <a:off x="6303373" y="3834762"/>
              <a:ext cx="1899456" cy="1902082"/>
            </a:xfrm>
            <a:custGeom>
              <a:avLst/>
              <a:gdLst>
                <a:gd name="T0" fmla="*/ 846 w 916"/>
                <a:gd name="T1" fmla="*/ 458 h 917"/>
                <a:gd name="T2" fmla="*/ 910 w 916"/>
                <a:gd name="T3" fmla="*/ 394 h 917"/>
                <a:gd name="T4" fmla="*/ 835 w 916"/>
                <a:gd name="T5" fmla="*/ 369 h 917"/>
                <a:gd name="T6" fmla="*/ 884 w 916"/>
                <a:gd name="T7" fmla="*/ 292 h 917"/>
                <a:gd name="T8" fmla="*/ 805 w 916"/>
                <a:gd name="T9" fmla="*/ 285 h 917"/>
                <a:gd name="T10" fmla="*/ 834 w 916"/>
                <a:gd name="T11" fmla="*/ 199 h 917"/>
                <a:gd name="T12" fmla="*/ 755 w 916"/>
                <a:gd name="T13" fmla="*/ 210 h 917"/>
                <a:gd name="T14" fmla="*/ 764 w 916"/>
                <a:gd name="T15" fmla="*/ 119 h 917"/>
                <a:gd name="T16" fmla="*/ 690 w 916"/>
                <a:gd name="T17" fmla="*/ 148 h 917"/>
                <a:gd name="T18" fmla="*/ 677 w 916"/>
                <a:gd name="T19" fmla="*/ 58 h 917"/>
                <a:gd name="T20" fmla="*/ 612 w 916"/>
                <a:gd name="T21" fmla="*/ 103 h 917"/>
                <a:gd name="T22" fmla="*/ 579 w 916"/>
                <a:gd name="T23" fmla="*/ 19 h 917"/>
                <a:gd name="T24" fmla="*/ 526 w 916"/>
                <a:gd name="T25" fmla="*/ 77 h 917"/>
                <a:gd name="T26" fmla="*/ 474 w 916"/>
                <a:gd name="T27" fmla="*/ 3 h 917"/>
                <a:gd name="T28" fmla="*/ 436 w 916"/>
                <a:gd name="T29" fmla="*/ 72 h 917"/>
                <a:gd name="T30" fmla="*/ 369 w 916"/>
                <a:gd name="T31" fmla="*/ 12 h 917"/>
                <a:gd name="T32" fmla="*/ 348 w 916"/>
                <a:gd name="T33" fmla="*/ 88 h 917"/>
                <a:gd name="T34" fmla="*/ 268 w 916"/>
                <a:gd name="T35" fmla="*/ 44 h 917"/>
                <a:gd name="T36" fmla="*/ 266 w 916"/>
                <a:gd name="T37" fmla="*/ 123 h 917"/>
                <a:gd name="T38" fmla="*/ 178 w 916"/>
                <a:gd name="T39" fmla="*/ 100 h 917"/>
                <a:gd name="T40" fmla="*/ 194 w 916"/>
                <a:gd name="T41" fmla="*/ 177 h 917"/>
                <a:gd name="T42" fmla="*/ 103 w 916"/>
                <a:gd name="T43" fmla="*/ 174 h 917"/>
                <a:gd name="T44" fmla="*/ 136 w 916"/>
                <a:gd name="T45" fmla="*/ 246 h 917"/>
                <a:gd name="T46" fmla="*/ 47 w 916"/>
                <a:gd name="T47" fmla="*/ 264 h 917"/>
                <a:gd name="T48" fmla="*/ 96 w 916"/>
                <a:gd name="T49" fmla="*/ 326 h 917"/>
                <a:gd name="T50" fmla="*/ 13 w 916"/>
                <a:gd name="T51" fmla="*/ 364 h 917"/>
                <a:gd name="T52" fmla="*/ 75 w 916"/>
                <a:gd name="T53" fmla="*/ 414 h 917"/>
                <a:gd name="T54" fmla="*/ 3 w 916"/>
                <a:gd name="T55" fmla="*/ 470 h 917"/>
                <a:gd name="T56" fmla="*/ 75 w 916"/>
                <a:gd name="T57" fmla="*/ 503 h 917"/>
                <a:gd name="T58" fmla="*/ 18 w 916"/>
                <a:gd name="T59" fmla="*/ 574 h 917"/>
                <a:gd name="T60" fmla="*/ 96 w 916"/>
                <a:gd name="T61" fmla="*/ 591 h 917"/>
                <a:gd name="T62" fmla="*/ 57 w 916"/>
                <a:gd name="T63" fmla="*/ 673 h 917"/>
                <a:gd name="T64" fmla="*/ 136 w 916"/>
                <a:gd name="T65" fmla="*/ 671 h 917"/>
                <a:gd name="T66" fmla="*/ 117 w 916"/>
                <a:gd name="T67" fmla="*/ 760 h 917"/>
                <a:gd name="T68" fmla="*/ 194 w 916"/>
                <a:gd name="T69" fmla="*/ 740 h 917"/>
                <a:gd name="T70" fmla="*/ 196 w 916"/>
                <a:gd name="T71" fmla="*/ 831 h 917"/>
                <a:gd name="T72" fmla="*/ 266 w 916"/>
                <a:gd name="T73" fmla="*/ 793 h 917"/>
                <a:gd name="T74" fmla="*/ 289 w 916"/>
                <a:gd name="T75" fmla="*/ 881 h 917"/>
                <a:gd name="T76" fmla="*/ 348 w 916"/>
                <a:gd name="T77" fmla="*/ 829 h 917"/>
                <a:gd name="T78" fmla="*/ 391 w 916"/>
                <a:gd name="T79" fmla="*/ 909 h 917"/>
                <a:gd name="T80" fmla="*/ 437 w 916"/>
                <a:gd name="T81" fmla="*/ 845 h 917"/>
                <a:gd name="T82" fmla="*/ 497 w 916"/>
                <a:gd name="T83" fmla="*/ 913 h 917"/>
                <a:gd name="T84" fmla="*/ 526 w 916"/>
                <a:gd name="T85" fmla="*/ 839 h 917"/>
                <a:gd name="T86" fmla="*/ 601 w 916"/>
                <a:gd name="T87" fmla="*/ 892 h 917"/>
                <a:gd name="T88" fmla="*/ 612 w 916"/>
                <a:gd name="T89" fmla="*/ 814 h 917"/>
                <a:gd name="T90" fmla="*/ 697 w 916"/>
                <a:gd name="T91" fmla="*/ 847 h 917"/>
                <a:gd name="T92" fmla="*/ 690 w 916"/>
                <a:gd name="T93" fmla="*/ 769 h 917"/>
                <a:gd name="T94" fmla="*/ 780 w 916"/>
                <a:gd name="T95" fmla="*/ 782 h 917"/>
                <a:gd name="T96" fmla="*/ 755 w 916"/>
                <a:gd name="T97" fmla="*/ 707 h 917"/>
                <a:gd name="T98" fmla="*/ 846 w 916"/>
                <a:gd name="T99" fmla="*/ 699 h 917"/>
                <a:gd name="T100" fmla="*/ 805 w 916"/>
                <a:gd name="T101" fmla="*/ 632 h 917"/>
                <a:gd name="T102" fmla="*/ 891 w 916"/>
                <a:gd name="T103" fmla="*/ 604 h 917"/>
                <a:gd name="T104" fmla="*/ 835 w 916"/>
                <a:gd name="T105" fmla="*/ 548 h 917"/>
                <a:gd name="T106" fmla="*/ 913 w 916"/>
                <a:gd name="T107" fmla="*/ 50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16" h="917">
                  <a:moveTo>
                    <a:pt x="880" y="485"/>
                  </a:moveTo>
                  <a:cubicBezTo>
                    <a:pt x="864" y="479"/>
                    <a:pt x="848" y="473"/>
                    <a:pt x="847" y="472"/>
                  </a:cubicBezTo>
                  <a:cubicBezTo>
                    <a:pt x="844" y="469"/>
                    <a:pt x="846" y="459"/>
                    <a:pt x="846" y="459"/>
                  </a:cubicBezTo>
                  <a:cubicBezTo>
                    <a:pt x="846" y="458"/>
                    <a:pt x="846" y="458"/>
                    <a:pt x="846" y="458"/>
                  </a:cubicBezTo>
                  <a:cubicBezTo>
                    <a:pt x="846" y="458"/>
                    <a:pt x="845" y="447"/>
                    <a:pt x="847" y="445"/>
                  </a:cubicBezTo>
                  <a:cubicBezTo>
                    <a:pt x="848" y="443"/>
                    <a:pt x="864" y="439"/>
                    <a:pt x="880" y="433"/>
                  </a:cubicBezTo>
                  <a:cubicBezTo>
                    <a:pt x="896" y="427"/>
                    <a:pt x="912" y="421"/>
                    <a:pt x="913" y="418"/>
                  </a:cubicBezTo>
                  <a:cubicBezTo>
                    <a:pt x="916" y="414"/>
                    <a:pt x="914" y="398"/>
                    <a:pt x="910" y="394"/>
                  </a:cubicBezTo>
                  <a:cubicBezTo>
                    <a:pt x="909" y="392"/>
                    <a:pt x="892" y="389"/>
                    <a:pt x="875" y="387"/>
                  </a:cubicBezTo>
                  <a:cubicBezTo>
                    <a:pt x="858" y="385"/>
                    <a:pt x="841" y="383"/>
                    <a:pt x="840" y="382"/>
                  </a:cubicBezTo>
                  <a:cubicBezTo>
                    <a:pt x="836" y="380"/>
                    <a:pt x="835" y="369"/>
                    <a:pt x="835" y="369"/>
                  </a:cubicBezTo>
                  <a:cubicBezTo>
                    <a:pt x="835" y="369"/>
                    <a:pt x="835" y="369"/>
                    <a:pt x="835" y="369"/>
                  </a:cubicBezTo>
                  <a:cubicBezTo>
                    <a:pt x="835" y="369"/>
                    <a:pt x="832" y="359"/>
                    <a:pt x="833" y="356"/>
                  </a:cubicBezTo>
                  <a:cubicBezTo>
                    <a:pt x="834" y="354"/>
                    <a:pt x="848" y="346"/>
                    <a:pt x="863" y="337"/>
                  </a:cubicBezTo>
                  <a:cubicBezTo>
                    <a:pt x="877" y="328"/>
                    <a:pt x="891" y="317"/>
                    <a:pt x="892" y="315"/>
                  </a:cubicBezTo>
                  <a:cubicBezTo>
                    <a:pt x="894" y="309"/>
                    <a:pt x="888" y="295"/>
                    <a:pt x="884" y="292"/>
                  </a:cubicBezTo>
                  <a:cubicBezTo>
                    <a:pt x="881" y="290"/>
                    <a:pt x="864" y="291"/>
                    <a:pt x="847" y="293"/>
                  </a:cubicBezTo>
                  <a:cubicBezTo>
                    <a:pt x="830" y="295"/>
                    <a:pt x="814" y="297"/>
                    <a:pt x="812" y="296"/>
                  </a:cubicBezTo>
                  <a:cubicBezTo>
                    <a:pt x="808" y="295"/>
                    <a:pt x="805" y="285"/>
                    <a:pt x="805" y="285"/>
                  </a:cubicBezTo>
                  <a:cubicBezTo>
                    <a:pt x="805" y="285"/>
                    <a:pt x="805" y="285"/>
                    <a:pt x="805" y="285"/>
                  </a:cubicBezTo>
                  <a:cubicBezTo>
                    <a:pt x="805" y="285"/>
                    <a:pt x="799" y="275"/>
                    <a:pt x="799" y="272"/>
                  </a:cubicBezTo>
                  <a:cubicBezTo>
                    <a:pt x="800" y="271"/>
                    <a:pt x="812" y="259"/>
                    <a:pt x="824" y="247"/>
                  </a:cubicBezTo>
                  <a:cubicBezTo>
                    <a:pt x="835" y="235"/>
                    <a:pt x="847" y="222"/>
                    <a:pt x="847" y="219"/>
                  </a:cubicBezTo>
                  <a:cubicBezTo>
                    <a:pt x="847" y="213"/>
                    <a:pt x="839" y="200"/>
                    <a:pt x="834" y="199"/>
                  </a:cubicBezTo>
                  <a:cubicBezTo>
                    <a:pt x="831" y="198"/>
                    <a:pt x="815" y="202"/>
                    <a:pt x="798" y="208"/>
                  </a:cubicBezTo>
                  <a:cubicBezTo>
                    <a:pt x="782" y="213"/>
                    <a:pt x="767" y="220"/>
                    <a:pt x="765" y="220"/>
                  </a:cubicBezTo>
                  <a:cubicBezTo>
                    <a:pt x="761" y="219"/>
                    <a:pt x="755" y="210"/>
                    <a:pt x="755" y="210"/>
                  </a:cubicBezTo>
                  <a:cubicBezTo>
                    <a:pt x="755" y="210"/>
                    <a:pt x="755" y="210"/>
                    <a:pt x="755" y="210"/>
                  </a:cubicBezTo>
                  <a:cubicBezTo>
                    <a:pt x="755" y="210"/>
                    <a:pt x="748" y="202"/>
                    <a:pt x="747" y="199"/>
                  </a:cubicBezTo>
                  <a:cubicBezTo>
                    <a:pt x="747" y="197"/>
                    <a:pt x="756" y="183"/>
                    <a:pt x="765" y="169"/>
                  </a:cubicBezTo>
                  <a:cubicBezTo>
                    <a:pt x="774" y="154"/>
                    <a:pt x="782" y="139"/>
                    <a:pt x="781" y="136"/>
                  </a:cubicBezTo>
                  <a:cubicBezTo>
                    <a:pt x="780" y="130"/>
                    <a:pt x="769" y="120"/>
                    <a:pt x="764" y="119"/>
                  </a:cubicBezTo>
                  <a:cubicBezTo>
                    <a:pt x="761" y="119"/>
                    <a:pt x="746" y="127"/>
                    <a:pt x="732" y="136"/>
                  </a:cubicBezTo>
                  <a:cubicBezTo>
                    <a:pt x="717" y="145"/>
                    <a:pt x="703" y="155"/>
                    <a:pt x="701" y="155"/>
                  </a:cubicBezTo>
                  <a:cubicBezTo>
                    <a:pt x="698" y="156"/>
                    <a:pt x="690" y="148"/>
                    <a:pt x="690" y="148"/>
                  </a:cubicBezTo>
                  <a:cubicBezTo>
                    <a:pt x="690" y="148"/>
                    <a:pt x="690" y="148"/>
                    <a:pt x="690" y="148"/>
                  </a:cubicBezTo>
                  <a:cubicBezTo>
                    <a:pt x="690" y="148"/>
                    <a:pt x="681" y="142"/>
                    <a:pt x="680" y="139"/>
                  </a:cubicBezTo>
                  <a:cubicBezTo>
                    <a:pt x="679" y="138"/>
                    <a:pt x="685" y="122"/>
                    <a:pt x="690" y="106"/>
                  </a:cubicBezTo>
                  <a:cubicBezTo>
                    <a:pt x="695" y="90"/>
                    <a:pt x="699" y="73"/>
                    <a:pt x="698" y="70"/>
                  </a:cubicBezTo>
                  <a:cubicBezTo>
                    <a:pt x="696" y="65"/>
                    <a:pt x="683" y="58"/>
                    <a:pt x="677" y="58"/>
                  </a:cubicBezTo>
                  <a:cubicBezTo>
                    <a:pt x="675" y="58"/>
                    <a:pt x="662" y="70"/>
                    <a:pt x="650" y="82"/>
                  </a:cubicBezTo>
                  <a:cubicBezTo>
                    <a:pt x="638" y="94"/>
                    <a:pt x="627" y="107"/>
                    <a:pt x="625" y="108"/>
                  </a:cubicBezTo>
                  <a:cubicBezTo>
                    <a:pt x="622" y="109"/>
                    <a:pt x="612" y="103"/>
                    <a:pt x="612" y="103"/>
                  </a:cubicBezTo>
                  <a:cubicBezTo>
                    <a:pt x="612" y="103"/>
                    <a:pt x="612" y="103"/>
                    <a:pt x="612" y="103"/>
                  </a:cubicBezTo>
                  <a:cubicBezTo>
                    <a:pt x="612" y="103"/>
                    <a:pt x="602" y="100"/>
                    <a:pt x="600" y="97"/>
                  </a:cubicBezTo>
                  <a:cubicBezTo>
                    <a:pt x="599" y="95"/>
                    <a:pt x="601" y="79"/>
                    <a:pt x="602" y="62"/>
                  </a:cubicBezTo>
                  <a:cubicBezTo>
                    <a:pt x="604" y="45"/>
                    <a:pt x="604" y="28"/>
                    <a:pt x="602" y="26"/>
                  </a:cubicBezTo>
                  <a:cubicBezTo>
                    <a:pt x="599" y="21"/>
                    <a:pt x="584" y="17"/>
                    <a:pt x="579" y="19"/>
                  </a:cubicBezTo>
                  <a:cubicBezTo>
                    <a:pt x="577" y="19"/>
                    <a:pt x="567" y="34"/>
                    <a:pt x="558" y="48"/>
                  </a:cubicBezTo>
                  <a:cubicBezTo>
                    <a:pt x="549" y="63"/>
                    <a:pt x="541" y="78"/>
                    <a:pt x="540" y="79"/>
                  </a:cubicBezTo>
                  <a:cubicBezTo>
                    <a:pt x="537" y="81"/>
                    <a:pt x="526" y="78"/>
                    <a:pt x="526" y="78"/>
                  </a:cubicBezTo>
                  <a:cubicBezTo>
                    <a:pt x="526" y="77"/>
                    <a:pt x="526" y="77"/>
                    <a:pt x="526" y="77"/>
                  </a:cubicBezTo>
                  <a:cubicBezTo>
                    <a:pt x="526" y="77"/>
                    <a:pt x="515" y="77"/>
                    <a:pt x="513" y="74"/>
                  </a:cubicBezTo>
                  <a:cubicBezTo>
                    <a:pt x="512" y="73"/>
                    <a:pt x="510" y="56"/>
                    <a:pt x="507" y="40"/>
                  </a:cubicBezTo>
                  <a:cubicBezTo>
                    <a:pt x="504" y="23"/>
                    <a:pt x="501" y="6"/>
                    <a:pt x="499" y="4"/>
                  </a:cubicBezTo>
                  <a:cubicBezTo>
                    <a:pt x="494" y="0"/>
                    <a:pt x="479" y="0"/>
                    <a:pt x="474" y="3"/>
                  </a:cubicBezTo>
                  <a:cubicBezTo>
                    <a:pt x="472" y="4"/>
                    <a:pt x="466" y="20"/>
                    <a:pt x="461" y="37"/>
                  </a:cubicBezTo>
                  <a:cubicBezTo>
                    <a:pt x="456" y="53"/>
                    <a:pt x="451" y="69"/>
                    <a:pt x="450" y="71"/>
                  </a:cubicBezTo>
                  <a:cubicBezTo>
                    <a:pt x="447" y="73"/>
                    <a:pt x="437" y="72"/>
                    <a:pt x="437" y="72"/>
                  </a:cubicBezTo>
                  <a:cubicBezTo>
                    <a:pt x="436" y="72"/>
                    <a:pt x="436" y="72"/>
                    <a:pt x="436" y="72"/>
                  </a:cubicBezTo>
                  <a:cubicBezTo>
                    <a:pt x="436" y="72"/>
                    <a:pt x="426" y="74"/>
                    <a:pt x="423" y="72"/>
                  </a:cubicBezTo>
                  <a:cubicBezTo>
                    <a:pt x="421" y="71"/>
                    <a:pt x="416" y="56"/>
                    <a:pt x="409" y="40"/>
                  </a:cubicBezTo>
                  <a:cubicBezTo>
                    <a:pt x="403" y="24"/>
                    <a:pt x="395" y="9"/>
                    <a:pt x="393" y="7"/>
                  </a:cubicBezTo>
                  <a:cubicBezTo>
                    <a:pt x="388" y="5"/>
                    <a:pt x="373" y="8"/>
                    <a:pt x="369" y="12"/>
                  </a:cubicBezTo>
                  <a:cubicBezTo>
                    <a:pt x="367" y="13"/>
                    <a:pt x="365" y="31"/>
                    <a:pt x="363" y="47"/>
                  </a:cubicBezTo>
                  <a:cubicBezTo>
                    <a:pt x="362" y="65"/>
                    <a:pt x="362" y="81"/>
                    <a:pt x="361" y="83"/>
                  </a:cubicBezTo>
                  <a:cubicBezTo>
                    <a:pt x="359" y="86"/>
                    <a:pt x="348" y="88"/>
                    <a:pt x="348" y="88"/>
                  </a:cubicBezTo>
                  <a:cubicBezTo>
                    <a:pt x="348" y="88"/>
                    <a:pt x="348" y="88"/>
                    <a:pt x="348" y="88"/>
                  </a:cubicBezTo>
                  <a:cubicBezTo>
                    <a:pt x="348" y="88"/>
                    <a:pt x="338" y="92"/>
                    <a:pt x="335" y="91"/>
                  </a:cubicBezTo>
                  <a:cubicBezTo>
                    <a:pt x="333" y="90"/>
                    <a:pt x="324" y="76"/>
                    <a:pt x="314" y="63"/>
                  </a:cubicBezTo>
                  <a:cubicBezTo>
                    <a:pt x="304" y="49"/>
                    <a:pt x="293" y="35"/>
                    <a:pt x="290" y="35"/>
                  </a:cubicBezTo>
                  <a:cubicBezTo>
                    <a:pt x="285" y="33"/>
                    <a:pt x="271" y="40"/>
                    <a:pt x="268" y="44"/>
                  </a:cubicBezTo>
                  <a:cubicBezTo>
                    <a:pt x="267" y="47"/>
                    <a:pt x="269" y="64"/>
                    <a:pt x="271" y="81"/>
                  </a:cubicBezTo>
                  <a:cubicBezTo>
                    <a:pt x="274" y="97"/>
                    <a:pt x="277" y="114"/>
                    <a:pt x="277" y="116"/>
                  </a:cubicBezTo>
                  <a:cubicBezTo>
                    <a:pt x="276" y="119"/>
                    <a:pt x="266" y="123"/>
                    <a:pt x="266" y="123"/>
                  </a:cubicBezTo>
                  <a:cubicBezTo>
                    <a:pt x="266" y="123"/>
                    <a:pt x="266" y="123"/>
                    <a:pt x="266" y="123"/>
                  </a:cubicBezTo>
                  <a:cubicBezTo>
                    <a:pt x="266" y="123"/>
                    <a:pt x="257" y="130"/>
                    <a:pt x="253" y="129"/>
                  </a:cubicBezTo>
                  <a:cubicBezTo>
                    <a:pt x="252" y="129"/>
                    <a:pt x="240" y="118"/>
                    <a:pt x="227" y="107"/>
                  </a:cubicBezTo>
                  <a:cubicBezTo>
                    <a:pt x="214" y="96"/>
                    <a:pt x="200" y="85"/>
                    <a:pt x="197" y="85"/>
                  </a:cubicBezTo>
                  <a:cubicBezTo>
                    <a:pt x="192" y="85"/>
                    <a:pt x="179" y="95"/>
                    <a:pt x="178" y="100"/>
                  </a:cubicBezTo>
                  <a:cubicBezTo>
                    <a:pt x="177" y="102"/>
                    <a:pt x="183" y="118"/>
                    <a:pt x="189" y="134"/>
                  </a:cubicBezTo>
                  <a:cubicBezTo>
                    <a:pt x="196" y="150"/>
                    <a:pt x="203" y="165"/>
                    <a:pt x="203" y="167"/>
                  </a:cubicBezTo>
                  <a:cubicBezTo>
                    <a:pt x="203" y="171"/>
                    <a:pt x="194" y="177"/>
                    <a:pt x="194" y="177"/>
                  </a:cubicBezTo>
                  <a:cubicBezTo>
                    <a:pt x="194" y="177"/>
                    <a:pt x="194" y="177"/>
                    <a:pt x="194" y="177"/>
                  </a:cubicBezTo>
                  <a:cubicBezTo>
                    <a:pt x="194" y="177"/>
                    <a:pt x="186" y="185"/>
                    <a:pt x="183" y="186"/>
                  </a:cubicBezTo>
                  <a:cubicBezTo>
                    <a:pt x="181" y="186"/>
                    <a:pt x="167" y="178"/>
                    <a:pt x="152" y="170"/>
                  </a:cubicBezTo>
                  <a:cubicBezTo>
                    <a:pt x="137" y="162"/>
                    <a:pt x="121" y="155"/>
                    <a:pt x="118" y="156"/>
                  </a:cubicBezTo>
                  <a:cubicBezTo>
                    <a:pt x="113" y="157"/>
                    <a:pt x="103" y="169"/>
                    <a:pt x="103" y="174"/>
                  </a:cubicBezTo>
                  <a:cubicBezTo>
                    <a:pt x="103" y="177"/>
                    <a:pt x="112" y="191"/>
                    <a:pt x="122" y="205"/>
                  </a:cubicBezTo>
                  <a:cubicBezTo>
                    <a:pt x="132" y="219"/>
                    <a:pt x="142" y="232"/>
                    <a:pt x="143" y="234"/>
                  </a:cubicBezTo>
                  <a:cubicBezTo>
                    <a:pt x="143" y="238"/>
                    <a:pt x="136" y="246"/>
                    <a:pt x="136" y="246"/>
                  </a:cubicBezTo>
                  <a:cubicBezTo>
                    <a:pt x="136" y="246"/>
                    <a:pt x="136" y="246"/>
                    <a:pt x="136" y="246"/>
                  </a:cubicBezTo>
                  <a:cubicBezTo>
                    <a:pt x="136" y="246"/>
                    <a:pt x="131" y="256"/>
                    <a:pt x="128" y="257"/>
                  </a:cubicBezTo>
                  <a:cubicBezTo>
                    <a:pt x="126" y="257"/>
                    <a:pt x="110" y="253"/>
                    <a:pt x="94" y="248"/>
                  </a:cubicBezTo>
                  <a:cubicBezTo>
                    <a:pt x="77" y="244"/>
                    <a:pt x="60" y="241"/>
                    <a:pt x="58" y="242"/>
                  </a:cubicBezTo>
                  <a:cubicBezTo>
                    <a:pt x="52" y="245"/>
                    <a:pt x="46" y="259"/>
                    <a:pt x="47" y="264"/>
                  </a:cubicBezTo>
                  <a:cubicBezTo>
                    <a:pt x="47" y="266"/>
                    <a:pt x="60" y="279"/>
                    <a:pt x="72" y="290"/>
                  </a:cubicBezTo>
                  <a:cubicBezTo>
                    <a:pt x="85" y="301"/>
                    <a:pt x="98" y="311"/>
                    <a:pt x="99" y="313"/>
                  </a:cubicBezTo>
                  <a:cubicBezTo>
                    <a:pt x="101" y="317"/>
                    <a:pt x="96" y="326"/>
                    <a:pt x="96" y="326"/>
                  </a:cubicBezTo>
                  <a:cubicBezTo>
                    <a:pt x="96" y="326"/>
                    <a:pt x="96" y="326"/>
                    <a:pt x="96" y="326"/>
                  </a:cubicBezTo>
                  <a:cubicBezTo>
                    <a:pt x="95" y="326"/>
                    <a:pt x="93" y="337"/>
                    <a:pt x="90" y="339"/>
                  </a:cubicBezTo>
                  <a:cubicBezTo>
                    <a:pt x="89" y="340"/>
                    <a:pt x="72" y="339"/>
                    <a:pt x="55" y="338"/>
                  </a:cubicBezTo>
                  <a:cubicBezTo>
                    <a:pt x="38" y="338"/>
                    <a:pt x="21" y="339"/>
                    <a:pt x="19" y="341"/>
                  </a:cubicBezTo>
                  <a:cubicBezTo>
                    <a:pt x="14" y="344"/>
                    <a:pt x="11" y="359"/>
                    <a:pt x="13" y="364"/>
                  </a:cubicBezTo>
                  <a:cubicBezTo>
                    <a:pt x="14" y="367"/>
                    <a:pt x="29" y="376"/>
                    <a:pt x="44" y="383"/>
                  </a:cubicBezTo>
                  <a:cubicBezTo>
                    <a:pt x="59" y="391"/>
                    <a:pt x="74" y="398"/>
                    <a:pt x="76" y="400"/>
                  </a:cubicBezTo>
                  <a:cubicBezTo>
                    <a:pt x="78" y="403"/>
                    <a:pt x="75" y="413"/>
                    <a:pt x="75" y="413"/>
                  </a:cubicBezTo>
                  <a:cubicBezTo>
                    <a:pt x="75" y="414"/>
                    <a:pt x="75" y="414"/>
                    <a:pt x="75" y="414"/>
                  </a:cubicBezTo>
                  <a:cubicBezTo>
                    <a:pt x="75" y="414"/>
                    <a:pt x="75" y="424"/>
                    <a:pt x="72" y="427"/>
                  </a:cubicBezTo>
                  <a:cubicBezTo>
                    <a:pt x="71" y="428"/>
                    <a:pt x="55" y="431"/>
                    <a:pt x="38" y="435"/>
                  </a:cubicBezTo>
                  <a:cubicBezTo>
                    <a:pt x="22" y="439"/>
                    <a:pt x="5" y="443"/>
                    <a:pt x="3" y="445"/>
                  </a:cubicBezTo>
                  <a:cubicBezTo>
                    <a:pt x="0" y="450"/>
                    <a:pt x="0" y="465"/>
                    <a:pt x="3" y="470"/>
                  </a:cubicBezTo>
                  <a:cubicBezTo>
                    <a:pt x="5" y="472"/>
                    <a:pt x="21" y="477"/>
                    <a:pt x="38" y="481"/>
                  </a:cubicBezTo>
                  <a:cubicBezTo>
                    <a:pt x="54" y="485"/>
                    <a:pt x="71" y="489"/>
                    <a:pt x="72" y="490"/>
                  </a:cubicBezTo>
                  <a:cubicBezTo>
                    <a:pt x="75" y="492"/>
                    <a:pt x="75" y="503"/>
                    <a:pt x="75" y="503"/>
                  </a:cubicBezTo>
                  <a:cubicBezTo>
                    <a:pt x="75" y="503"/>
                    <a:pt x="75" y="503"/>
                    <a:pt x="75" y="503"/>
                  </a:cubicBezTo>
                  <a:cubicBezTo>
                    <a:pt x="75" y="503"/>
                    <a:pt x="77" y="514"/>
                    <a:pt x="76" y="517"/>
                  </a:cubicBezTo>
                  <a:cubicBezTo>
                    <a:pt x="75" y="519"/>
                    <a:pt x="59" y="525"/>
                    <a:pt x="44" y="533"/>
                  </a:cubicBezTo>
                  <a:cubicBezTo>
                    <a:pt x="29" y="540"/>
                    <a:pt x="14" y="548"/>
                    <a:pt x="13" y="551"/>
                  </a:cubicBezTo>
                  <a:cubicBezTo>
                    <a:pt x="10" y="556"/>
                    <a:pt x="14" y="571"/>
                    <a:pt x="18" y="574"/>
                  </a:cubicBezTo>
                  <a:cubicBezTo>
                    <a:pt x="20" y="576"/>
                    <a:pt x="37" y="577"/>
                    <a:pt x="54" y="578"/>
                  </a:cubicBezTo>
                  <a:cubicBezTo>
                    <a:pt x="71" y="578"/>
                    <a:pt x="88" y="577"/>
                    <a:pt x="90" y="578"/>
                  </a:cubicBezTo>
                  <a:cubicBezTo>
                    <a:pt x="93" y="580"/>
                    <a:pt x="96" y="591"/>
                    <a:pt x="96" y="591"/>
                  </a:cubicBezTo>
                  <a:cubicBezTo>
                    <a:pt x="96" y="591"/>
                    <a:pt x="96" y="591"/>
                    <a:pt x="96" y="591"/>
                  </a:cubicBezTo>
                  <a:cubicBezTo>
                    <a:pt x="96" y="591"/>
                    <a:pt x="100" y="601"/>
                    <a:pt x="99" y="604"/>
                  </a:cubicBezTo>
                  <a:cubicBezTo>
                    <a:pt x="99" y="606"/>
                    <a:pt x="86" y="615"/>
                    <a:pt x="72" y="626"/>
                  </a:cubicBezTo>
                  <a:cubicBezTo>
                    <a:pt x="59" y="637"/>
                    <a:pt x="47" y="649"/>
                    <a:pt x="46" y="651"/>
                  </a:cubicBezTo>
                  <a:cubicBezTo>
                    <a:pt x="45" y="657"/>
                    <a:pt x="52" y="671"/>
                    <a:pt x="57" y="673"/>
                  </a:cubicBezTo>
                  <a:cubicBezTo>
                    <a:pt x="59" y="674"/>
                    <a:pt x="76" y="672"/>
                    <a:pt x="93" y="668"/>
                  </a:cubicBezTo>
                  <a:cubicBezTo>
                    <a:pt x="110" y="664"/>
                    <a:pt x="126" y="660"/>
                    <a:pt x="128" y="660"/>
                  </a:cubicBezTo>
                  <a:cubicBezTo>
                    <a:pt x="131" y="661"/>
                    <a:pt x="136" y="671"/>
                    <a:pt x="136" y="671"/>
                  </a:cubicBezTo>
                  <a:cubicBezTo>
                    <a:pt x="136" y="671"/>
                    <a:pt x="136" y="671"/>
                    <a:pt x="136" y="671"/>
                  </a:cubicBezTo>
                  <a:cubicBezTo>
                    <a:pt x="136" y="671"/>
                    <a:pt x="143" y="680"/>
                    <a:pt x="143" y="683"/>
                  </a:cubicBezTo>
                  <a:cubicBezTo>
                    <a:pt x="143" y="685"/>
                    <a:pt x="132" y="697"/>
                    <a:pt x="122" y="711"/>
                  </a:cubicBezTo>
                  <a:cubicBezTo>
                    <a:pt x="111" y="724"/>
                    <a:pt x="102" y="739"/>
                    <a:pt x="102" y="741"/>
                  </a:cubicBezTo>
                  <a:cubicBezTo>
                    <a:pt x="102" y="747"/>
                    <a:pt x="112" y="759"/>
                    <a:pt x="117" y="760"/>
                  </a:cubicBezTo>
                  <a:cubicBezTo>
                    <a:pt x="120" y="761"/>
                    <a:pt x="136" y="754"/>
                    <a:pt x="151" y="747"/>
                  </a:cubicBezTo>
                  <a:cubicBezTo>
                    <a:pt x="166" y="739"/>
                    <a:pt x="181" y="731"/>
                    <a:pt x="183" y="731"/>
                  </a:cubicBezTo>
                  <a:cubicBezTo>
                    <a:pt x="187" y="731"/>
                    <a:pt x="194" y="740"/>
                    <a:pt x="194" y="740"/>
                  </a:cubicBezTo>
                  <a:cubicBezTo>
                    <a:pt x="194" y="740"/>
                    <a:pt x="194" y="740"/>
                    <a:pt x="194" y="740"/>
                  </a:cubicBezTo>
                  <a:cubicBezTo>
                    <a:pt x="194" y="740"/>
                    <a:pt x="202" y="747"/>
                    <a:pt x="203" y="750"/>
                  </a:cubicBezTo>
                  <a:cubicBezTo>
                    <a:pt x="203" y="751"/>
                    <a:pt x="196" y="766"/>
                    <a:pt x="189" y="782"/>
                  </a:cubicBezTo>
                  <a:cubicBezTo>
                    <a:pt x="182" y="797"/>
                    <a:pt x="176" y="813"/>
                    <a:pt x="177" y="816"/>
                  </a:cubicBezTo>
                  <a:cubicBezTo>
                    <a:pt x="178" y="822"/>
                    <a:pt x="191" y="831"/>
                    <a:pt x="196" y="831"/>
                  </a:cubicBezTo>
                  <a:cubicBezTo>
                    <a:pt x="199" y="831"/>
                    <a:pt x="213" y="821"/>
                    <a:pt x="226" y="810"/>
                  </a:cubicBezTo>
                  <a:cubicBezTo>
                    <a:pt x="239" y="799"/>
                    <a:pt x="252" y="788"/>
                    <a:pt x="254" y="787"/>
                  </a:cubicBezTo>
                  <a:cubicBezTo>
                    <a:pt x="257" y="787"/>
                    <a:pt x="266" y="793"/>
                    <a:pt x="266" y="793"/>
                  </a:cubicBezTo>
                  <a:cubicBezTo>
                    <a:pt x="266" y="793"/>
                    <a:pt x="266" y="793"/>
                    <a:pt x="266" y="793"/>
                  </a:cubicBezTo>
                  <a:cubicBezTo>
                    <a:pt x="266" y="793"/>
                    <a:pt x="276" y="798"/>
                    <a:pt x="277" y="801"/>
                  </a:cubicBezTo>
                  <a:cubicBezTo>
                    <a:pt x="278" y="803"/>
                    <a:pt x="274" y="819"/>
                    <a:pt x="271" y="835"/>
                  </a:cubicBezTo>
                  <a:cubicBezTo>
                    <a:pt x="268" y="852"/>
                    <a:pt x="265" y="869"/>
                    <a:pt x="267" y="872"/>
                  </a:cubicBezTo>
                  <a:cubicBezTo>
                    <a:pt x="269" y="877"/>
                    <a:pt x="284" y="883"/>
                    <a:pt x="289" y="881"/>
                  </a:cubicBezTo>
                  <a:cubicBezTo>
                    <a:pt x="291" y="881"/>
                    <a:pt x="303" y="868"/>
                    <a:pt x="313" y="854"/>
                  </a:cubicBezTo>
                  <a:cubicBezTo>
                    <a:pt x="324" y="841"/>
                    <a:pt x="333" y="827"/>
                    <a:pt x="335" y="826"/>
                  </a:cubicBezTo>
                  <a:cubicBezTo>
                    <a:pt x="338" y="824"/>
                    <a:pt x="348" y="829"/>
                    <a:pt x="348" y="829"/>
                  </a:cubicBezTo>
                  <a:cubicBezTo>
                    <a:pt x="348" y="829"/>
                    <a:pt x="348" y="829"/>
                    <a:pt x="348" y="829"/>
                  </a:cubicBezTo>
                  <a:cubicBezTo>
                    <a:pt x="348" y="829"/>
                    <a:pt x="359" y="831"/>
                    <a:pt x="361" y="834"/>
                  </a:cubicBezTo>
                  <a:cubicBezTo>
                    <a:pt x="362" y="835"/>
                    <a:pt x="362" y="852"/>
                    <a:pt x="363" y="869"/>
                  </a:cubicBezTo>
                  <a:cubicBezTo>
                    <a:pt x="364" y="886"/>
                    <a:pt x="365" y="903"/>
                    <a:pt x="367" y="905"/>
                  </a:cubicBezTo>
                  <a:cubicBezTo>
                    <a:pt x="371" y="909"/>
                    <a:pt x="386" y="912"/>
                    <a:pt x="391" y="909"/>
                  </a:cubicBezTo>
                  <a:cubicBezTo>
                    <a:pt x="393" y="908"/>
                    <a:pt x="401" y="893"/>
                    <a:pt x="408" y="877"/>
                  </a:cubicBezTo>
                  <a:cubicBezTo>
                    <a:pt x="415" y="862"/>
                    <a:pt x="422" y="846"/>
                    <a:pt x="423" y="845"/>
                  </a:cubicBezTo>
                  <a:cubicBezTo>
                    <a:pt x="426" y="842"/>
                    <a:pt x="436" y="844"/>
                    <a:pt x="436" y="844"/>
                  </a:cubicBezTo>
                  <a:cubicBezTo>
                    <a:pt x="437" y="845"/>
                    <a:pt x="437" y="845"/>
                    <a:pt x="437" y="845"/>
                  </a:cubicBezTo>
                  <a:cubicBezTo>
                    <a:pt x="437" y="845"/>
                    <a:pt x="448" y="844"/>
                    <a:pt x="450" y="846"/>
                  </a:cubicBezTo>
                  <a:cubicBezTo>
                    <a:pt x="451" y="847"/>
                    <a:pt x="455" y="864"/>
                    <a:pt x="460" y="880"/>
                  </a:cubicBezTo>
                  <a:cubicBezTo>
                    <a:pt x="465" y="896"/>
                    <a:pt x="470" y="912"/>
                    <a:pt x="473" y="914"/>
                  </a:cubicBezTo>
                  <a:cubicBezTo>
                    <a:pt x="477" y="917"/>
                    <a:pt x="493" y="916"/>
                    <a:pt x="497" y="913"/>
                  </a:cubicBezTo>
                  <a:cubicBezTo>
                    <a:pt x="499" y="911"/>
                    <a:pt x="503" y="894"/>
                    <a:pt x="506" y="878"/>
                  </a:cubicBezTo>
                  <a:cubicBezTo>
                    <a:pt x="510" y="861"/>
                    <a:pt x="512" y="844"/>
                    <a:pt x="513" y="843"/>
                  </a:cubicBezTo>
                  <a:cubicBezTo>
                    <a:pt x="515" y="840"/>
                    <a:pt x="526" y="839"/>
                    <a:pt x="526" y="839"/>
                  </a:cubicBezTo>
                  <a:cubicBezTo>
                    <a:pt x="526" y="839"/>
                    <a:pt x="526" y="839"/>
                    <a:pt x="526" y="839"/>
                  </a:cubicBezTo>
                  <a:cubicBezTo>
                    <a:pt x="526" y="839"/>
                    <a:pt x="537" y="837"/>
                    <a:pt x="540" y="838"/>
                  </a:cubicBezTo>
                  <a:cubicBezTo>
                    <a:pt x="541" y="839"/>
                    <a:pt x="549" y="854"/>
                    <a:pt x="557" y="868"/>
                  </a:cubicBezTo>
                  <a:cubicBezTo>
                    <a:pt x="565" y="883"/>
                    <a:pt x="575" y="898"/>
                    <a:pt x="577" y="899"/>
                  </a:cubicBezTo>
                  <a:cubicBezTo>
                    <a:pt x="583" y="901"/>
                    <a:pt x="597" y="896"/>
                    <a:pt x="601" y="892"/>
                  </a:cubicBezTo>
                  <a:cubicBezTo>
                    <a:pt x="602" y="890"/>
                    <a:pt x="602" y="873"/>
                    <a:pt x="602" y="855"/>
                  </a:cubicBezTo>
                  <a:cubicBezTo>
                    <a:pt x="601" y="838"/>
                    <a:pt x="600" y="822"/>
                    <a:pt x="600" y="820"/>
                  </a:cubicBezTo>
                  <a:cubicBezTo>
                    <a:pt x="602" y="816"/>
                    <a:pt x="612" y="814"/>
                    <a:pt x="612" y="814"/>
                  </a:cubicBezTo>
                  <a:cubicBezTo>
                    <a:pt x="612" y="814"/>
                    <a:pt x="612" y="814"/>
                    <a:pt x="612" y="814"/>
                  </a:cubicBezTo>
                  <a:cubicBezTo>
                    <a:pt x="612" y="814"/>
                    <a:pt x="622" y="808"/>
                    <a:pt x="625" y="809"/>
                  </a:cubicBezTo>
                  <a:cubicBezTo>
                    <a:pt x="627" y="809"/>
                    <a:pt x="638" y="822"/>
                    <a:pt x="649" y="835"/>
                  </a:cubicBezTo>
                  <a:cubicBezTo>
                    <a:pt x="661" y="847"/>
                    <a:pt x="673" y="859"/>
                    <a:pt x="676" y="860"/>
                  </a:cubicBezTo>
                  <a:cubicBezTo>
                    <a:pt x="681" y="860"/>
                    <a:pt x="695" y="852"/>
                    <a:pt x="697" y="847"/>
                  </a:cubicBezTo>
                  <a:cubicBezTo>
                    <a:pt x="698" y="845"/>
                    <a:pt x="694" y="828"/>
                    <a:pt x="689" y="812"/>
                  </a:cubicBezTo>
                  <a:cubicBezTo>
                    <a:pt x="685" y="795"/>
                    <a:pt x="679" y="779"/>
                    <a:pt x="680" y="778"/>
                  </a:cubicBezTo>
                  <a:cubicBezTo>
                    <a:pt x="680" y="774"/>
                    <a:pt x="690" y="769"/>
                    <a:pt x="690" y="769"/>
                  </a:cubicBezTo>
                  <a:cubicBezTo>
                    <a:pt x="690" y="769"/>
                    <a:pt x="690" y="769"/>
                    <a:pt x="690" y="769"/>
                  </a:cubicBezTo>
                  <a:cubicBezTo>
                    <a:pt x="690" y="769"/>
                    <a:pt x="698" y="761"/>
                    <a:pt x="702" y="761"/>
                  </a:cubicBezTo>
                  <a:cubicBezTo>
                    <a:pt x="703" y="761"/>
                    <a:pt x="717" y="771"/>
                    <a:pt x="731" y="781"/>
                  </a:cubicBezTo>
                  <a:cubicBezTo>
                    <a:pt x="745" y="790"/>
                    <a:pt x="759" y="799"/>
                    <a:pt x="762" y="799"/>
                  </a:cubicBezTo>
                  <a:cubicBezTo>
                    <a:pt x="768" y="798"/>
                    <a:pt x="779" y="787"/>
                    <a:pt x="780" y="782"/>
                  </a:cubicBezTo>
                  <a:cubicBezTo>
                    <a:pt x="780" y="780"/>
                    <a:pt x="773" y="764"/>
                    <a:pt x="765" y="749"/>
                  </a:cubicBezTo>
                  <a:cubicBezTo>
                    <a:pt x="756" y="734"/>
                    <a:pt x="748" y="720"/>
                    <a:pt x="747" y="718"/>
                  </a:cubicBezTo>
                  <a:cubicBezTo>
                    <a:pt x="747" y="714"/>
                    <a:pt x="755" y="707"/>
                    <a:pt x="755" y="707"/>
                  </a:cubicBezTo>
                  <a:cubicBezTo>
                    <a:pt x="755" y="707"/>
                    <a:pt x="755" y="707"/>
                    <a:pt x="755" y="707"/>
                  </a:cubicBezTo>
                  <a:cubicBezTo>
                    <a:pt x="755" y="707"/>
                    <a:pt x="762" y="698"/>
                    <a:pt x="765" y="697"/>
                  </a:cubicBezTo>
                  <a:cubicBezTo>
                    <a:pt x="767" y="697"/>
                    <a:pt x="782" y="703"/>
                    <a:pt x="798" y="709"/>
                  </a:cubicBezTo>
                  <a:cubicBezTo>
                    <a:pt x="813" y="715"/>
                    <a:pt x="830" y="721"/>
                    <a:pt x="833" y="720"/>
                  </a:cubicBezTo>
                  <a:cubicBezTo>
                    <a:pt x="838" y="718"/>
                    <a:pt x="846" y="705"/>
                    <a:pt x="846" y="699"/>
                  </a:cubicBezTo>
                  <a:cubicBezTo>
                    <a:pt x="846" y="697"/>
                    <a:pt x="835" y="683"/>
                    <a:pt x="824" y="671"/>
                  </a:cubicBezTo>
                  <a:cubicBezTo>
                    <a:pt x="812" y="658"/>
                    <a:pt x="800" y="646"/>
                    <a:pt x="800" y="645"/>
                  </a:cubicBezTo>
                  <a:cubicBezTo>
                    <a:pt x="799" y="641"/>
                    <a:pt x="805" y="632"/>
                    <a:pt x="805" y="632"/>
                  </a:cubicBezTo>
                  <a:cubicBezTo>
                    <a:pt x="805" y="632"/>
                    <a:pt x="805" y="632"/>
                    <a:pt x="805" y="632"/>
                  </a:cubicBezTo>
                  <a:cubicBezTo>
                    <a:pt x="805" y="632"/>
                    <a:pt x="809" y="622"/>
                    <a:pt x="812" y="620"/>
                  </a:cubicBezTo>
                  <a:cubicBezTo>
                    <a:pt x="813" y="619"/>
                    <a:pt x="830" y="622"/>
                    <a:pt x="846" y="624"/>
                  </a:cubicBezTo>
                  <a:cubicBezTo>
                    <a:pt x="863" y="627"/>
                    <a:pt x="880" y="628"/>
                    <a:pt x="883" y="626"/>
                  </a:cubicBezTo>
                  <a:cubicBezTo>
                    <a:pt x="888" y="624"/>
                    <a:pt x="893" y="609"/>
                    <a:pt x="891" y="604"/>
                  </a:cubicBezTo>
                  <a:cubicBezTo>
                    <a:pt x="891" y="601"/>
                    <a:pt x="877" y="591"/>
                    <a:pt x="863" y="581"/>
                  </a:cubicBezTo>
                  <a:cubicBezTo>
                    <a:pt x="849" y="571"/>
                    <a:pt x="834" y="563"/>
                    <a:pt x="833" y="561"/>
                  </a:cubicBezTo>
                  <a:cubicBezTo>
                    <a:pt x="831" y="558"/>
                    <a:pt x="835" y="548"/>
                    <a:pt x="835" y="548"/>
                  </a:cubicBezTo>
                  <a:cubicBezTo>
                    <a:pt x="835" y="548"/>
                    <a:pt x="835" y="548"/>
                    <a:pt x="835" y="548"/>
                  </a:cubicBezTo>
                  <a:cubicBezTo>
                    <a:pt x="836" y="548"/>
                    <a:pt x="837" y="537"/>
                    <a:pt x="840" y="535"/>
                  </a:cubicBezTo>
                  <a:cubicBezTo>
                    <a:pt x="841" y="533"/>
                    <a:pt x="857" y="533"/>
                    <a:pt x="874" y="531"/>
                  </a:cubicBezTo>
                  <a:cubicBezTo>
                    <a:pt x="891" y="529"/>
                    <a:pt x="908" y="526"/>
                    <a:pt x="910" y="524"/>
                  </a:cubicBezTo>
                  <a:cubicBezTo>
                    <a:pt x="914" y="520"/>
                    <a:pt x="916" y="505"/>
                    <a:pt x="913" y="500"/>
                  </a:cubicBezTo>
                  <a:cubicBezTo>
                    <a:pt x="912" y="498"/>
                    <a:pt x="896" y="491"/>
                    <a:pt x="880" y="485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grpSp>
          <p:nvGrpSpPr>
            <p:cNvPr id="34" name="Group 1"/>
            <p:cNvGrpSpPr/>
            <p:nvPr/>
          </p:nvGrpSpPr>
          <p:grpSpPr>
            <a:xfrm>
              <a:off x="6544088" y="4077227"/>
              <a:ext cx="1418027" cy="1418903"/>
              <a:chOff x="6544088" y="4077227"/>
              <a:chExt cx="1418027" cy="1418903"/>
            </a:xfrm>
          </p:grpSpPr>
          <p:sp>
            <p:nvSpPr>
              <p:cNvPr id="35" name="Oval 10"/>
              <p:cNvSpPr>
                <a:spLocks noChangeArrowheads="1"/>
              </p:cNvSpPr>
              <p:nvPr/>
            </p:nvSpPr>
            <p:spPr bwMode="auto">
              <a:xfrm flipV="1">
                <a:off x="6544088" y="4077227"/>
                <a:ext cx="1418027" cy="1418903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90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36" name="Freeform 56"/>
              <p:cNvSpPr>
                <a:spLocks noChangeAspect="1" noChangeArrowheads="1"/>
              </p:cNvSpPr>
              <p:nvPr/>
            </p:nvSpPr>
            <p:spPr bwMode="auto">
              <a:xfrm>
                <a:off x="7046090" y="4523666"/>
                <a:ext cx="414022" cy="495522"/>
              </a:xfrm>
              <a:custGeom>
                <a:avLst/>
                <a:gdLst>
                  <a:gd name="connsiteX0" fmla="*/ 206367 w 449768"/>
                  <a:gd name="connsiteY0" fmla="*/ 423375 h 538305"/>
                  <a:gd name="connsiteX1" fmla="*/ 208536 w 449768"/>
                  <a:gd name="connsiteY1" fmla="*/ 434347 h 538305"/>
                  <a:gd name="connsiteX2" fmla="*/ 136133 w 449768"/>
                  <a:gd name="connsiteY2" fmla="*/ 527584 h 538305"/>
                  <a:gd name="connsiteX3" fmla="*/ 120760 w 449768"/>
                  <a:gd name="connsiteY3" fmla="*/ 517169 h 538305"/>
                  <a:gd name="connsiteX4" fmla="*/ 192667 w 449768"/>
                  <a:gd name="connsiteY4" fmla="*/ 423933 h 538305"/>
                  <a:gd name="connsiteX5" fmla="*/ 206367 w 449768"/>
                  <a:gd name="connsiteY5" fmla="*/ 423375 h 538305"/>
                  <a:gd name="connsiteX6" fmla="*/ 158371 w 449768"/>
                  <a:gd name="connsiteY6" fmla="*/ 386315 h 538305"/>
                  <a:gd name="connsiteX7" fmla="*/ 160292 w 449768"/>
                  <a:gd name="connsiteY7" fmla="*/ 397002 h 538305"/>
                  <a:gd name="connsiteX8" fmla="*/ 51725 w 449768"/>
                  <a:gd name="connsiteY8" fmla="*/ 536376 h 538305"/>
                  <a:gd name="connsiteX9" fmla="*/ 41315 w 449768"/>
                  <a:gd name="connsiteY9" fmla="*/ 525997 h 538305"/>
                  <a:gd name="connsiteX10" fmla="*/ 144924 w 449768"/>
                  <a:gd name="connsiteY10" fmla="*/ 387118 h 538305"/>
                  <a:gd name="connsiteX11" fmla="*/ 158371 w 449768"/>
                  <a:gd name="connsiteY11" fmla="*/ 386315 h 538305"/>
                  <a:gd name="connsiteX12" fmla="*/ 112005 w 449768"/>
                  <a:gd name="connsiteY12" fmla="*/ 349971 h 538305"/>
                  <a:gd name="connsiteX13" fmla="*/ 113740 w 449768"/>
                  <a:gd name="connsiteY13" fmla="*/ 362927 h 538305"/>
                  <a:gd name="connsiteX14" fmla="*/ 41338 w 449768"/>
                  <a:gd name="connsiteY14" fmla="*/ 455221 h 538305"/>
                  <a:gd name="connsiteX15" fmla="*/ 25965 w 449768"/>
                  <a:gd name="connsiteY15" fmla="*/ 444857 h 538305"/>
                  <a:gd name="connsiteX16" fmla="*/ 98367 w 449768"/>
                  <a:gd name="connsiteY16" fmla="*/ 352562 h 538305"/>
                  <a:gd name="connsiteX17" fmla="*/ 112005 w 449768"/>
                  <a:gd name="connsiteY17" fmla="*/ 349971 h 538305"/>
                  <a:gd name="connsiteX18" fmla="*/ 287508 w 449768"/>
                  <a:gd name="connsiteY18" fmla="*/ 153269 h 538305"/>
                  <a:gd name="connsiteX19" fmla="*/ 261020 w 449768"/>
                  <a:gd name="connsiteY19" fmla="*/ 165441 h 538305"/>
                  <a:gd name="connsiteX20" fmla="*/ 255548 w 449768"/>
                  <a:gd name="connsiteY20" fmla="*/ 175874 h 538305"/>
                  <a:gd name="connsiteX21" fmla="*/ 276441 w 449768"/>
                  <a:gd name="connsiteY21" fmla="*/ 232511 h 538305"/>
                  <a:gd name="connsiteX22" fmla="*/ 328174 w 449768"/>
                  <a:gd name="connsiteY22" fmla="*/ 227543 h 538305"/>
                  <a:gd name="connsiteX23" fmla="*/ 333645 w 449768"/>
                  <a:gd name="connsiteY23" fmla="*/ 217110 h 538305"/>
                  <a:gd name="connsiteX24" fmla="*/ 317727 w 449768"/>
                  <a:gd name="connsiteY24" fmla="*/ 160472 h 538305"/>
                  <a:gd name="connsiteX25" fmla="*/ 287508 w 449768"/>
                  <a:gd name="connsiteY25" fmla="*/ 153269 h 538305"/>
                  <a:gd name="connsiteX26" fmla="*/ 437111 w 449768"/>
                  <a:gd name="connsiteY26" fmla="*/ 0 h 538305"/>
                  <a:gd name="connsiteX27" fmla="*/ 442086 w 449768"/>
                  <a:gd name="connsiteY27" fmla="*/ 0 h 538305"/>
                  <a:gd name="connsiteX28" fmla="*/ 447557 w 449768"/>
                  <a:gd name="connsiteY28" fmla="*/ 4968 h 538305"/>
                  <a:gd name="connsiteX29" fmla="*/ 447557 w 449768"/>
                  <a:gd name="connsiteY29" fmla="*/ 9937 h 538305"/>
                  <a:gd name="connsiteX30" fmla="*/ 447557 w 449768"/>
                  <a:gd name="connsiteY30" fmla="*/ 20370 h 538305"/>
                  <a:gd name="connsiteX31" fmla="*/ 447557 w 449768"/>
                  <a:gd name="connsiteY31" fmla="*/ 46204 h 538305"/>
                  <a:gd name="connsiteX32" fmla="*/ 442086 w 449768"/>
                  <a:gd name="connsiteY32" fmla="*/ 103338 h 538305"/>
                  <a:gd name="connsiteX33" fmla="*/ 442086 w 449768"/>
                  <a:gd name="connsiteY33" fmla="*/ 113771 h 538305"/>
                  <a:gd name="connsiteX34" fmla="*/ 437111 w 449768"/>
                  <a:gd name="connsiteY34" fmla="*/ 134141 h 538305"/>
                  <a:gd name="connsiteX35" fmla="*/ 421194 w 449768"/>
                  <a:gd name="connsiteY35" fmla="*/ 175874 h 538305"/>
                  <a:gd name="connsiteX36" fmla="*/ 354040 w 449768"/>
                  <a:gd name="connsiteY36" fmla="*/ 289645 h 538305"/>
                  <a:gd name="connsiteX37" fmla="*/ 344091 w 449768"/>
                  <a:gd name="connsiteY37" fmla="*/ 325913 h 538305"/>
                  <a:gd name="connsiteX38" fmla="*/ 276441 w 449768"/>
                  <a:gd name="connsiteY38" fmla="*/ 506754 h 538305"/>
                  <a:gd name="connsiteX39" fmla="*/ 261020 w 449768"/>
                  <a:gd name="connsiteY39" fmla="*/ 496321 h 538305"/>
                  <a:gd name="connsiteX40" fmla="*/ 17278 w 449768"/>
                  <a:gd name="connsiteY40" fmla="*/ 310511 h 538305"/>
                  <a:gd name="connsiteX41" fmla="*/ 1858 w 449768"/>
                  <a:gd name="connsiteY41" fmla="*/ 289645 h 538305"/>
                  <a:gd name="connsiteX42" fmla="*/ 162528 w 449768"/>
                  <a:gd name="connsiteY42" fmla="*/ 186307 h 538305"/>
                  <a:gd name="connsiteX43" fmla="*/ 193369 w 449768"/>
                  <a:gd name="connsiteY43" fmla="*/ 165441 h 538305"/>
                  <a:gd name="connsiteX44" fmla="*/ 312753 w 449768"/>
                  <a:gd name="connsiteY44" fmla="*/ 51669 h 538305"/>
                  <a:gd name="connsiteX45" fmla="*/ 400799 w 449768"/>
                  <a:gd name="connsiteY45" fmla="*/ 9937 h 538305"/>
                  <a:gd name="connsiteX46" fmla="*/ 426665 w 449768"/>
                  <a:gd name="connsiteY46" fmla="*/ 4968 h 538305"/>
                  <a:gd name="connsiteX47" fmla="*/ 437111 w 449768"/>
                  <a:gd name="connsiteY47" fmla="*/ 0 h 538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449768" h="538305">
                    <a:moveTo>
                      <a:pt x="206367" y="423375"/>
                    </a:moveTo>
                    <a:cubicBezTo>
                      <a:pt x="209652" y="425297"/>
                      <a:pt x="211016" y="429140"/>
                      <a:pt x="208536" y="434347"/>
                    </a:cubicBezTo>
                    <a:cubicBezTo>
                      <a:pt x="198122" y="460136"/>
                      <a:pt x="172335" y="506754"/>
                      <a:pt x="136133" y="527584"/>
                    </a:cubicBezTo>
                    <a:cubicBezTo>
                      <a:pt x="125719" y="532543"/>
                      <a:pt x="115305" y="527584"/>
                      <a:pt x="120760" y="517169"/>
                    </a:cubicBezTo>
                    <a:cubicBezTo>
                      <a:pt x="130678" y="491380"/>
                      <a:pt x="151507" y="450217"/>
                      <a:pt x="192667" y="423933"/>
                    </a:cubicBezTo>
                    <a:cubicBezTo>
                      <a:pt x="197874" y="421453"/>
                      <a:pt x="203081" y="421453"/>
                      <a:pt x="206367" y="423375"/>
                    </a:cubicBezTo>
                    <a:close/>
                    <a:moveTo>
                      <a:pt x="158371" y="386315"/>
                    </a:moveTo>
                    <a:cubicBezTo>
                      <a:pt x="161532" y="388230"/>
                      <a:pt x="162771" y="392060"/>
                      <a:pt x="160292" y="397002"/>
                    </a:cubicBezTo>
                    <a:cubicBezTo>
                      <a:pt x="144924" y="433081"/>
                      <a:pt x="113693" y="500297"/>
                      <a:pt x="51725" y="536376"/>
                    </a:cubicBezTo>
                    <a:cubicBezTo>
                      <a:pt x="41315" y="541318"/>
                      <a:pt x="36357" y="536376"/>
                      <a:pt x="41315" y="525997"/>
                    </a:cubicBezTo>
                    <a:cubicBezTo>
                      <a:pt x="51725" y="489918"/>
                      <a:pt x="82957" y="422702"/>
                      <a:pt x="144924" y="387118"/>
                    </a:cubicBezTo>
                    <a:cubicBezTo>
                      <a:pt x="150130" y="384399"/>
                      <a:pt x="155211" y="384399"/>
                      <a:pt x="158371" y="386315"/>
                    </a:cubicBezTo>
                    <a:close/>
                    <a:moveTo>
                      <a:pt x="112005" y="349971"/>
                    </a:moveTo>
                    <a:cubicBezTo>
                      <a:pt x="115228" y="352562"/>
                      <a:pt x="116468" y="357744"/>
                      <a:pt x="113740" y="362927"/>
                    </a:cubicBezTo>
                    <a:cubicBezTo>
                      <a:pt x="103326" y="388591"/>
                      <a:pt x="77539" y="429556"/>
                      <a:pt x="41338" y="455221"/>
                    </a:cubicBezTo>
                    <a:cubicBezTo>
                      <a:pt x="25965" y="460157"/>
                      <a:pt x="21006" y="455221"/>
                      <a:pt x="25965" y="444857"/>
                    </a:cubicBezTo>
                    <a:cubicBezTo>
                      <a:pt x="36379" y="419192"/>
                      <a:pt x="57207" y="378227"/>
                      <a:pt x="98367" y="352562"/>
                    </a:cubicBezTo>
                    <a:cubicBezTo>
                      <a:pt x="103574" y="347380"/>
                      <a:pt x="108781" y="347380"/>
                      <a:pt x="112005" y="349971"/>
                    </a:cubicBezTo>
                    <a:close/>
                    <a:moveTo>
                      <a:pt x="287508" y="153269"/>
                    </a:moveTo>
                    <a:cubicBezTo>
                      <a:pt x="277809" y="153890"/>
                      <a:pt x="268730" y="157740"/>
                      <a:pt x="261020" y="165441"/>
                    </a:cubicBezTo>
                    <a:cubicBezTo>
                      <a:pt x="261020" y="170409"/>
                      <a:pt x="261020" y="170409"/>
                      <a:pt x="255548" y="175874"/>
                    </a:cubicBezTo>
                    <a:cubicBezTo>
                      <a:pt x="245600" y="196243"/>
                      <a:pt x="250574" y="222575"/>
                      <a:pt x="276441" y="232511"/>
                    </a:cubicBezTo>
                    <a:cubicBezTo>
                      <a:pt x="291861" y="242944"/>
                      <a:pt x="317727" y="242944"/>
                      <a:pt x="328174" y="227543"/>
                    </a:cubicBezTo>
                    <a:cubicBezTo>
                      <a:pt x="333645" y="222575"/>
                      <a:pt x="333645" y="222575"/>
                      <a:pt x="333645" y="217110"/>
                    </a:cubicBezTo>
                    <a:cubicBezTo>
                      <a:pt x="349066" y="196243"/>
                      <a:pt x="338620" y="170409"/>
                      <a:pt x="317727" y="160472"/>
                    </a:cubicBezTo>
                    <a:cubicBezTo>
                      <a:pt x="307530" y="155256"/>
                      <a:pt x="297208" y="152648"/>
                      <a:pt x="287508" y="153269"/>
                    </a:cubicBezTo>
                    <a:close/>
                    <a:moveTo>
                      <a:pt x="437111" y="0"/>
                    </a:moveTo>
                    <a:lnTo>
                      <a:pt x="442086" y="0"/>
                    </a:lnTo>
                    <a:cubicBezTo>
                      <a:pt x="447557" y="0"/>
                      <a:pt x="452532" y="0"/>
                      <a:pt x="447557" y="4968"/>
                    </a:cubicBezTo>
                    <a:lnTo>
                      <a:pt x="447557" y="9937"/>
                    </a:lnTo>
                    <a:cubicBezTo>
                      <a:pt x="452532" y="15402"/>
                      <a:pt x="447557" y="15402"/>
                      <a:pt x="447557" y="20370"/>
                    </a:cubicBezTo>
                    <a:cubicBezTo>
                      <a:pt x="447557" y="25835"/>
                      <a:pt x="447557" y="36268"/>
                      <a:pt x="447557" y="46204"/>
                    </a:cubicBezTo>
                    <a:cubicBezTo>
                      <a:pt x="447557" y="62102"/>
                      <a:pt x="447557" y="82472"/>
                      <a:pt x="442086" y="103338"/>
                    </a:cubicBezTo>
                    <a:cubicBezTo>
                      <a:pt x="442086" y="108306"/>
                      <a:pt x="442086" y="108306"/>
                      <a:pt x="442086" y="113771"/>
                    </a:cubicBezTo>
                    <a:cubicBezTo>
                      <a:pt x="437111" y="124205"/>
                      <a:pt x="437111" y="129173"/>
                      <a:pt x="437111" y="134141"/>
                    </a:cubicBezTo>
                    <a:cubicBezTo>
                      <a:pt x="431640" y="150039"/>
                      <a:pt x="426665" y="165441"/>
                      <a:pt x="421194" y="175874"/>
                    </a:cubicBezTo>
                    <a:cubicBezTo>
                      <a:pt x="406271" y="212141"/>
                      <a:pt x="385378" y="248409"/>
                      <a:pt x="354040" y="289645"/>
                    </a:cubicBezTo>
                    <a:cubicBezTo>
                      <a:pt x="349066" y="294613"/>
                      <a:pt x="344091" y="315479"/>
                      <a:pt x="344091" y="325913"/>
                    </a:cubicBezTo>
                    <a:cubicBezTo>
                      <a:pt x="354040" y="367148"/>
                      <a:pt x="359512" y="460053"/>
                      <a:pt x="276441" y="506754"/>
                    </a:cubicBezTo>
                    <a:cubicBezTo>
                      <a:pt x="265994" y="517187"/>
                      <a:pt x="255548" y="512219"/>
                      <a:pt x="261020" y="496321"/>
                    </a:cubicBezTo>
                    <a:cubicBezTo>
                      <a:pt x="261020" y="439684"/>
                      <a:pt x="240128" y="305046"/>
                      <a:pt x="17278" y="310511"/>
                    </a:cubicBezTo>
                    <a:cubicBezTo>
                      <a:pt x="1858" y="310511"/>
                      <a:pt x="-3117" y="300078"/>
                      <a:pt x="1858" y="289645"/>
                    </a:cubicBezTo>
                    <a:cubicBezTo>
                      <a:pt x="17278" y="253377"/>
                      <a:pt x="59062" y="180842"/>
                      <a:pt x="162528" y="186307"/>
                    </a:cubicBezTo>
                    <a:cubicBezTo>
                      <a:pt x="172975" y="186307"/>
                      <a:pt x="188395" y="175874"/>
                      <a:pt x="193369" y="165441"/>
                    </a:cubicBezTo>
                    <a:cubicBezTo>
                      <a:pt x="214261" y="139606"/>
                      <a:pt x="250574" y="87937"/>
                      <a:pt x="312753" y="51669"/>
                    </a:cubicBezTo>
                    <a:cubicBezTo>
                      <a:pt x="349066" y="25835"/>
                      <a:pt x="379907" y="15402"/>
                      <a:pt x="400799" y="9937"/>
                    </a:cubicBezTo>
                    <a:cubicBezTo>
                      <a:pt x="416219" y="9937"/>
                      <a:pt x="426665" y="9937"/>
                      <a:pt x="426665" y="4968"/>
                    </a:cubicBezTo>
                    <a:cubicBezTo>
                      <a:pt x="431640" y="4968"/>
                      <a:pt x="431640" y="0"/>
                      <a:pt x="437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pPr>
                  <a:defRPr/>
                </a:pPr>
                <a:endParaRPr lang="en-US" sz="2400" dirty="0"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37" name="Group 34"/>
          <p:cNvGrpSpPr/>
          <p:nvPr/>
        </p:nvGrpSpPr>
        <p:grpSpPr>
          <a:xfrm>
            <a:off x="2317874" y="4487325"/>
            <a:ext cx="2113299" cy="316190"/>
            <a:chOff x="2317874" y="4487325"/>
            <a:chExt cx="2113299" cy="316190"/>
          </a:xfrm>
        </p:grpSpPr>
        <p:cxnSp>
          <p:nvCxnSpPr>
            <p:cNvPr id="38" name="Straight Connector 17"/>
            <p:cNvCxnSpPr/>
            <p:nvPr/>
          </p:nvCxnSpPr>
          <p:spPr>
            <a:xfrm flipH="1">
              <a:off x="2317874" y="4803515"/>
              <a:ext cx="1615334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16"/>
            <p:cNvCxnSpPr/>
            <p:nvPr/>
          </p:nvCxnSpPr>
          <p:spPr>
            <a:xfrm flipH="1">
              <a:off x="3933207" y="4487325"/>
              <a:ext cx="497966" cy="31619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8"/>
          <p:cNvGrpSpPr/>
          <p:nvPr/>
        </p:nvGrpSpPr>
        <p:grpSpPr>
          <a:xfrm>
            <a:off x="4418906" y="3659463"/>
            <a:ext cx="1659719" cy="1659718"/>
            <a:chOff x="4418906" y="3659463"/>
            <a:chExt cx="1659719" cy="1659718"/>
          </a:xfrm>
        </p:grpSpPr>
        <p:sp>
          <p:nvSpPr>
            <p:cNvPr id="41" name="Freeform 11"/>
            <p:cNvSpPr/>
            <p:nvPr/>
          </p:nvSpPr>
          <p:spPr bwMode="auto">
            <a:xfrm rot="5400000" flipV="1">
              <a:off x="4418907" y="3659462"/>
              <a:ext cx="1659718" cy="1659719"/>
            </a:xfrm>
            <a:custGeom>
              <a:avLst/>
              <a:gdLst>
                <a:gd name="T0" fmla="*/ 0 w 972"/>
                <a:gd name="T1" fmla="*/ 972 h 972"/>
                <a:gd name="T2" fmla="*/ 0 w 972"/>
                <a:gd name="T3" fmla="*/ 486 h 972"/>
                <a:gd name="T4" fmla="*/ 486 w 972"/>
                <a:gd name="T5" fmla="*/ 0 h 972"/>
                <a:gd name="T6" fmla="*/ 972 w 972"/>
                <a:gd name="T7" fmla="*/ 486 h 972"/>
                <a:gd name="T8" fmla="*/ 486 w 972"/>
                <a:gd name="T9" fmla="*/ 972 h 972"/>
                <a:gd name="T10" fmla="*/ 0 w 972"/>
                <a:gd name="T11" fmla="*/ 97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2" h="972">
                  <a:moveTo>
                    <a:pt x="0" y="972"/>
                  </a:moveTo>
                  <a:cubicBezTo>
                    <a:pt x="0" y="486"/>
                    <a:pt x="0" y="486"/>
                    <a:pt x="0" y="486"/>
                  </a:cubicBezTo>
                  <a:cubicBezTo>
                    <a:pt x="0" y="218"/>
                    <a:pt x="218" y="0"/>
                    <a:pt x="486" y="0"/>
                  </a:cubicBezTo>
                  <a:cubicBezTo>
                    <a:pt x="754" y="0"/>
                    <a:pt x="972" y="218"/>
                    <a:pt x="972" y="486"/>
                  </a:cubicBezTo>
                  <a:cubicBezTo>
                    <a:pt x="972" y="754"/>
                    <a:pt x="754" y="972"/>
                    <a:pt x="486" y="972"/>
                  </a:cubicBezTo>
                  <a:lnTo>
                    <a:pt x="0" y="972"/>
                  </a:lnTo>
                  <a:close/>
                </a:path>
              </a:pathLst>
            </a:custGeom>
            <a:solidFill>
              <a:srgbClr val="4796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dirty="0"/>
            </a:p>
          </p:txBody>
        </p:sp>
        <p:sp>
          <p:nvSpPr>
            <p:cNvPr id="42" name="Freeform 12"/>
            <p:cNvSpPr/>
            <p:nvPr/>
          </p:nvSpPr>
          <p:spPr bwMode="auto">
            <a:xfrm rot="5400000" flipV="1">
              <a:off x="4536105" y="3778119"/>
              <a:ext cx="1411295" cy="1413247"/>
            </a:xfrm>
            <a:custGeom>
              <a:avLst/>
              <a:gdLst>
                <a:gd name="T0" fmla="*/ 846 w 916"/>
                <a:gd name="T1" fmla="*/ 458 h 917"/>
                <a:gd name="T2" fmla="*/ 910 w 916"/>
                <a:gd name="T3" fmla="*/ 394 h 917"/>
                <a:gd name="T4" fmla="*/ 835 w 916"/>
                <a:gd name="T5" fmla="*/ 369 h 917"/>
                <a:gd name="T6" fmla="*/ 884 w 916"/>
                <a:gd name="T7" fmla="*/ 292 h 917"/>
                <a:gd name="T8" fmla="*/ 805 w 916"/>
                <a:gd name="T9" fmla="*/ 285 h 917"/>
                <a:gd name="T10" fmla="*/ 834 w 916"/>
                <a:gd name="T11" fmla="*/ 199 h 917"/>
                <a:gd name="T12" fmla="*/ 755 w 916"/>
                <a:gd name="T13" fmla="*/ 210 h 917"/>
                <a:gd name="T14" fmla="*/ 764 w 916"/>
                <a:gd name="T15" fmla="*/ 119 h 917"/>
                <a:gd name="T16" fmla="*/ 690 w 916"/>
                <a:gd name="T17" fmla="*/ 148 h 917"/>
                <a:gd name="T18" fmla="*/ 677 w 916"/>
                <a:gd name="T19" fmla="*/ 58 h 917"/>
                <a:gd name="T20" fmla="*/ 612 w 916"/>
                <a:gd name="T21" fmla="*/ 103 h 917"/>
                <a:gd name="T22" fmla="*/ 579 w 916"/>
                <a:gd name="T23" fmla="*/ 19 h 917"/>
                <a:gd name="T24" fmla="*/ 526 w 916"/>
                <a:gd name="T25" fmla="*/ 77 h 917"/>
                <a:gd name="T26" fmla="*/ 474 w 916"/>
                <a:gd name="T27" fmla="*/ 3 h 917"/>
                <a:gd name="T28" fmla="*/ 436 w 916"/>
                <a:gd name="T29" fmla="*/ 72 h 917"/>
                <a:gd name="T30" fmla="*/ 369 w 916"/>
                <a:gd name="T31" fmla="*/ 12 h 917"/>
                <a:gd name="T32" fmla="*/ 348 w 916"/>
                <a:gd name="T33" fmla="*/ 88 h 917"/>
                <a:gd name="T34" fmla="*/ 268 w 916"/>
                <a:gd name="T35" fmla="*/ 44 h 917"/>
                <a:gd name="T36" fmla="*/ 266 w 916"/>
                <a:gd name="T37" fmla="*/ 123 h 917"/>
                <a:gd name="T38" fmla="*/ 178 w 916"/>
                <a:gd name="T39" fmla="*/ 100 h 917"/>
                <a:gd name="T40" fmla="*/ 194 w 916"/>
                <a:gd name="T41" fmla="*/ 177 h 917"/>
                <a:gd name="T42" fmla="*/ 103 w 916"/>
                <a:gd name="T43" fmla="*/ 174 h 917"/>
                <a:gd name="T44" fmla="*/ 136 w 916"/>
                <a:gd name="T45" fmla="*/ 246 h 917"/>
                <a:gd name="T46" fmla="*/ 47 w 916"/>
                <a:gd name="T47" fmla="*/ 264 h 917"/>
                <a:gd name="T48" fmla="*/ 96 w 916"/>
                <a:gd name="T49" fmla="*/ 326 h 917"/>
                <a:gd name="T50" fmla="*/ 13 w 916"/>
                <a:gd name="T51" fmla="*/ 364 h 917"/>
                <a:gd name="T52" fmla="*/ 75 w 916"/>
                <a:gd name="T53" fmla="*/ 414 h 917"/>
                <a:gd name="T54" fmla="*/ 3 w 916"/>
                <a:gd name="T55" fmla="*/ 470 h 917"/>
                <a:gd name="T56" fmla="*/ 75 w 916"/>
                <a:gd name="T57" fmla="*/ 503 h 917"/>
                <a:gd name="T58" fmla="*/ 18 w 916"/>
                <a:gd name="T59" fmla="*/ 574 h 917"/>
                <a:gd name="T60" fmla="*/ 96 w 916"/>
                <a:gd name="T61" fmla="*/ 591 h 917"/>
                <a:gd name="T62" fmla="*/ 57 w 916"/>
                <a:gd name="T63" fmla="*/ 673 h 917"/>
                <a:gd name="T64" fmla="*/ 136 w 916"/>
                <a:gd name="T65" fmla="*/ 671 h 917"/>
                <a:gd name="T66" fmla="*/ 117 w 916"/>
                <a:gd name="T67" fmla="*/ 760 h 917"/>
                <a:gd name="T68" fmla="*/ 194 w 916"/>
                <a:gd name="T69" fmla="*/ 740 h 917"/>
                <a:gd name="T70" fmla="*/ 196 w 916"/>
                <a:gd name="T71" fmla="*/ 831 h 917"/>
                <a:gd name="T72" fmla="*/ 266 w 916"/>
                <a:gd name="T73" fmla="*/ 793 h 917"/>
                <a:gd name="T74" fmla="*/ 289 w 916"/>
                <a:gd name="T75" fmla="*/ 881 h 917"/>
                <a:gd name="T76" fmla="*/ 348 w 916"/>
                <a:gd name="T77" fmla="*/ 829 h 917"/>
                <a:gd name="T78" fmla="*/ 391 w 916"/>
                <a:gd name="T79" fmla="*/ 909 h 917"/>
                <a:gd name="T80" fmla="*/ 437 w 916"/>
                <a:gd name="T81" fmla="*/ 845 h 917"/>
                <a:gd name="T82" fmla="*/ 497 w 916"/>
                <a:gd name="T83" fmla="*/ 913 h 917"/>
                <a:gd name="T84" fmla="*/ 526 w 916"/>
                <a:gd name="T85" fmla="*/ 839 h 917"/>
                <a:gd name="T86" fmla="*/ 601 w 916"/>
                <a:gd name="T87" fmla="*/ 892 h 917"/>
                <a:gd name="T88" fmla="*/ 612 w 916"/>
                <a:gd name="T89" fmla="*/ 814 h 917"/>
                <a:gd name="T90" fmla="*/ 697 w 916"/>
                <a:gd name="T91" fmla="*/ 847 h 917"/>
                <a:gd name="T92" fmla="*/ 690 w 916"/>
                <a:gd name="T93" fmla="*/ 769 h 917"/>
                <a:gd name="T94" fmla="*/ 780 w 916"/>
                <a:gd name="T95" fmla="*/ 782 h 917"/>
                <a:gd name="T96" fmla="*/ 755 w 916"/>
                <a:gd name="T97" fmla="*/ 707 h 917"/>
                <a:gd name="T98" fmla="*/ 846 w 916"/>
                <a:gd name="T99" fmla="*/ 699 h 917"/>
                <a:gd name="T100" fmla="*/ 805 w 916"/>
                <a:gd name="T101" fmla="*/ 632 h 917"/>
                <a:gd name="T102" fmla="*/ 891 w 916"/>
                <a:gd name="T103" fmla="*/ 604 h 917"/>
                <a:gd name="T104" fmla="*/ 835 w 916"/>
                <a:gd name="T105" fmla="*/ 548 h 917"/>
                <a:gd name="T106" fmla="*/ 913 w 916"/>
                <a:gd name="T107" fmla="*/ 50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16" h="917">
                  <a:moveTo>
                    <a:pt x="880" y="485"/>
                  </a:moveTo>
                  <a:cubicBezTo>
                    <a:pt x="864" y="479"/>
                    <a:pt x="848" y="473"/>
                    <a:pt x="847" y="472"/>
                  </a:cubicBezTo>
                  <a:cubicBezTo>
                    <a:pt x="844" y="469"/>
                    <a:pt x="846" y="459"/>
                    <a:pt x="846" y="459"/>
                  </a:cubicBezTo>
                  <a:cubicBezTo>
                    <a:pt x="846" y="458"/>
                    <a:pt x="846" y="458"/>
                    <a:pt x="846" y="458"/>
                  </a:cubicBezTo>
                  <a:cubicBezTo>
                    <a:pt x="846" y="458"/>
                    <a:pt x="845" y="447"/>
                    <a:pt x="847" y="445"/>
                  </a:cubicBezTo>
                  <a:cubicBezTo>
                    <a:pt x="848" y="443"/>
                    <a:pt x="864" y="439"/>
                    <a:pt x="880" y="433"/>
                  </a:cubicBezTo>
                  <a:cubicBezTo>
                    <a:pt x="896" y="427"/>
                    <a:pt x="912" y="421"/>
                    <a:pt x="913" y="418"/>
                  </a:cubicBezTo>
                  <a:cubicBezTo>
                    <a:pt x="916" y="414"/>
                    <a:pt x="914" y="398"/>
                    <a:pt x="910" y="394"/>
                  </a:cubicBezTo>
                  <a:cubicBezTo>
                    <a:pt x="909" y="392"/>
                    <a:pt x="892" y="389"/>
                    <a:pt x="875" y="387"/>
                  </a:cubicBezTo>
                  <a:cubicBezTo>
                    <a:pt x="858" y="385"/>
                    <a:pt x="841" y="383"/>
                    <a:pt x="840" y="382"/>
                  </a:cubicBezTo>
                  <a:cubicBezTo>
                    <a:pt x="836" y="380"/>
                    <a:pt x="835" y="369"/>
                    <a:pt x="835" y="369"/>
                  </a:cubicBezTo>
                  <a:cubicBezTo>
                    <a:pt x="835" y="369"/>
                    <a:pt x="835" y="369"/>
                    <a:pt x="835" y="369"/>
                  </a:cubicBezTo>
                  <a:cubicBezTo>
                    <a:pt x="835" y="369"/>
                    <a:pt x="832" y="359"/>
                    <a:pt x="833" y="356"/>
                  </a:cubicBezTo>
                  <a:cubicBezTo>
                    <a:pt x="834" y="354"/>
                    <a:pt x="848" y="346"/>
                    <a:pt x="863" y="337"/>
                  </a:cubicBezTo>
                  <a:cubicBezTo>
                    <a:pt x="877" y="328"/>
                    <a:pt x="891" y="317"/>
                    <a:pt x="892" y="315"/>
                  </a:cubicBezTo>
                  <a:cubicBezTo>
                    <a:pt x="894" y="309"/>
                    <a:pt x="888" y="295"/>
                    <a:pt x="884" y="292"/>
                  </a:cubicBezTo>
                  <a:cubicBezTo>
                    <a:pt x="881" y="290"/>
                    <a:pt x="864" y="291"/>
                    <a:pt x="847" y="293"/>
                  </a:cubicBezTo>
                  <a:cubicBezTo>
                    <a:pt x="830" y="295"/>
                    <a:pt x="814" y="297"/>
                    <a:pt x="812" y="296"/>
                  </a:cubicBezTo>
                  <a:cubicBezTo>
                    <a:pt x="808" y="295"/>
                    <a:pt x="805" y="285"/>
                    <a:pt x="805" y="285"/>
                  </a:cubicBezTo>
                  <a:cubicBezTo>
                    <a:pt x="805" y="285"/>
                    <a:pt x="805" y="285"/>
                    <a:pt x="805" y="285"/>
                  </a:cubicBezTo>
                  <a:cubicBezTo>
                    <a:pt x="805" y="285"/>
                    <a:pt x="799" y="275"/>
                    <a:pt x="799" y="272"/>
                  </a:cubicBezTo>
                  <a:cubicBezTo>
                    <a:pt x="800" y="271"/>
                    <a:pt x="812" y="259"/>
                    <a:pt x="824" y="247"/>
                  </a:cubicBezTo>
                  <a:cubicBezTo>
                    <a:pt x="835" y="235"/>
                    <a:pt x="847" y="222"/>
                    <a:pt x="847" y="219"/>
                  </a:cubicBezTo>
                  <a:cubicBezTo>
                    <a:pt x="847" y="213"/>
                    <a:pt x="839" y="200"/>
                    <a:pt x="834" y="199"/>
                  </a:cubicBezTo>
                  <a:cubicBezTo>
                    <a:pt x="831" y="198"/>
                    <a:pt x="815" y="202"/>
                    <a:pt x="798" y="208"/>
                  </a:cubicBezTo>
                  <a:cubicBezTo>
                    <a:pt x="782" y="213"/>
                    <a:pt x="767" y="220"/>
                    <a:pt x="765" y="220"/>
                  </a:cubicBezTo>
                  <a:cubicBezTo>
                    <a:pt x="761" y="219"/>
                    <a:pt x="755" y="210"/>
                    <a:pt x="755" y="210"/>
                  </a:cubicBezTo>
                  <a:cubicBezTo>
                    <a:pt x="755" y="210"/>
                    <a:pt x="755" y="210"/>
                    <a:pt x="755" y="210"/>
                  </a:cubicBezTo>
                  <a:cubicBezTo>
                    <a:pt x="755" y="210"/>
                    <a:pt x="748" y="202"/>
                    <a:pt x="747" y="199"/>
                  </a:cubicBezTo>
                  <a:cubicBezTo>
                    <a:pt x="747" y="197"/>
                    <a:pt x="756" y="183"/>
                    <a:pt x="765" y="169"/>
                  </a:cubicBezTo>
                  <a:cubicBezTo>
                    <a:pt x="774" y="154"/>
                    <a:pt x="782" y="139"/>
                    <a:pt x="781" y="136"/>
                  </a:cubicBezTo>
                  <a:cubicBezTo>
                    <a:pt x="780" y="130"/>
                    <a:pt x="769" y="120"/>
                    <a:pt x="764" y="119"/>
                  </a:cubicBezTo>
                  <a:cubicBezTo>
                    <a:pt x="761" y="119"/>
                    <a:pt x="746" y="127"/>
                    <a:pt x="732" y="136"/>
                  </a:cubicBezTo>
                  <a:cubicBezTo>
                    <a:pt x="717" y="145"/>
                    <a:pt x="703" y="155"/>
                    <a:pt x="701" y="155"/>
                  </a:cubicBezTo>
                  <a:cubicBezTo>
                    <a:pt x="698" y="156"/>
                    <a:pt x="690" y="148"/>
                    <a:pt x="690" y="148"/>
                  </a:cubicBezTo>
                  <a:cubicBezTo>
                    <a:pt x="690" y="148"/>
                    <a:pt x="690" y="148"/>
                    <a:pt x="690" y="148"/>
                  </a:cubicBezTo>
                  <a:cubicBezTo>
                    <a:pt x="690" y="148"/>
                    <a:pt x="681" y="142"/>
                    <a:pt x="680" y="139"/>
                  </a:cubicBezTo>
                  <a:cubicBezTo>
                    <a:pt x="679" y="138"/>
                    <a:pt x="685" y="122"/>
                    <a:pt x="690" y="106"/>
                  </a:cubicBezTo>
                  <a:cubicBezTo>
                    <a:pt x="695" y="90"/>
                    <a:pt x="699" y="73"/>
                    <a:pt x="698" y="70"/>
                  </a:cubicBezTo>
                  <a:cubicBezTo>
                    <a:pt x="696" y="65"/>
                    <a:pt x="683" y="58"/>
                    <a:pt x="677" y="58"/>
                  </a:cubicBezTo>
                  <a:cubicBezTo>
                    <a:pt x="675" y="58"/>
                    <a:pt x="662" y="70"/>
                    <a:pt x="650" y="82"/>
                  </a:cubicBezTo>
                  <a:cubicBezTo>
                    <a:pt x="638" y="94"/>
                    <a:pt x="627" y="107"/>
                    <a:pt x="625" y="108"/>
                  </a:cubicBezTo>
                  <a:cubicBezTo>
                    <a:pt x="622" y="109"/>
                    <a:pt x="612" y="103"/>
                    <a:pt x="612" y="103"/>
                  </a:cubicBezTo>
                  <a:cubicBezTo>
                    <a:pt x="612" y="103"/>
                    <a:pt x="612" y="103"/>
                    <a:pt x="612" y="103"/>
                  </a:cubicBezTo>
                  <a:cubicBezTo>
                    <a:pt x="612" y="103"/>
                    <a:pt x="602" y="100"/>
                    <a:pt x="600" y="97"/>
                  </a:cubicBezTo>
                  <a:cubicBezTo>
                    <a:pt x="599" y="95"/>
                    <a:pt x="601" y="79"/>
                    <a:pt x="602" y="62"/>
                  </a:cubicBezTo>
                  <a:cubicBezTo>
                    <a:pt x="604" y="45"/>
                    <a:pt x="604" y="28"/>
                    <a:pt x="602" y="26"/>
                  </a:cubicBezTo>
                  <a:cubicBezTo>
                    <a:pt x="599" y="21"/>
                    <a:pt x="584" y="17"/>
                    <a:pt x="579" y="19"/>
                  </a:cubicBezTo>
                  <a:cubicBezTo>
                    <a:pt x="577" y="19"/>
                    <a:pt x="567" y="34"/>
                    <a:pt x="558" y="48"/>
                  </a:cubicBezTo>
                  <a:cubicBezTo>
                    <a:pt x="549" y="63"/>
                    <a:pt x="541" y="78"/>
                    <a:pt x="540" y="79"/>
                  </a:cubicBezTo>
                  <a:cubicBezTo>
                    <a:pt x="537" y="81"/>
                    <a:pt x="526" y="78"/>
                    <a:pt x="526" y="78"/>
                  </a:cubicBezTo>
                  <a:cubicBezTo>
                    <a:pt x="526" y="77"/>
                    <a:pt x="526" y="77"/>
                    <a:pt x="526" y="77"/>
                  </a:cubicBezTo>
                  <a:cubicBezTo>
                    <a:pt x="526" y="77"/>
                    <a:pt x="515" y="77"/>
                    <a:pt x="513" y="74"/>
                  </a:cubicBezTo>
                  <a:cubicBezTo>
                    <a:pt x="512" y="73"/>
                    <a:pt x="510" y="56"/>
                    <a:pt x="507" y="40"/>
                  </a:cubicBezTo>
                  <a:cubicBezTo>
                    <a:pt x="504" y="23"/>
                    <a:pt x="501" y="6"/>
                    <a:pt x="499" y="4"/>
                  </a:cubicBezTo>
                  <a:cubicBezTo>
                    <a:pt x="494" y="0"/>
                    <a:pt x="479" y="0"/>
                    <a:pt x="474" y="3"/>
                  </a:cubicBezTo>
                  <a:cubicBezTo>
                    <a:pt x="472" y="4"/>
                    <a:pt x="466" y="20"/>
                    <a:pt x="461" y="37"/>
                  </a:cubicBezTo>
                  <a:cubicBezTo>
                    <a:pt x="456" y="53"/>
                    <a:pt x="451" y="69"/>
                    <a:pt x="450" y="71"/>
                  </a:cubicBezTo>
                  <a:cubicBezTo>
                    <a:pt x="447" y="73"/>
                    <a:pt x="437" y="72"/>
                    <a:pt x="437" y="72"/>
                  </a:cubicBezTo>
                  <a:cubicBezTo>
                    <a:pt x="436" y="72"/>
                    <a:pt x="436" y="72"/>
                    <a:pt x="436" y="72"/>
                  </a:cubicBezTo>
                  <a:cubicBezTo>
                    <a:pt x="436" y="72"/>
                    <a:pt x="426" y="74"/>
                    <a:pt x="423" y="72"/>
                  </a:cubicBezTo>
                  <a:cubicBezTo>
                    <a:pt x="421" y="71"/>
                    <a:pt x="416" y="56"/>
                    <a:pt x="409" y="40"/>
                  </a:cubicBezTo>
                  <a:cubicBezTo>
                    <a:pt x="403" y="24"/>
                    <a:pt x="395" y="9"/>
                    <a:pt x="393" y="7"/>
                  </a:cubicBezTo>
                  <a:cubicBezTo>
                    <a:pt x="388" y="5"/>
                    <a:pt x="373" y="8"/>
                    <a:pt x="369" y="12"/>
                  </a:cubicBezTo>
                  <a:cubicBezTo>
                    <a:pt x="367" y="13"/>
                    <a:pt x="365" y="31"/>
                    <a:pt x="363" y="47"/>
                  </a:cubicBezTo>
                  <a:cubicBezTo>
                    <a:pt x="362" y="65"/>
                    <a:pt x="362" y="81"/>
                    <a:pt x="361" y="83"/>
                  </a:cubicBezTo>
                  <a:cubicBezTo>
                    <a:pt x="359" y="86"/>
                    <a:pt x="348" y="88"/>
                    <a:pt x="348" y="88"/>
                  </a:cubicBezTo>
                  <a:cubicBezTo>
                    <a:pt x="348" y="88"/>
                    <a:pt x="348" y="88"/>
                    <a:pt x="348" y="88"/>
                  </a:cubicBezTo>
                  <a:cubicBezTo>
                    <a:pt x="348" y="88"/>
                    <a:pt x="338" y="92"/>
                    <a:pt x="335" y="91"/>
                  </a:cubicBezTo>
                  <a:cubicBezTo>
                    <a:pt x="333" y="90"/>
                    <a:pt x="324" y="76"/>
                    <a:pt x="314" y="63"/>
                  </a:cubicBezTo>
                  <a:cubicBezTo>
                    <a:pt x="304" y="49"/>
                    <a:pt x="293" y="35"/>
                    <a:pt x="290" y="35"/>
                  </a:cubicBezTo>
                  <a:cubicBezTo>
                    <a:pt x="285" y="33"/>
                    <a:pt x="271" y="40"/>
                    <a:pt x="268" y="44"/>
                  </a:cubicBezTo>
                  <a:cubicBezTo>
                    <a:pt x="267" y="47"/>
                    <a:pt x="269" y="64"/>
                    <a:pt x="271" y="81"/>
                  </a:cubicBezTo>
                  <a:cubicBezTo>
                    <a:pt x="274" y="97"/>
                    <a:pt x="277" y="114"/>
                    <a:pt x="277" y="116"/>
                  </a:cubicBezTo>
                  <a:cubicBezTo>
                    <a:pt x="276" y="119"/>
                    <a:pt x="266" y="123"/>
                    <a:pt x="266" y="123"/>
                  </a:cubicBezTo>
                  <a:cubicBezTo>
                    <a:pt x="266" y="123"/>
                    <a:pt x="266" y="123"/>
                    <a:pt x="266" y="123"/>
                  </a:cubicBezTo>
                  <a:cubicBezTo>
                    <a:pt x="266" y="123"/>
                    <a:pt x="257" y="130"/>
                    <a:pt x="253" y="129"/>
                  </a:cubicBezTo>
                  <a:cubicBezTo>
                    <a:pt x="252" y="129"/>
                    <a:pt x="240" y="118"/>
                    <a:pt x="227" y="107"/>
                  </a:cubicBezTo>
                  <a:cubicBezTo>
                    <a:pt x="214" y="96"/>
                    <a:pt x="200" y="85"/>
                    <a:pt x="197" y="85"/>
                  </a:cubicBezTo>
                  <a:cubicBezTo>
                    <a:pt x="192" y="85"/>
                    <a:pt x="179" y="95"/>
                    <a:pt x="178" y="100"/>
                  </a:cubicBezTo>
                  <a:cubicBezTo>
                    <a:pt x="177" y="102"/>
                    <a:pt x="183" y="118"/>
                    <a:pt x="189" y="134"/>
                  </a:cubicBezTo>
                  <a:cubicBezTo>
                    <a:pt x="196" y="150"/>
                    <a:pt x="203" y="165"/>
                    <a:pt x="203" y="167"/>
                  </a:cubicBezTo>
                  <a:cubicBezTo>
                    <a:pt x="203" y="171"/>
                    <a:pt x="194" y="177"/>
                    <a:pt x="194" y="177"/>
                  </a:cubicBezTo>
                  <a:cubicBezTo>
                    <a:pt x="194" y="177"/>
                    <a:pt x="194" y="177"/>
                    <a:pt x="194" y="177"/>
                  </a:cubicBezTo>
                  <a:cubicBezTo>
                    <a:pt x="194" y="177"/>
                    <a:pt x="186" y="185"/>
                    <a:pt x="183" y="186"/>
                  </a:cubicBezTo>
                  <a:cubicBezTo>
                    <a:pt x="181" y="186"/>
                    <a:pt x="167" y="178"/>
                    <a:pt x="152" y="170"/>
                  </a:cubicBezTo>
                  <a:cubicBezTo>
                    <a:pt x="137" y="162"/>
                    <a:pt x="121" y="155"/>
                    <a:pt x="118" y="156"/>
                  </a:cubicBezTo>
                  <a:cubicBezTo>
                    <a:pt x="113" y="157"/>
                    <a:pt x="103" y="169"/>
                    <a:pt x="103" y="174"/>
                  </a:cubicBezTo>
                  <a:cubicBezTo>
                    <a:pt x="103" y="177"/>
                    <a:pt x="112" y="191"/>
                    <a:pt x="122" y="205"/>
                  </a:cubicBezTo>
                  <a:cubicBezTo>
                    <a:pt x="132" y="219"/>
                    <a:pt x="142" y="232"/>
                    <a:pt x="143" y="234"/>
                  </a:cubicBezTo>
                  <a:cubicBezTo>
                    <a:pt x="143" y="238"/>
                    <a:pt x="136" y="246"/>
                    <a:pt x="136" y="246"/>
                  </a:cubicBezTo>
                  <a:cubicBezTo>
                    <a:pt x="136" y="246"/>
                    <a:pt x="136" y="246"/>
                    <a:pt x="136" y="246"/>
                  </a:cubicBezTo>
                  <a:cubicBezTo>
                    <a:pt x="136" y="246"/>
                    <a:pt x="131" y="256"/>
                    <a:pt x="128" y="257"/>
                  </a:cubicBezTo>
                  <a:cubicBezTo>
                    <a:pt x="126" y="257"/>
                    <a:pt x="110" y="253"/>
                    <a:pt x="94" y="248"/>
                  </a:cubicBezTo>
                  <a:cubicBezTo>
                    <a:pt x="77" y="244"/>
                    <a:pt x="60" y="241"/>
                    <a:pt x="58" y="242"/>
                  </a:cubicBezTo>
                  <a:cubicBezTo>
                    <a:pt x="52" y="245"/>
                    <a:pt x="46" y="259"/>
                    <a:pt x="47" y="264"/>
                  </a:cubicBezTo>
                  <a:cubicBezTo>
                    <a:pt x="47" y="266"/>
                    <a:pt x="60" y="279"/>
                    <a:pt x="72" y="290"/>
                  </a:cubicBezTo>
                  <a:cubicBezTo>
                    <a:pt x="85" y="301"/>
                    <a:pt x="98" y="311"/>
                    <a:pt x="99" y="313"/>
                  </a:cubicBezTo>
                  <a:cubicBezTo>
                    <a:pt x="101" y="317"/>
                    <a:pt x="96" y="326"/>
                    <a:pt x="96" y="326"/>
                  </a:cubicBezTo>
                  <a:cubicBezTo>
                    <a:pt x="96" y="326"/>
                    <a:pt x="96" y="326"/>
                    <a:pt x="96" y="326"/>
                  </a:cubicBezTo>
                  <a:cubicBezTo>
                    <a:pt x="95" y="326"/>
                    <a:pt x="93" y="337"/>
                    <a:pt x="90" y="339"/>
                  </a:cubicBezTo>
                  <a:cubicBezTo>
                    <a:pt x="89" y="340"/>
                    <a:pt x="72" y="339"/>
                    <a:pt x="55" y="338"/>
                  </a:cubicBezTo>
                  <a:cubicBezTo>
                    <a:pt x="38" y="338"/>
                    <a:pt x="21" y="339"/>
                    <a:pt x="19" y="341"/>
                  </a:cubicBezTo>
                  <a:cubicBezTo>
                    <a:pt x="14" y="344"/>
                    <a:pt x="11" y="359"/>
                    <a:pt x="13" y="364"/>
                  </a:cubicBezTo>
                  <a:cubicBezTo>
                    <a:pt x="14" y="367"/>
                    <a:pt x="29" y="376"/>
                    <a:pt x="44" y="383"/>
                  </a:cubicBezTo>
                  <a:cubicBezTo>
                    <a:pt x="59" y="391"/>
                    <a:pt x="74" y="398"/>
                    <a:pt x="76" y="400"/>
                  </a:cubicBezTo>
                  <a:cubicBezTo>
                    <a:pt x="78" y="403"/>
                    <a:pt x="75" y="413"/>
                    <a:pt x="75" y="413"/>
                  </a:cubicBezTo>
                  <a:cubicBezTo>
                    <a:pt x="75" y="414"/>
                    <a:pt x="75" y="414"/>
                    <a:pt x="75" y="414"/>
                  </a:cubicBezTo>
                  <a:cubicBezTo>
                    <a:pt x="75" y="414"/>
                    <a:pt x="75" y="424"/>
                    <a:pt x="72" y="427"/>
                  </a:cubicBezTo>
                  <a:cubicBezTo>
                    <a:pt x="71" y="428"/>
                    <a:pt x="55" y="431"/>
                    <a:pt x="38" y="435"/>
                  </a:cubicBezTo>
                  <a:cubicBezTo>
                    <a:pt x="22" y="439"/>
                    <a:pt x="5" y="443"/>
                    <a:pt x="3" y="445"/>
                  </a:cubicBezTo>
                  <a:cubicBezTo>
                    <a:pt x="0" y="450"/>
                    <a:pt x="0" y="465"/>
                    <a:pt x="3" y="470"/>
                  </a:cubicBezTo>
                  <a:cubicBezTo>
                    <a:pt x="5" y="472"/>
                    <a:pt x="21" y="477"/>
                    <a:pt x="38" y="481"/>
                  </a:cubicBezTo>
                  <a:cubicBezTo>
                    <a:pt x="54" y="485"/>
                    <a:pt x="71" y="489"/>
                    <a:pt x="72" y="490"/>
                  </a:cubicBezTo>
                  <a:cubicBezTo>
                    <a:pt x="75" y="492"/>
                    <a:pt x="75" y="503"/>
                    <a:pt x="75" y="503"/>
                  </a:cubicBezTo>
                  <a:cubicBezTo>
                    <a:pt x="75" y="503"/>
                    <a:pt x="75" y="503"/>
                    <a:pt x="75" y="503"/>
                  </a:cubicBezTo>
                  <a:cubicBezTo>
                    <a:pt x="75" y="503"/>
                    <a:pt x="77" y="514"/>
                    <a:pt x="76" y="517"/>
                  </a:cubicBezTo>
                  <a:cubicBezTo>
                    <a:pt x="75" y="519"/>
                    <a:pt x="59" y="525"/>
                    <a:pt x="44" y="533"/>
                  </a:cubicBezTo>
                  <a:cubicBezTo>
                    <a:pt x="29" y="540"/>
                    <a:pt x="14" y="548"/>
                    <a:pt x="13" y="551"/>
                  </a:cubicBezTo>
                  <a:cubicBezTo>
                    <a:pt x="10" y="556"/>
                    <a:pt x="14" y="571"/>
                    <a:pt x="18" y="574"/>
                  </a:cubicBezTo>
                  <a:cubicBezTo>
                    <a:pt x="20" y="576"/>
                    <a:pt x="37" y="577"/>
                    <a:pt x="54" y="578"/>
                  </a:cubicBezTo>
                  <a:cubicBezTo>
                    <a:pt x="71" y="578"/>
                    <a:pt x="88" y="577"/>
                    <a:pt x="90" y="578"/>
                  </a:cubicBezTo>
                  <a:cubicBezTo>
                    <a:pt x="93" y="580"/>
                    <a:pt x="96" y="591"/>
                    <a:pt x="96" y="591"/>
                  </a:cubicBezTo>
                  <a:cubicBezTo>
                    <a:pt x="96" y="591"/>
                    <a:pt x="96" y="591"/>
                    <a:pt x="96" y="591"/>
                  </a:cubicBezTo>
                  <a:cubicBezTo>
                    <a:pt x="96" y="591"/>
                    <a:pt x="100" y="601"/>
                    <a:pt x="99" y="604"/>
                  </a:cubicBezTo>
                  <a:cubicBezTo>
                    <a:pt x="99" y="606"/>
                    <a:pt x="86" y="615"/>
                    <a:pt x="72" y="626"/>
                  </a:cubicBezTo>
                  <a:cubicBezTo>
                    <a:pt x="59" y="637"/>
                    <a:pt x="47" y="649"/>
                    <a:pt x="46" y="651"/>
                  </a:cubicBezTo>
                  <a:cubicBezTo>
                    <a:pt x="45" y="657"/>
                    <a:pt x="52" y="671"/>
                    <a:pt x="57" y="673"/>
                  </a:cubicBezTo>
                  <a:cubicBezTo>
                    <a:pt x="59" y="674"/>
                    <a:pt x="76" y="672"/>
                    <a:pt x="93" y="668"/>
                  </a:cubicBezTo>
                  <a:cubicBezTo>
                    <a:pt x="110" y="664"/>
                    <a:pt x="126" y="660"/>
                    <a:pt x="128" y="660"/>
                  </a:cubicBezTo>
                  <a:cubicBezTo>
                    <a:pt x="131" y="661"/>
                    <a:pt x="136" y="671"/>
                    <a:pt x="136" y="671"/>
                  </a:cubicBezTo>
                  <a:cubicBezTo>
                    <a:pt x="136" y="671"/>
                    <a:pt x="136" y="671"/>
                    <a:pt x="136" y="671"/>
                  </a:cubicBezTo>
                  <a:cubicBezTo>
                    <a:pt x="136" y="671"/>
                    <a:pt x="143" y="680"/>
                    <a:pt x="143" y="683"/>
                  </a:cubicBezTo>
                  <a:cubicBezTo>
                    <a:pt x="143" y="685"/>
                    <a:pt x="132" y="697"/>
                    <a:pt x="122" y="711"/>
                  </a:cubicBezTo>
                  <a:cubicBezTo>
                    <a:pt x="111" y="724"/>
                    <a:pt x="102" y="739"/>
                    <a:pt x="102" y="741"/>
                  </a:cubicBezTo>
                  <a:cubicBezTo>
                    <a:pt x="102" y="747"/>
                    <a:pt x="112" y="759"/>
                    <a:pt x="117" y="760"/>
                  </a:cubicBezTo>
                  <a:cubicBezTo>
                    <a:pt x="120" y="761"/>
                    <a:pt x="136" y="754"/>
                    <a:pt x="151" y="747"/>
                  </a:cubicBezTo>
                  <a:cubicBezTo>
                    <a:pt x="166" y="739"/>
                    <a:pt x="181" y="731"/>
                    <a:pt x="183" y="731"/>
                  </a:cubicBezTo>
                  <a:cubicBezTo>
                    <a:pt x="187" y="731"/>
                    <a:pt x="194" y="740"/>
                    <a:pt x="194" y="740"/>
                  </a:cubicBezTo>
                  <a:cubicBezTo>
                    <a:pt x="194" y="740"/>
                    <a:pt x="194" y="740"/>
                    <a:pt x="194" y="740"/>
                  </a:cubicBezTo>
                  <a:cubicBezTo>
                    <a:pt x="194" y="740"/>
                    <a:pt x="202" y="747"/>
                    <a:pt x="203" y="750"/>
                  </a:cubicBezTo>
                  <a:cubicBezTo>
                    <a:pt x="203" y="751"/>
                    <a:pt x="196" y="766"/>
                    <a:pt x="189" y="782"/>
                  </a:cubicBezTo>
                  <a:cubicBezTo>
                    <a:pt x="182" y="797"/>
                    <a:pt x="176" y="813"/>
                    <a:pt x="177" y="816"/>
                  </a:cubicBezTo>
                  <a:cubicBezTo>
                    <a:pt x="178" y="822"/>
                    <a:pt x="191" y="831"/>
                    <a:pt x="196" y="831"/>
                  </a:cubicBezTo>
                  <a:cubicBezTo>
                    <a:pt x="199" y="831"/>
                    <a:pt x="213" y="821"/>
                    <a:pt x="226" y="810"/>
                  </a:cubicBezTo>
                  <a:cubicBezTo>
                    <a:pt x="239" y="799"/>
                    <a:pt x="252" y="788"/>
                    <a:pt x="254" y="787"/>
                  </a:cubicBezTo>
                  <a:cubicBezTo>
                    <a:pt x="257" y="787"/>
                    <a:pt x="266" y="793"/>
                    <a:pt x="266" y="793"/>
                  </a:cubicBezTo>
                  <a:cubicBezTo>
                    <a:pt x="266" y="793"/>
                    <a:pt x="266" y="793"/>
                    <a:pt x="266" y="793"/>
                  </a:cubicBezTo>
                  <a:cubicBezTo>
                    <a:pt x="266" y="793"/>
                    <a:pt x="276" y="798"/>
                    <a:pt x="277" y="801"/>
                  </a:cubicBezTo>
                  <a:cubicBezTo>
                    <a:pt x="278" y="803"/>
                    <a:pt x="274" y="819"/>
                    <a:pt x="271" y="835"/>
                  </a:cubicBezTo>
                  <a:cubicBezTo>
                    <a:pt x="268" y="852"/>
                    <a:pt x="265" y="869"/>
                    <a:pt x="267" y="872"/>
                  </a:cubicBezTo>
                  <a:cubicBezTo>
                    <a:pt x="269" y="877"/>
                    <a:pt x="284" y="883"/>
                    <a:pt x="289" y="881"/>
                  </a:cubicBezTo>
                  <a:cubicBezTo>
                    <a:pt x="291" y="881"/>
                    <a:pt x="303" y="868"/>
                    <a:pt x="313" y="854"/>
                  </a:cubicBezTo>
                  <a:cubicBezTo>
                    <a:pt x="324" y="841"/>
                    <a:pt x="333" y="827"/>
                    <a:pt x="335" y="826"/>
                  </a:cubicBezTo>
                  <a:cubicBezTo>
                    <a:pt x="338" y="824"/>
                    <a:pt x="348" y="829"/>
                    <a:pt x="348" y="829"/>
                  </a:cubicBezTo>
                  <a:cubicBezTo>
                    <a:pt x="348" y="829"/>
                    <a:pt x="348" y="829"/>
                    <a:pt x="348" y="829"/>
                  </a:cubicBezTo>
                  <a:cubicBezTo>
                    <a:pt x="348" y="829"/>
                    <a:pt x="359" y="831"/>
                    <a:pt x="361" y="834"/>
                  </a:cubicBezTo>
                  <a:cubicBezTo>
                    <a:pt x="362" y="835"/>
                    <a:pt x="362" y="852"/>
                    <a:pt x="363" y="869"/>
                  </a:cubicBezTo>
                  <a:cubicBezTo>
                    <a:pt x="364" y="886"/>
                    <a:pt x="365" y="903"/>
                    <a:pt x="367" y="905"/>
                  </a:cubicBezTo>
                  <a:cubicBezTo>
                    <a:pt x="371" y="909"/>
                    <a:pt x="386" y="912"/>
                    <a:pt x="391" y="909"/>
                  </a:cubicBezTo>
                  <a:cubicBezTo>
                    <a:pt x="393" y="908"/>
                    <a:pt x="401" y="893"/>
                    <a:pt x="408" y="877"/>
                  </a:cubicBezTo>
                  <a:cubicBezTo>
                    <a:pt x="415" y="862"/>
                    <a:pt x="422" y="846"/>
                    <a:pt x="423" y="845"/>
                  </a:cubicBezTo>
                  <a:cubicBezTo>
                    <a:pt x="426" y="842"/>
                    <a:pt x="436" y="844"/>
                    <a:pt x="436" y="844"/>
                  </a:cubicBezTo>
                  <a:cubicBezTo>
                    <a:pt x="437" y="845"/>
                    <a:pt x="437" y="845"/>
                    <a:pt x="437" y="845"/>
                  </a:cubicBezTo>
                  <a:cubicBezTo>
                    <a:pt x="437" y="845"/>
                    <a:pt x="448" y="844"/>
                    <a:pt x="450" y="846"/>
                  </a:cubicBezTo>
                  <a:cubicBezTo>
                    <a:pt x="451" y="847"/>
                    <a:pt x="455" y="864"/>
                    <a:pt x="460" y="880"/>
                  </a:cubicBezTo>
                  <a:cubicBezTo>
                    <a:pt x="465" y="896"/>
                    <a:pt x="470" y="912"/>
                    <a:pt x="473" y="914"/>
                  </a:cubicBezTo>
                  <a:cubicBezTo>
                    <a:pt x="477" y="917"/>
                    <a:pt x="493" y="916"/>
                    <a:pt x="497" y="913"/>
                  </a:cubicBezTo>
                  <a:cubicBezTo>
                    <a:pt x="499" y="911"/>
                    <a:pt x="503" y="894"/>
                    <a:pt x="506" y="878"/>
                  </a:cubicBezTo>
                  <a:cubicBezTo>
                    <a:pt x="510" y="861"/>
                    <a:pt x="512" y="844"/>
                    <a:pt x="513" y="843"/>
                  </a:cubicBezTo>
                  <a:cubicBezTo>
                    <a:pt x="515" y="840"/>
                    <a:pt x="526" y="839"/>
                    <a:pt x="526" y="839"/>
                  </a:cubicBezTo>
                  <a:cubicBezTo>
                    <a:pt x="526" y="839"/>
                    <a:pt x="526" y="839"/>
                    <a:pt x="526" y="839"/>
                  </a:cubicBezTo>
                  <a:cubicBezTo>
                    <a:pt x="526" y="839"/>
                    <a:pt x="537" y="837"/>
                    <a:pt x="540" y="838"/>
                  </a:cubicBezTo>
                  <a:cubicBezTo>
                    <a:pt x="541" y="839"/>
                    <a:pt x="549" y="854"/>
                    <a:pt x="557" y="868"/>
                  </a:cubicBezTo>
                  <a:cubicBezTo>
                    <a:pt x="565" y="883"/>
                    <a:pt x="575" y="898"/>
                    <a:pt x="577" y="899"/>
                  </a:cubicBezTo>
                  <a:cubicBezTo>
                    <a:pt x="583" y="901"/>
                    <a:pt x="597" y="896"/>
                    <a:pt x="601" y="892"/>
                  </a:cubicBezTo>
                  <a:cubicBezTo>
                    <a:pt x="602" y="890"/>
                    <a:pt x="602" y="873"/>
                    <a:pt x="602" y="855"/>
                  </a:cubicBezTo>
                  <a:cubicBezTo>
                    <a:pt x="601" y="838"/>
                    <a:pt x="600" y="822"/>
                    <a:pt x="600" y="820"/>
                  </a:cubicBezTo>
                  <a:cubicBezTo>
                    <a:pt x="602" y="816"/>
                    <a:pt x="612" y="814"/>
                    <a:pt x="612" y="814"/>
                  </a:cubicBezTo>
                  <a:cubicBezTo>
                    <a:pt x="612" y="814"/>
                    <a:pt x="612" y="814"/>
                    <a:pt x="612" y="814"/>
                  </a:cubicBezTo>
                  <a:cubicBezTo>
                    <a:pt x="612" y="814"/>
                    <a:pt x="622" y="808"/>
                    <a:pt x="625" y="809"/>
                  </a:cubicBezTo>
                  <a:cubicBezTo>
                    <a:pt x="627" y="809"/>
                    <a:pt x="638" y="822"/>
                    <a:pt x="649" y="835"/>
                  </a:cubicBezTo>
                  <a:cubicBezTo>
                    <a:pt x="661" y="847"/>
                    <a:pt x="673" y="859"/>
                    <a:pt x="676" y="860"/>
                  </a:cubicBezTo>
                  <a:cubicBezTo>
                    <a:pt x="681" y="860"/>
                    <a:pt x="695" y="852"/>
                    <a:pt x="697" y="847"/>
                  </a:cubicBezTo>
                  <a:cubicBezTo>
                    <a:pt x="698" y="845"/>
                    <a:pt x="694" y="828"/>
                    <a:pt x="689" y="812"/>
                  </a:cubicBezTo>
                  <a:cubicBezTo>
                    <a:pt x="685" y="795"/>
                    <a:pt x="679" y="779"/>
                    <a:pt x="680" y="778"/>
                  </a:cubicBezTo>
                  <a:cubicBezTo>
                    <a:pt x="680" y="774"/>
                    <a:pt x="690" y="769"/>
                    <a:pt x="690" y="769"/>
                  </a:cubicBezTo>
                  <a:cubicBezTo>
                    <a:pt x="690" y="769"/>
                    <a:pt x="690" y="769"/>
                    <a:pt x="690" y="769"/>
                  </a:cubicBezTo>
                  <a:cubicBezTo>
                    <a:pt x="690" y="769"/>
                    <a:pt x="698" y="761"/>
                    <a:pt x="702" y="761"/>
                  </a:cubicBezTo>
                  <a:cubicBezTo>
                    <a:pt x="703" y="761"/>
                    <a:pt x="717" y="771"/>
                    <a:pt x="731" y="781"/>
                  </a:cubicBezTo>
                  <a:cubicBezTo>
                    <a:pt x="745" y="790"/>
                    <a:pt x="759" y="799"/>
                    <a:pt x="762" y="799"/>
                  </a:cubicBezTo>
                  <a:cubicBezTo>
                    <a:pt x="768" y="798"/>
                    <a:pt x="779" y="787"/>
                    <a:pt x="780" y="782"/>
                  </a:cubicBezTo>
                  <a:cubicBezTo>
                    <a:pt x="780" y="780"/>
                    <a:pt x="773" y="764"/>
                    <a:pt x="765" y="749"/>
                  </a:cubicBezTo>
                  <a:cubicBezTo>
                    <a:pt x="756" y="734"/>
                    <a:pt x="748" y="720"/>
                    <a:pt x="747" y="718"/>
                  </a:cubicBezTo>
                  <a:cubicBezTo>
                    <a:pt x="747" y="714"/>
                    <a:pt x="755" y="707"/>
                    <a:pt x="755" y="707"/>
                  </a:cubicBezTo>
                  <a:cubicBezTo>
                    <a:pt x="755" y="707"/>
                    <a:pt x="755" y="707"/>
                    <a:pt x="755" y="707"/>
                  </a:cubicBezTo>
                  <a:cubicBezTo>
                    <a:pt x="755" y="707"/>
                    <a:pt x="762" y="698"/>
                    <a:pt x="765" y="697"/>
                  </a:cubicBezTo>
                  <a:cubicBezTo>
                    <a:pt x="767" y="697"/>
                    <a:pt x="782" y="703"/>
                    <a:pt x="798" y="709"/>
                  </a:cubicBezTo>
                  <a:cubicBezTo>
                    <a:pt x="813" y="715"/>
                    <a:pt x="830" y="721"/>
                    <a:pt x="833" y="720"/>
                  </a:cubicBezTo>
                  <a:cubicBezTo>
                    <a:pt x="838" y="718"/>
                    <a:pt x="846" y="705"/>
                    <a:pt x="846" y="699"/>
                  </a:cubicBezTo>
                  <a:cubicBezTo>
                    <a:pt x="846" y="697"/>
                    <a:pt x="835" y="683"/>
                    <a:pt x="824" y="671"/>
                  </a:cubicBezTo>
                  <a:cubicBezTo>
                    <a:pt x="812" y="658"/>
                    <a:pt x="800" y="646"/>
                    <a:pt x="800" y="645"/>
                  </a:cubicBezTo>
                  <a:cubicBezTo>
                    <a:pt x="799" y="641"/>
                    <a:pt x="805" y="632"/>
                    <a:pt x="805" y="632"/>
                  </a:cubicBezTo>
                  <a:cubicBezTo>
                    <a:pt x="805" y="632"/>
                    <a:pt x="805" y="632"/>
                    <a:pt x="805" y="632"/>
                  </a:cubicBezTo>
                  <a:cubicBezTo>
                    <a:pt x="805" y="632"/>
                    <a:pt x="809" y="622"/>
                    <a:pt x="812" y="620"/>
                  </a:cubicBezTo>
                  <a:cubicBezTo>
                    <a:pt x="813" y="619"/>
                    <a:pt x="830" y="622"/>
                    <a:pt x="846" y="624"/>
                  </a:cubicBezTo>
                  <a:cubicBezTo>
                    <a:pt x="863" y="627"/>
                    <a:pt x="880" y="628"/>
                    <a:pt x="883" y="626"/>
                  </a:cubicBezTo>
                  <a:cubicBezTo>
                    <a:pt x="888" y="624"/>
                    <a:pt x="893" y="609"/>
                    <a:pt x="891" y="604"/>
                  </a:cubicBezTo>
                  <a:cubicBezTo>
                    <a:pt x="891" y="601"/>
                    <a:pt x="877" y="591"/>
                    <a:pt x="863" y="581"/>
                  </a:cubicBezTo>
                  <a:cubicBezTo>
                    <a:pt x="849" y="571"/>
                    <a:pt x="834" y="563"/>
                    <a:pt x="833" y="561"/>
                  </a:cubicBezTo>
                  <a:cubicBezTo>
                    <a:pt x="831" y="558"/>
                    <a:pt x="835" y="548"/>
                    <a:pt x="835" y="548"/>
                  </a:cubicBezTo>
                  <a:cubicBezTo>
                    <a:pt x="835" y="548"/>
                    <a:pt x="835" y="548"/>
                    <a:pt x="835" y="548"/>
                  </a:cubicBezTo>
                  <a:cubicBezTo>
                    <a:pt x="836" y="548"/>
                    <a:pt x="837" y="537"/>
                    <a:pt x="840" y="535"/>
                  </a:cubicBezTo>
                  <a:cubicBezTo>
                    <a:pt x="841" y="533"/>
                    <a:pt x="857" y="533"/>
                    <a:pt x="874" y="531"/>
                  </a:cubicBezTo>
                  <a:cubicBezTo>
                    <a:pt x="891" y="529"/>
                    <a:pt x="908" y="526"/>
                    <a:pt x="910" y="524"/>
                  </a:cubicBezTo>
                  <a:cubicBezTo>
                    <a:pt x="914" y="520"/>
                    <a:pt x="916" y="505"/>
                    <a:pt x="913" y="500"/>
                  </a:cubicBezTo>
                  <a:cubicBezTo>
                    <a:pt x="912" y="498"/>
                    <a:pt x="896" y="491"/>
                    <a:pt x="880" y="485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grpSp>
          <p:nvGrpSpPr>
            <p:cNvPr id="43" name="Group 21"/>
            <p:cNvGrpSpPr/>
            <p:nvPr/>
          </p:nvGrpSpPr>
          <p:grpSpPr>
            <a:xfrm>
              <a:off x="4713979" y="3957947"/>
              <a:ext cx="1054245" cy="1053594"/>
              <a:chOff x="4713979" y="3957947"/>
              <a:chExt cx="1054245" cy="1053594"/>
            </a:xfrm>
          </p:grpSpPr>
          <p:sp>
            <p:nvSpPr>
              <p:cNvPr id="44" name="Oval 13"/>
              <p:cNvSpPr>
                <a:spLocks noChangeArrowheads="1"/>
              </p:cNvSpPr>
              <p:nvPr/>
            </p:nvSpPr>
            <p:spPr bwMode="auto">
              <a:xfrm rot="5400000" flipV="1">
                <a:off x="4714305" y="3957621"/>
                <a:ext cx="1053594" cy="1054245"/>
              </a:xfrm>
              <a:prstGeom prst="ellipse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90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5" name="AutoShape 91"/>
              <p:cNvSpPr>
                <a:spLocks noChangeAspect="1"/>
              </p:cNvSpPr>
              <p:nvPr/>
            </p:nvSpPr>
            <p:spPr bwMode="auto">
              <a:xfrm>
                <a:off x="5095889" y="4316533"/>
                <a:ext cx="305754" cy="336417"/>
              </a:xfrm>
              <a:custGeom>
                <a:avLst/>
                <a:gdLst>
                  <a:gd name="T0" fmla="+- 0 10795 54"/>
                  <a:gd name="T1" fmla="*/ T0 w 21483"/>
                  <a:gd name="T2" fmla="*/ 10800 h 21600"/>
                  <a:gd name="T3" fmla="+- 0 10795 54"/>
                  <a:gd name="T4" fmla="*/ T3 w 21483"/>
                  <a:gd name="T5" fmla="*/ 10800 h 21600"/>
                  <a:gd name="T6" fmla="+- 0 10795 54"/>
                  <a:gd name="T7" fmla="*/ T6 w 21483"/>
                  <a:gd name="T8" fmla="*/ 10800 h 21600"/>
                  <a:gd name="T9" fmla="+- 0 10795 54"/>
                  <a:gd name="T10" fmla="*/ T9 w 21483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483" h="21600">
                    <a:moveTo>
                      <a:pt x="20490" y="581"/>
                    </a:moveTo>
                    <a:cubicBezTo>
                      <a:pt x="20984" y="1781"/>
                      <a:pt x="21295" y="3048"/>
                      <a:pt x="21421" y="4387"/>
                    </a:cubicBezTo>
                    <a:cubicBezTo>
                      <a:pt x="21545" y="5722"/>
                      <a:pt x="21482" y="7179"/>
                      <a:pt x="21220" y="8744"/>
                    </a:cubicBezTo>
                    <a:cubicBezTo>
                      <a:pt x="20549" y="13134"/>
                      <a:pt x="18385" y="16469"/>
                      <a:pt x="14732" y="18748"/>
                    </a:cubicBezTo>
                    <a:cubicBezTo>
                      <a:pt x="13010" y="19857"/>
                      <a:pt x="11265" y="20408"/>
                      <a:pt x="9505" y="20408"/>
                    </a:cubicBezTo>
                    <a:cubicBezTo>
                      <a:pt x="8354" y="20408"/>
                      <a:pt x="7208" y="20165"/>
                      <a:pt x="6064" y="19682"/>
                    </a:cubicBezTo>
                    <a:cubicBezTo>
                      <a:pt x="5893" y="19609"/>
                      <a:pt x="5725" y="19519"/>
                      <a:pt x="5556" y="19411"/>
                    </a:cubicBezTo>
                    <a:cubicBezTo>
                      <a:pt x="5388" y="19301"/>
                      <a:pt x="5221" y="19191"/>
                      <a:pt x="5058" y="19075"/>
                    </a:cubicBezTo>
                    <a:cubicBezTo>
                      <a:pt x="4840" y="18928"/>
                      <a:pt x="4625" y="18790"/>
                      <a:pt x="4414" y="18660"/>
                    </a:cubicBezTo>
                    <a:cubicBezTo>
                      <a:pt x="4199" y="18527"/>
                      <a:pt x="4017" y="18465"/>
                      <a:pt x="3857" y="18465"/>
                    </a:cubicBezTo>
                    <a:cubicBezTo>
                      <a:pt x="3785" y="18485"/>
                      <a:pt x="3698" y="18561"/>
                      <a:pt x="3598" y="18700"/>
                    </a:cubicBezTo>
                    <a:cubicBezTo>
                      <a:pt x="3497" y="18841"/>
                      <a:pt x="3392" y="18996"/>
                      <a:pt x="3287" y="19174"/>
                    </a:cubicBezTo>
                    <a:cubicBezTo>
                      <a:pt x="3184" y="19349"/>
                      <a:pt x="3085" y="19536"/>
                      <a:pt x="2989" y="19728"/>
                    </a:cubicBezTo>
                    <a:cubicBezTo>
                      <a:pt x="2898" y="19922"/>
                      <a:pt x="2821" y="20072"/>
                      <a:pt x="2760" y="20179"/>
                    </a:cubicBezTo>
                    <a:cubicBezTo>
                      <a:pt x="2655" y="20388"/>
                      <a:pt x="2557" y="20575"/>
                      <a:pt x="2463" y="20741"/>
                    </a:cubicBezTo>
                    <a:cubicBezTo>
                      <a:pt x="2372" y="20908"/>
                      <a:pt x="2285" y="21055"/>
                      <a:pt x="2213" y="21182"/>
                    </a:cubicBezTo>
                    <a:cubicBezTo>
                      <a:pt x="2025" y="21461"/>
                      <a:pt x="1787" y="21599"/>
                      <a:pt x="1494" y="21599"/>
                    </a:cubicBezTo>
                    <a:lnTo>
                      <a:pt x="1450" y="21599"/>
                    </a:lnTo>
                    <a:cubicBezTo>
                      <a:pt x="1235" y="21583"/>
                      <a:pt x="1050" y="21526"/>
                      <a:pt x="895" y="21433"/>
                    </a:cubicBezTo>
                    <a:cubicBezTo>
                      <a:pt x="743" y="21334"/>
                      <a:pt x="617" y="21224"/>
                      <a:pt x="521" y="21097"/>
                    </a:cubicBezTo>
                    <a:cubicBezTo>
                      <a:pt x="425" y="20975"/>
                      <a:pt x="348" y="20846"/>
                      <a:pt x="292" y="20716"/>
                    </a:cubicBezTo>
                    <a:cubicBezTo>
                      <a:pt x="236" y="20586"/>
                      <a:pt x="198" y="20484"/>
                      <a:pt x="184" y="20408"/>
                    </a:cubicBezTo>
                    <a:cubicBezTo>
                      <a:pt x="-17" y="20077"/>
                      <a:pt x="-54" y="19724"/>
                      <a:pt x="74" y="19355"/>
                    </a:cubicBezTo>
                    <a:cubicBezTo>
                      <a:pt x="222" y="18877"/>
                      <a:pt x="430" y="18479"/>
                      <a:pt x="699" y="18152"/>
                    </a:cubicBezTo>
                    <a:cubicBezTo>
                      <a:pt x="970" y="17827"/>
                      <a:pt x="1235" y="17536"/>
                      <a:pt x="1494" y="17276"/>
                    </a:cubicBezTo>
                    <a:cubicBezTo>
                      <a:pt x="1712" y="17068"/>
                      <a:pt x="1901" y="16873"/>
                      <a:pt x="2061" y="16692"/>
                    </a:cubicBezTo>
                    <a:cubicBezTo>
                      <a:pt x="2222" y="16511"/>
                      <a:pt x="2325" y="16319"/>
                      <a:pt x="2367" y="16113"/>
                    </a:cubicBezTo>
                    <a:cubicBezTo>
                      <a:pt x="2383" y="16057"/>
                      <a:pt x="2383" y="16003"/>
                      <a:pt x="2367" y="15949"/>
                    </a:cubicBezTo>
                    <a:cubicBezTo>
                      <a:pt x="2353" y="15899"/>
                      <a:pt x="2318" y="15783"/>
                      <a:pt x="2257" y="15611"/>
                    </a:cubicBezTo>
                    <a:cubicBezTo>
                      <a:pt x="2213" y="15503"/>
                      <a:pt x="2168" y="15379"/>
                      <a:pt x="2128" y="15241"/>
                    </a:cubicBezTo>
                    <a:cubicBezTo>
                      <a:pt x="2086" y="15100"/>
                      <a:pt x="2051" y="14941"/>
                      <a:pt x="2021" y="14761"/>
                    </a:cubicBezTo>
                    <a:cubicBezTo>
                      <a:pt x="1836" y="13321"/>
                      <a:pt x="1883" y="11988"/>
                      <a:pt x="2166" y="10774"/>
                    </a:cubicBezTo>
                    <a:cubicBezTo>
                      <a:pt x="2449" y="9557"/>
                      <a:pt x="2898" y="8464"/>
                      <a:pt x="3509" y="7493"/>
                    </a:cubicBezTo>
                    <a:cubicBezTo>
                      <a:pt x="4122" y="6527"/>
                      <a:pt x="4852" y="5689"/>
                      <a:pt x="5694" y="4986"/>
                    </a:cubicBezTo>
                    <a:cubicBezTo>
                      <a:pt x="6539" y="4283"/>
                      <a:pt x="7416" y="3741"/>
                      <a:pt x="8326" y="3351"/>
                    </a:cubicBezTo>
                    <a:cubicBezTo>
                      <a:pt x="8939" y="3091"/>
                      <a:pt x="9611" y="2939"/>
                      <a:pt x="10336" y="2894"/>
                    </a:cubicBezTo>
                    <a:cubicBezTo>
                      <a:pt x="11066" y="2848"/>
                      <a:pt x="11826" y="2817"/>
                      <a:pt x="12617" y="2798"/>
                    </a:cubicBezTo>
                    <a:cubicBezTo>
                      <a:pt x="13073" y="2798"/>
                      <a:pt x="13546" y="2789"/>
                      <a:pt x="14037" y="2772"/>
                    </a:cubicBezTo>
                    <a:cubicBezTo>
                      <a:pt x="14531" y="2752"/>
                      <a:pt x="15008" y="2704"/>
                      <a:pt x="15469" y="2623"/>
                    </a:cubicBezTo>
                    <a:cubicBezTo>
                      <a:pt x="15926" y="2541"/>
                      <a:pt x="16351" y="2414"/>
                      <a:pt x="16740" y="2239"/>
                    </a:cubicBezTo>
                    <a:cubicBezTo>
                      <a:pt x="17128" y="2064"/>
                      <a:pt x="17446" y="1815"/>
                      <a:pt x="17692" y="1499"/>
                    </a:cubicBezTo>
                    <a:cubicBezTo>
                      <a:pt x="17839" y="1321"/>
                      <a:pt x="17984" y="1135"/>
                      <a:pt x="18125" y="948"/>
                    </a:cubicBezTo>
                    <a:cubicBezTo>
                      <a:pt x="18261" y="756"/>
                      <a:pt x="18403" y="595"/>
                      <a:pt x="18548" y="460"/>
                    </a:cubicBezTo>
                    <a:cubicBezTo>
                      <a:pt x="18696" y="324"/>
                      <a:pt x="18855" y="214"/>
                      <a:pt x="19028" y="129"/>
                    </a:cubicBezTo>
                    <a:cubicBezTo>
                      <a:pt x="19206" y="42"/>
                      <a:pt x="19423" y="0"/>
                      <a:pt x="19688" y="0"/>
                    </a:cubicBezTo>
                    <a:cubicBezTo>
                      <a:pt x="19856" y="0"/>
                      <a:pt x="20015" y="50"/>
                      <a:pt x="20163" y="155"/>
                    </a:cubicBezTo>
                    <a:cubicBezTo>
                      <a:pt x="20308" y="261"/>
                      <a:pt x="20418" y="400"/>
                      <a:pt x="20490" y="581"/>
                    </a:cubicBezTo>
                    <a:moveTo>
                      <a:pt x="15350" y="9977"/>
                    </a:moveTo>
                    <a:cubicBezTo>
                      <a:pt x="15596" y="10017"/>
                      <a:pt x="15811" y="9927"/>
                      <a:pt x="15993" y="9712"/>
                    </a:cubicBezTo>
                    <a:cubicBezTo>
                      <a:pt x="16178" y="9503"/>
                      <a:pt x="16276" y="9249"/>
                      <a:pt x="16291" y="8953"/>
                    </a:cubicBezTo>
                    <a:cubicBezTo>
                      <a:pt x="16305" y="8636"/>
                      <a:pt x="16230" y="8374"/>
                      <a:pt x="16064" y="8159"/>
                    </a:cubicBezTo>
                    <a:cubicBezTo>
                      <a:pt x="15893" y="7947"/>
                      <a:pt x="15680" y="7832"/>
                      <a:pt x="15418" y="7815"/>
                    </a:cubicBezTo>
                    <a:cubicBezTo>
                      <a:pt x="14321" y="7761"/>
                      <a:pt x="13284" y="7834"/>
                      <a:pt x="12315" y="8038"/>
                    </a:cubicBezTo>
                    <a:cubicBezTo>
                      <a:pt x="11344" y="8241"/>
                      <a:pt x="10425" y="8571"/>
                      <a:pt x="9550" y="9032"/>
                    </a:cubicBezTo>
                    <a:cubicBezTo>
                      <a:pt x="8673" y="9492"/>
                      <a:pt x="7842" y="10090"/>
                      <a:pt x="7046" y="10830"/>
                    </a:cubicBezTo>
                    <a:cubicBezTo>
                      <a:pt x="6249" y="11567"/>
                      <a:pt x="5479" y="12465"/>
                      <a:pt x="4732" y="13518"/>
                    </a:cubicBezTo>
                    <a:cubicBezTo>
                      <a:pt x="4562" y="13764"/>
                      <a:pt x="4482" y="14032"/>
                      <a:pt x="4496" y="14323"/>
                    </a:cubicBezTo>
                    <a:cubicBezTo>
                      <a:pt x="4510" y="14617"/>
                      <a:pt x="4620" y="14862"/>
                      <a:pt x="4821" y="15063"/>
                    </a:cubicBezTo>
                    <a:cubicBezTo>
                      <a:pt x="4971" y="15221"/>
                      <a:pt x="5163" y="15311"/>
                      <a:pt x="5392" y="15317"/>
                    </a:cubicBezTo>
                    <a:cubicBezTo>
                      <a:pt x="5668" y="15317"/>
                      <a:pt x="5900" y="15195"/>
                      <a:pt x="6087" y="14953"/>
                    </a:cubicBezTo>
                    <a:cubicBezTo>
                      <a:pt x="6759" y="14035"/>
                      <a:pt x="7435" y="13244"/>
                      <a:pt x="8116" y="12586"/>
                    </a:cubicBezTo>
                    <a:cubicBezTo>
                      <a:pt x="8794" y="11929"/>
                      <a:pt x="9510" y="11401"/>
                      <a:pt x="10259" y="11005"/>
                    </a:cubicBezTo>
                    <a:cubicBezTo>
                      <a:pt x="11010" y="10610"/>
                      <a:pt x="11801" y="10330"/>
                      <a:pt x="12636" y="10167"/>
                    </a:cubicBezTo>
                    <a:cubicBezTo>
                      <a:pt x="13467" y="10003"/>
                      <a:pt x="14372" y="9938"/>
                      <a:pt x="15350" y="997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lIns="101578" tIns="101578" rIns="101578" bIns="101578" anchor="ctr"/>
              <a:lstStyle/>
              <a:p>
                <a:pPr defTabSz="913765">
                  <a:defRPr/>
                </a:pPr>
                <a:endParaRPr lang="es-ES" sz="6600" dirty="0">
                  <a:solidFill>
                    <a:srgbClr val="44CEB9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cs typeface="Gill Sans" charset="0"/>
                  <a:sym typeface="Gill Sans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915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8"/>
          <p:cNvGrpSpPr/>
          <p:nvPr/>
        </p:nvGrpSpPr>
        <p:grpSpPr>
          <a:xfrm>
            <a:off x="711201" y="1569127"/>
            <a:ext cx="2619076" cy="4876799"/>
            <a:chOff x="711201" y="1569127"/>
            <a:chExt cx="2619076" cy="4876799"/>
          </a:xfrm>
        </p:grpSpPr>
        <p:sp>
          <p:nvSpPr>
            <p:cNvPr id="3" name="Rectangle 1"/>
            <p:cNvSpPr/>
            <p:nvPr/>
          </p:nvSpPr>
          <p:spPr>
            <a:xfrm>
              <a:off x="726233" y="1569127"/>
              <a:ext cx="2604044" cy="2402641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4" name="Group 23"/>
            <p:cNvGrpSpPr/>
            <p:nvPr/>
          </p:nvGrpSpPr>
          <p:grpSpPr>
            <a:xfrm>
              <a:off x="711201" y="4043286"/>
              <a:ext cx="2619076" cy="2402640"/>
              <a:chOff x="711201" y="4043286"/>
              <a:chExt cx="2619076" cy="2402640"/>
            </a:xfrm>
          </p:grpSpPr>
          <p:sp>
            <p:nvSpPr>
              <p:cNvPr id="5" name="Rectangle 3"/>
              <p:cNvSpPr/>
              <p:nvPr/>
            </p:nvSpPr>
            <p:spPr>
              <a:xfrm>
                <a:off x="711201" y="4043286"/>
                <a:ext cx="2619076" cy="2402640"/>
              </a:xfrm>
              <a:prstGeom prst="rect">
                <a:avLst/>
              </a:prstGeom>
              <a:solidFill>
                <a:srgbClr val="00799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rIns="182880" rtlCol="0" anchor="ctr"/>
              <a:lstStyle/>
              <a:p>
                <a:pPr algn="ctr" defTabSz="1450340">
                  <a:lnSpc>
                    <a:spcPct val="200000"/>
                  </a:lnSpc>
                </a:pPr>
                <a:endParaRPr lang="en-US" sz="1200" dirty="0">
                  <a:solidFill>
                    <a:schemeClr val="bg1"/>
                  </a:solidFill>
                  <a:latin typeface="Clear Sans" panose="020B0503030202020304" pitchFamily="34" charset="0"/>
                  <a:ea typeface="Open Sans" panose="020B0606030504020204" pitchFamily="34" charset="0"/>
                  <a:cs typeface="Clear Sans" panose="020B0503030202020304" pitchFamily="34" charset="0"/>
                </a:endParaRPr>
              </a:p>
            </p:txBody>
          </p:sp>
          <p:grpSp>
            <p:nvGrpSpPr>
              <p:cNvPr id="6" name="Group 13"/>
              <p:cNvGrpSpPr/>
              <p:nvPr/>
            </p:nvGrpSpPr>
            <p:grpSpPr>
              <a:xfrm>
                <a:off x="1015175" y="4281570"/>
                <a:ext cx="2096326" cy="1771171"/>
                <a:chOff x="1015175" y="4281570"/>
                <a:chExt cx="2096326" cy="1771171"/>
              </a:xfrm>
            </p:grpSpPr>
            <p:sp>
              <p:nvSpPr>
                <p:cNvPr id="7" name="Rectangle 11"/>
                <p:cNvSpPr/>
                <p:nvPr/>
              </p:nvSpPr>
              <p:spPr>
                <a:xfrm>
                  <a:off x="1015175" y="4667746"/>
                  <a:ext cx="2096326" cy="138499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Lato Light" panose="020F0302020204030203" pitchFamily="34" charset="0"/>
                      <a:cs typeface="Clear Sans Light" panose="020B0303030202020304" pitchFamily="34" charset="0"/>
                    </a:rPr>
                    <a:t>请在此处添加详细描述文本，尽量与标题文本语言风格相符合，语言描述尽量简洁生动。请在此处添加详细描述文本，尽量与标题文本语言风格相符合，语言描述尽量简洁生动。</a:t>
                  </a:r>
                  <a:endParaRPr lang="en-US" sz="1200" b="1" dirty="0">
                    <a:solidFill>
                      <a:schemeClr val="bg1"/>
                    </a:solidFill>
                    <a:latin typeface="Lato Light" panose="020F0302020204030203" pitchFamily="34" charset="0"/>
                    <a:cs typeface="Clear Sans Light" panose="020B0303030202020304" pitchFamily="34" charset="0"/>
                  </a:endParaRPr>
                </a:p>
              </p:txBody>
            </p:sp>
            <p:sp>
              <p:nvSpPr>
                <p:cNvPr id="8" name="TextBox 12"/>
                <p:cNvSpPr txBox="1"/>
                <p:nvPr/>
              </p:nvSpPr>
              <p:spPr>
                <a:xfrm>
                  <a:off x="1060542" y="4281570"/>
                  <a:ext cx="1620957" cy="42402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b="1" dirty="0">
                      <a:solidFill>
                        <a:schemeClr val="bg1"/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</a:rPr>
                    <a:t>请输入你的题目</a:t>
                  </a:r>
                  <a:endParaRPr lang="en-US" sz="1600" b="1" dirty="0">
                    <a:solidFill>
                      <a:schemeClr val="bg1"/>
                    </a:solidFill>
                    <a:latin typeface="Clear Sans" panose="020B0503030202020304" pitchFamily="34" charset="0"/>
                    <a:cs typeface="Clear Sans" panose="020B0503030202020304" pitchFamily="34" charset="0"/>
                  </a:endParaRPr>
                </a:p>
              </p:txBody>
            </p:sp>
          </p:grpSp>
        </p:grpSp>
      </p:grpSp>
      <p:grpSp>
        <p:nvGrpSpPr>
          <p:cNvPr id="9" name="Group 30"/>
          <p:cNvGrpSpPr/>
          <p:nvPr/>
        </p:nvGrpSpPr>
        <p:grpSpPr>
          <a:xfrm>
            <a:off x="6069043" y="1569127"/>
            <a:ext cx="2619076" cy="4876799"/>
            <a:chOff x="6069043" y="1569127"/>
            <a:chExt cx="2619076" cy="4876799"/>
          </a:xfrm>
        </p:grpSpPr>
        <p:sp>
          <p:nvSpPr>
            <p:cNvPr id="10" name="Rectangle 4"/>
            <p:cNvSpPr/>
            <p:nvPr/>
          </p:nvSpPr>
          <p:spPr>
            <a:xfrm>
              <a:off x="6084075" y="1569127"/>
              <a:ext cx="2604044" cy="2402641"/>
            </a:xfrm>
            <a:prstGeom prst="rect">
              <a:avLst/>
            </a:prstGeom>
            <a:blipFill dpi="0" rotWithShape="1">
              <a:blip r:embed="rId3"/>
              <a:srcRect/>
              <a:tile tx="0" ty="127000" sx="30000" sy="3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11" name="Group 25"/>
            <p:cNvGrpSpPr/>
            <p:nvPr/>
          </p:nvGrpSpPr>
          <p:grpSpPr>
            <a:xfrm>
              <a:off x="6069043" y="4043286"/>
              <a:ext cx="2619076" cy="2402640"/>
              <a:chOff x="6069043" y="4043286"/>
              <a:chExt cx="2619076" cy="2402640"/>
            </a:xfrm>
          </p:grpSpPr>
          <p:sp>
            <p:nvSpPr>
              <p:cNvPr id="12" name="Rectangle 6"/>
              <p:cNvSpPr/>
              <p:nvPr/>
            </p:nvSpPr>
            <p:spPr>
              <a:xfrm>
                <a:off x="6069043" y="4043286"/>
                <a:ext cx="2619076" cy="2402640"/>
              </a:xfrm>
              <a:prstGeom prst="rect">
                <a:avLst/>
              </a:prstGeom>
              <a:solidFill>
                <a:srgbClr val="88AE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rIns="182880" rtlCol="0" anchor="ctr"/>
              <a:lstStyle/>
              <a:p>
                <a:pPr algn="ctr" defTabSz="1450340">
                  <a:lnSpc>
                    <a:spcPct val="200000"/>
                  </a:lnSpc>
                </a:pPr>
                <a:endParaRPr lang="en-US" sz="1200" dirty="0">
                  <a:solidFill>
                    <a:schemeClr val="bg1"/>
                  </a:solidFill>
                  <a:latin typeface="Clear Sans" panose="020B0503030202020304" pitchFamily="34" charset="0"/>
                  <a:ea typeface="Open Sans" panose="020B0606030504020204" pitchFamily="34" charset="0"/>
                  <a:cs typeface="Clear Sans" panose="020B0503030202020304" pitchFamily="34" charset="0"/>
                </a:endParaRPr>
              </a:p>
            </p:txBody>
          </p:sp>
          <p:grpSp>
            <p:nvGrpSpPr>
              <p:cNvPr id="13" name="Group 14"/>
              <p:cNvGrpSpPr/>
              <p:nvPr/>
            </p:nvGrpSpPr>
            <p:grpSpPr>
              <a:xfrm>
                <a:off x="6330418" y="4281570"/>
                <a:ext cx="2096326" cy="1771171"/>
                <a:chOff x="1015175" y="4281570"/>
                <a:chExt cx="2096326" cy="1771171"/>
              </a:xfrm>
            </p:grpSpPr>
            <p:sp>
              <p:nvSpPr>
                <p:cNvPr id="14" name="Rectangle 15"/>
                <p:cNvSpPr/>
                <p:nvPr/>
              </p:nvSpPr>
              <p:spPr>
                <a:xfrm>
                  <a:off x="1015175" y="4667746"/>
                  <a:ext cx="2096326" cy="138499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Lato Light" panose="020F0302020204030203" pitchFamily="34" charset="0"/>
                      <a:cs typeface="Clear Sans Light" panose="020B0303030202020304" pitchFamily="34" charset="0"/>
                    </a:rPr>
                    <a:t>请在此处添加详细描述文本，尽量与标题文本语言风格相符合，语言描述尽量简洁生动。请在此处添加详细描述文本，尽量与标题文本语言风格相符合，语言描述尽量简洁生动。</a:t>
                  </a:r>
                  <a:endParaRPr lang="en-US" sz="1200" b="1" dirty="0">
                    <a:solidFill>
                      <a:schemeClr val="bg1"/>
                    </a:solidFill>
                    <a:latin typeface="Lato Light" panose="020F0302020204030203" pitchFamily="34" charset="0"/>
                    <a:cs typeface="Clear Sans Light" panose="020B0303030202020304" pitchFamily="34" charset="0"/>
                  </a:endParaRPr>
                </a:p>
              </p:txBody>
            </p:sp>
            <p:sp>
              <p:nvSpPr>
                <p:cNvPr id="15" name="TextBox 16"/>
                <p:cNvSpPr txBox="1"/>
                <p:nvPr/>
              </p:nvSpPr>
              <p:spPr>
                <a:xfrm>
                  <a:off x="1060542" y="4281570"/>
                  <a:ext cx="1620957" cy="42402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b="1" dirty="0">
                      <a:solidFill>
                        <a:schemeClr val="bg1"/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</a:rPr>
                    <a:t>请输入你的题目</a:t>
                  </a:r>
                  <a:endParaRPr lang="en-US" sz="1600" b="1" dirty="0">
                    <a:solidFill>
                      <a:schemeClr val="bg1"/>
                    </a:solidFill>
                    <a:latin typeface="Clear Sans" panose="020B0503030202020304" pitchFamily="34" charset="0"/>
                    <a:cs typeface="Clear Sans" panose="020B0503030202020304" pitchFamily="34" charset="0"/>
                  </a:endParaRPr>
                </a:p>
              </p:txBody>
            </p:sp>
          </p:grpSp>
        </p:grpSp>
      </p:grpSp>
      <p:grpSp>
        <p:nvGrpSpPr>
          <p:cNvPr id="16" name="Group 29"/>
          <p:cNvGrpSpPr/>
          <p:nvPr/>
        </p:nvGrpSpPr>
        <p:grpSpPr>
          <a:xfrm>
            <a:off x="3402282" y="1569127"/>
            <a:ext cx="2619076" cy="4876800"/>
            <a:chOff x="3402282" y="1569127"/>
            <a:chExt cx="2619076" cy="4876800"/>
          </a:xfrm>
        </p:grpSpPr>
        <p:sp>
          <p:nvSpPr>
            <p:cNvPr id="17" name="Rectangle 2"/>
            <p:cNvSpPr/>
            <p:nvPr/>
          </p:nvSpPr>
          <p:spPr>
            <a:xfrm>
              <a:off x="3403757" y="4043286"/>
              <a:ext cx="2617601" cy="2402641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18" name="Group 24"/>
            <p:cNvGrpSpPr/>
            <p:nvPr/>
          </p:nvGrpSpPr>
          <p:grpSpPr>
            <a:xfrm>
              <a:off x="3402282" y="1569127"/>
              <a:ext cx="2619076" cy="2402640"/>
              <a:chOff x="3402282" y="1569127"/>
              <a:chExt cx="2619076" cy="2402640"/>
            </a:xfrm>
          </p:grpSpPr>
          <p:sp>
            <p:nvSpPr>
              <p:cNvPr id="19" name="Rectangle 7"/>
              <p:cNvSpPr/>
              <p:nvPr/>
            </p:nvSpPr>
            <p:spPr>
              <a:xfrm>
                <a:off x="3402282" y="1569127"/>
                <a:ext cx="2619076" cy="2402640"/>
              </a:xfrm>
              <a:prstGeom prst="rect">
                <a:avLst/>
              </a:prstGeom>
              <a:solidFill>
                <a:srgbClr val="4796A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rIns="182880" rtlCol="0" anchor="ctr"/>
              <a:lstStyle/>
              <a:p>
                <a:pPr algn="ctr" defTabSz="1450340">
                  <a:lnSpc>
                    <a:spcPct val="200000"/>
                  </a:lnSpc>
                </a:pPr>
                <a:endParaRPr lang="en-US" sz="1200" dirty="0">
                  <a:solidFill>
                    <a:schemeClr val="bg1"/>
                  </a:solidFill>
                  <a:latin typeface="Clear Sans" panose="020B0503030202020304" pitchFamily="34" charset="0"/>
                  <a:ea typeface="Open Sans" panose="020B0606030504020204" pitchFamily="34" charset="0"/>
                  <a:cs typeface="Clear Sans" panose="020B0503030202020304" pitchFamily="34" charset="0"/>
                </a:endParaRPr>
              </a:p>
            </p:txBody>
          </p:sp>
          <p:grpSp>
            <p:nvGrpSpPr>
              <p:cNvPr id="20" name="Group 17"/>
              <p:cNvGrpSpPr/>
              <p:nvPr/>
            </p:nvGrpSpPr>
            <p:grpSpPr>
              <a:xfrm>
                <a:off x="3673688" y="1814142"/>
                <a:ext cx="2096326" cy="1771171"/>
                <a:chOff x="1015175" y="4281570"/>
                <a:chExt cx="2096326" cy="1771171"/>
              </a:xfrm>
            </p:grpSpPr>
            <p:sp>
              <p:nvSpPr>
                <p:cNvPr id="21" name="Rectangle 18"/>
                <p:cNvSpPr/>
                <p:nvPr/>
              </p:nvSpPr>
              <p:spPr>
                <a:xfrm>
                  <a:off x="1015175" y="4667746"/>
                  <a:ext cx="2096326" cy="138499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Lato Light" panose="020F0302020204030203" pitchFamily="34" charset="0"/>
                      <a:cs typeface="Clear Sans Light" panose="020B0303030202020304" pitchFamily="34" charset="0"/>
                    </a:rPr>
                    <a:t>请在此处添加详细描述文本，尽量与标题文本语言风格相符合，语言描述尽量简洁生动。请在此处添加详细描述文本，尽量与标题文本语言风格相符合，语言描述尽量简洁生动。</a:t>
                  </a:r>
                  <a:endParaRPr lang="en-US" sz="1200" b="1" dirty="0">
                    <a:solidFill>
                      <a:schemeClr val="bg1"/>
                    </a:solidFill>
                    <a:latin typeface="Lato Light" panose="020F0302020204030203" pitchFamily="34" charset="0"/>
                    <a:cs typeface="Clear Sans Light" panose="020B0303030202020304" pitchFamily="34" charset="0"/>
                  </a:endParaRPr>
                </a:p>
              </p:txBody>
            </p:sp>
            <p:sp>
              <p:nvSpPr>
                <p:cNvPr id="22" name="TextBox 19"/>
                <p:cNvSpPr txBox="1"/>
                <p:nvPr/>
              </p:nvSpPr>
              <p:spPr>
                <a:xfrm>
                  <a:off x="1060542" y="4281570"/>
                  <a:ext cx="1620957" cy="42402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b="1" dirty="0">
                      <a:solidFill>
                        <a:schemeClr val="bg1"/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</a:rPr>
                    <a:t>请输入你的题目</a:t>
                  </a:r>
                  <a:endParaRPr lang="en-US" sz="1600" b="1" dirty="0">
                    <a:solidFill>
                      <a:schemeClr val="bg1"/>
                    </a:solidFill>
                    <a:latin typeface="Clear Sans" panose="020B0503030202020304" pitchFamily="34" charset="0"/>
                    <a:cs typeface="Clear Sans" panose="020B0503030202020304" pitchFamily="34" charset="0"/>
                  </a:endParaRPr>
                </a:p>
              </p:txBody>
            </p:sp>
          </p:grpSp>
        </p:grpSp>
      </p:grpSp>
      <p:grpSp>
        <p:nvGrpSpPr>
          <p:cNvPr id="23" name="Group 31"/>
          <p:cNvGrpSpPr/>
          <p:nvPr/>
        </p:nvGrpSpPr>
        <p:grpSpPr>
          <a:xfrm>
            <a:off x="8760125" y="1569127"/>
            <a:ext cx="2619076" cy="4876800"/>
            <a:chOff x="8760125" y="1569127"/>
            <a:chExt cx="2619076" cy="4876800"/>
          </a:xfrm>
        </p:grpSpPr>
        <p:sp>
          <p:nvSpPr>
            <p:cNvPr id="24" name="Rectangle 5"/>
            <p:cNvSpPr/>
            <p:nvPr/>
          </p:nvSpPr>
          <p:spPr>
            <a:xfrm>
              <a:off x="8761600" y="4043286"/>
              <a:ext cx="2617601" cy="2402641"/>
            </a:xfrm>
            <a:prstGeom prst="rect">
              <a:avLst/>
            </a:prstGeom>
            <a:blipFill dpi="0" rotWithShape="1">
              <a:blip r:embed="rId5"/>
              <a:srcRect/>
              <a:tile tx="0" ty="127000" sx="40000" sy="4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25" name="Group 27"/>
            <p:cNvGrpSpPr/>
            <p:nvPr/>
          </p:nvGrpSpPr>
          <p:grpSpPr>
            <a:xfrm>
              <a:off x="8760125" y="1569127"/>
              <a:ext cx="2619076" cy="2402640"/>
              <a:chOff x="8760125" y="1569127"/>
              <a:chExt cx="2619076" cy="2402640"/>
            </a:xfrm>
          </p:grpSpPr>
          <p:sp>
            <p:nvSpPr>
              <p:cNvPr id="26" name="Rectangle 8"/>
              <p:cNvSpPr/>
              <p:nvPr/>
            </p:nvSpPr>
            <p:spPr>
              <a:xfrm>
                <a:off x="8760125" y="1569127"/>
                <a:ext cx="2619076" cy="2402640"/>
              </a:xfrm>
              <a:prstGeom prst="rect">
                <a:avLst/>
              </a:prstGeom>
              <a:solidFill>
                <a:srgbClr val="006C8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rIns="182880" rtlCol="0" anchor="ctr"/>
              <a:lstStyle/>
              <a:p>
                <a:pPr algn="ctr" defTabSz="1450340">
                  <a:lnSpc>
                    <a:spcPct val="200000"/>
                  </a:lnSpc>
                </a:pPr>
                <a:endParaRPr lang="en-US" sz="1200" dirty="0">
                  <a:solidFill>
                    <a:schemeClr val="bg1"/>
                  </a:solidFill>
                  <a:latin typeface="Clear Sans" panose="020B0503030202020304" pitchFamily="34" charset="0"/>
                  <a:ea typeface="Open Sans" panose="020B0606030504020204" pitchFamily="34" charset="0"/>
                  <a:cs typeface="Clear Sans" panose="020B0503030202020304" pitchFamily="34" charset="0"/>
                </a:endParaRPr>
              </a:p>
            </p:txBody>
          </p:sp>
          <p:grpSp>
            <p:nvGrpSpPr>
              <p:cNvPr id="27" name="Group 20"/>
              <p:cNvGrpSpPr/>
              <p:nvPr/>
            </p:nvGrpSpPr>
            <p:grpSpPr>
              <a:xfrm>
                <a:off x="9021500" y="1814142"/>
                <a:ext cx="2096326" cy="1771171"/>
                <a:chOff x="1015175" y="4281570"/>
                <a:chExt cx="2096326" cy="1771171"/>
              </a:xfrm>
            </p:grpSpPr>
            <p:sp>
              <p:nvSpPr>
                <p:cNvPr id="28" name="Rectangle 21"/>
                <p:cNvSpPr/>
                <p:nvPr/>
              </p:nvSpPr>
              <p:spPr>
                <a:xfrm>
                  <a:off x="1015175" y="4667746"/>
                  <a:ext cx="2096326" cy="138499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Lato Light" panose="020F0302020204030203" pitchFamily="34" charset="0"/>
                      <a:cs typeface="Clear Sans Light" panose="020B0303030202020304" pitchFamily="34" charset="0"/>
                    </a:rPr>
                    <a:t>请在此处添加详细描述文本，尽量与标题文本语言风格相符合，语言描述尽量简洁生动。请在此处添加详细描述文本，尽量与标题文本语言风格相符合，语言描述尽量简洁生动。</a:t>
                  </a:r>
                  <a:endParaRPr lang="en-US" sz="1200" b="1" dirty="0">
                    <a:solidFill>
                      <a:schemeClr val="bg1"/>
                    </a:solidFill>
                    <a:latin typeface="Lato Light" panose="020F0302020204030203" pitchFamily="34" charset="0"/>
                    <a:cs typeface="Clear Sans Light" panose="020B0303030202020304" pitchFamily="34" charset="0"/>
                  </a:endParaRPr>
                </a:p>
              </p:txBody>
            </p:sp>
            <p:sp>
              <p:nvSpPr>
                <p:cNvPr id="29" name="TextBox 22"/>
                <p:cNvSpPr txBox="1"/>
                <p:nvPr/>
              </p:nvSpPr>
              <p:spPr>
                <a:xfrm>
                  <a:off x="1060542" y="4281570"/>
                  <a:ext cx="1620957" cy="42402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b="1" dirty="0">
                      <a:solidFill>
                        <a:schemeClr val="bg1"/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</a:rPr>
                    <a:t>请输入你的题目</a:t>
                  </a:r>
                  <a:endParaRPr lang="en-US" sz="1600" b="1" dirty="0">
                    <a:solidFill>
                      <a:schemeClr val="bg1"/>
                    </a:solidFill>
                    <a:latin typeface="Clear Sans" panose="020B0503030202020304" pitchFamily="34" charset="0"/>
                    <a:cs typeface="Clear Sans" panose="020B05030302020203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12110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4104" y="1800280"/>
            <a:ext cx="4222818" cy="3955061"/>
            <a:chOff x="827624" y="1827174"/>
            <a:chExt cx="3959225" cy="3708181"/>
          </a:xfrm>
        </p:grpSpPr>
        <p:sp>
          <p:nvSpPr>
            <p:cNvPr id="3" name="Freeform 4"/>
            <p:cNvSpPr/>
            <p:nvPr/>
          </p:nvSpPr>
          <p:spPr bwMode="gray">
            <a:xfrm>
              <a:off x="827624" y="2963606"/>
              <a:ext cx="1447800" cy="1954213"/>
            </a:xfrm>
            <a:custGeom>
              <a:avLst/>
              <a:gdLst>
                <a:gd name="T0" fmla="*/ 1233 w 1233"/>
                <a:gd name="T1" fmla="*/ 343 h 1764"/>
                <a:gd name="T2" fmla="*/ 413 w 1233"/>
                <a:gd name="T3" fmla="*/ 1764 h 1764"/>
                <a:gd name="T4" fmla="*/ 0 w 1233"/>
                <a:gd name="T5" fmla="*/ 1226 h 1764"/>
                <a:gd name="T6" fmla="*/ 6 w 1233"/>
                <a:gd name="T7" fmla="*/ 1098 h 1764"/>
                <a:gd name="T8" fmla="*/ 638 w 1233"/>
                <a:gd name="T9" fmla="*/ 0 h 1764"/>
                <a:gd name="T10" fmla="*/ 1233 w 1233"/>
                <a:gd name="T11" fmla="*/ 343 h 1764"/>
                <a:gd name="T12" fmla="*/ 1233 w 1233"/>
                <a:gd name="T13" fmla="*/ 343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3" h="1764">
                  <a:moveTo>
                    <a:pt x="1233" y="343"/>
                  </a:moveTo>
                  <a:lnTo>
                    <a:pt x="413" y="1764"/>
                  </a:lnTo>
                  <a:lnTo>
                    <a:pt x="0" y="1226"/>
                  </a:lnTo>
                  <a:lnTo>
                    <a:pt x="6" y="1098"/>
                  </a:lnTo>
                  <a:lnTo>
                    <a:pt x="638" y="0"/>
                  </a:lnTo>
                  <a:lnTo>
                    <a:pt x="1233" y="343"/>
                  </a:lnTo>
                  <a:lnTo>
                    <a:pt x="1233" y="343"/>
                  </a:lnTo>
                  <a:close/>
                </a:path>
              </a:pathLst>
            </a:custGeom>
            <a:solidFill>
              <a:srgbClr val="88AEBA">
                <a:alpha val="85000"/>
              </a:srgbClr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  <p:sp>
          <p:nvSpPr>
            <p:cNvPr id="4" name="Freeform 5"/>
            <p:cNvSpPr/>
            <p:nvPr/>
          </p:nvSpPr>
          <p:spPr bwMode="gray">
            <a:xfrm rot="7200000">
              <a:off x="2534186" y="1839874"/>
              <a:ext cx="1365250" cy="2071688"/>
            </a:xfrm>
            <a:custGeom>
              <a:avLst/>
              <a:gdLst>
                <a:gd name="T0" fmla="*/ 1233 w 1233"/>
                <a:gd name="T1" fmla="*/ 343 h 1764"/>
                <a:gd name="T2" fmla="*/ 413 w 1233"/>
                <a:gd name="T3" fmla="*/ 1764 h 1764"/>
                <a:gd name="T4" fmla="*/ 0 w 1233"/>
                <a:gd name="T5" fmla="*/ 1226 h 1764"/>
                <a:gd name="T6" fmla="*/ 6 w 1233"/>
                <a:gd name="T7" fmla="*/ 1098 h 1764"/>
                <a:gd name="T8" fmla="*/ 638 w 1233"/>
                <a:gd name="T9" fmla="*/ 0 h 1764"/>
                <a:gd name="T10" fmla="*/ 1233 w 1233"/>
                <a:gd name="T11" fmla="*/ 343 h 1764"/>
                <a:gd name="T12" fmla="*/ 1233 w 1233"/>
                <a:gd name="T13" fmla="*/ 343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3" h="1764">
                  <a:moveTo>
                    <a:pt x="1233" y="343"/>
                  </a:moveTo>
                  <a:lnTo>
                    <a:pt x="413" y="1764"/>
                  </a:lnTo>
                  <a:lnTo>
                    <a:pt x="0" y="1226"/>
                  </a:lnTo>
                  <a:lnTo>
                    <a:pt x="6" y="1098"/>
                  </a:lnTo>
                  <a:lnTo>
                    <a:pt x="638" y="0"/>
                  </a:lnTo>
                  <a:lnTo>
                    <a:pt x="1233" y="343"/>
                  </a:lnTo>
                  <a:lnTo>
                    <a:pt x="1233" y="343"/>
                  </a:lnTo>
                  <a:close/>
                </a:path>
              </a:pathLst>
            </a:custGeom>
            <a:solidFill>
              <a:srgbClr val="005268">
                <a:alpha val="85000"/>
              </a:srgbClr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  <p:grpSp>
          <p:nvGrpSpPr>
            <p:cNvPr id="5" name="Group 6"/>
            <p:cNvGrpSpPr/>
            <p:nvPr/>
          </p:nvGrpSpPr>
          <p:grpSpPr bwMode="auto">
            <a:xfrm>
              <a:off x="924462" y="1827174"/>
              <a:ext cx="2349500" cy="2066925"/>
              <a:chOff x="1712" y="1389"/>
              <a:chExt cx="1480" cy="1302"/>
            </a:xfrm>
            <a:solidFill>
              <a:schemeClr val="accent1"/>
            </a:solidFill>
          </p:grpSpPr>
          <p:sp>
            <p:nvSpPr>
              <p:cNvPr id="18" name="AutoShape 7"/>
              <p:cNvSpPr>
                <a:spLocks noChangeArrowheads="1"/>
              </p:cNvSpPr>
              <p:nvPr/>
            </p:nvSpPr>
            <p:spPr bwMode="gray">
              <a:xfrm rot="12600000">
                <a:off x="1712" y="2311"/>
                <a:ext cx="908" cy="380"/>
              </a:xfrm>
              <a:prstGeom prst="triangle">
                <a:avLst>
                  <a:gd name="adj" fmla="val 50000"/>
                </a:avLst>
              </a:prstGeom>
              <a:solidFill>
                <a:srgbClr val="007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76200" dir="10800000" kx="-3284103" algn="b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d-ID"/>
              </a:p>
            </p:txBody>
          </p:sp>
          <p:sp>
            <p:nvSpPr>
              <p:cNvPr id="19" name="Freeform 8"/>
              <p:cNvSpPr/>
              <p:nvPr/>
            </p:nvSpPr>
            <p:spPr bwMode="gray">
              <a:xfrm rot="7200000">
                <a:off x="1961" y="1810"/>
                <a:ext cx="948" cy="508"/>
              </a:xfrm>
              <a:custGeom>
                <a:avLst/>
                <a:gdLst>
                  <a:gd name="T0" fmla="*/ 750 w 750"/>
                  <a:gd name="T1" fmla="*/ 0 h 378"/>
                  <a:gd name="T2" fmla="*/ 0 w 750"/>
                  <a:gd name="T3" fmla="*/ 0 h 378"/>
                  <a:gd name="T4" fmla="*/ 2 w 750"/>
                  <a:gd name="T5" fmla="*/ 194 h 378"/>
                  <a:gd name="T6" fmla="*/ 28 w 750"/>
                  <a:gd name="T7" fmla="*/ 378 h 378"/>
                  <a:gd name="T8" fmla="*/ 750 w 750"/>
                  <a:gd name="T9" fmla="*/ 378 h 378"/>
                  <a:gd name="T10" fmla="*/ 750 w 750"/>
                  <a:gd name="T11" fmla="*/ 0 h 378"/>
                  <a:gd name="T12" fmla="*/ 750 w 750"/>
                  <a:gd name="T13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0" h="378">
                    <a:moveTo>
                      <a:pt x="750" y="0"/>
                    </a:moveTo>
                    <a:lnTo>
                      <a:pt x="0" y="0"/>
                    </a:lnTo>
                    <a:lnTo>
                      <a:pt x="2" y="194"/>
                    </a:lnTo>
                    <a:lnTo>
                      <a:pt x="28" y="378"/>
                    </a:lnTo>
                    <a:lnTo>
                      <a:pt x="750" y="378"/>
                    </a:lnTo>
                    <a:lnTo>
                      <a:pt x="750" y="0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rgbClr val="0079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ABABAB"/>
                    </a:solidFill>
                    <a:prstDash val="solid"/>
                    <a:round/>
                  </a14:hiddenLine>
                </a:ext>
              </a:extLst>
            </p:spPr>
            <p:txBody>
              <a:bodyPr/>
              <a:lstStyle/>
              <a:p>
                <a:endParaRPr lang="id-ID"/>
              </a:p>
            </p:txBody>
          </p:sp>
          <p:sp>
            <p:nvSpPr>
              <p:cNvPr id="20" name="Freeform 9"/>
              <p:cNvSpPr/>
              <p:nvPr/>
            </p:nvSpPr>
            <p:spPr bwMode="gray">
              <a:xfrm rot="7200000">
                <a:off x="2637" y="1226"/>
                <a:ext cx="392" cy="718"/>
              </a:xfrm>
              <a:custGeom>
                <a:avLst/>
                <a:gdLst>
                  <a:gd name="T0" fmla="*/ 495 w 495"/>
                  <a:gd name="T1" fmla="*/ 285 h 971"/>
                  <a:gd name="T2" fmla="*/ 495 w 495"/>
                  <a:gd name="T3" fmla="*/ 971 h 971"/>
                  <a:gd name="T4" fmla="*/ 462 w 495"/>
                  <a:gd name="T5" fmla="*/ 964 h 971"/>
                  <a:gd name="T6" fmla="*/ 430 w 495"/>
                  <a:gd name="T7" fmla="*/ 953 h 971"/>
                  <a:gd name="T8" fmla="*/ 401 w 495"/>
                  <a:gd name="T9" fmla="*/ 931 h 971"/>
                  <a:gd name="T10" fmla="*/ 372 w 495"/>
                  <a:gd name="T11" fmla="*/ 898 h 971"/>
                  <a:gd name="T12" fmla="*/ 339 w 495"/>
                  <a:gd name="T13" fmla="*/ 855 h 971"/>
                  <a:gd name="T14" fmla="*/ 306 w 495"/>
                  <a:gd name="T15" fmla="*/ 801 h 971"/>
                  <a:gd name="T16" fmla="*/ 270 w 495"/>
                  <a:gd name="T17" fmla="*/ 732 h 971"/>
                  <a:gd name="T18" fmla="*/ 227 w 495"/>
                  <a:gd name="T19" fmla="*/ 648 h 971"/>
                  <a:gd name="T20" fmla="*/ 183 w 495"/>
                  <a:gd name="T21" fmla="*/ 554 h 971"/>
                  <a:gd name="T22" fmla="*/ 129 w 495"/>
                  <a:gd name="T23" fmla="*/ 438 h 971"/>
                  <a:gd name="T24" fmla="*/ 96 w 495"/>
                  <a:gd name="T25" fmla="*/ 369 h 971"/>
                  <a:gd name="T26" fmla="*/ 29 w 495"/>
                  <a:gd name="T27" fmla="*/ 211 h 971"/>
                  <a:gd name="T28" fmla="*/ 2 w 495"/>
                  <a:gd name="T29" fmla="*/ 127 h 971"/>
                  <a:gd name="T30" fmla="*/ 0 w 495"/>
                  <a:gd name="T31" fmla="*/ 60 h 971"/>
                  <a:gd name="T32" fmla="*/ 15 w 495"/>
                  <a:gd name="T33" fmla="*/ 0 h 971"/>
                  <a:gd name="T34" fmla="*/ 15 w 495"/>
                  <a:gd name="T35" fmla="*/ 43 h 971"/>
                  <a:gd name="T36" fmla="*/ 15 w 495"/>
                  <a:gd name="T37" fmla="*/ 72 h 971"/>
                  <a:gd name="T38" fmla="*/ 15 w 495"/>
                  <a:gd name="T39" fmla="*/ 99 h 971"/>
                  <a:gd name="T40" fmla="*/ 18 w 495"/>
                  <a:gd name="T41" fmla="*/ 126 h 971"/>
                  <a:gd name="T42" fmla="*/ 29 w 495"/>
                  <a:gd name="T43" fmla="*/ 162 h 971"/>
                  <a:gd name="T44" fmla="*/ 53 w 495"/>
                  <a:gd name="T45" fmla="*/ 198 h 971"/>
                  <a:gd name="T46" fmla="*/ 85 w 495"/>
                  <a:gd name="T47" fmla="*/ 231 h 971"/>
                  <a:gd name="T48" fmla="*/ 125 w 495"/>
                  <a:gd name="T49" fmla="*/ 260 h 971"/>
                  <a:gd name="T50" fmla="*/ 180 w 495"/>
                  <a:gd name="T51" fmla="*/ 278 h 971"/>
                  <a:gd name="T52" fmla="*/ 245 w 495"/>
                  <a:gd name="T53" fmla="*/ 282 h 971"/>
                  <a:gd name="T54" fmla="*/ 495 w 495"/>
                  <a:gd name="T55" fmla="*/ 285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95" h="971">
                    <a:moveTo>
                      <a:pt x="495" y="285"/>
                    </a:moveTo>
                    <a:lnTo>
                      <a:pt x="495" y="971"/>
                    </a:lnTo>
                    <a:lnTo>
                      <a:pt x="462" y="964"/>
                    </a:lnTo>
                    <a:lnTo>
                      <a:pt x="430" y="953"/>
                    </a:lnTo>
                    <a:lnTo>
                      <a:pt x="401" y="931"/>
                    </a:lnTo>
                    <a:lnTo>
                      <a:pt x="372" y="898"/>
                    </a:lnTo>
                    <a:lnTo>
                      <a:pt x="339" y="855"/>
                    </a:lnTo>
                    <a:lnTo>
                      <a:pt x="306" y="801"/>
                    </a:lnTo>
                    <a:lnTo>
                      <a:pt x="270" y="732"/>
                    </a:lnTo>
                    <a:lnTo>
                      <a:pt x="227" y="648"/>
                    </a:lnTo>
                    <a:lnTo>
                      <a:pt x="183" y="554"/>
                    </a:lnTo>
                    <a:lnTo>
                      <a:pt x="129" y="438"/>
                    </a:lnTo>
                    <a:lnTo>
                      <a:pt x="96" y="369"/>
                    </a:lnTo>
                    <a:lnTo>
                      <a:pt x="29" y="211"/>
                    </a:lnTo>
                    <a:lnTo>
                      <a:pt x="2" y="127"/>
                    </a:lnTo>
                    <a:lnTo>
                      <a:pt x="0" y="60"/>
                    </a:lnTo>
                    <a:lnTo>
                      <a:pt x="15" y="0"/>
                    </a:lnTo>
                    <a:lnTo>
                      <a:pt x="15" y="43"/>
                    </a:lnTo>
                    <a:lnTo>
                      <a:pt x="15" y="72"/>
                    </a:lnTo>
                    <a:lnTo>
                      <a:pt x="15" y="99"/>
                    </a:lnTo>
                    <a:lnTo>
                      <a:pt x="18" y="126"/>
                    </a:lnTo>
                    <a:lnTo>
                      <a:pt x="29" y="162"/>
                    </a:lnTo>
                    <a:lnTo>
                      <a:pt x="53" y="198"/>
                    </a:lnTo>
                    <a:lnTo>
                      <a:pt x="85" y="231"/>
                    </a:lnTo>
                    <a:lnTo>
                      <a:pt x="125" y="260"/>
                    </a:lnTo>
                    <a:lnTo>
                      <a:pt x="180" y="278"/>
                    </a:lnTo>
                    <a:lnTo>
                      <a:pt x="245" y="282"/>
                    </a:lnTo>
                    <a:lnTo>
                      <a:pt x="495" y="285"/>
                    </a:lnTo>
                    <a:close/>
                  </a:path>
                </a:pathLst>
              </a:custGeom>
              <a:solidFill>
                <a:srgbClr val="0079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ABABAB"/>
                    </a:solidFill>
                    <a:prstDash val="solid"/>
                    <a:round/>
                  </a14:hiddenLine>
                </a:ext>
              </a:extLst>
            </p:spPr>
            <p:txBody>
              <a:bodyPr/>
              <a:lstStyle/>
              <a:p>
                <a:endParaRPr lang="id-ID"/>
              </a:p>
            </p:txBody>
          </p:sp>
        </p:grpSp>
        <p:sp>
          <p:nvSpPr>
            <p:cNvPr id="6" name="Freeform 30"/>
            <p:cNvSpPr/>
            <p:nvPr/>
          </p:nvSpPr>
          <p:spPr bwMode="gray">
            <a:xfrm rot="14400000">
              <a:off x="2648486" y="3708142"/>
              <a:ext cx="1365250" cy="2071688"/>
            </a:xfrm>
            <a:custGeom>
              <a:avLst/>
              <a:gdLst>
                <a:gd name="T0" fmla="*/ 1233 w 1233"/>
                <a:gd name="T1" fmla="*/ 343 h 1764"/>
                <a:gd name="T2" fmla="*/ 413 w 1233"/>
                <a:gd name="T3" fmla="*/ 1764 h 1764"/>
                <a:gd name="T4" fmla="*/ 0 w 1233"/>
                <a:gd name="T5" fmla="*/ 1226 h 1764"/>
                <a:gd name="T6" fmla="*/ 6 w 1233"/>
                <a:gd name="T7" fmla="*/ 1098 h 1764"/>
                <a:gd name="T8" fmla="*/ 638 w 1233"/>
                <a:gd name="T9" fmla="*/ 0 h 1764"/>
                <a:gd name="T10" fmla="*/ 1233 w 1233"/>
                <a:gd name="T11" fmla="*/ 343 h 1764"/>
                <a:gd name="T12" fmla="*/ 1233 w 1233"/>
                <a:gd name="T13" fmla="*/ 343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3" h="1764">
                  <a:moveTo>
                    <a:pt x="1233" y="343"/>
                  </a:moveTo>
                  <a:lnTo>
                    <a:pt x="413" y="1764"/>
                  </a:lnTo>
                  <a:lnTo>
                    <a:pt x="0" y="1226"/>
                  </a:lnTo>
                  <a:lnTo>
                    <a:pt x="6" y="1098"/>
                  </a:lnTo>
                  <a:lnTo>
                    <a:pt x="638" y="0"/>
                  </a:lnTo>
                  <a:lnTo>
                    <a:pt x="1233" y="343"/>
                  </a:lnTo>
                  <a:lnTo>
                    <a:pt x="1233" y="343"/>
                  </a:lnTo>
                  <a:close/>
                </a:path>
              </a:pathLst>
            </a:custGeom>
            <a:solidFill>
              <a:srgbClr val="C4D8DE">
                <a:alpha val="85000"/>
              </a:srgbClr>
            </a:solidFill>
            <a:ln>
              <a:noFill/>
            </a:ln>
          </p:spPr>
          <p:txBody>
            <a:bodyPr/>
            <a:lstStyle/>
            <a:p>
              <a:endParaRPr lang="id-ID"/>
            </a:p>
          </p:txBody>
        </p:sp>
        <p:grpSp>
          <p:nvGrpSpPr>
            <p:cNvPr id="7" name="Group 31"/>
            <p:cNvGrpSpPr/>
            <p:nvPr/>
          </p:nvGrpSpPr>
          <p:grpSpPr bwMode="auto">
            <a:xfrm>
              <a:off x="2729449" y="2782849"/>
              <a:ext cx="2057400" cy="2192338"/>
              <a:chOff x="2854" y="1996"/>
              <a:chExt cx="1296" cy="1381"/>
            </a:xfrm>
            <a:solidFill>
              <a:schemeClr val="accent3"/>
            </a:solidFill>
          </p:grpSpPr>
          <p:sp>
            <p:nvSpPr>
              <p:cNvPr id="15" name="AutoShape 12"/>
              <p:cNvSpPr>
                <a:spLocks noChangeArrowheads="1"/>
              </p:cNvSpPr>
              <p:nvPr/>
            </p:nvSpPr>
            <p:spPr bwMode="gray">
              <a:xfrm rot="19800000">
                <a:off x="2854" y="1996"/>
                <a:ext cx="906" cy="380"/>
              </a:xfrm>
              <a:prstGeom prst="triangle">
                <a:avLst>
                  <a:gd name="adj" fmla="val 50000"/>
                </a:avLst>
              </a:prstGeom>
              <a:solidFill>
                <a:srgbClr val="66ACB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76200" dir="10800000" kx="-3284103" algn="b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d-ID"/>
              </a:p>
            </p:txBody>
          </p:sp>
          <p:sp>
            <p:nvSpPr>
              <p:cNvPr id="16" name="Freeform 13"/>
              <p:cNvSpPr/>
              <p:nvPr/>
            </p:nvSpPr>
            <p:spPr bwMode="gray">
              <a:xfrm rot="14400000">
                <a:off x="3102" y="2371"/>
                <a:ext cx="948" cy="507"/>
              </a:xfrm>
              <a:custGeom>
                <a:avLst/>
                <a:gdLst>
                  <a:gd name="T0" fmla="*/ 750 w 750"/>
                  <a:gd name="T1" fmla="*/ 0 h 378"/>
                  <a:gd name="T2" fmla="*/ 0 w 750"/>
                  <a:gd name="T3" fmla="*/ 0 h 378"/>
                  <a:gd name="T4" fmla="*/ 2 w 750"/>
                  <a:gd name="T5" fmla="*/ 194 h 378"/>
                  <a:gd name="T6" fmla="*/ 28 w 750"/>
                  <a:gd name="T7" fmla="*/ 378 h 378"/>
                  <a:gd name="T8" fmla="*/ 750 w 750"/>
                  <a:gd name="T9" fmla="*/ 378 h 378"/>
                  <a:gd name="T10" fmla="*/ 750 w 750"/>
                  <a:gd name="T11" fmla="*/ 0 h 378"/>
                  <a:gd name="T12" fmla="*/ 750 w 750"/>
                  <a:gd name="T13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0" h="378">
                    <a:moveTo>
                      <a:pt x="750" y="0"/>
                    </a:moveTo>
                    <a:lnTo>
                      <a:pt x="0" y="0"/>
                    </a:lnTo>
                    <a:lnTo>
                      <a:pt x="2" y="194"/>
                    </a:lnTo>
                    <a:lnTo>
                      <a:pt x="28" y="378"/>
                    </a:lnTo>
                    <a:lnTo>
                      <a:pt x="750" y="378"/>
                    </a:lnTo>
                    <a:lnTo>
                      <a:pt x="750" y="0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rgbClr val="66AC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ABABAB"/>
                    </a:solidFill>
                    <a:prstDash val="solid"/>
                    <a:round/>
                  </a14:hiddenLine>
                </a:ext>
              </a:extLst>
            </p:spPr>
            <p:txBody>
              <a:bodyPr/>
              <a:lstStyle/>
              <a:p>
                <a:endParaRPr lang="id-ID"/>
              </a:p>
            </p:txBody>
          </p:sp>
          <p:sp>
            <p:nvSpPr>
              <p:cNvPr id="17" name="Freeform 14"/>
              <p:cNvSpPr/>
              <p:nvPr/>
            </p:nvSpPr>
            <p:spPr bwMode="gray">
              <a:xfrm rot="14400000">
                <a:off x="3618" y="2845"/>
                <a:ext cx="346" cy="718"/>
              </a:xfrm>
              <a:custGeom>
                <a:avLst/>
                <a:gdLst>
                  <a:gd name="T0" fmla="*/ 495 w 495"/>
                  <a:gd name="T1" fmla="*/ 285 h 971"/>
                  <a:gd name="T2" fmla="*/ 495 w 495"/>
                  <a:gd name="T3" fmla="*/ 971 h 971"/>
                  <a:gd name="T4" fmla="*/ 462 w 495"/>
                  <a:gd name="T5" fmla="*/ 964 h 971"/>
                  <a:gd name="T6" fmla="*/ 430 w 495"/>
                  <a:gd name="T7" fmla="*/ 953 h 971"/>
                  <a:gd name="T8" fmla="*/ 401 w 495"/>
                  <a:gd name="T9" fmla="*/ 931 h 971"/>
                  <a:gd name="T10" fmla="*/ 372 w 495"/>
                  <a:gd name="T11" fmla="*/ 898 h 971"/>
                  <a:gd name="T12" fmla="*/ 339 w 495"/>
                  <a:gd name="T13" fmla="*/ 855 h 971"/>
                  <a:gd name="T14" fmla="*/ 306 w 495"/>
                  <a:gd name="T15" fmla="*/ 801 h 971"/>
                  <a:gd name="T16" fmla="*/ 270 w 495"/>
                  <a:gd name="T17" fmla="*/ 732 h 971"/>
                  <a:gd name="T18" fmla="*/ 227 w 495"/>
                  <a:gd name="T19" fmla="*/ 648 h 971"/>
                  <a:gd name="T20" fmla="*/ 183 w 495"/>
                  <a:gd name="T21" fmla="*/ 554 h 971"/>
                  <a:gd name="T22" fmla="*/ 129 w 495"/>
                  <a:gd name="T23" fmla="*/ 438 h 971"/>
                  <a:gd name="T24" fmla="*/ 96 w 495"/>
                  <a:gd name="T25" fmla="*/ 369 h 971"/>
                  <a:gd name="T26" fmla="*/ 29 w 495"/>
                  <a:gd name="T27" fmla="*/ 211 h 971"/>
                  <a:gd name="T28" fmla="*/ 2 w 495"/>
                  <a:gd name="T29" fmla="*/ 127 h 971"/>
                  <a:gd name="T30" fmla="*/ 0 w 495"/>
                  <a:gd name="T31" fmla="*/ 60 h 971"/>
                  <a:gd name="T32" fmla="*/ 15 w 495"/>
                  <a:gd name="T33" fmla="*/ 0 h 971"/>
                  <a:gd name="T34" fmla="*/ 15 w 495"/>
                  <a:gd name="T35" fmla="*/ 43 h 971"/>
                  <a:gd name="T36" fmla="*/ 15 w 495"/>
                  <a:gd name="T37" fmla="*/ 72 h 971"/>
                  <a:gd name="T38" fmla="*/ 15 w 495"/>
                  <a:gd name="T39" fmla="*/ 99 h 971"/>
                  <a:gd name="T40" fmla="*/ 18 w 495"/>
                  <a:gd name="T41" fmla="*/ 126 h 971"/>
                  <a:gd name="T42" fmla="*/ 29 w 495"/>
                  <a:gd name="T43" fmla="*/ 162 h 971"/>
                  <a:gd name="T44" fmla="*/ 53 w 495"/>
                  <a:gd name="T45" fmla="*/ 198 h 971"/>
                  <a:gd name="T46" fmla="*/ 85 w 495"/>
                  <a:gd name="T47" fmla="*/ 231 h 971"/>
                  <a:gd name="T48" fmla="*/ 125 w 495"/>
                  <a:gd name="T49" fmla="*/ 260 h 971"/>
                  <a:gd name="T50" fmla="*/ 180 w 495"/>
                  <a:gd name="T51" fmla="*/ 278 h 971"/>
                  <a:gd name="T52" fmla="*/ 245 w 495"/>
                  <a:gd name="T53" fmla="*/ 282 h 971"/>
                  <a:gd name="T54" fmla="*/ 495 w 495"/>
                  <a:gd name="T55" fmla="*/ 285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95" h="971">
                    <a:moveTo>
                      <a:pt x="495" y="285"/>
                    </a:moveTo>
                    <a:lnTo>
                      <a:pt x="495" y="971"/>
                    </a:lnTo>
                    <a:lnTo>
                      <a:pt x="462" y="964"/>
                    </a:lnTo>
                    <a:lnTo>
                      <a:pt x="430" y="953"/>
                    </a:lnTo>
                    <a:lnTo>
                      <a:pt x="401" y="931"/>
                    </a:lnTo>
                    <a:lnTo>
                      <a:pt x="372" y="898"/>
                    </a:lnTo>
                    <a:lnTo>
                      <a:pt x="339" y="855"/>
                    </a:lnTo>
                    <a:lnTo>
                      <a:pt x="306" y="801"/>
                    </a:lnTo>
                    <a:lnTo>
                      <a:pt x="270" y="732"/>
                    </a:lnTo>
                    <a:lnTo>
                      <a:pt x="227" y="648"/>
                    </a:lnTo>
                    <a:lnTo>
                      <a:pt x="183" y="554"/>
                    </a:lnTo>
                    <a:lnTo>
                      <a:pt x="129" y="438"/>
                    </a:lnTo>
                    <a:lnTo>
                      <a:pt x="96" y="369"/>
                    </a:lnTo>
                    <a:lnTo>
                      <a:pt x="29" y="211"/>
                    </a:lnTo>
                    <a:lnTo>
                      <a:pt x="2" y="127"/>
                    </a:lnTo>
                    <a:lnTo>
                      <a:pt x="0" y="60"/>
                    </a:lnTo>
                    <a:lnTo>
                      <a:pt x="15" y="0"/>
                    </a:lnTo>
                    <a:lnTo>
                      <a:pt x="15" y="43"/>
                    </a:lnTo>
                    <a:lnTo>
                      <a:pt x="15" y="72"/>
                    </a:lnTo>
                    <a:lnTo>
                      <a:pt x="15" y="99"/>
                    </a:lnTo>
                    <a:lnTo>
                      <a:pt x="18" y="126"/>
                    </a:lnTo>
                    <a:lnTo>
                      <a:pt x="29" y="162"/>
                    </a:lnTo>
                    <a:lnTo>
                      <a:pt x="53" y="198"/>
                    </a:lnTo>
                    <a:lnTo>
                      <a:pt x="85" y="231"/>
                    </a:lnTo>
                    <a:lnTo>
                      <a:pt x="125" y="260"/>
                    </a:lnTo>
                    <a:lnTo>
                      <a:pt x="180" y="278"/>
                    </a:lnTo>
                    <a:lnTo>
                      <a:pt x="245" y="282"/>
                    </a:lnTo>
                    <a:lnTo>
                      <a:pt x="495" y="285"/>
                    </a:lnTo>
                    <a:close/>
                  </a:path>
                </a:pathLst>
              </a:custGeom>
              <a:solidFill>
                <a:srgbClr val="66AC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3399FF"/>
                    </a:solidFill>
                    <a:prstDash val="solid"/>
                    <a:round/>
                  </a14:hiddenLine>
                </a:ext>
              </a:extLst>
            </p:spPr>
            <p:txBody>
              <a:bodyPr/>
              <a:lstStyle/>
              <a:p>
                <a:endParaRPr lang="id-ID"/>
              </a:p>
            </p:txBody>
          </p:sp>
        </p:grpSp>
        <p:grpSp>
          <p:nvGrpSpPr>
            <p:cNvPr id="8" name="Group 15"/>
            <p:cNvGrpSpPr/>
            <p:nvPr/>
          </p:nvGrpSpPr>
          <p:grpSpPr bwMode="auto">
            <a:xfrm>
              <a:off x="833974" y="4139942"/>
              <a:ext cx="2493963" cy="1395413"/>
              <a:chOff x="1655" y="2837"/>
              <a:chExt cx="1571" cy="879"/>
            </a:xfrm>
            <a:solidFill>
              <a:schemeClr val="accent2"/>
            </a:solidFill>
          </p:grpSpPr>
          <p:sp>
            <p:nvSpPr>
              <p:cNvPr id="12" name="Freeform 16"/>
              <p:cNvSpPr/>
              <p:nvPr/>
            </p:nvSpPr>
            <p:spPr bwMode="gray">
              <a:xfrm>
                <a:off x="1655" y="2837"/>
                <a:ext cx="366" cy="692"/>
              </a:xfrm>
              <a:custGeom>
                <a:avLst/>
                <a:gdLst>
                  <a:gd name="T0" fmla="*/ 495 w 495"/>
                  <a:gd name="T1" fmla="*/ 285 h 971"/>
                  <a:gd name="T2" fmla="*/ 495 w 495"/>
                  <a:gd name="T3" fmla="*/ 971 h 971"/>
                  <a:gd name="T4" fmla="*/ 462 w 495"/>
                  <a:gd name="T5" fmla="*/ 964 h 971"/>
                  <a:gd name="T6" fmla="*/ 430 w 495"/>
                  <a:gd name="T7" fmla="*/ 953 h 971"/>
                  <a:gd name="T8" fmla="*/ 401 w 495"/>
                  <a:gd name="T9" fmla="*/ 931 h 971"/>
                  <a:gd name="T10" fmla="*/ 372 w 495"/>
                  <a:gd name="T11" fmla="*/ 898 h 971"/>
                  <a:gd name="T12" fmla="*/ 339 w 495"/>
                  <a:gd name="T13" fmla="*/ 855 h 971"/>
                  <a:gd name="T14" fmla="*/ 306 w 495"/>
                  <a:gd name="T15" fmla="*/ 801 h 971"/>
                  <a:gd name="T16" fmla="*/ 270 w 495"/>
                  <a:gd name="T17" fmla="*/ 732 h 971"/>
                  <a:gd name="T18" fmla="*/ 227 w 495"/>
                  <a:gd name="T19" fmla="*/ 648 h 971"/>
                  <a:gd name="T20" fmla="*/ 183 w 495"/>
                  <a:gd name="T21" fmla="*/ 554 h 971"/>
                  <a:gd name="T22" fmla="*/ 129 w 495"/>
                  <a:gd name="T23" fmla="*/ 438 h 971"/>
                  <a:gd name="T24" fmla="*/ 96 w 495"/>
                  <a:gd name="T25" fmla="*/ 369 h 971"/>
                  <a:gd name="T26" fmla="*/ 29 w 495"/>
                  <a:gd name="T27" fmla="*/ 211 h 971"/>
                  <a:gd name="T28" fmla="*/ 2 w 495"/>
                  <a:gd name="T29" fmla="*/ 127 h 971"/>
                  <a:gd name="T30" fmla="*/ 0 w 495"/>
                  <a:gd name="T31" fmla="*/ 60 h 971"/>
                  <a:gd name="T32" fmla="*/ 15 w 495"/>
                  <a:gd name="T33" fmla="*/ 0 h 971"/>
                  <a:gd name="T34" fmla="*/ 15 w 495"/>
                  <a:gd name="T35" fmla="*/ 43 h 971"/>
                  <a:gd name="T36" fmla="*/ 15 w 495"/>
                  <a:gd name="T37" fmla="*/ 72 h 971"/>
                  <a:gd name="T38" fmla="*/ 15 w 495"/>
                  <a:gd name="T39" fmla="*/ 99 h 971"/>
                  <a:gd name="T40" fmla="*/ 18 w 495"/>
                  <a:gd name="T41" fmla="*/ 126 h 971"/>
                  <a:gd name="T42" fmla="*/ 29 w 495"/>
                  <a:gd name="T43" fmla="*/ 162 h 971"/>
                  <a:gd name="T44" fmla="*/ 53 w 495"/>
                  <a:gd name="T45" fmla="*/ 198 h 971"/>
                  <a:gd name="T46" fmla="*/ 85 w 495"/>
                  <a:gd name="T47" fmla="*/ 231 h 971"/>
                  <a:gd name="T48" fmla="*/ 125 w 495"/>
                  <a:gd name="T49" fmla="*/ 260 h 971"/>
                  <a:gd name="T50" fmla="*/ 180 w 495"/>
                  <a:gd name="T51" fmla="*/ 278 h 971"/>
                  <a:gd name="T52" fmla="*/ 245 w 495"/>
                  <a:gd name="T53" fmla="*/ 282 h 971"/>
                  <a:gd name="T54" fmla="*/ 495 w 495"/>
                  <a:gd name="T55" fmla="*/ 285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95" h="971">
                    <a:moveTo>
                      <a:pt x="495" y="285"/>
                    </a:moveTo>
                    <a:lnTo>
                      <a:pt x="495" y="971"/>
                    </a:lnTo>
                    <a:lnTo>
                      <a:pt x="462" y="964"/>
                    </a:lnTo>
                    <a:lnTo>
                      <a:pt x="430" y="953"/>
                    </a:lnTo>
                    <a:lnTo>
                      <a:pt x="401" y="931"/>
                    </a:lnTo>
                    <a:lnTo>
                      <a:pt x="372" y="898"/>
                    </a:lnTo>
                    <a:lnTo>
                      <a:pt x="339" y="855"/>
                    </a:lnTo>
                    <a:lnTo>
                      <a:pt x="306" y="801"/>
                    </a:lnTo>
                    <a:lnTo>
                      <a:pt x="270" y="732"/>
                    </a:lnTo>
                    <a:lnTo>
                      <a:pt x="227" y="648"/>
                    </a:lnTo>
                    <a:lnTo>
                      <a:pt x="183" y="554"/>
                    </a:lnTo>
                    <a:lnTo>
                      <a:pt x="129" y="438"/>
                    </a:lnTo>
                    <a:lnTo>
                      <a:pt x="96" y="369"/>
                    </a:lnTo>
                    <a:lnTo>
                      <a:pt x="29" y="211"/>
                    </a:lnTo>
                    <a:lnTo>
                      <a:pt x="2" y="127"/>
                    </a:lnTo>
                    <a:lnTo>
                      <a:pt x="0" y="60"/>
                    </a:lnTo>
                    <a:lnTo>
                      <a:pt x="15" y="0"/>
                    </a:lnTo>
                    <a:lnTo>
                      <a:pt x="15" y="43"/>
                    </a:lnTo>
                    <a:lnTo>
                      <a:pt x="15" y="72"/>
                    </a:lnTo>
                    <a:lnTo>
                      <a:pt x="15" y="99"/>
                    </a:lnTo>
                    <a:lnTo>
                      <a:pt x="18" y="126"/>
                    </a:lnTo>
                    <a:lnTo>
                      <a:pt x="29" y="162"/>
                    </a:lnTo>
                    <a:lnTo>
                      <a:pt x="53" y="198"/>
                    </a:lnTo>
                    <a:lnTo>
                      <a:pt x="85" y="231"/>
                    </a:lnTo>
                    <a:lnTo>
                      <a:pt x="125" y="260"/>
                    </a:lnTo>
                    <a:lnTo>
                      <a:pt x="180" y="278"/>
                    </a:lnTo>
                    <a:lnTo>
                      <a:pt x="245" y="282"/>
                    </a:lnTo>
                    <a:lnTo>
                      <a:pt x="495" y="285"/>
                    </a:lnTo>
                    <a:close/>
                  </a:path>
                </a:pathLst>
              </a:custGeom>
              <a:solidFill>
                <a:srgbClr val="4796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ABABAB"/>
                    </a:solidFill>
                    <a:prstDash val="solid"/>
                    <a:round/>
                  </a14:hiddenLine>
                </a:ext>
              </a:extLst>
            </p:spPr>
            <p:txBody>
              <a:bodyPr/>
              <a:lstStyle/>
              <a:p>
                <a:endParaRPr lang="id-ID"/>
              </a:p>
            </p:txBody>
          </p:sp>
          <p:sp>
            <p:nvSpPr>
              <p:cNvPr id="13" name="AutoShape 17"/>
              <p:cNvSpPr>
                <a:spLocks noChangeArrowheads="1"/>
              </p:cNvSpPr>
              <p:nvPr/>
            </p:nvSpPr>
            <p:spPr bwMode="gray">
              <a:xfrm rot="5400000">
                <a:off x="2589" y="3078"/>
                <a:ext cx="872" cy="403"/>
              </a:xfrm>
              <a:prstGeom prst="triangle">
                <a:avLst>
                  <a:gd name="adj" fmla="val 50000"/>
                </a:avLst>
              </a:prstGeom>
              <a:solidFill>
                <a:srgbClr val="4796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76200" dir="10800000" kx="-3284103" algn="b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id-ID"/>
              </a:p>
            </p:txBody>
          </p:sp>
          <p:sp>
            <p:nvSpPr>
              <p:cNvPr id="14" name="Freeform 18"/>
              <p:cNvSpPr/>
              <p:nvPr/>
            </p:nvSpPr>
            <p:spPr bwMode="gray">
              <a:xfrm>
                <a:off x="1985" y="3040"/>
                <a:ext cx="1005" cy="489"/>
              </a:xfrm>
              <a:custGeom>
                <a:avLst/>
                <a:gdLst>
                  <a:gd name="T0" fmla="*/ 750 w 750"/>
                  <a:gd name="T1" fmla="*/ 0 h 378"/>
                  <a:gd name="T2" fmla="*/ 0 w 750"/>
                  <a:gd name="T3" fmla="*/ 0 h 378"/>
                  <a:gd name="T4" fmla="*/ 2 w 750"/>
                  <a:gd name="T5" fmla="*/ 194 h 378"/>
                  <a:gd name="T6" fmla="*/ 28 w 750"/>
                  <a:gd name="T7" fmla="*/ 378 h 378"/>
                  <a:gd name="T8" fmla="*/ 750 w 750"/>
                  <a:gd name="T9" fmla="*/ 378 h 378"/>
                  <a:gd name="T10" fmla="*/ 750 w 750"/>
                  <a:gd name="T11" fmla="*/ 0 h 378"/>
                  <a:gd name="T12" fmla="*/ 750 w 750"/>
                  <a:gd name="T13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0" h="378">
                    <a:moveTo>
                      <a:pt x="750" y="0"/>
                    </a:moveTo>
                    <a:lnTo>
                      <a:pt x="0" y="0"/>
                    </a:lnTo>
                    <a:lnTo>
                      <a:pt x="2" y="194"/>
                    </a:lnTo>
                    <a:lnTo>
                      <a:pt x="28" y="378"/>
                    </a:lnTo>
                    <a:lnTo>
                      <a:pt x="750" y="378"/>
                    </a:lnTo>
                    <a:lnTo>
                      <a:pt x="750" y="0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rgbClr val="4796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ABABAB"/>
                    </a:solidFill>
                    <a:prstDash val="solid"/>
                    <a:round/>
                  </a14:hiddenLine>
                </a:ext>
              </a:extLst>
            </p:spPr>
            <p:txBody>
              <a:bodyPr/>
              <a:lstStyle/>
              <a:p>
                <a:endParaRPr lang="id-ID"/>
              </a:p>
            </p:txBody>
          </p:sp>
        </p:grpSp>
        <p:sp>
          <p:nvSpPr>
            <p:cNvPr id="9" name="Title 1"/>
            <p:cNvSpPr txBox="1"/>
            <p:nvPr/>
          </p:nvSpPr>
          <p:spPr>
            <a:xfrm>
              <a:off x="1414999" y="4641580"/>
              <a:ext cx="1509658" cy="36355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anose="020B0403030403020204" pitchFamily="34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Focus</a:t>
              </a:r>
            </a:p>
          </p:txBody>
        </p:sp>
        <p:sp>
          <p:nvSpPr>
            <p:cNvPr id="10" name="Title 1"/>
            <p:cNvSpPr txBox="1"/>
            <p:nvPr/>
          </p:nvSpPr>
          <p:spPr>
            <a:xfrm rot="18000000">
              <a:off x="1304577" y="2657257"/>
              <a:ext cx="1509658" cy="36355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anose="020B0403030403020204" pitchFamily="34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Creativity</a:t>
              </a:r>
            </a:p>
          </p:txBody>
        </p:sp>
        <p:sp>
          <p:nvSpPr>
            <p:cNvPr id="11" name="Title 1"/>
            <p:cNvSpPr txBox="1"/>
            <p:nvPr/>
          </p:nvSpPr>
          <p:spPr>
            <a:xfrm rot="3600000">
              <a:off x="3184281" y="3682103"/>
              <a:ext cx="1509658" cy="36355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anose="020B0403030403020204" pitchFamily="34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Passionate</a:t>
              </a:r>
            </a:p>
          </p:txBody>
        </p:sp>
      </p:grpSp>
      <p:sp>
        <p:nvSpPr>
          <p:cNvPr id="21" name="TextBox 71"/>
          <p:cNvSpPr txBox="1"/>
          <p:nvPr/>
        </p:nvSpPr>
        <p:spPr>
          <a:xfrm>
            <a:off x="6388241" y="2502771"/>
            <a:ext cx="4329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</a:t>
            </a:r>
            <a:endParaRPr lang="id-ID" sz="12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  <a:cs typeface="Clear Sans Light" panose="020B0303030202020304" pitchFamily="34" charset="0"/>
            </a:endParaRPr>
          </a:p>
        </p:txBody>
      </p:sp>
      <p:sp>
        <p:nvSpPr>
          <p:cNvPr id="22" name="TextBox 72"/>
          <p:cNvSpPr txBox="1"/>
          <p:nvPr/>
        </p:nvSpPr>
        <p:spPr>
          <a:xfrm>
            <a:off x="6383464" y="2074241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请输入你的题目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23" name="TextBox 73"/>
          <p:cNvSpPr txBox="1"/>
          <p:nvPr/>
        </p:nvSpPr>
        <p:spPr>
          <a:xfrm>
            <a:off x="6978236" y="3318400"/>
            <a:ext cx="3644939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  <a:cs typeface="Clear Sans Light" panose="020B0303030202020304" pitchFamily="34" charset="0"/>
            </a:endParaRPr>
          </a:p>
        </p:txBody>
      </p:sp>
      <p:sp>
        <p:nvSpPr>
          <p:cNvPr id="24" name="TextBox 74"/>
          <p:cNvSpPr txBox="1"/>
          <p:nvPr/>
        </p:nvSpPr>
        <p:spPr>
          <a:xfrm>
            <a:off x="6978236" y="3814405"/>
            <a:ext cx="3644940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  <a:cs typeface="Clear Sans Light" panose="020B0303030202020304" pitchFamily="34" charset="0"/>
            </a:endParaRPr>
          </a:p>
        </p:txBody>
      </p:sp>
      <p:sp>
        <p:nvSpPr>
          <p:cNvPr id="25" name="TextBox 75"/>
          <p:cNvSpPr txBox="1"/>
          <p:nvPr/>
        </p:nvSpPr>
        <p:spPr>
          <a:xfrm>
            <a:off x="6978236" y="4281110"/>
            <a:ext cx="3644940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</a:t>
            </a:r>
            <a:endParaRPr lang="en-US" sz="11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  <a:cs typeface="Clear Sans Light" panose="020B0303030202020304" pitchFamily="34" charset="0"/>
            </a:endParaRPr>
          </a:p>
        </p:txBody>
      </p:sp>
      <p:grpSp>
        <p:nvGrpSpPr>
          <p:cNvPr id="26" name="Group 76"/>
          <p:cNvGrpSpPr/>
          <p:nvPr/>
        </p:nvGrpSpPr>
        <p:grpSpPr>
          <a:xfrm>
            <a:off x="6490135" y="3334173"/>
            <a:ext cx="291629" cy="303271"/>
            <a:chOff x="6490135" y="3603113"/>
            <a:chExt cx="291629" cy="303271"/>
          </a:xfrm>
        </p:grpSpPr>
        <p:sp>
          <p:nvSpPr>
            <p:cNvPr id="27" name="Shape 4534"/>
            <p:cNvSpPr/>
            <p:nvPr/>
          </p:nvSpPr>
          <p:spPr>
            <a:xfrm>
              <a:off x="6490135" y="3603113"/>
              <a:ext cx="291629" cy="2916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TextBox 78"/>
            <p:cNvSpPr txBox="1"/>
            <p:nvPr/>
          </p:nvSpPr>
          <p:spPr>
            <a:xfrm>
              <a:off x="6496400" y="3653558"/>
              <a:ext cx="272664" cy="25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1</a:t>
              </a:r>
              <a:endParaRPr lang="id-ID" sz="1400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Roboto" panose="02000000000000000000" pitchFamily="2" charset="0"/>
                <a:cs typeface="Clear Sans" panose="020B0503030202020304" pitchFamily="34" charset="0"/>
              </a:endParaRPr>
            </a:p>
          </p:txBody>
        </p:sp>
      </p:grpSp>
      <p:grpSp>
        <p:nvGrpSpPr>
          <p:cNvPr id="29" name="Group 79"/>
          <p:cNvGrpSpPr/>
          <p:nvPr/>
        </p:nvGrpSpPr>
        <p:grpSpPr>
          <a:xfrm>
            <a:off x="6490135" y="3818029"/>
            <a:ext cx="291629" cy="296115"/>
            <a:chOff x="6490135" y="4086969"/>
            <a:chExt cx="291629" cy="296115"/>
          </a:xfrm>
        </p:grpSpPr>
        <p:sp>
          <p:nvSpPr>
            <p:cNvPr id="30" name="Shape 4539"/>
            <p:cNvSpPr/>
            <p:nvPr/>
          </p:nvSpPr>
          <p:spPr>
            <a:xfrm>
              <a:off x="6490135" y="4086969"/>
              <a:ext cx="291629" cy="2916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1" name="TextBox 81"/>
            <p:cNvSpPr txBox="1"/>
            <p:nvPr/>
          </p:nvSpPr>
          <p:spPr>
            <a:xfrm>
              <a:off x="6496400" y="4130258"/>
              <a:ext cx="272664" cy="25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2</a:t>
              </a:r>
              <a:endParaRPr lang="id-ID" sz="1400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Roboto" panose="02000000000000000000" pitchFamily="2" charset="0"/>
                <a:cs typeface="Clear Sans" panose="020B0503030202020304" pitchFamily="34" charset="0"/>
              </a:endParaRPr>
            </a:p>
          </p:txBody>
        </p:sp>
      </p:grpSp>
      <p:grpSp>
        <p:nvGrpSpPr>
          <p:cNvPr id="32" name="Group 82"/>
          <p:cNvGrpSpPr/>
          <p:nvPr/>
        </p:nvGrpSpPr>
        <p:grpSpPr>
          <a:xfrm>
            <a:off x="6490135" y="4301885"/>
            <a:ext cx="291629" cy="309906"/>
            <a:chOff x="6490135" y="4570825"/>
            <a:chExt cx="291629" cy="309906"/>
          </a:xfrm>
        </p:grpSpPr>
        <p:sp>
          <p:nvSpPr>
            <p:cNvPr id="33" name="Shape 4544"/>
            <p:cNvSpPr/>
            <p:nvPr/>
          </p:nvSpPr>
          <p:spPr>
            <a:xfrm>
              <a:off x="6490135" y="4570825"/>
              <a:ext cx="291629" cy="2916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4" name="TextBox 84"/>
            <p:cNvSpPr txBox="1"/>
            <p:nvPr/>
          </p:nvSpPr>
          <p:spPr>
            <a:xfrm>
              <a:off x="6496400" y="4627905"/>
              <a:ext cx="272664" cy="252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3</a:t>
              </a:r>
              <a:endParaRPr lang="id-ID" sz="1400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Roboto" panose="02000000000000000000" pitchFamily="2" charset="0"/>
                <a:cs typeface="Clear Sans" panose="020B0503030202020304" pitchFamily="34" charset="0"/>
              </a:endParaRPr>
            </a:p>
          </p:txBody>
        </p:sp>
      </p:grpSp>
      <p:sp>
        <p:nvSpPr>
          <p:cNvPr id="35" name="TextBox 85"/>
          <p:cNvSpPr txBox="1"/>
          <p:nvPr/>
        </p:nvSpPr>
        <p:spPr>
          <a:xfrm>
            <a:off x="6388241" y="4801832"/>
            <a:ext cx="4329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</a:t>
            </a:r>
            <a:endParaRPr lang="id-ID" sz="12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  <a:cs typeface="Clear Sans Light" panose="020B03030302020203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8977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  <p:bldP spid="25" grpId="0"/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6158" y="1908546"/>
            <a:ext cx="3140395" cy="3840082"/>
            <a:chOff x="1160672" y="2227861"/>
            <a:chExt cx="3140395" cy="3840082"/>
          </a:xfrm>
        </p:grpSpPr>
        <p:grpSp>
          <p:nvGrpSpPr>
            <p:cNvPr id="3" name="Group 68"/>
            <p:cNvGrpSpPr/>
            <p:nvPr/>
          </p:nvGrpSpPr>
          <p:grpSpPr>
            <a:xfrm>
              <a:off x="1922859" y="5657199"/>
              <a:ext cx="1638065" cy="410744"/>
              <a:chOff x="2170509" y="5657199"/>
              <a:chExt cx="1638065" cy="410744"/>
            </a:xfrm>
          </p:grpSpPr>
          <p:grpSp>
            <p:nvGrpSpPr>
              <p:cNvPr id="30" name="Group 69"/>
              <p:cNvGrpSpPr/>
              <p:nvPr/>
            </p:nvGrpSpPr>
            <p:grpSpPr>
              <a:xfrm>
                <a:off x="2170509" y="5657199"/>
                <a:ext cx="1638065" cy="410744"/>
                <a:chOff x="2069839" y="6089745"/>
                <a:chExt cx="1683915" cy="410744"/>
              </a:xfrm>
            </p:grpSpPr>
            <p:sp>
              <p:nvSpPr>
                <p:cNvPr id="32" name="Rectangle 71"/>
                <p:cNvSpPr/>
                <p:nvPr/>
              </p:nvSpPr>
              <p:spPr>
                <a:xfrm>
                  <a:off x="2069839" y="6089745"/>
                  <a:ext cx="1683915" cy="410744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/>
                </a:p>
              </p:txBody>
            </p:sp>
            <p:sp>
              <p:nvSpPr>
                <p:cNvPr id="33" name="TextBox 72"/>
                <p:cNvSpPr txBox="1"/>
                <p:nvPr/>
              </p:nvSpPr>
              <p:spPr>
                <a:xfrm>
                  <a:off x="2479333" y="6136270"/>
                  <a:ext cx="1064855" cy="2974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335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</a:rPr>
                    <a:t>Select Plan</a:t>
                  </a:r>
                  <a:endParaRPr lang="id-ID" sz="1335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lear Sans" panose="020B0503030202020304" pitchFamily="34" charset="0"/>
                    <a:cs typeface="Clear Sans" panose="020B0503030202020304" pitchFamily="34" charset="0"/>
                  </a:endParaRPr>
                </a:p>
              </p:txBody>
            </p:sp>
          </p:grpSp>
          <p:sp>
            <p:nvSpPr>
              <p:cNvPr id="31" name="Freeform 34"/>
              <p:cNvSpPr>
                <a:spLocks noEditPoints="1"/>
              </p:cNvSpPr>
              <p:nvPr/>
            </p:nvSpPr>
            <p:spPr bwMode="auto">
              <a:xfrm>
                <a:off x="2290332" y="5748233"/>
                <a:ext cx="234864" cy="221849"/>
              </a:xfrm>
              <a:custGeom>
                <a:avLst/>
                <a:gdLst>
                  <a:gd name="T0" fmla="*/ 164 w 674"/>
                  <a:gd name="T1" fmla="*/ 29 h 639"/>
                  <a:gd name="T2" fmla="*/ 164 w 674"/>
                  <a:gd name="T3" fmla="*/ 29 h 639"/>
                  <a:gd name="T4" fmla="*/ 164 w 674"/>
                  <a:gd name="T5" fmla="*/ 28 h 639"/>
                  <a:gd name="T6" fmla="*/ 164 w 674"/>
                  <a:gd name="T7" fmla="*/ 28 h 639"/>
                  <a:gd name="T8" fmla="*/ 164 w 674"/>
                  <a:gd name="T9" fmla="*/ 28 h 639"/>
                  <a:gd name="T10" fmla="*/ 164 w 674"/>
                  <a:gd name="T11" fmla="*/ 28 h 639"/>
                  <a:gd name="T12" fmla="*/ 164 w 674"/>
                  <a:gd name="T13" fmla="*/ 28 h 639"/>
                  <a:gd name="T14" fmla="*/ 163 w 674"/>
                  <a:gd name="T15" fmla="*/ 27 h 639"/>
                  <a:gd name="T16" fmla="*/ 163 w 674"/>
                  <a:gd name="T17" fmla="*/ 27 h 639"/>
                  <a:gd name="T18" fmla="*/ 163 w 674"/>
                  <a:gd name="T19" fmla="*/ 27 h 639"/>
                  <a:gd name="T20" fmla="*/ 163 w 674"/>
                  <a:gd name="T21" fmla="*/ 27 h 639"/>
                  <a:gd name="T22" fmla="*/ 163 w 674"/>
                  <a:gd name="T23" fmla="*/ 27 h 639"/>
                  <a:gd name="T24" fmla="*/ 163 w 674"/>
                  <a:gd name="T25" fmla="*/ 27 h 639"/>
                  <a:gd name="T26" fmla="*/ 163 w 674"/>
                  <a:gd name="T27" fmla="*/ 26 h 639"/>
                  <a:gd name="T28" fmla="*/ 162 w 674"/>
                  <a:gd name="T29" fmla="*/ 26 h 639"/>
                  <a:gd name="T30" fmla="*/ 162 w 674"/>
                  <a:gd name="T31" fmla="*/ 26 h 639"/>
                  <a:gd name="T32" fmla="*/ 162 w 674"/>
                  <a:gd name="T33" fmla="*/ 26 h 639"/>
                  <a:gd name="T34" fmla="*/ 162 w 674"/>
                  <a:gd name="T35" fmla="*/ 26 h 639"/>
                  <a:gd name="T36" fmla="*/ 159 w 674"/>
                  <a:gd name="T37" fmla="*/ 24 h 639"/>
                  <a:gd name="T38" fmla="*/ 159 w 674"/>
                  <a:gd name="T39" fmla="*/ 24 h 639"/>
                  <a:gd name="T40" fmla="*/ 159 w 674"/>
                  <a:gd name="T41" fmla="*/ 23 h 639"/>
                  <a:gd name="T42" fmla="*/ 159 w 674"/>
                  <a:gd name="T43" fmla="*/ 23 h 639"/>
                  <a:gd name="T44" fmla="*/ 159 w 674"/>
                  <a:gd name="T45" fmla="*/ 23 h 639"/>
                  <a:gd name="T46" fmla="*/ 158 w 674"/>
                  <a:gd name="T47" fmla="*/ 23 h 639"/>
                  <a:gd name="T48" fmla="*/ 158 w 674"/>
                  <a:gd name="T49" fmla="*/ 23 h 639"/>
                  <a:gd name="T50" fmla="*/ 158 w 674"/>
                  <a:gd name="T51" fmla="*/ 23 h 639"/>
                  <a:gd name="T52" fmla="*/ 158 w 674"/>
                  <a:gd name="T53" fmla="*/ 23 h 639"/>
                  <a:gd name="T54" fmla="*/ 158 w 674"/>
                  <a:gd name="T55" fmla="*/ 23 h 639"/>
                  <a:gd name="T56" fmla="*/ 157 w 674"/>
                  <a:gd name="T57" fmla="*/ 23 h 639"/>
                  <a:gd name="T58" fmla="*/ 157 w 674"/>
                  <a:gd name="T59" fmla="*/ 22 h 639"/>
                  <a:gd name="T60" fmla="*/ 157 w 674"/>
                  <a:gd name="T61" fmla="*/ 22 h 639"/>
                  <a:gd name="T62" fmla="*/ 157 w 674"/>
                  <a:gd name="T63" fmla="*/ 22 h 639"/>
                  <a:gd name="T64" fmla="*/ 157 w 674"/>
                  <a:gd name="T65" fmla="*/ 22 h 639"/>
                  <a:gd name="T66" fmla="*/ 156 w 674"/>
                  <a:gd name="T67" fmla="*/ 22 h 639"/>
                  <a:gd name="T68" fmla="*/ 156 w 674"/>
                  <a:gd name="T69" fmla="*/ 22 h 639"/>
                  <a:gd name="T70" fmla="*/ 156 w 674"/>
                  <a:gd name="T71" fmla="*/ 22 h 639"/>
                  <a:gd name="T72" fmla="*/ 156 w 674"/>
                  <a:gd name="T73" fmla="*/ 22 h 639"/>
                  <a:gd name="T74" fmla="*/ 156 w 674"/>
                  <a:gd name="T75" fmla="*/ 22 h 639"/>
                  <a:gd name="T76" fmla="*/ 155 w 674"/>
                  <a:gd name="T77" fmla="*/ 22 h 639"/>
                  <a:gd name="T78" fmla="*/ 155 w 674"/>
                  <a:gd name="T79" fmla="*/ 22 h 639"/>
                  <a:gd name="T80" fmla="*/ 155 w 674"/>
                  <a:gd name="T81" fmla="*/ 22 h 639"/>
                  <a:gd name="T82" fmla="*/ 155 w 674"/>
                  <a:gd name="T83" fmla="*/ 21 h 639"/>
                  <a:gd name="T84" fmla="*/ 154 w 674"/>
                  <a:gd name="T85" fmla="*/ 21 h 639"/>
                  <a:gd name="T86" fmla="*/ 154 w 674"/>
                  <a:gd name="T87" fmla="*/ 21 h 639"/>
                  <a:gd name="T88" fmla="*/ 153 w 674"/>
                  <a:gd name="T89" fmla="*/ 21 h 639"/>
                  <a:gd name="T90" fmla="*/ 151 w 674"/>
                  <a:gd name="T91" fmla="*/ 21 h 639"/>
                  <a:gd name="T92" fmla="*/ 151 w 674"/>
                  <a:gd name="T93" fmla="*/ 21 h 639"/>
                  <a:gd name="T94" fmla="*/ 150 w 674"/>
                  <a:gd name="T95" fmla="*/ 21 h 639"/>
                  <a:gd name="T96" fmla="*/ 150 w 674"/>
                  <a:gd name="T97" fmla="*/ 21 h 639"/>
                  <a:gd name="T98" fmla="*/ 149 w 674"/>
                  <a:gd name="T99" fmla="*/ 21 h 639"/>
                  <a:gd name="T100" fmla="*/ 75 w 674"/>
                  <a:gd name="T101" fmla="*/ 58 h 639"/>
                  <a:gd name="T102" fmla="*/ 374 w 674"/>
                  <a:gd name="T103" fmla="*/ 506 h 639"/>
                  <a:gd name="T104" fmla="*/ 297 w 674"/>
                  <a:gd name="T105" fmla="*/ 452 h 639"/>
                  <a:gd name="T106" fmla="*/ 592 w 674"/>
                  <a:gd name="T107" fmla="*/ 601 h 639"/>
                  <a:gd name="T108" fmla="*/ 374 w 674"/>
                  <a:gd name="T109" fmla="*/ 127 h 639"/>
                  <a:gd name="T110" fmla="*/ 488 w 674"/>
                  <a:gd name="T111" fmla="*/ 127 h 639"/>
                  <a:gd name="T112" fmla="*/ 239 w 674"/>
                  <a:gd name="T113" fmla="*/ 127 h 639"/>
                  <a:gd name="T114" fmla="*/ 637 w 674"/>
                  <a:gd name="T115" fmla="*/ 300 h 6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74" h="639">
                    <a:moveTo>
                      <a:pt x="656" y="90"/>
                    </a:moveTo>
                    <a:cubicBezTo>
                      <a:pt x="184" y="90"/>
                      <a:pt x="184" y="90"/>
                      <a:pt x="184" y="90"/>
                    </a:cubicBezTo>
                    <a:cubicBezTo>
                      <a:pt x="167" y="34"/>
                      <a:pt x="167" y="34"/>
                      <a:pt x="167" y="34"/>
                    </a:cubicBezTo>
                    <a:cubicBezTo>
                      <a:pt x="167" y="34"/>
                      <a:pt x="167" y="34"/>
                      <a:pt x="167" y="34"/>
                    </a:cubicBezTo>
                    <a:cubicBezTo>
                      <a:pt x="166" y="32"/>
                      <a:pt x="165" y="30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7"/>
                      <a:pt x="164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1" y="25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3" y="21"/>
                      <a:pt x="153" y="21"/>
                      <a:pt x="153" y="21"/>
                    </a:cubicBezTo>
                    <a:cubicBezTo>
                      <a:pt x="153" y="21"/>
                      <a:pt x="153" y="21"/>
                      <a:pt x="153" y="21"/>
                    </a:cubicBezTo>
                    <a:cubicBezTo>
                      <a:pt x="152" y="21"/>
                      <a:pt x="152" y="21"/>
                      <a:pt x="152" y="21"/>
                    </a:cubicBezTo>
                    <a:cubicBezTo>
                      <a:pt x="152" y="21"/>
                      <a:pt x="152" y="21"/>
                      <a:pt x="152" y="21"/>
                    </a:cubicBezTo>
                    <a:cubicBezTo>
                      <a:pt x="152" y="21"/>
                      <a:pt x="152" y="21"/>
                      <a:pt x="152" y="21"/>
                    </a:cubicBezTo>
                    <a:cubicBezTo>
                      <a:pt x="152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75" y="21"/>
                      <a:pt x="75" y="21"/>
                      <a:pt x="75" y="21"/>
                    </a:cubicBezTo>
                    <a:cubicBezTo>
                      <a:pt x="68" y="8"/>
                      <a:pt x="55" y="0"/>
                      <a:pt x="40" y="0"/>
                    </a:cubicBezTo>
                    <a:cubicBezTo>
                      <a:pt x="18" y="0"/>
                      <a:pt x="0" y="17"/>
                      <a:pt x="0" y="39"/>
                    </a:cubicBezTo>
                    <a:cubicBezTo>
                      <a:pt x="0" y="61"/>
                      <a:pt x="18" y="79"/>
                      <a:pt x="40" y="79"/>
                    </a:cubicBezTo>
                    <a:cubicBezTo>
                      <a:pt x="55" y="79"/>
                      <a:pt x="68" y="70"/>
                      <a:pt x="75" y="58"/>
                    </a:cubicBezTo>
                    <a:cubicBezTo>
                      <a:pt x="135" y="58"/>
                      <a:pt x="135" y="58"/>
                      <a:pt x="135" y="58"/>
                    </a:cubicBezTo>
                    <a:cubicBezTo>
                      <a:pt x="255" y="446"/>
                      <a:pt x="255" y="446"/>
                      <a:pt x="255" y="446"/>
                    </a:cubicBezTo>
                    <a:cubicBezTo>
                      <a:pt x="256" y="447"/>
                      <a:pt x="256" y="448"/>
                      <a:pt x="257" y="449"/>
                    </a:cubicBezTo>
                    <a:cubicBezTo>
                      <a:pt x="270" y="493"/>
                      <a:pt x="270" y="493"/>
                      <a:pt x="270" y="493"/>
                    </a:cubicBezTo>
                    <a:cubicBezTo>
                      <a:pt x="273" y="500"/>
                      <a:pt x="280" y="506"/>
                      <a:pt x="288" y="506"/>
                    </a:cubicBezTo>
                    <a:cubicBezTo>
                      <a:pt x="322" y="506"/>
                      <a:pt x="322" y="506"/>
                      <a:pt x="322" y="506"/>
                    </a:cubicBezTo>
                    <a:cubicBezTo>
                      <a:pt x="297" y="516"/>
                      <a:pt x="279" y="541"/>
                      <a:pt x="279" y="570"/>
                    </a:cubicBezTo>
                    <a:cubicBezTo>
                      <a:pt x="279" y="608"/>
                      <a:pt x="310" y="639"/>
                      <a:pt x="348" y="639"/>
                    </a:cubicBezTo>
                    <a:cubicBezTo>
                      <a:pt x="386" y="639"/>
                      <a:pt x="417" y="608"/>
                      <a:pt x="417" y="570"/>
                    </a:cubicBezTo>
                    <a:cubicBezTo>
                      <a:pt x="417" y="541"/>
                      <a:pt x="399" y="516"/>
                      <a:pt x="374" y="506"/>
                    </a:cubicBezTo>
                    <a:cubicBezTo>
                      <a:pt x="566" y="506"/>
                      <a:pt x="566" y="506"/>
                      <a:pt x="566" y="506"/>
                    </a:cubicBezTo>
                    <a:cubicBezTo>
                      <a:pt x="541" y="516"/>
                      <a:pt x="523" y="541"/>
                      <a:pt x="523" y="570"/>
                    </a:cubicBezTo>
                    <a:cubicBezTo>
                      <a:pt x="523" y="608"/>
                      <a:pt x="554" y="639"/>
                      <a:pt x="592" y="639"/>
                    </a:cubicBezTo>
                    <a:cubicBezTo>
                      <a:pt x="630" y="639"/>
                      <a:pt x="661" y="608"/>
                      <a:pt x="661" y="570"/>
                    </a:cubicBezTo>
                    <a:cubicBezTo>
                      <a:pt x="661" y="541"/>
                      <a:pt x="643" y="516"/>
                      <a:pt x="618" y="506"/>
                    </a:cubicBezTo>
                    <a:cubicBezTo>
                      <a:pt x="656" y="506"/>
                      <a:pt x="656" y="506"/>
                      <a:pt x="656" y="506"/>
                    </a:cubicBezTo>
                    <a:cubicBezTo>
                      <a:pt x="666" y="506"/>
                      <a:pt x="674" y="497"/>
                      <a:pt x="674" y="487"/>
                    </a:cubicBezTo>
                    <a:cubicBezTo>
                      <a:pt x="674" y="477"/>
                      <a:pt x="666" y="468"/>
                      <a:pt x="656" y="468"/>
                    </a:cubicBezTo>
                    <a:cubicBezTo>
                      <a:pt x="302" y="468"/>
                      <a:pt x="302" y="468"/>
                      <a:pt x="302" y="468"/>
                    </a:cubicBezTo>
                    <a:cubicBezTo>
                      <a:pt x="297" y="452"/>
                      <a:pt x="297" y="452"/>
                      <a:pt x="297" y="452"/>
                    </a:cubicBezTo>
                    <a:cubicBezTo>
                      <a:pt x="662" y="332"/>
                      <a:pt x="662" y="332"/>
                      <a:pt x="662" y="332"/>
                    </a:cubicBezTo>
                    <a:cubicBezTo>
                      <a:pt x="669" y="329"/>
                      <a:pt x="674" y="322"/>
                      <a:pt x="674" y="314"/>
                    </a:cubicBezTo>
                    <a:cubicBezTo>
                      <a:pt x="674" y="108"/>
                      <a:pt x="674" y="108"/>
                      <a:pt x="674" y="108"/>
                    </a:cubicBezTo>
                    <a:cubicBezTo>
                      <a:pt x="674" y="98"/>
                      <a:pt x="666" y="90"/>
                      <a:pt x="656" y="90"/>
                    </a:cubicBezTo>
                    <a:close/>
                    <a:moveTo>
                      <a:pt x="348" y="601"/>
                    </a:moveTo>
                    <a:cubicBezTo>
                      <a:pt x="330" y="601"/>
                      <a:pt x="316" y="587"/>
                      <a:pt x="316" y="570"/>
                    </a:cubicBezTo>
                    <a:cubicBezTo>
                      <a:pt x="316" y="552"/>
                      <a:pt x="330" y="538"/>
                      <a:pt x="348" y="538"/>
                    </a:cubicBezTo>
                    <a:cubicBezTo>
                      <a:pt x="365" y="538"/>
                      <a:pt x="379" y="552"/>
                      <a:pt x="379" y="570"/>
                    </a:cubicBezTo>
                    <a:cubicBezTo>
                      <a:pt x="379" y="587"/>
                      <a:pt x="365" y="601"/>
                      <a:pt x="348" y="601"/>
                    </a:cubicBezTo>
                    <a:close/>
                    <a:moveTo>
                      <a:pt x="592" y="601"/>
                    </a:moveTo>
                    <a:cubicBezTo>
                      <a:pt x="575" y="601"/>
                      <a:pt x="560" y="587"/>
                      <a:pt x="560" y="570"/>
                    </a:cubicBezTo>
                    <a:cubicBezTo>
                      <a:pt x="560" y="552"/>
                      <a:pt x="575" y="538"/>
                      <a:pt x="592" y="538"/>
                    </a:cubicBezTo>
                    <a:cubicBezTo>
                      <a:pt x="609" y="538"/>
                      <a:pt x="623" y="552"/>
                      <a:pt x="623" y="570"/>
                    </a:cubicBezTo>
                    <a:cubicBezTo>
                      <a:pt x="623" y="587"/>
                      <a:pt x="609" y="601"/>
                      <a:pt x="592" y="601"/>
                    </a:cubicBezTo>
                    <a:close/>
                    <a:moveTo>
                      <a:pt x="316" y="127"/>
                    </a:moveTo>
                    <a:cubicBezTo>
                      <a:pt x="352" y="127"/>
                      <a:pt x="352" y="127"/>
                      <a:pt x="352" y="127"/>
                    </a:cubicBezTo>
                    <a:cubicBezTo>
                      <a:pt x="352" y="394"/>
                      <a:pt x="352" y="394"/>
                      <a:pt x="352" y="394"/>
                    </a:cubicBezTo>
                    <a:cubicBezTo>
                      <a:pt x="316" y="406"/>
                      <a:pt x="316" y="406"/>
                      <a:pt x="316" y="406"/>
                    </a:cubicBezTo>
                    <a:lnTo>
                      <a:pt x="316" y="127"/>
                    </a:lnTo>
                    <a:close/>
                    <a:moveTo>
                      <a:pt x="374" y="127"/>
                    </a:moveTo>
                    <a:cubicBezTo>
                      <a:pt x="409" y="127"/>
                      <a:pt x="409" y="127"/>
                      <a:pt x="409" y="127"/>
                    </a:cubicBezTo>
                    <a:cubicBezTo>
                      <a:pt x="409" y="376"/>
                      <a:pt x="409" y="376"/>
                      <a:pt x="409" y="376"/>
                    </a:cubicBezTo>
                    <a:cubicBezTo>
                      <a:pt x="374" y="387"/>
                      <a:pt x="374" y="387"/>
                      <a:pt x="374" y="387"/>
                    </a:cubicBezTo>
                    <a:lnTo>
                      <a:pt x="374" y="127"/>
                    </a:lnTo>
                    <a:close/>
                    <a:moveTo>
                      <a:pt x="430" y="127"/>
                    </a:moveTo>
                    <a:cubicBezTo>
                      <a:pt x="467" y="127"/>
                      <a:pt x="467" y="127"/>
                      <a:pt x="467" y="127"/>
                    </a:cubicBezTo>
                    <a:cubicBezTo>
                      <a:pt x="467" y="356"/>
                      <a:pt x="467" y="356"/>
                      <a:pt x="467" y="356"/>
                    </a:cubicBezTo>
                    <a:cubicBezTo>
                      <a:pt x="430" y="369"/>
                      <a:pt x="430" y="369"/>
                      <a:pt x="430" y="369"/>
                    </a:cubicBezTo>
                    <a:lnTo>
                      <a:pt x="430" y="127"/>
                    </a:lnTo>
                    <a:close/>
                    <a:moveTo>
                      <a:pt x="488" y="127"/>
                    </a:moveTo>
                    <a:cubicBezTo>
                      <a:pt x="524" y="127"/>
                      <a:pt x="524" y="127"/>
                      <a:pt x="524" y="127"/>
                    </a:cubicBezTo>
                    <a:cubicBezTo>
                      <a:pt x="524" y="338"/>
                      <a:pt x="524" y="338"/>
                      <a:pt x="524" y="338"/>
                    </a:cubicBezTo>
                    <a:cubicBezTo>
                      <a:pt x="488" y="350"/>
                      <a:pt x="488" y="350"/>
                      <a:pt x="488" y="350"/>
                    </a:cubicBezTo>
                    <a:lnTo>
                      <a:pt x="488" y="127"/>
                    </a:lnTo>
                    <a:close/>
                    <a:moveTo>
                      <a:pt x="543" y="127"/>
                    </a:moveTo>
                    <a:cubicBezTo>
                      <a:pt x="583" y="127"/>
                      <a:pt x="583" y="127"/>
                      <a:pt x="583" y="127"/>
                    </a:cubicBezTo>
                    <a:cubicBezTo>
                      <a:pt x="583" y="318"/>
                      <a:pt x="583" y="318"/>
                      <a:pt x="583" y="318"/>
                    </a:cubicBezTo>
                    <a:cubicBezTo>
                      <a:pt x="543" y="331"/>
                      <a:pt x="543" y="331"/>
                      <a:pt x="543" y="331"/>
                    </a:cubicBezTo>
                    <a:lnTo>
                      <a:pt x="543" y="127"/>
                    </a:lnTo>
                    <a:close/>
                    <a:moveTo>
                      <a:pt x="239" y="127"/>
                    </a:moveTo>
                    <a:cubicBezTo>
                      <a:pt x="239" y="265"/>
                      <a:pt x="239" y="265"/>
                      <a:pt x="239" y="265"/>
                    </a:cubicBezTo>
                    <a:cubicBezTo>
                      <a:pt x="196" y="127"/>
                      <a:pt x="196" y="127"/>
                      <a:pt x="196" y="127"/>
                    </a:cubicBezTo>
                    <a:lnTo>
                      <a:pt x="239" y="127"/>
                    </a:lnTo>
                    <a:close/>
                    <a:moveTo>
                      <a:pt x="286" y="416"/>
                    </a:moveTo>
                    <a:cubicBezTo>
                      <a:pt x="258" y="326"/>
                      <a:pt x="258" y="326"/>
                      <a:pt x="258" y="326"/>
                    </a:cubicBezTo>
                    <a:cubicBezTo>
                      <a:pt x="258" y="127"/>
                      <a:pt x="258" y="127"/>
                      <a:pt x="258" y="127"/>
                    </a:cubicBezTo>
                    <a:cubicBezTo>
                      <a:pt x="293" y="127"/>
                      <a:pt x="293" y="127"/>
                      <a:pt x="293" y="127"/>
                    </a:cubicBezTo>
                    <a:cubicBezTo>
                      <a:pt x="293" y="414"/>
                      <a:pt x="293" y="414"/>
                      <a:pt x="293" y="414"/>
                    </a:cubicBezTo>
                    <a:lnTo>
                      <a:pt x="286" y="416"/>
                    </a:lnTo>
                    <a:close/>
                    <a:moveTo>
                      <a:pt x="637" y="300"/>
                    </a:moveTo>
                    <a:cubicBezTo>
                      <a:pt x="601" y="312"/>
                      <a:pt x="601" y="312"/>
                      <a:pt x="601" y="312"/>
                    </a:cubicBezTo>
                    <a:cubicBezTo>
                      <a:pt x="601" y="127"/>
                      <a:pt x="601" y="127"/>
                      <a:pt x="601" y="127"/>
                    </a:cubicBezTo>
                    <a:cubicBezTo>
                      <a:pt x="637" y="127"/>
                      <a:pt x="637" y="127"/>
                      <a:pt x="637" y="127"/>
                    </a:cubicBezTo>
                    <a:lnTo>
                      <a:pt x="637" y="30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  <p:grpSp>
          <p:nvGrpSpPr>
            <p:cNvPr id="4" name="Group 1"/>
            <p:cNvGrpSpPr/>
            <p:nvPr/>
          </p:nvGrpSpPr>
          <p:grpSpPr>
            <a:xfrm>
              <a:off x="1160672" y="2227861"/>
              <a:ext cx="3140395" cy="3259743"/>
              <a:chOff x="1408322" y="2227861"/>
              <a:chExt cx="3140395" cy="3259743"/>
            </a:xfrm>
          </p:grpSpPr>
          <p:grpSp>
            <p:nvGrpSpPr>
              <p:cNvPr id="6" name="Group 3"/>
              <p:cNvGrpSpPr/>
              <p:nvPr/>
            </p:nvGrpSpPr>
            <p:grpSpPr>
              <a:xfrm>
                <a:off x="1519520" y="2227861"/>
                <a:ext cx="2909149" cy="3259743"/>
                <a:chOff x="1519519" y="2227861"/>
                <a:chExt cx="2940039" cy="3259743"/>
              </a:xfrm>
            </p:grpSpPr>
            <p:sp>
              <p:nvSpPr>
                <p:cNvPr id="11" name="Rectangle 4"/>
                <p:cNvSpPr/>
                <p:nvPr/>
              </p:nvSpPr>
              <p:spPr>
                <a:xfrm>
                  <a:off x="1519519" y="4112405"/>
                  <a:ext cx="2940039" cy="344180"/>
                </a:xfrm>
                <a:prstGeom prst="rect">
                  <a:avLst/>
                </a:prstGeom>
                <a:solidFill>
                  <a:srgbClr val="FDFDFD"/>
                </a:solidFill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/>
                </a:p>
              </p:txBody>
            </p:sp>
            <p:sp>
              <p:nvSpPr>
                <p:cNvPr id="12" name="Rectangle 5"/>
                <p:cNvSpPr/>
                <p:nvPr/>
              </p:nvSpPr>
              <p:spPr>
                <a:xfrm>
                  <a:off x="1519519" y="4800765"/>
                  <a:ext cx="2940039" cy="344180"/>
                </a:xfrm>
                <a:prstGeom prst="rect">
                  <a:avLst/>
                </a:prstGeom>
                <a:solidFill>
                  <a:srgbClr val="FDFDFD"/>
                </a:solidFill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/>
                </a:p>
              </p:txBody>
            </p:sp>
            <p:sp>
              <p:nvSpPr>
                <p:cNvPr id="13" name="Rectangle 23"/>
                <p:cNvSpPr/>
                <p:nvPr/>
              </p:nvSpPr>
              <p:spPr>
                <a:xfrm>
                  <a:off x="1519519" y="2227861"/>
                  <a:ext cx="2940039" cy="344180"/>
                </a:xfrm>
                <a:prstGeom prst="rect">
                  <a:avLst/>
                </a:prstGeom>
                <a:solidFill>
                  <a:srgbClr val="88AEBA">
                    <a:alpha val="85000"/>
                  </a:srgbClr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 dirty="0"/>
                </a:p>
              </p:txBody>
            </p:sp>
            <p:grpSp>
              <p:nvGrpSpPr>
                <p:cNvPr id="14" name="Group 7"/>
                <p:cNvGrpSpPr/>
                <p:nvPr/>
              </p:nvGrpSpPr>
              <p:grpSpPr>
                <a:xfrm>
                  <a:off x="1519519" y="2584591"/>
                  <a:ext cx="2940039" cy="1158380"/>
                  <a:chOff x="1519519" y="2584591"/>
                  <a:chExt cx="2940039" cy="1158380"/>
                </a:xfrm>
              </p:grpSpPr>
              <p:sp>
                <p:nvSpPr>
                  <p:cNvPr id="26" name="Rectangle 19"/>
                  <p:cNvSpPr/>
                  <p:nvPr/>
                </p:nvSpPr>
                <p:spPr>
                  <a:xfrm>
                    <a:off x="1519519" y="2584591"/>
                    <a:ext cx="2940039" cy="1158380"/>
                  </a:xfrm>
                  <a:prstGeom prst="rect">
                    <a:avLst/>
                  </a:prstGeom>
                  <a:solidFill>
                    <a:srgbClr val="88AEBA">
                      <a:alpha val="85000"/>
                    </a:srgb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27" name="TextBox 20"/>
                  <p:cNvSpPr txBox="1"/>
                  <p:nvPr/>
                </p:nvSpPr>
                <p:spPr>
                  <a:xfrm>
                    <a:off x="2585805" y="2819167"/>
                    <a:ext cx="807466" cy="7078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0" dirty="0">
                        <a:solidFill>
                          <a:schemeClr val="bg1"/>
                        </a:solidFill>
                        <a:latin typeface="Clear Sans Medium" panose="020B0603030202020304" pitchFamily="34" charset="0"/>
                        <a:cs typeface="Clear Sans Medium" panose="020B0603030202020304" pitchFamily="34" charset="0"/>
                      </a:rPr>
                      <a:t>2</a:t>
                    </a:r>
                    <a:r>
                      <a:rPr lang="id-ID" sz="4000" dirty="0">
                        <a:solidFill>
                          <a:schemeClr val="bg1"/>
                        </a:solidFill>
                        <a:latin typeface="Clear Sans Medium" panose="020B0603030202020304" pitchFamily="34" charset="0"/>
                        <a:cs typeface="Clear Sans Medium" panose="020B0603030202020304" pitchFamily="34" charset="0"/>
                      </a:rPr>
                      <a:t>0</a:t>
                    </a:r>
                  </a:p>
                </p:txBody>
              </p:sp>
              <p:sp>
                <p:nvSpPr>
                  <p:cNvPr id="28" name="TextBox 21"/>
                  <p:cNvSpPr txBox="1"/>
                  <p:nvPr/>
                </p:nvSpPr>
                <p:spPr>
                  <a:xfrm>
                    <a:off x="3312889" y="2922670"/>
                    <a:ext cx="343889" cy="49675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id-ID" sz="2665" b="1" dirty="0">
                        <a:solidFill>
                          <a:schemeClr val="bg1"/>
                        </a:solidFill>
                      </a:rPr>
                      <a:t>$</a:t>
                    </a:r>
                  </a:p>
                </p:txBody>
              </p:sp>
              <p:sp>
                <p:nvSpPr>
                  <p:cNvPr id="29" name="TextBox 22"/>
                  <p:cNvSpPr txBox="1"/>
                  <p:nvPr/>
                </p:nvSpPr>
                <p:spPr>
                  <a:xfrm>
                    <a:off x="2635131" y="3325612"/>
                    <a:ext cx="1002197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id-ID" sz="1400" dirty="0">
                        <a:solidFill>
                          <a:schemeClr val="bg1"/>
                        </a:solidFill>
                        <a:latin typeface="Clear Sans Light" panose="020B0303030202020304" pitchFamily="34" charset="0"/>
                        <a:cs typeface="Clear Sans Light" panose="020B0303030202020304" pitchFamily="34" charset="0"/>
                      </a:rPr>
                      <a:t>per month</a:t>
                    </a:r>
                  </a:p>
                </p:txBody>
              </p:sp>
            </p:grpSp>
            <p:grpSp>
              <p:nvGrpSpPr>
                <p:cNvPr id="15" name="Group 8"/>
                <p:cNvGrpSpPr/>
                <p:nvPr/>
              </p:nvGrpSpPr>
              <p:grpSpPr>
                <a:xfrm>
                  <a:off x="1519519" y="3768223"/>
                  <a:ext cx="2940039" cy="344182"/>
                  <a:chOff x="1519519" y="3768223"/>
                  <a:chExt cx="2940039" cy="344182"/>
                </a:xfrm>
              </p:grpSpPr>
              <p:sp>
                <p:nvSpPr>
                  <p:cNvPr id="24" name="Rectangle 17"/>
                  <p:cNvSpPr/>
                  <p:nvPr/>
                </p:nvSpPr>
                <p:spPr>
                  <a:xfrm>
                    <a:off x="1519519" y="3768225"/>
                    <a:ext cx="2940039" cy="34418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25" name="TextBox 18"/>
                  <p:cNvSpPr txBox="1"/>
                  <p:nvPr/>
                </p:nvSpPr>
                <p:spPr>
                  <a:xfrm>
                    <a:off x="2338939" y="3768223"/>
                    <a:ext cx="1301204" cy="2974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id-ID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</a:rPr>
                      <a:t>1 GB Bandwith</a:t>
                    </a:r>
                  </a:p>
                </p:txBody>
              </p:sp>
            </p:grpSp>
            <p:sp>
              <p:nvSpPr>
                <p:cNvPr id="16" name="TextBox 9"/>
                <p:cNvSpPr txBox="1"/>
                <p:nvPr/>
              </p:nvSpPr>
              <p:spPr>
                <a:xfrm>
                  <a:off x="2379441" y="4122075"/>
                  <a:ext cx="1220202" cy="2974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5</a:t>
                  </a:r>
                  <a:r>
                    <a:rPr lang="id-ID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 MB File Size</a:t>
                  </a:r>
                </a:p>
              </p:txBody>
            </p:sp>
            <p:sp>
              <p:nvSpPr>
                <p:cNvPr id="17" name="TextBox 10"/>
                <p:cNvSpPr txBox="1"/>
                <p:nvPr/>
              </p:nvSpPr>
              <p:spPr>
                <a:xfrm>
                  <a:off x="2263608" y="4820192"/>
                  <a:ext cx="1451866" cy="2974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  <a:cs typeface="Clear Sans" panose="020B0503030202020304" pitchFamily="34" charset="0"/>
                    </a:rPr>
                    <a:t>512</a:t>
                  </a:r>
                  <a:r>
                    <a:rPr lang="id-ID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  <a:cs typeface="Clear Sans" panose="020B0503030202020304" pitchFamily="34" charset="0"/>
                    </a:rPr>
                    <a:t> MB Memory</a:t>
                  </a:r>
                </a:p>
              </p:txBody>
            </p:sp>
            <p:grpSp>
              <p:nvGrpSpPr>
                <p:cNvPr id="18" name="Group 11"/>
                <p:cNvGrpSpPr/>
                <p:nvPr/>
              </p:nvGrpSpPr>
              <p:grpSpPr>
                <a:xfrm>
                  <a:off x="1519519" y="4456585"/>
                  <a:ext cx="2940039" cy="344180"/>
                  <a:chOff x="1519519" y="4456585"/>
                  <a:chExt cx="2940039" cy="344180"/>
                </a:xfrm>
              </p:grpSpPr>
              <p:sp>
                <p:nvSpPr>
                  <p:cNvPr id="22" name="Rectangle 15"/>
                  <p:cNvSpPr/>
                  <p:nvPr/>
                </p:nvSpPr>
                <p:spPr>
                  <a:xfrm>
                    <a:off x="1519519" y="4456585"/>
                    <a:ext cx="2940039" cy="34418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23" name="TextBox 16"/>
                  <p:cNvSpPr txBox="1"/>
                  <p:nvPr/>
                </p:nvSpPr>
                <p:spPr>
                  <a:xfrm>
                    <a:off x="2451530" y="4477761"/>
                    <a:ext cx="1076020" cy="2974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  <a:cs typeface="Clear Sans" panose="020B0503030202020304" pitchFamily="34" charset="0"/>
                      </a:rPr>
                      <a:t>2</a:t>
                    </a:r>
                    <a:r>
                      <a:rPr lang="id-ID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  <a:cs typeface="Clear Sans" panose="020B0503030202020304" pitchFamily="34" charset="0"/>
                      </a:rPr>
                      <a:t> GHZ CPU</a:t>
                    </a:r>
                  </a:p>
                </p:txBody>
              </p:sp>
            </p:grpSp>
            <p:grpSp>
              <p:nvGrpSpPr>
                <p:cNvPr id="19" name="Group 12"/>
                <p:cNvGrpSpPr/>
                <p:nvPr/>
              </p:nvGrpSpPr>
              <p:grpSpPr>
                <a:xfrm>
                  <a:off x="1519519" y="5143424"/>
                  <a:ext cx="2940039" cy="344180"/>
                  <a:chOff x="1519519" y="5143424"/>
                  <a:chExt cx="2940039" cy="344180"/>
                </a:xfrm>
              </p:grpSpPr>
              <p:sp>
                <p:nvSpPr>
                  <p:cNvPr id="20" name="Rectangle 13"/>
                  <p:cNvSpPr/>
                  <p:nvPr/>
                </p:nvSpPr>
                <p:spPr>
                  <a:xfrm>
                    <a:off x="1519519" y="5143424"/>
                    <a:ext cx="2940039" cy="34418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21" name="TextBox 14"/>
                  <p:cNvSpPr txBox="1"/>
                  <p:nvPr/>
                </p:nvSpPr>
                <p:spPr>
                  <a:xfrm>
                    <a:off x="2375390" y="5164600"/>
                    <a:ext cx="1228302" cy="2974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</a:rPr>
                      <a:t>24x 7 Support</a:t>
                    </a:r>
                    <a:endParaRPr lang="id-ID" sz="1335" dirty="0">
                      <a:solidFill>
                        <a:schemeClr val="bg1">
                          <a:lumMod val="50000"/>
                        </a:schemeClr>
                      </a:solidFill>
                      <a:latin typeface="Lato Light" panose="020F0302020204030203" pitchFamily="34" charset="0"/>
                    </a:endParaRPr>
                  </a:p>
                </p:txBody>
              </p:sp>
            </p:grpSp>
          </p:grpSp>
          <p:grpSp>
            <p:nvGrpSpPr>
              <p:cNvPr id="7" name="Group 85"/>
              <p:cNvGrpSpPr/>
              <p:nvPr/>
            </p:nvGrpSpPr>
            <p:grpSpPr>
              <a:xfrm>
                <a:off x="1408322" y="2350658"/>
                <a:ext cx="3140395" cy="634461"/>
                <a:chOff x="4531434" y="2940216"/>
                <a:chExt cx="3129130" cy="634461"/>
              </a:xfrm>
            </p:grpSpPr>
            <p:sp>
              <p:nvSpPr>
                <p:cNvPr id="8" name="Right Triangle 86"/>
                <p:cNvSpPr/>
                <p:nvPr/>
              </p:nvSpPr>
              <p:spPr>
                <a:xfrm rot="10800000">
                  <a:off x="4531434" y="3457927"/>
                  <a:ext cx="116750" cy="116750"/>
                </a:xfrm>
                <a:prstGeom prst="rtTriangle">
                  <a:avLst/>
                </a:prstGeom>
                <a:solidFill>
                  <a:srgbClr val="005268">
                    <a:alpha val="9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ight Triangle 87"/>
                <p:cNvSpPr/>
                <p:nvPr/>
              </p:nvSpPr>
              <p:spPr>
                <a:xfrm rot="10800000" flipH="1">
                  <a:off x="7540947" y="3457927"/>
                  <a:ext cx="116750" cy="116750"/>
                </a:xfrm>
                <a:prstGeom prst="rtTriangle">
                  <a:avLst/>
                </a:prstGeom>
                <a:solidFill>
                  <a:srgbClr val="005268">
                    <a:alpha val="9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ectangle 88"/>
                <p:cNvSpPr/>
                <p:nvPr/>
              </p:nvSpPr>
              <p:spPr>
                <a:xfrm>
                  <a:off x="4531435" y="2940216"/>
                  <a:ext cx="3129129" cy="517713"/>
                </a:xfrm>
                <a:prstGeom prst="rect">
                  <a:avLst/>
                </a:prstGeom>
                <a:solidFill>
                  <a:srgbClr val="4796A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5" name="TextBox 89"/>
            <p:cNvSpPr txBox="1"/>
            <p:nvPr/>
          </p:nvSpPr>
          <p:spPr>
            <a:xfrm>
              <a:off x="2402836" y="2432418"/>
              <a:ext cx="6912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Basic</a:t>
              </a:r>
              <a:endParaRPr lang="id-ID" sz="1600" b="1" dirty="0">
                <a:solidFill>
                  <a:schemeClr val="bg1"/>
                </a:solidFill>
                <a:latin typeface="Clear Sans" panose="020B0503030202020304" pitchFamily="34" charset="0"/>
                <a:cs typeface="Clear Sans" panose="020B0503030202020304" pitchFamily="34" charset="0"/>
              </a:endParaRPr>
            </a:p>
          </p:txBody>
        </p:sp>
      </p:grpSp>
      <p:grpSp>
        <p:nvGrpSpPr>
          <p:cNvPr id="34" name="Group 6"/>
          <p:cNvGrpSpPr/>
          <p:nvPr/>
        </p:nvGrpSpPr>
        <p:grpSpPr>
          <a:xfrm>
            <a:off x="4498958" y="1908546"/>
            <a:ext cx="3140395" cy="3840082"/>
            <a:chOff x="4513472" y="2227861"/>
            <a:chExt cx="3140395" cy="3840082"/>
          </a:xfrm>
        </p:grpSpPr>
        <p:grpSp>
          <p:nvGrpSpPr>
            <p:cNvPr id="35" name="Group 90"/>
            <p:cNvGrpSpPr/>
            <p:nvPr/>
          </p:nvGrpSpPr>
          <p:grpSpPr>
            <a:xfrm>
              <a:off x="4513472" y="2227861"/>
              <a:ext cx="3140395" cy="3259743"/>
              <a:chOff x="1408322" y="2227861"/>
              <a:chExt cx="3140395" cy="3259743"/>
            </a:xfrm>
          </p:grpSpPr>
          <p:grpSp>
            <p:nvGrpSpPr>
              <p:cNvPr id="42" name="Group 91"/>
              <p:cNvGrpSpPr/>
              <p:nvPr/>
            </p:nvGrpSpPr>
            <p:grpSpPr>
              <a:xfrm>
                <a:off x="1519520" y="2227861"/>
                <a:ext cx="2909149" cy="3259743"/>
                <a:chOff x="1519519" y="2227861"/>
                <a:chExt cx="2940039" cy="3259743"/>
              </a:xfrm>
            </p:grpSpPr>
            <p:sp>
              <p:nvSpPr>
                <p:cNvPr id="47" name="Rectangle 96"/>
                <p:cNvSpPr/>
                <p:nvPr/>
              </p:nvSpPr>
              <p:spPr>
                <a:xfrm>
                  <a:off x="1519519" y="4112405"/>
                  <a:ext cx="2940039" cy="344180"/>
                </a:xfrm>
                <a:prstGeom prst="rect">
                  <a:avLst/>
                </a:prstGeom>
                <a:solidFill>
                  <a:srgbClr val="FDFDFD"/>
                </a:solidFill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/>
                </a:p>
              </p:txBody>
            </p:sp>
            <p:sp>
              <p:nvSpPr>
                <p:cNvPr id="48" name="Rectangle 97"/>
                <p:cNvSpPr/>
                <p:nvPr/>
              </p:nvSpPr>
              <p:spPr>
                <a:xfrm>
                  <a:off x="1519519" y="4800765"/>
                  <a:ext cx="2940039" cy="344180"/>
                </a:xfrm>
                <a:prstGeom prst="rect">
                  <a:avLst/>
                </a:prstGeom>
                <a:solidFill>
                  <a:srgbClr val="FDFDFD"/>
                </a:solidFill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/>
                </a:p>
              </p:txBody>
            </p:sp>
            <p:sp>
              <p:nvSpPr>
                <p:cNvPr id="49" name="Rectangle 98"/>
                <p:cNvSpPr/>
                <p:nvPr/>
              </p:nvSpPr>
              <p:spPr>
                <a:xfrm>
                  <a:off x="1519519" y="2227861"/>
                  <a:ext cx="2940039" cy="344180"/>
                </a:xfrm>
                <a:prstGeom prst="rect">
                  <a:avLst/>
                </a:prstGeom>
                <a:solidFill>
                  <a:srgbClr val="4796AB">
                    <a:alpha val="85000"/>
                  </a:srgbClr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/>
                </a:p>
              </p:txBody>
            </p:sp>
            <p:grpSp>
              <p:nvGrpSpPr>
                <p:cNvPr id="50" name="Group 99"/>
                <p:cNvGrpSpPr/>
                <p:nvPr/>
              </p:nvGrpSpPr>
              <p:grpSpPr>
                <a:xfrm>
                  <a:off x="1519519" y="2584591"/>
                  <a:ext cx="2940039" cy="1158380"/>
                  <a:chOff x="1519519" y="2584591"/>
                  <a:chExt cx="2940039" cy="1158380"/>
                </a:xfrm>
              </p:grpSpPr>
              <p:sp>
                <p:nvSpPr>
                  <p:cNvPr id="62" name="Rectangle 111"/>
                  <p:cNvSpPr/>
                  <p:nvPr/>
                </p:nvSpPr>
                <p:spPr>
                  <a:xfrm>
                    <a:off x="1519519" y="2584591"/>
                    <a:ext cx="2940039" cy="1158380"/>
                  </a:xfrm>
                  <a:prstGeom prst="rect">
                    <a:avLst/>
                  </a:prstGeom>
                  <a:solidFill>
                    <a:srgbClr val="4796AB">
                      <a:alpha val="85000"/>
                    </a:srgb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63" name="TextBox 112"/>
                  <p:cNvSpPr txBox="1"/>
                  <p:nvPr/>
                </p:nvSpPr>
                <p:spPr>
                  <a:xfrm>
                    <a:off x="2583561" y="2819167"/>
                    <a:ext cx="811956" cy="7078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0" dirty="0">
                        <a:solidFill>
                          <a:schemeClr val="bg1"/>
                        </a:solidFill>
                        <a:latin typeface="Clear Sans Medium" panose="020B0603030202020304" pitchFamily="34" charset="0"/>
                        <a:cs typeface="Clear Sans Medium" panose="020B0603030202020304" pitchFamily="34" charset="0"/>
                      </a:rPr>
                      <a:t>6</a:t>
                    </a:r>
                    <a:r>
                      <a:rPr lang="id-ID" sz="4000" dirty="0">
                        <a:solidFill>
                          <a:schemeClr val="bg1"/>
                        </a:solidFill>
                        <a:latin typeface="Clear Sans Medium" panose="020B0603030202020304" pitchFamily="34" charset="0"/>
                        <a:cs typeface="Clear Sans Medium" panose="020B0603030202020304" pitchFamily="34" charset="0"/>
                      </a:rPr>
                      <a:t>0</a:t>
                    </a:r>
                  </a:p>
                </p:txBody>
              </p:sp>
              <p:sp>
                <p:nvSpPr>
                  <p:cNvPr id="64" name="TextBox 113"/>
                  <p:cNvSpPr txBox="1"/>
                  <p:nvPr/>
                </p:nvSpPr>
                <p:spPr>
                  <a:xfrm>
                    <a:off x="3312889" y="2922670"/>
                    <a:ext cx="343889" cy="49675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id-ID" sz="2665" b="1" dirty="0">
                        <a:solidFill>
                          <a:schemeClr val="bg1"/>
                        </a:solidFill>
                      </a:rPr>
                      <a:t>$</a:t>
                    </a:r>
                  </a:p>
                </p:txBody>
              </p:sp>
              <p:sp>
                <p:nvSpPr>
                  <p:cNvPr id="65" name="TextBox 114"/>
                  <p:cNvSpPr txBox="1"/>
                  <p:nvPr/>
                </p:nvSpPr>
                <p:spPr>
                  <a:xfrm>
                    <a:off x="2649795" y="3325612"/>
                    <a:ext cx="1002197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id-ID" sz="1400" dirty="0">
                        <a:solidFill>
                          <a:schemeClr val="bg1"/>
                        </a:solidFill>
                        <a:latin typeface="Clear Sans Light" panose="020B0303030202020304" pitchFamily="34" charset="0"/>
                        <a:cs typeface="Clear Sans Light" panose="020B0303030202020304" pitchFamily="34" charset="0"/>
                      </a:rPr>
                      <a:t>per month</a:t>
                    </a:r>
                  </a:p>
                </p:txBody>
              </p:sp>
            </p:grpSp>
            <p:grpSp>
              <p:nvGrpSpPr>
                <p:cNvPr id="51" name="Group 100"/>
                <p:cNvGrpSpPr/>
                <p:nvPr/>
              </p:nvGrpSpPr>
              <p:grpSpPr>
                <a:xfrm>
                  <a:off x="1519519" y="3768223"/>
                  <a:ext cx="2940039" cy="344182"/>
                  <a:chOff x="1519519" y="3768223"/>
                  <a:chExt cx="2940039" cy="344182"/>
                </a:xfrm>
              </p:grpSpPr>
              <p:sp>
                <p:nvSpPr>
                  <p:cNvPr id="60" name="Rectangle 109"/>
                  <p:cNvSpPr/>
                  <p:nvPr/>
                </p:nvSpPr>
                <p:spPr>
                  <a:xfrm>
                    <a:off x="1519519" y="3768225"/>
                    <a:ext cx="2940039" cy="34418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61" name="TextBox 110"/>
                  <p:cNvSpPr txBox="1"/>
                  <p:nvPr/>
                </p:nvSpPr>
                <p:spPr>
                  <a:xfrm>
                    <a:off x="2338939" y="3768223"/>
                    <a:ext cx="1301204" cy="2974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</a:rPr>
                      <a:t>5</a:t>
                    </a:r>
                    <a:r>
                      <a:rPr lang="id-ID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</a:rPr>
                      <a:t> GB Bandwith</a:t>
                    </a:r>
                  </a:p>
                </p:txBody>
              </p:sp>
            </p:grpSp>
            <p:sp>
              <p:nvSpPr>
                <p:cNvPr id="52" name="TextBox 101"/>
                <p:cNvSpPr txBox="1"/>
                <p:nvPr/>
              </p:nvSpPr>
              <p:spPr>
                <a:xfrm>
                  <a:off x="2329219" y="4122075"/>
                  <a:ext cx="1320645" cy="2974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20</a:t>
                  </a:r>
                  <a:r>
                    <a:rPr lang="id-ID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 M</a:t>
                  </a:r>
                  <a:r>
                    <a:rPr lang="en-US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B</a:t>
                  </a:r>
                  <a:r>
                    <a:rPr lang="id-ID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 File Size</a:t>
                  </a:r>
                </a:p>
              </p:txBody>
            </p:sp>
            <p:sp>
              <p:nvSpPr>
                <p:cNvPr id="53" name="TextBox 102"/>
                <p:cNvSpPr txBox="1"/>
                <p:nvPr/>
              </p:nvSpPr>
              <p:spPr>
                <a:xfrm>
                  <a:off x="2377821" y="4820192"/>
                  <a:ext cx="1223442" cy="2974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4</a:t>
                  </a:r>
                  <a:r>
                    <a:rPr lang="id-ID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 </a:t>
                  </a:r>
                  <a:r>
                    <a:rPr lang="en-US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G</a:t>
                  </a:r>
                  <a:r>
                    <a:rPr lang="id-ID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B Memory</a:t>
                  </a:r>
                </a:p>
              </p:txBody>
            </p:sp>
            <p:grpSp>
              <p:nvGrpSpPr>
                <p:cNvPr id="54" name="Group 103"/>
                <p:cNvGrpSpPr/>
                <p:nvPr/>
              </p:nvGrpSpPr>
              <p:grpSpPr>
                <a:xfrm>
                  <a:off x="1519519" y="4456585"/>
                  <a:ext cx="2940039" cy="344180"/>
                  <a:chOff x="1519519" y="4456585"/>
                  <a:chExt cx="2940039" cy="344180"/>
                </a:xfrm>
              </p:grpSpPr>
              <p:sp>
                <p:nvSpPr>
                  <p:cNvPr id="58" name="Rectangle 107"/>
                  <p:cNvSpPr/>
                  <p:nvPr/>
                </p:nvSpPr>
                <p:spPr>
                  <a:xfrm>
                    <a:off x="1519519" y="4456585"/>
                    <a:ext cx="2940039" cy="34418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59" name="TextBox 108"/>
                  <p:cNvSpPr txBox="1"/>
                  <p:nvPr/>
                </p:nvSpPr>
                <p:spPr>
                  <a:xfrm>
                    <a:off x="2451530" y="4477761"/>
                    <a:ext cx="1076020" cy="2974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  <a:cs typeface="Clear Sans" panose="020B0503030202020304" pitchFamily="34" charset="0"/>
                      </a:rPr>
                      <a:t>5</a:t>
                    </a:r>
                    <a:r>
                      <a:rPr lang="id-ID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  <a:cs typeface="Clear Sans" panose="020B0503030202020304" pitchFamily="34" charset="0"/>
                      </a:rPr>
                      <a:t> GHZ CPU</a:t>
                    </a:r>
                  </a:p>
                </p:txBody>
              </p:sp>
            </p:grpSp>
            <p:grpSp>
              <p:nvGrpSpPr>
                <p:cNvPr id="55" name="Group 104"/>
                <p:cNvGrpSpPr/>
                <p:nvPr/>
              </p:nvGrpSpPr>
              <p:grpSpPr>
                <a:xfrm>
                  <a:off x="1519519" y="5143424"/>
                  <a:ext cx="2940039" cy="344180"/>
                  <a:chOff x="1519519" y="5143424"/>
                  <a:chExt cx="2940039" cy="344180"/>
                </a:xfrm>
              </p:grpSpPr>
              <p:sp>
                <p:nvSpPr>
                  <p:cNvPr id="56" name="Rectangle 105"/>
                  <p:cNvSpPr/>
                  <p:nvPr/>
                </p:nvSpPr>
                <p:spPr>
                  <a:xfrm>
                    <a:off x="1519519" y="5143424"/>
                    <a:ext cx="2940039" cy="34418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57" name="TextBox 106"/>
                  <p:cNvSpPr txBox="1"/>
                  <p:nvPr/>
                </p:nvSpPr>
                <p:spPr>
                  <a:xfrm>
                    <a:off x="2375389" y="5164600"/>
                    <a:ext cx="1228302" cy="2974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</a:rPr>
                      <a:t>24x 7 Support</a:t>
                    </a:r>
                    <a:endParaRPr lang="id-ID" sz="1335" dirty="0">
                      <a:solidFill>
                        <a:schemeClr val="bg1">
                          <a:lumMod val="50000"/>
                        </a:schemeClr>
                      </a:solidFill>
                      <a:latin typeface="Lato Light" panose="020F0302020204030203" pitchFamily="34" charset="0"/>
                    </a:endParaRPr>
                  </a:p>
                </p:txBody>
              </p:sp>
            </p:grpSp>
          </p:grpSp>
          <p:grpSp>
            <p:nvGrpSpPr>
              <p:cNvPr id="43" name="Group 92"/>
              <p:cNvGrpSpPr/>
              <p:nvPr/>
            </p:nvGrpSpPr>
            <p:grpSpPr>
              <a:xfrm>
                <a:off x="1408322" y="2350658"/>
                <a:ext cx="3140395" cy="634461"/>
                <a:chOff x="4531434" y="2940216"/>
                <a:chExt cx="3129130" cy="634461"/>
              </a:xfrm>
            </p:grpSpPr>
            <p:sp>
              <p:nvSpPr>
                <p:cNvPr id="44" name="Right Triangle 93"/>
                <p:cNvSpPr/>
                <p:nvPr/>
              </p:nvSpPr>
              <p:spPr>
                <a:xfrm rot="10800000">
                  <a:off x="4531434" y="3457927"/>
                  <a:ext cx="116750" cy="116750"/>
                </a:xfrm>
                <a:prstGeom prst="rtTriangle">
                  <a:avLst/>
                </a:prstGeom>
                <a:solidFill>
                  <a:schemeClr val="tx2">
                    <a:alpha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ight Triangle 94"/>
                <p:cNvSpPr/>
                <p:nvPr/>
              </p:nvSpPr>
              <p:spPr>
                <a:xfrm rot="10800000" flipH="1">
                  <a:off x="7540947" y="3457927"/>
                  <a:ext cx="116750" cy="116750"/>
                </a:xfrm>
                <a:prstGeom prst="rtTriangle">
                  <a:avLst/>
                </a:prstGeom>
                <a:solidFill>
                  <a:schemeClr val="tx2">
                    <a:alpha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Rectangle 95"/>
                <p:cNvSpPr/>
                <p:nvPr/>
              </p:nvSpPr>
              <p:spPr>
                <a:xfrm>
                  <a:off x="4531435" y="2940216"/>
                  <a:ext cx="3129129" cy="517713"/>
                </a:xfrm>
                <a:prstGeom prst="rect">
                  <a:avLst/>
                </a:prstGeom>
                <a:solidFill>
                  <a:srgbClr val="006C8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36" name="TextBox 140"/>
            <p:cNvSpPr txBox="1"/>
            <p:nvPr/>
          </p:nvSpPr>
          <p:spPr>
            <a:xfrm>
              <a:off x="5621258" y="2432418"/>
              <a:ext cx="103816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Premium</a:t>
              </a:r>
              <a:endParaRPr lang="id-ID" sz="1600" b="1" dirty="0">
                <a:solidFill>
                  <a:schemeClr val="bg1"/>
                </a:solidFill>
                <a:latin typeface="Clear Sans" panose="020B0503030202020304" pitchFamily="34" charset="0"/>
                <a:cs typeface="Clear Sans" panose="020B0503030202020304" pitchFamily="34" charset="0"/>
              </a:endParaRPr>
            </a:p>
          </p:txBody>
        </p:sp>
        <p:grpSp>
          <p:nvGrpSpPr>
            <p:cNvPr id="37" name="Group 142"/>
            <p:cNvGrpSpPr/>
            <p:nvPr/>
          </p:nvGrpSpPr>
          <p:grpSpPr>
            <a:xfrm>
              <a:off x="5277767" y="5657199"/>
              <a:ext cx="1638065" cy="410744"/>
              <a:chOff x="2170509" y="5657199"/>
              <a:chExt cx="1638065" cy="410744"/>
            </a:xfrm>
          </p:grpSpPr>
          <p:grpSp>
            <p:nvGrpSpPr>
              <p:cNvPr id="38" name="Group 143"/>
              <p:cNvGrpSpPr/>
              <p:nvPr/>
            </p:nvGrpSpPr>
            <p:grpSpPr>
              <a:xfrm>
                <a:off x="2170509" y="5657199"/>
                <a:ext cx="1638065" cy="410744"/>
                <a:chOff x="2069839" y="6089745"/>
                <a:chExt cx="1683915" cy="410744"/>
              </a:xfrm>
            </p:grpSpPr>
            <p:sp>
              <p:nvSpPr>
                <p:cNvPr id="40" name="Rectangle 145"/>
                <p:cNvSpPr/>
                <p:nvPr/>
              </p:nvSpPr>
              <p:spPr>
                <a:xfrm>
                  <a:off x="2069839" y="6089745"/>
                  <a:ext cx="1683915" cy="410744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/>
                </a:p>
              </p:txBody>
            </p:sp>
            <p:sp>
              <p:nvSpPr>
                <p:cNvPr id="41" name="TextBox 146"/>
                <p:cNvSpPr txBox="1"/>
                <p:nvPr/>
              </p:nvSpPr>
              <p:spPr>
                <a:xfrm>
                  <a:off x="2479333" y="6136270"/>
                  <a:ext cx="1064855" cy="2974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335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</a:rPr>
                    <a:t>Select Plan</a:t>
                  </a:r>
                  <a:endParaRPr lang="id-ID" sz="1335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lear Sans" panose="020B0503030202020304" pitchFamily="34" charset="0"/>
                    <a:cs typeface="Clear Sans" panose="020B0503030202020304" pitchFamily="34" charset="0"/>
                  </a:endParaRPr>
                </a:p>
              </p:txBody>
            </p:sp>
          </p:grpSp>
          <p:sp>
            <p:nvSpPr>
              <p:cNvPr id="39" name="Freeform 34"/>
              <p:cNvSpPr>
                <a:spLocks noEditPoints="1"/>
              </p:cNvSpPr>
              <p:nvPr/>
            </p:nvSpPr>
            <p:spPr bwMode="auto">
              <a:xfrm>
                <a:off x="2290332" y="5748233"/>
                <a:ext cx="234864" cy="221849"/>
              </a:xfrm>
              <a:custGeom>
                <a:avLst/>
                <a:gdLst>
                  <a:gd name="T0" fmla="*/ 164 w 674"/>
                  <a:gd name="T1" fmla="*/ 29 h 639"/>
                  <a:gd name="T2" fmla="*/ 164 w 674"/>
                  <a:gd name="T3" fmla="*/ 29 h 639"/>
                  <a:gd name="T4" fmla="*/ 164 w 674"/>
                  <a:gd name="T5" fmla="*/ 28 h 639"/>
                  <a:gd name="T6" fmla="*/ 164 w 674"/>
                  <a:gd name="T7" fmla="*/ 28 h 639"/>
                  <a:gd name="T8" fmla="*/ 164 w 674"/>
                  <a:gd name="T9" fmla="*/ 28 h 639"/>
                  <a:gd name="T10" fmla="*/ 164 w 674"/>
                  <a:gd name="T11" fmla="*/ 28 h 639"/>
                  <a:gd name="T12" fmla="*/ 164 w 674"/>
                  <a:gd name="T13" fmla="*/ 28 h 639"/>
                  <a:gd name="T14" fmla="*/ 163 w 674"/>
                  <a:gd name="T15" fmla="*/ 27 h 639"/>
                  <a:gd name="T16" fmla="*/ 163 w 674"/>
                  <a:gd name="T17" fmla="*/ 27 h 639"/>
                  <a:gd name="T18" fmla="*/ 163 w 674"/>
                  <a:gd name="T19" fmla="*/ 27 h 639"/>
                  <a:gd name="T20" fmla="*/ 163 w 674"/>
                  <a:gd name="T21" fmla="*/ 27 h 639"/>
                  <a:gd name="T22" fmla="*/ 163 w 674"/>
                  <a:gd name="T23" fmla="*/ 27 h 639"/>
                  <a:gd name="T24" fmla="*/ 163 w 674"/>
                  <a:gd name="T25" fmla="*/ 27 h 639"/>
                  <a:gd name="T26" fmla="*/ 163 w 674"/>
                  <a:gd name="T27" fmla="*/ 26 h 639"/>
                  <a:gd name="T28" fmla="*/ 162 w 674"/>
                  <a:gd name="T29" fmla="*/ 26 h 639"/>
                  <a:gd name="T30" fmla="*/ 162 w 674"/>
                  <a:gd name="T31" fmla="*/ 26 h 639"/>
                  <a:gd name="T32" fmla="*/ 162 w 674"/>
                  <a:gd name="T33" fmla="*/ 26 h 639"/>
                  <a:gd name="T34" fmla="*/ 162 w 674"/>
                  <a:gd name="T35" fmla="*/ 26 h 639"/>
                  <a:gd name="T36" fmla="*/ 159 w 674"/>
                  <a:gd name="T37" fmla="*/ 24 h 639"/>
                  <a:gd name="T38" fmla="*/ 159 w 674"/>
                  <a:gd name="T39" fmla="*/ 24 h 639"/>
                  <a:gd name="T40" fmla="*/ 159 w 674"/>
                  <a:gd name="T41" fmla="*/ 23 h 639"/>
                  <a:gd name="T42" fmla="*/ 159 w 674"/>
                  <a:gd name="T43" fmla="*/ 23 h 639"/>
                  <a:gd name="T44" fmla="*/ 159 w 674"/>
                  <a:gd name="T45" fmla="*/ 23 h 639"/>
                  <a:gd name="T46" fmla="*/ 158 w 674"/>
                  <a:gd name="T47" fmla="*/ 23 h 639"/>
                  <a:gd name="T48" fmla="*/ 158 w 674"/>
                  <a:gd name="T49" fmla="*/ 23 h 639"/>
                  <a:gd name="T50" fmla="*/ 158 w 674"/>
                  <a:gd name="T51" fmla="*/ 23 h 639"/>
                  <a:gd name="T52" fmla="*/ 158 w 674"/>
                  <a:gd name="T53" fmla="*/ 23 h 639"/>
                  <a:gd name="T54" fmla="*/ 158 w 674"/>
                  <a:gd name="T55" fmla="*/ 23 h 639"/>
                  <a:gd name="T56" fmla="*/ 157 w 674"/>
                  <a:gd name="T57" fmla="*/ 23 h 639"/>
                  <a:gd name="T58" fmla="*/ 157 w 674"/>
                  <a:gd name="T59" fmla="*/ 22 h 639"/>
                  <a:gd name="T60" fmla="*/ 157 w 674"/>
                  <a:gd name="T61" fmla="*/ 22 h 639"/>
                  <a:gd name="T62" fmla="*/ 157 w 674"/>
                  <a:gd name="T63" fmla="*/ 22 h 639"/>
                  <a:gd name="T64" fmla="*/ 157 w 674"/>
                  <a:gd name="T65" fmla="*/ 22 h 639"/>
                  <a:gd name="T66" fmla="*/ 156 w 674"/>
                  <a:gd name="T67" fmla="*/ 22 h 639"/>
                  <a:gd name="T68" fmla="*/ 156 w 674"/>
                  <a:gd name="T69" fmla="*/ 22 h 639"/>
                  <a:gd name="T70" fmla="*/ 156 w 674"/>
                  <a:gd name="T71" fmla="*/ 22 h 639"/>
                  <a:gd name="T72" fmla="*/ 156 w 674"/>
                  <a:gd name="T73" fmla="*/ 22 h 639"/>
                  <a:gd name="T74" fmla="*/ 156 w 674"/>
                  <a:gd name="T75" fmla="*/ 22 h 639"/>
                  <a:gd name="T76" fmla="*/ 155 w 674"/>
                  <a:gd name="T77" fmla="*/ 22 h 639"/>
                  <a:gd name="T78" fmla="*/ 155 w 674"/>
                  <a:gd name="T79" fmla="*/ 22 h 639"/>
                  <a:gd name="T80" fmla="*/ 155 w 674"/>
                  <a:gd name="T81" fmla="*/ 22 h 639"/>
                  <a:gd name="T82" fmla="*/ 155 w 674"/>
                  <a:gd name="T83" fmla="*/ 21 h 639"/>
                  <a:gd name="T84" fmla="*/ 154 w 674"/>
                  <a:gd name="T85" fmla="*/ 21 h 639"/>
                  <a:gd name="T86" fmla="*/ 154 w 674"/>
                  <a:gd name="T87" fmla="*/ 21 h 639"/>
                  <a:gd name="T88" fmla="*/ 153 w 674"/>
                  <a:gd name="T89" fmla="*/ 21 h 639"/>
                  <a:gd name="T90" fmla="*/ 151 w 674"/>
                  <a:gd name="T91" fmla="*/ 21 h 639"/>
                  <a:gd name="T92" fmla="*/ 151 w 674"/>
                  <a:gd name="T93" fmla="*/ 21 h 639"/>
                  <a:gd name="T94" fmla="*/ 150 w 674"/>
                  <a:gd name="T95" fmla="*/ 21 h 639"/>
                  <a:gd name="T96" fmla="*/ 150 w 674"/>
                  <a:gd name="T97" fmla="*/ 21 h 639"/>
                  <a:gd name="T98" fmla="*/ 149 w 674"/>
                  <a:gd name="T99" fmla="*/ 21 h 639"/>
                  <a:gd name="T100" fmla="*/ 75 w 674"/>
                  <a:gd name="T101" fmla="*/ 58 h 639"/>
                  <a:gd name="T102" fmla="*/ 374 w 674"/>
                  <a:gd name="T103" fmla="*/ 506 h 639"/>
                  <a:gd name="T104" fmla="*/ 297 w 674"/>
                  <a:gd name="T105" fmla="*/ 452 h 639"/>
                  <a:gd name="T106" fmla="*/ 592 w 674"/>
                  <a:gd name="T107" fmla="*/ 601 h 639"/>
                  <a:gd name="T108" fmla="*/ 374 w 674"/>
                  <a:gd name="T109" fmla="*/ 127 h 639"/>
                  <a:gd name="T110" fmla="*/ 488 w 674"/>
                  <a:gd name="T111" fmla="*/ 127 h 639"/>
                  <a:gd name="T112" fmla="*/ 239 w 674"/>
                  <a:gd name="T113" fmla="*/ 127 h 639"/>
                  <a:gd name="T114" fmla="*/ 637 w 674"/>
                  <a:gd name="T115" fmla="*/ 300 h 6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74" h="639">
                    <a:moveTo>
                      <a:pt x="656" y="90"/>
                    </a:moveTo>
                    <a:cubicBezTo>
                      <a:pt x="184" y="90"/>
                      <a:pt x="184" y="90"/>
                      <a:pt x="184" y="90"/>
                    </a:cubicBezTo>
                    <a:cubicBezTo>
                      <a:pt x="167" y="34"/>
                      <a:pt x="167" y="34"/>
                      <a:pt x="167" y="34"/>
                    </a:cubicBezTo>
                    <a:cubicBezTo>
                      <a:pt x="167" y="34"/>
                      <a:pt x="167" y="34"/>
                      <a:pt x="167" y="34"/>
                    </a:cubicBezTo>
                    <a:cubicBezTo>
                      <a:pt x="166" y="32"/>
                      <a:pt x="165" y="30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7"/>
                      <a:pt x="164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1" y="25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3" y="21"/>
                      <a:pt x="153" y="21"/>
                      <a:pt x="153" y="21"/>
                    </a:cubicBezTo>
                    <a:cubicBezTo>
                      <a:pt x="153" y="21"/>
                      <a:pt x="153" y="21"/>
                      <a:pt x="153" y="21"/>
                    </a:cubicBezTo>
                    <a:cubicBezTo>
                      <a:pt x="152" y="21"/>
                      <a:pt x="152" y="21"/>
                      <a:pt x="152" y="21"/>
                    </a:cubicBezTo>
                    <a:cubicBezTo>
                      <a:pt x="152" y="21"/>
                      <a:pt x="152" y="21"/>
                      <a:pt x="152" y="21"/>
                    </a:cubicBezTo>
                    <a:cubicBezTo>
                      <a:pt x="152" y="21"/>
                      <a:pt x="152" y="21"/>
                      <a:pt x="152" y="21"/>
                    </a:cubicBezTo>
                    <a:cubicBezTo>
                      <a:pt x="152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75" y="21"/>
                      <a:pt x="75" y="21"/>
                      <a:pt x="75" y="21"/>
                    </a:cubicBezTo>
                    <a:cubicBezTo>
                      <a:pt x="68" y="8"/>
                      <a:pt x="55" y="0"/>
                      <a:pt x="40" y="0"/>
                    </a:cubicBezTo>
                    <a:cubicBezTo>
                      <a:pt x="18" y="0"/>
                      <a:pt x="0" y="17"/>
                      <a:pt x="0" y="39"/>
                    </a:cubicBezTo>
                    <a:cubicBezTo>
                      <a:pt x="0" y="61"/>
                      <a:pt x="18" y="79"/>
                      <a:pt x="40" y="79"/>
                    </a:cubicBezTo>
                    <a:cubicBezTo>
                      <a:pt x="55" y="79"/>
                      <a:pt x="68" y="70"/>
                      <a:pt x="75" y="58"/>
                    </a:cubicBezTo>
                    <a:cubicBezTo>
                      <a:pt x="135" y="58"/>
                      <a:pt x="135" y="58"/>
                      <a:pt x="135" y="58"/>
                    </a:cubicBezTo>
                    <a:cubicBezTo>
                      <a:pt x="255" y="446"/>
                      <a:pt x="255" y="446"/>
                      <a:pt x="255" y="446"/>
                    </a:cubicBezTo>
                    <a:cubicBezTo>
                      <a:pt x="256" y="447"/>
                      <a:pt x="256" y="448"/>
                      <a:pt x="257" y="449"/>
                    </a:cubicBezTo>
                    <a:cubicBezTo>
                      <a:pt x="270" y="493"/>
                      <a:pt x="270" y="493"/>
                      <a:pt x="270" y="493"/>
                    </a:cubicBezTo>
                    <a:cubicBezTo>
                      <a:pt x="273" y="500"/>
                      <a:pt x="280" y="506"/>
                      <a:pt x="288" y="506"/>
                    </a:cubicBezTo>
                    <a:cubicBezTo>
                      <a:pt x="322" y="506"/>
                      <a:pt x="322" y="506"/>
                      <a:pt x="322" y="506"/>
                    </a:cubicBezTo>
                    <a:cubicBezTo>
                      <a:pt x="297" y="516"/>
                      <a:pt x="279" y="541"/>
                      <a:pt x="279" y="570"/>
                    </a:cubicBezTo>
                    <a:cubicBezTo>
                      <a:pt x="279" y="608"/>
                      <a:pt x="310" y="639"/>
                      <a:pt x="348" y="639"/>
                    </a:cubicBezTo>
                    <a:cubicBezTo>
                      <a:pt x="386" y="639"/>
                      <a:pt x="417" y="608"/>
                      <a:pt x="417" y="570"/>
                    </a:cubicBezTo>
                    <a:cubicBezTo>
                      <a:pt x="417" y="541"/>
                      <a:pt x="399" y="516"/>
                      <a:pt x="374" y="506"/>
                    </a:cubicBezTo>
                    <a:cubicBezTo>
                      <a:pt x="566" y="506"/>
                      <a:pt x="566" y="506"/>
                      <a:pt x="566" y="506"/>
                    </a:cubicBezTo>
                    <a:cubicBezTo>
                      <a:pt x="541" y="516"/>
                      <a:pt x="523" y="541"/>
                      <a:pt x="523" y="570"/>
                    </a:cubicBezTo>
                    <a:cubicBezTo>
                      <a:pt x="523" y="608"/>
                      <a:pt x="554" y="639"/>
                      <a:pt x="592" y="639"/>
                    </a:cubicBezTo>
                    <a:cubicBezTo>
                      <a:pt x="630" y="639"/>
                      <a:pt x="661" y="608"/>
                      <a:pt x="661" y="570"/>
                    </a:cubicBezTo>
                    <a:cubicBezTo>
                      <a:pt x="661" y="541"/>
                      <a:pt x="643" y="516"/>
                      <a:pt x="618" y="506"/>
                    </a:cubicBezTo>
                    <a:cubicBezTo>
                      <a:pt x="656" y="506"/>
                      <a:pt x="656" y="506"/>
                      <a:pt x="656" y="506"/>
                    </a:cubicBezTo>
                    <a:cubicBezTo>
                      <a:pt x="666" y="506"/>
                      <a:pt x="674" y="497"/>
                      <a:pt x="674" y="487"/>
                    </a:cubicBezTo>
                    <a:cubicBezTo>
                      <a:pt x="674" y="477"/>
                      <a:pt x="666" y="468"/>
                      <a:pt x="656" y="468"/>
                    </a:cubicBezTo>
                    <a:cubicBezTo>
                      <a:pt x="302" y="468"/>
                      <a:pt x="302" y="468"/>
                      <a:pt x="302" y="468"/>
                    </a:cubicBezTo>
                    <a:cubicBezTo>
                      <a:pt x="297" y="452"/>
                      <a:pt x="297" y="452"/>
                      <a:pt x="297" y="452"/>
                    </a:cubicBezTo>
                    <a:cubicBezTo>
                      <a:pt x="662" y="332"/>
                      <a:pt x="662" y="332"/>
                      <a:pt x="662" y="332"/>
                    </a:cubicBezTo>
                    <a:cubicBezTo>
                      <a:pt x="669" y="329"/>
                      <a:pt x="674" y="322"/>
                      <a:pt x="674" y="314"/>
                    </a:cubicBezTo>
                    <a:cubicBezTo>
                      <a:pt x="674" y="108"/>
                      <a:pt x="674" y="108"/>
                      <a:pt x="674" y="108"/>
                    </a:cubicBezTo>
                    <a:cubicBezTo>
                      <a:pt x="674" y="98"/>
                      <a:pt x="666" y="90"/>
                      <a:pt x="656" y="90"/>
                    </a:cubicBezTo>
                    <a:close/>
                    <a:moveTo>
                      <a:pt x="348" y="601"/>
                    </a:moveTo>
                    <a:cubicBezTo>
                      <a:pt x="330" y="601"/>
                      <a:pt x="316" y="587"/>
                      <a:pt x="316" y="570"/>
                    </a:cubicBezTo>
                    <a:cubicBezTo>
                      <a:pt x="316" y="552"/>
                      <a:pt x="330" y="538"/>
                      <a:pt x="348" y="538"/>
                    </a:cubicBezTo>
                    <a:cubicBezTo>
                      <a:pt x="365" y="538"/>
                      <a:pt x="379" y="552"/>
                      <a:pt x="379" y="570"/>
                    </a:cubicBezTo>
                    <a:cubicBezTo>
                      <a:pt x="379" y="587"/>
                      <a:pt x="365" y="601"/>
                      <a:pt x="348" y="601"/>
                    </a:cubicBezTo>
                    <a:close/>
                    <a:moveTo>
                      <a:pt x="592" y="601"/>
                    </a:moveTo>
                    <a:cubicBezTo>
                      <a:pt x="575" y="601"/>
                      <a:pt x="560" y="587"/>
                      <a:pt x="560" y="570"/>
                    </a:cubicBezTo>
                    <a:cubicBezTo>
                      <a:pt x="560" y="552"/>
                      <a:pt x="575" y="538"/>
                      <a:pt x="592" y="538"/>
                    </a:cubicBezTo>
                    <a:cubicBezTo>
                      <a:pt x="609" y="538"/>
                      <a:pt x="623" y="552"/>
                      <a:pt x="623" y="570"/>
                    </a:cubicBezTo>
                    <a:cubicBezTo>
                      <a:pt x="623" y="587"/>
                      <a:pt x="609" y="601"/>
                      <a:pt x="592" y="601"/>
                    </a:cubicBezTo>
                    <a:close/>
                    <a:moveTo>
                      <a:pt x="316" y="127"/>
                    </a:moveTo>
                    <a:cubicBezTo>
                      <a:pt x="352" y="127"/>
                      <a:pt x="352" y="127"/>
                      <a:pt x="352" y="127"/>
                    </a:cubicBezTo>
                    <a:cubicBezTo>
                      <a:pt x="352" y="394"/>
                      <a:pt x="352" y="394"/>
                      <a:pt x="352" y="394"/>
                    </a:cubicBezTo>
                    <a:cubicBezTo>
                      <a:pt x="316" y="406"/>
                      <a:pt x="316" y="406"/>
                      <a:pt x="316" y="406"/>
                    </a:cubicBezTo>
                    <a:lnTo>
                      <a:pt x="316" y="127"/>
                    </a:lnTo>
                    <a:close/>
                    <a:moveTo>
                      <a:pt x="374" y="127"/>
                    </a:moveTo>
                    <a:cubicBezTo>
                      <a:pt x="409" y="127"/>
                      <a:pt x="409" y="127"/>
                      <a:pt x="409" y="127"/>
                    </a:cubicBezTo>
                    <a:cubicBezTo>
                      <a:pt x="409" y="376"/>
                      <a:pt x="409" y="376"/>
                      <a:pt x="409" y="376"/>
                    </a:cubicBezTo>
                    <a:cubicBezTo>
                      <a:pt x="374" y="387"/>
                      <a:pt x="374" y="387"/>
                      <a:pt x="374" y="387"/>
                    </a:cubicBezTo>
                    <a:lnTo>
                      <a:pt x="374" y="127"/>
                    </a:lnTo>
                    <a:close/>
                    <a:moveTo>
                      <a:pt x="430" y="127"/>
                    </a:moveTo>
                    <a:cubicBezTo>
                      <a:pt x="467" y="127"/>
                      <a:pt x="467" y="127"/>
                      <a:pt x="467" y="127"/>
                    </a:cubicBezTo>
                    <a:cubicBezTo>
                      <a:pt x="467" y="356"/>
                      <a:pt x="467" y="356"/>
                      <a:pt x="467" y="356"/>
                    </a:cubicBezTo>
                    <a:cubicBezTo>
                      <a:pt x="430" y="369"/>
                      <a:pt x="430" y="369"/>
                      <a:pt x="430" y="369"/>
                    </a:cubicBezTo>
                    <a:lnTo>
                      <a:pt x="430" y="127"/>
                    </a:lnTo>
                    <a:close/>
                    <a:moveTo>
                      <a:pt x="488" y="127"/>
                    </a:moveTo>
                    <a:cubicBezTo>
                      <a:pt x="524" y="127"/>
                      <a:pt x="524" y="127"/>
                      <a:pt x="524" y="127"/>
                    </a:cubicBezTo>
                    <a:cubicBezTo>
                      <a:pt x="524" y="338"/>
                      <a:pt x="524" y="338"/>
                      <a:pt x="524" y="338"/>
                    </a:cubicBezTo>
                    <a:cubicBezTo>
                      <a:pt x="488" y="350"/>
                      <a:pt x="488" y="350"/>
                      <a:pt x="488" y="350"/>
                    </a:cubicBezTo>
                    <a:lnTo>
                      <a:pt x="488" y="127"/>
                    </a:lnTo>
                    <a:close/>
                    <a:moveTo>
                      <a:pt x="543" y="127"/>
                    </a:moveTo>
                    <a:cubicBezTo>
                      <a:pt x="583" y="127"/>
                      <a:pt x="583" y="127"/>
                      <a:pt x="583" y="127"/>
                    </a:cubicBezTo>
                    <a:cubicBezTo>
                      <a:pt x="583" y="318"/>
                      <a:pt x="583" y="318"/>
                      <a:pt x="583" y="318"/>
                    </a:cubicBezTo>
                    <a:cubicBezTo>
                      <a:pt x="543" y="331"/>
                      <a:pt x="543" y="331"/>
                      <a:pt x="543" y="331"/>
                    </a:cubicBezTo>
                    <a:lnTo>
                      <a:pt x="543" y="127"/>
                    </a:lnTo>
                    <a:close/>
                    <a:moveTo>
                      <a:pt x="239" y="127"/>
                    </a:moveTo>
                    <a:cubicBezTo>
                      <a:pt x="239" y="265"/>
                      <a:pt x="239" y="265"/>
                      <a:pt x="239" y="265"/>
                    </a:cubicBezTo>
                    <a:cubicBezTo>
                      <a:pt x="196" y="127"/>
                      <a:pt x="196" y="127"/>
                      <a:pt x="196" y="127"/>
                    </a:cubicBezTo>
                    <a:lnTo>
                      <a:pt x="239" y="127"/>
                    </a:lnTo>
                    <a:close/>
                    <a:moveTo>
                      <a:pt x="286" y="416"/>
                    </a:moveTo>
                    <a:cubicBezTo>
                      <a:pt x="258" y="326"/>
                      <a:pt x="258" y="326"/>
                      <a:pt x="258" y="326"/>
                    </a:cubicBezTo>
                    <a:cubicBezTo>
                      <a:pt x="258" y="127"/>
                      <a:pt x="258" y="127"/>
                      <a:pt x="258" y="127"/>
                    </a:cubicBezTo>
                    <a:cubicBezTo>
                      <a:pt x="293" y="127"/>
                      <a:pt x="293" y="127"/>
                      <a:pt x="293" y="127"/>
                    </a:cubicBezTo>
                    <a:cubicBezTo>
                      <a:pt x="293" y="414"/>
                      <a:pt x="293" y="414"/>
                      <a:pt x="293" y="414"/>
                    </a:cubicBezTo>
                    <a:lnTo>
                      <a:pt x="286" y="416"/>
                    </a:lnTo>
                    <a:close/>
                    <a:moveTo>
                      <a:pt x="637" y="300"/>
                    </a:moveTo>
                    <a:cubicBezTo>
                      <a:pt x="601" y="312"/>
                      <a:pt x="601" y="312"/>
                      <a:pt x="601" y="312"/>
                    </a:cubicBezTo>
                    <a:cubicBezTo>
                      <a:pt x="601" y="127"/>
                      <a:pt x="601" y="127"/>
                      <a:pt x="601" y="127"/>
                    </a:cubicBezTo>
                    <a:cubicBezTo>
                      <a:pt x="637" y="127"/>
                      <a:pt x="637" y="127"/>
                      <a:pt x="637" y="127"/>
                    </a:cubicBezTo>
                    <a:lnTo>
                      <a:pt x="637" y="30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  <p:grpSp>
        <p:nvGrpSpPr>
          <p:cNvPr id="66" name="Group 24"/>
          <p:cNvGrpSpPr/>
          <p:nvPr/>
        </p:nvGrpSpPr>
        <p:grpSpPr>
          <a:xfrm>
            <a:off x="7837244" y="1908546"/>
            <a:ext cx="3140395" cy="3840082"/>
            <a:chOff x="7851758" y="2227861"/>
            <a:chExt cx="3140395" cy="3840082"/>
          </a:xfrm>
        </p:grpSpPr>
        <p:grpSp>
          <p:nvGrpSpPr>
            <p:cNvPr id="67" name="Group 115"/>
            <p:cNvGrpSpPr/>
            <p:nvPr/>
          </p:nvGrpSpPr>
          <p:grpSpPr>
            <a:xfrm>
              <a:off x="7851758" y="2227861"/>
              <a:ext cx="3140395" cy="3259743"/>
              <a:chOff x="1408322" y="2227861"/>
              <a:chExt cx="3140395" cy="3259743"/>
            </a:xfrm>
          </p:grpSpPr>
          <p:grpSp>
            <p:nvGrpSpPr>
              <p:cNvPr id="74" name="Group 116"/>
              <p:cNvGrpSpPr/>
              <p:nvPr/>
            </p:nvGrpSpPr>
            <p:grpSpPr>
              <a:xfrm>
                <a:off x="1519520" y="2227861"/>
                <a:ext cx="2909149" cy="3259743"/>
                <a:chOff x="1519519" y="2227861"/>
                <a:chExt cx="2940039" cy="3259743"/>
              </a:xfrm>
            </p:grpSpPr>
            <p:sp>
              <p:nvSpPr>
                <p:cNvPr id="79" name="Rectangle 121"/>
                <p:cNvSpPr/>
                <p:nvPr/>
              </p:nvSpPr>
              <p:spPr>
                <a:xfrm>
                  <a:off x="1519519" y="4112405"/>
                  <a:ext cx="2940039" cy="344180"/>
                </a:xfrm>
                <a:prstGeom prst="rect">
                  <a:avLst/>
                </a:prstGeom>
                <a:solidFill>
                  <a:srgbClr val="FDFDFD"/>
                </a:solidFill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/>
                </a:p>
              </p:txBody>
            </p:sp>
            <p:sp>
              <p:nvSpPr>
                <p:cNvPr id="80" name="Rectangle 122"/>
                <p:cNvSpPr/>
                <p:nvPr/>
              </p:nvSpPr>
              <p:spPr>
                <a:xfrm>
                  <a:off x="1519519" y="4800765"/>
                  <a:ext cx="2940039" cy="344180"/>
                </a:xfrm>
                <a:prstGeom prst="rect">
                  <a:avLst/>
                </a:prstGeom>
                <a:solidFill>
                  <a:srgbClr val="FDFDFD"/>
                </a:solidFill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/>
                </a:p>
              </p:txBody>
            </p:sp>
            <p:sp>
              <p:nvSpPr>
                <p:cNvPr id="81" name="Rectangle 123"/>
                <p:cNvSpPr/>
                <p:nvPr/>
              </p:nvSpPr>
              <p:spPr>
                <a:xfrm>
                  <a:off x="1519519" y="2227861"/>
                  <a:ext cx="2940039" cy="344180"/>
                </a:xfrm>
                <a:prstGeom prst="rect">
                  <a:avLst/>
                </a:prstGeom>
                <a:solidFill>
                  <a:srgbClr val="66ACBF">
                    <a:alpha val="85000"/>
                  </a:srgbClr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/>
                </a:p>
              </p:txBody>
            </p:sp>
            <p:grpSp>
              <p:nvGrpSpPr>
                <p:cNvPr id="82" name="Group 124"/>
                <p:cNvGrpSpPr/>
                <p:nvPr/>
              </p:nvGrpSpPr>
              <p:grpSpPr>
                <a:xfrm>
                  <a:off x="1519519" y="2584591"/>
                  <a:ext cx="2940039" cy="1158380"/>
                  <a:chOff x="1519519" y="2584591"/>
                  <a:chExt cx="2940039" cy="1158380"/>
                </a:xfrm>
              </p:grpSpPr>
              <p:sp>
                <p:nvSpPr>
                  <p:cNvPr id="94" name="Rectangle 136"/>
                  <p:cNvSpPr/>
                  <p:nvPr/>
                </p:nvSpPr>
                <p:spPr>
                  <a:xfrm>
                    <a:off x="1519519" y="2584591"/>
                    <a:ext cx="2940039" cy="1158380"/>
                  </a:xfrm>
                  <a:prstGeom prst="rect">
                    <a:avLst/>
                  </a:prstGeom>
                  <a:solidFill>
                    <a:srgbClr val="66ACBF">
                      <a:alpha val="85000"/>
                    </a:srgb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95" name="TextBox 137"/>
                  <p:cNvSpPr txBox="1"/>
                  <p:nvPr/>
                </p:nvSpPr>
                <p:spPr>
                  <a:xfrm>
                    <a:off x="2412648" y="2819167"/>
                    <a:ext cx="1153781" cy="7078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0" dirty="0">
                        <a:solidFill>
                          <a:schemeClr val="bg1"/>
                        </a:solidFill>
                        <a:latin typeface="Clear Sans Medium" panose="020B0603030202020304" pitchFamily="34" charset="0"/>
                        <a:cs typeface="Clear Sans Medium" panose="020B0603030202020304" pitchFamily="34" charset="0"/>
                      </a:rPr>
                      <a:t>10</a:t>
                    </a:r>
                    <a:r>
                      <a:rPr lang="id-ID" sz="4000" dirty="0">
                        <a:solidFill>
                          <a:schemeClr val="bg1"/>
                        </a:solidFill>
                        <a:latin typeface="Clear Sans Medium" panose="020B0603030202020304" pitchFamily="34" charset="0"/>
                        <a:cs typeface="Clear Sans Medium" panose="020B0603030202020304" pitchFamily="34" charset="0"/>
                      </a:rPr>
                      <a:t>0</a:t>
                    </a:r>
                  </a:p>
                </p:txBody>
              </p:sp>
              <p:sp>
                <p:nvSpPr>
                  <p:cNvPr id="96" name="TextBox 138"/>
                  <p:cNvSpPr txBox="1"/>
                  <p:nvPr/>
                </p:nvSpPr>
                <p:spPr>
                  <a:xfrm>
                    <a:off x="3428403" y="2922670"/>
                    <a:ext cx="343889" cy="49675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id-ID" sz="2665" b="1" dirty="0">
                        <a:solidFill>
                          <a:schemeClr val="bg1"/>
                        </a:solidFill>
                      </a:rPr>
                      <a:t>$</a:t>
                    </a:r>
                  </a:p>
                </p:txBody>
              </p:sp>
              <p:sp>
                <p:nvSpPr>
                  <p:cNvPr id="97" name="TextBox 139"/>
                  <p:cNvSpPr txBox="1"/>
                  <p:nvPr/>
                </p:nvSpPr>
                <p:spPr>
                  <a:xfrm>
                    <a:off x="2555826" y="3325612"/>
                    <a:ext cx="1002197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id-ID" sz="1400" dirty="0">
                        <a:solidFill>
                          <a:schemeClr val="bg1"/>
                        </a:solidFill>
                        <a:latin typeface="Clear Sans Light" panose="020B0303030202020304" pitchFamily="34" charset="0"/>
                        <a:cs typeface="Clear Sans Light" panose="020B0303030202020304" pitchFamily="34" charset="0"/>
                      </a:rPr>
                      <a:t>per month</a:t>
                    </a:r>
                  </a:p>
                </p:txBody>
              </p:sp>
            </p:grpSp>
            <p:grpSp>
              <p:nvGrpSpPr>
                <p:cNvPr id="83" name="Group 125"/>
                <p:cNvGrpSpPr/>
                <p:nvPr/>
              </p:nvGrpSpPr>
              <p:grpSpPr>
                <a:xfrm>
                  <a:off x="1519519" y="3768223"/>
                  <a:ext cx="2940039" cy="344182"/>
                  <a:chOff x="1519519" y="3768223"/>
                  <a:chExt cx="2940039" cy="344182"/>
                </a:xfrm>
              </p:grpSpPr>
              <p:sp>
                <p:nvSpPr>
                  <p:cNvPr id="92" name="Rectangle 134"/>
                  <p:cNvSpPr/>
                  <p:nvPr/>
                </p:nvSpPr>
                <p:spPr>
                  <a:xfrm>
                    <a:off x="1519519" y="3768225"/>
                    <a:ext cx="2940039" cy="34418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93" name="TextBox 135"/>
                  <p:cNvSpPr txBox="1"/>
                  <p:nvPr/>
                </p:nvSpPr>
                <p:spPr>
                  <a:xfrm>
                    <a:off x="2288719" y="3768223"/>
                    <a:ext cx="1401646" cy="2974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</a:rPr>
                      <a:t>20</a:t>
                    </a:r>
                    <a:r>
                      <a:rPr lang="id-ID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</a:rPr>
                      <a:t> GB Bandwith</a:t>
                    </a:r>
                  </a:p>
                </p:txBody>
              </p:sp>
            </p:grpSp>
            <p:sp>
              <p:nvSpPr>
                <p:cNvPr id="84" name="TextBox 126"/>
                <p:cNvSpPr txBox="1"/>
                <p:nvPr/>
              </p:nvSpPr>
              <p:spPr>
                <a:xfrm>
                  <a:off x="2219061" y="4122075"/>
                  <a:ext cx="1540967" cy="2974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Unlimited File Size</a:t>
                  </a:r>
                  <a:endParaRPr lang="id-ID" sz="1335" dirty="0">
                    <a:solidFill>
                      <a:schemeClr val="bg1">
                        <a:lumMod val="65000"/>
                      </a:schemeClr>
                    </a:solidFill>
                    <a:latin typeface="Lato Light" panose="020F0302020204030203" pitchFamily="34" charset="0"/>
                  </a:endParaRPr>
                </a:p>
              </p:txBody>
            </p:sp>
            <p:sp>
              <p:nvSpPr>
                <p:cNvPr id="85" name="TextBox 127"/>
                <p:cNvSpPr txBox="1"/>
                <p:nvPr/>
              </p:nvSpPr>
              <p:spPr>
                <a:xfrm>
                  <a:off x="2377819" y="4820192"/>
                  <a:ext cx="1223442" cy="2974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8</a:t>
                  </a:r>
                  <a:r>
                    <a:rPr lang="id-ID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 </a:t>
                  </a:r>
                  <a:r>
                    <a:rPr lang="en-US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G</a:t>
                  </a:r>
                  <a:r>
                    <a:rPr lang="id-ID" sz="1335" dirty="0">
                      <a:solidFill>
                        <a:schemeClr val="bg1">
                          <a:lumMod val="65000"/>
                        </a:schemeClr>
                      </a:solidFill>
                      <a:latin typeface="Lato Light" panose="020F0302020204030203" pitchFamily="34" charset="0"/>
                    </a:rPr>
                    <a:t>B Memory</a:t>
                  </a:r>
                </a:p>
              </p:txBody>
            </p:sp>
            <p:grpSp>
              <p:nvGrpSpPr>
                <p:cNvPr id="86" name="Group 128"/>
                <p:cNvGrpSpPr/>
                <p:nvPr/>
              </p:nvGrpSpPr>
              <p:grpSpPr>
                <a:xfrm>
                  <a:off x="1519519" y="4456585"/>
                  <a:ext cx="2940039" cy="344180"/>
                  <a:chOff x="1519519" y="4456585"/>
                  <a:chExt cx="2940039" cy="344180"/>
                </a:xfrm>
              </p:grpSpPr>
              <p:sp>
                <p:nvSpPr>
                  <p:cNvPr id="90" name="Rectangle 132"/>
                  <p:cNvSpPr/>
                  <p:nvPr/>
                </p:nvSpPr>
                <p:spPr>
                  <a:xfrm>
                    <a:off x="1519519" y="4456585"/>
                    <a:ext cx="2940039" cy="34418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91" name="TextBox 133"/>
                  <p:cNvSpPr txBox="1"/>
                  <p:nvPr/>
                </p:nvSpPr>
                <p:spPr>
                  <a:xfrm>
                    <a:off x="2401310" y="4477761"/>
                    <a:ext cx="1176462" cy="2974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  <a:cs typeface="Clear Sans" panose="020B0503030202020304" pitchFamily="34" charset="0"/>
                      </a:rPr>
                      <a:t>10</a:t>
                    </a:r>
                    <a:r>
                      <a:rPr lang="id-ID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  <a:cs typeface="Clear Sans" panose="020B0503030202020304" pitchFamily="34" charset="0"/>
                      </a:rPr>
                      <a:t> GHZ CPU</a:t>
                    </a:r>
                  </a:p>
                </p:txBody>
              </p:sp>
            </p:grpSp>
            <p:grpSp>
              <p:nvGrpSpPr>
                <p:cNvPr id="87" name="Group 129"/>
                <p:cNvGrpSpPr/>
                <p:nvPr/>
              </p:nvGrpSpPr>
              <p:grpSpPr>
                <a:xfrm>
                  <a:off x="1519519" y="5143424"/>
                  <a:ext cx="2940039" cy="344180"/>
                  <a:chOff x="1519519" y="5143424"/>
                  <a:chExt cx="2940039" cy="344180"/>
                </a:xfrm>
              </p:grpSpPr>
              <p:sp>
                <p:nvSpPr>
                  <p:cNvPr id="88" name="Rectangle 130"/>
                  <p:cNvSpPr/>
                  <p:nvPr/>
                </p:nvSpPr>
                <p:spPr>
                  <a:xfrm>
                    <a:off x="1519519" y="5143424"/>
                    <a:ext cx="2940039" cy="344180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 sz="2400"/>
                  </a:p>
                </p:txBody>
              </p:sp>
              <p:sp>
                <p:nvSpPr>
                  <p:cNvPr id="89" name="TextBox 131"/>
                  <p:cNvSpPr txBox="1"/>
                  <p:nvPr/>
                </p:nvSpPr>
                <p:spPr>
                  <a:xfrm>
                    <a:off x="2375389" y="5164600"/>
                    <a:ext cx="1228302" cy="2974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335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 Light" panose="020F0302020204030203" pitchFamily="34" charset="0"/>
                      </a:rPr>
                      <a:t>24x 7 Support</a:t>
                    </a:r>
                    <a:endParaRPr lang="id-ID" sz="1335" dirty="0">
                      <a:solidFill>
                        <a:schemeClr val="bg1">
                          <a:lumMod val="50000"/>
                        </a:schemeClr>
                      </a:solidFill>
                      <a:latin typeface="Lato Light" panose="020F0302020204030203" pitchFamily="34" charset="0"/>
                    </a:endParaRPr>
                  </a:p>
                </p:txBody>
              </p:sp>
            </p:grpSp>
          </p:grpSp>
          <p:grpSp>
            <p:nvGrpSpPr>
              <p:cNvPr id="75" name="Group 117"/>
              <p:cNvGrpSpPr/>
              <p:nvPr/>
            </p:nvGrpSpPr>
            <p:grpSpPr>
              <a:xfrm>
                <a:off x="1408322" y="2350658"/>
                <a:ext cx="3140395" cy="634461"/>
                <a:chOff x="4531434" y="2940216"/>
                <a:chExt cx="3129130" cy="634461"/>
              </a:xfrm>
            </p:grpSpPr>
            <p:sp>
              <p:nvSpPr>
                <p:cNvPr id="76" name="Right Triangle 118"/>
                <p:cNvSpPr/>
                <p:nvPr/>
              </p:nvSpPr>
              <p:spPr>
                <a:xfrm rot="10800000">
                  <a:off x="4531434" y="3457927"/>
                  <a:ext cx="116750" cy="116750"/>
                </a:xfrm>
                <a:prstGeom prst="rtTriangle">
                  <a:avLst/>
                </a:prstGeom>
                <a:solidFill>
                  <a:srgbClr val="006C8A">
                    <a:alpha val="9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ight Triangle 119"/>
                <p:cNvSpPr/>
                <p:nvPr/>
              </p:nvSpPr>
              <p:spPr>
                <a:xfrm rot="10800000" flipH="1">
                  <a:off x="7540947" y="3457927"/>
                  <a:ext cx="116750" cy="116750"/>
                </a:xfrm>
                <a:prstGeom prst="rtTriangle">
                  <a:avLst/>
                </a:prstGeom>
                <a:solidFill>
                  <a:srgbClr val="006C8A">
                    <a:alpha val="9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Rectangle 120"/>
                <p:cNvSpPr/>
                <p:nvPr/>
              </p:nvSpPr>
              <p:spPr>
                <a:xfrm>
                  <a:off x="4531435" y="2940216"/>
                  <a:ext cx="3129129" cy="517713"/>
                </a:xfrm>
                <a:prstGeom prst="rect">
                  <a:avLst/>
                </a:prstGeom>
                <a:solidFill>
                  <a:srgbClr val="66ACB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68" name="TextBox 141"/>
            <p:cNvSpPr txBox="1"/>
            <p:nvPr/>
          </p:nvSpPr>
          <p:spPr>
            <a:xfrm>
              <a:off x="8761652" y="2432418"/>
              <a:ext cx="13096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Ultimate</a:t>
              </a:r>
              <a:endParaRPr lang="id-ID" sz="1600" b="1" dirty="0">
                <a:solidFill>
                  <a:schemeClr val="bg1"/>
                </a:solidFill>
                <a:latin typeface="Clear Sans" panose="020B0503030202020304" pitchFamily="34" charset="0"/>
                <a:cs typeface="Clear Sans" panose="020B0503030202020304" pitchFamily="34" charset="0"/>
              </a:endParaRPr>
            </a:p>
          </p:txBody>
        </p:sp>
        <p:grpSp>
          <p:nvGrpSpPr>
            <p:cNvPr id="69" name="Group 147"/>
            <p:cNvGrpSpPr/>
            <p:nvPr/>
          </p:nvGrpSpPr>
          <p:grpSpPr>
            <a:xfrm>
              <a:off x="8655498" y="5657199"/>
              <a:ext cx="1638065" cy="410744"/>
              <a:chOff x="2170509" y="5657199"/>
              <a:chExt cx="1638065" cy="410744"/>
            </a:xfrm>
          </p:grpSpPr>
          <p:grpSp>
            <p:nvGrpSpPr>
              <p:cNvPr id="70" name="Group 148"/>
              <p:cNvGrpSpPr/>
              <p:nvPr/>
            </p:nvGrpSpPr>
            <p:grpSpPr>
              <a:xfrm>
                <a:off x="2170509" y="5657199"/>
                <a:ext cx="1638065" cy="410744"/>
                <a:chOff x="2069839" y="6089745"/>
                <a:chExt cx="1683915" cy="410744"/>
              </a:xfrm>
            </p:grpSpPr>
            <p:sp>
              <p:nvSpPr>
                <p:cNvPr id="72" name="Rectangle 150"/>
                <p:cNvSpPr/>
                <p:nvPr/>
              </p:nvSpPr>
              <p:spPr>
                <a:xfrm>
                  <a:off x="2069839" y="6089745"/>
                  <a:ext cx="1683915" cy="410744"/>
                </a:xfrm>
                <a:prstGeom prst="rect">
                  <a:avLst/>
                </a:prstGeom>
                <a:noFill/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2400"/>
                </a:p>
              </p:txBody>
            </p:sp>
            <p:sp>
              <p:nvSpPr>
                <p:cNvPr id="73" name="TextBox 151"/>
                <p:cNvSpPr txBox="1"/>
                <p:nvPr/>
              </p:nvSpPr>
              <p:spPr>
                <a:xfrm>
                  <a:off x="2479333" y="6136270"/>
                  <a:ext cx="1064855" cy="2974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335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</a:rPr>
                    <a:t>Select Plan</a:t>
                  </a:r>
                  <a:endParaRPr lang="id-ID" sz="1335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lear Sans" panose="020B0503030202020304" pitchFamily="34" charset="0"/>
                    <a:cs typeface="Clear Sans" panose="020B0503030202020304" pitchFamily="34" charset="0"/>
                  </a:endParaRPr>
                </a:p>
              </p:txBody>
            </p:sp>
          </p:grpSp>
          <p:sp>
            <p:nvSpPr>
              <p:cNvPr id="71" name="Freeform 34"/>
              <p:cNvSpPr>
                <a:spLocks noEditPoints="1"/>
              </p:cNvSpPr>
              <p:nvPr/>
            </p:nvSpPr>
            <p:spPr bwMode="auto">
              <a:xfrm>
                <a:off x="2290332" y="5748233"/>
                <a:ext cx="234864" cy="221849"/>
              </a:xfrm>
              <a:custGeom>
                <a:avLst/>
                <a:gdLst>
                  <a:gd name="T0" fmla="*/ 164 w 674"/>
                  <a:gd name="T1" fmla="*/ 29 h 639"/>
                  <a:gd name="T2" fmla="*/ 164 w 674"/>
                  <a:gd name="T3" fmla="*/ 29 h 639"/>
                  <a:gd name="T4" fmla="*/ 164 w 674"/>
                  <a:gd name="T5" fmla="*/ 28 h 639"/>
                  <a:gd name="T6" fmla="*/ 164 w 674"/>
                  <a:gd name="T7" fmla="*/ 28 h 639"/>
                  <a:gd name="T8" fmla="*/ 164 w 674"/>
                  <a:gd name="T9" fmla="*/ 28 h 639"/>
                  <a:gd name="T10" fmla="*/ 164 w 674"/>
                  <a:gd name="T11" fmla="*/ 28 h 639"/>
                  <a:gd name="T12" fmla="*/ 164 w 674"/>
                  <a:gd name="T13" fmla="*/ 28 h 639"/>
                  <a:gd name="T14" fmla="*/ 163 w 674"/>
                  <a:gd name="T15" fmla="*/ 27 h 639"/>
                  <a:gd name="T16" fmla="*/ 163 w 674"/>
                  <a:gd name="T17" fmla="*/ 27 h 639"/>
                  <a:gd name="T18" fmla="*/ 163 w 674"/>
                  <a:gd name="T19" fmla="*/ 27 h 639"/>
                  <a:gd name="T20" fmla="*/ 163 w 674"/>
                  <a:gd name="T21" fmla="*/ 27 h 639"/>
                  <a:gd name="T22" fmla="*/ 163 w 674"/>
                  <a:gd name="T23" fmla="*/ 27 h 639"/>
                  <a:gd name="T24" fmla="*/ 163 w 674"/>
                  <a:gd name="T25" fmla="*/ 27 h 639"/>
                  <a:gd name="T26" fmla="*/ 163 w 674"/>
                  <a:gd name="T27" fmla="*/ 26 h 639"/>
                  <a:gd name="T28" fmla="*/ 162 w 674"/>
                  <a:gd name="T29" fmla="*/ 26 h 639"/>
                  <a:gd name="T30" fmla="*/ 162 w 674"/>
                  <a:gd name="T31" fmla="*/ 26 h 639"/>
                  <a:gd name="T32" fmla="*/ 162 w 674"/>
                  <a:gd name="T33" fmla="*/ 26 h 639"/>
                  <a:gd name="T34" fmla="*/ 162 w 674"/>
                  <a:gd name="T35" fmla="*/ 26 h 639"/>
                  <a:gd name="T36" fmla="*/ 159 w 674"/>
                  <a:gd name="T37" fmla="*/ 24 h 639"/>
                  <a:gd name="T38" fmla="*/ 159 w 674"/>
                  <a:gd name="T39" fmla="*/ 24 h 639"/>
                  <a:gd name="T40" fmla="*/ 159 w 674"/>
                  <a:gd name="T41" fmla="*/ 23 h 639"/>
                  <a:gd name="T42" fmla="*/ 159 w 674"/>
                  <a:gd name="T43" fmla="*/ 23 h 639"/>
                  <a:gd name="T44" fmla="*/ 159 w 674"/>
                  <a:gd name="T45" fmla="*/ 23 h 639"/>
                  <a:gd name="T46" fmla="*/ 158 w 674"/>
                  <a:gd name="T47" fmla="*/ 23 h 639"/>
                  <a:gd name="T48" fmla="*/ 158 w 674"/>
                  <a:gd name="T49" fmla="*/ 23 h 639"/>
                  <a:gd name="T50" fmla="*/ 158 w 674"/>
                  <a:gd name="T51" fmla="*/ 23 h 639"/>
                  <a:gd name="T52" fmla="*/ 158 w 674"/>
                  <a:gd name="T53" fmla="*/ 23 h 639"/>
                  <a:gd name="T54" fmla="*/ 158 w 674"/>
                  <a:gd name="T55" fmla="*/ 23 h 639"/>
                  <a:gd name="T56" fmla="*/ 157 w 674"/>
                  <a:gd name="T57" fmla="*/ 23 h 639"/>
                  <a:gd name="T58" fmla="*/ 157 w 674"/>
                  <a:gd name="T59" fmla="*/ 22 h 639"/>
                  <a:gd name="T60" fmla="*/ 157 w 674"/>
                  <a:gd name="T61" fmla="*/ 22 h 639"/>
                  <a:gd name="T62" fmla="*/ 157 w 674"/>
                  <a:gd name="T63" fmla="*/ 22 h 639"/>
                  <a:gd name="T64" fmla="*/ 157 w 674"/>
                  <a:gd name="T65" fmla="*/ 22 h 639"/>
                  <a:gd name="T66" fmla="*/ 156 w 674"/>
                  <a:gd name="T67" fmla="*/ 22 h 639"/>
                  <a:gd name="T68" fmla="*/ 156 w 674"/>
                  <a:gd name="T69" fmla="*/ 22 h 639"/>
                  <a:gd name="T70" fmla="*/ 156 w 674"/>
                  <a:gd name="T71" fmla="*/ 22 h 639"/>
                  <a:gd name="T72" fmla="*/ 156 w 674"/>
                  <a:gd name="T73" fmla="*/ 22 h 639"/>
                  <a:gd name="T74" fmla="*/ 156 w 674"/>
                  <a:gd name="T75" fmla="*/ 22 h 639"/>
                  <a:gd name="T76" fmla="*/ 155 w 674"/>
                  <a:gd name="T77" fmla="*/ 22 h 639"/>
                  <a:gd name="T78" fmla="*/ 155 w 674"/>
                  <a:gd name="T79" fmla="*/ 22 h 639"/>
                  <a:gd name="T80" fmla="*/ 155 w 674"/>
                  <a:gd name="T81" fmla="*/ 22 h 639"/>
                  <a:gd name="T82" fmla="*/ 155 w 674"/>
                  <a:gd name="T83" fmla="*/ 21 h 639"/>
                  <a:gd name="T84" fmla="*/ 154 w 674"/>
                  <a:gd name="T85" fmla="*/ 21 h 639"/>
                  <a:gd name="T86" fmla="*/ 154 w 674"/>
                  <a:gd name="T87" fmla="*/ 21 h 639"/>
                  <a:gd name="T88" fmla="*/ 153 w 674"/>
                  <a:gd name="T89" fmla="*/ 21 h 639"/>
                  <a:gd name="T90" fmla="*/ 151 w 674"/>
                  <a:gd name="T91" fmla="*/ 21 h 639"/>
                  <a:gd name="T92" fmla="*/ 151 w 674"/>
                  <a:gd name="T93" fmla="*/ 21 h 639"/>
                  <a:gd name="T94" fmla="*/ 150 w 674"/>
                  <a:gd name="T95" fmla="*/ 21 h 639"/>
                  <a:gd name="T96" fmla="*/ 150 w 674"/>
                  <a:gd name="T97" fmla="*/ 21 h 639"/>
                  <a:gd name="T98" fmla="*/ 149 w 674"/>
                  <a:gd name="T99" fmla="*/ 21 h 639"/>
                  <a:gd name="T100" fmla="*/ 75 w 674"/>
                  <a:gd name="T101" fmla="*/ 58 h 639"/>
                  <a:gd name="T102" fmla="*/ 374 w 674"/>
                  <a:gd name="T103" fmla="*/ 506 h 639"/>
                  <a:gd name="T104" fmla="*/ 297 w 674"/>
                  <a:gd name="T105" fmla="*/ 452 h 639"/>
                  <a:gd name="T106" fmla="*/ 592 w 674"/>
                  <a:gd name="T107" fmla="*/ 601 h 639"/>
                  <a:gd name="T108" fmla="*/ 374 w 674"/>
                  <a:gd name="T109" fmla="*/ 127 h 639"/>
                  <a:gd name="T110" fmla="*/ 488 w 674"/>
                  <a:gd name="T111" fmla="*/ 127 h 639"/>
                  <a:gd name="T112" fmla="*/ 239 w 674"/>
                  <a:gd name="T113" fmla="*/ 127 h 639"/>
                  <a:gd name="T114" fmla="*/ 637 w 674"/>
                  <a:gd name="T115" fmla="*/ 300 h 6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74" h="639">
                    <a:moveTo>
                      <a:pt x="656" y="90"/>
                    </a:moveTo>
                    <a:cubicBezTo>
                      <a:pt x="184" y="90"/>
                      <a:pt x="184" y="90"/>
                      <a:pt x="184" y="90"/>
                    </a:cubicBezTo>
                    <a:cubicBezTo>
                      <a:pt x="167" y="34"/>
                      <a:pt x="167" y="34"/>
                      <a:pt x="167" y="34"/>
                    </a:cubicBezTo>
                    <a:cubicBezTo>
                      <a:pt x="167" y="34"/>
                      <a:pt x="167" y="34"/>
                      <a:pt x="167" y="34"/>
                    </a:cubicBezTo>
                    <a:cubicBezTo>
                      <a:pt x="166" y="32"/>
                      <a:pt x="165" y="30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9"/>
                    </a:cubicBezTo>
                    <a:cubicBezTo>
                      <a:pt x="164" y="29"/>
                      <a:pt x="164" y="29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27"/>
                      <a:pt x="164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7"/>
                    </a:cubicBezTo>
                    <a:cubicBezTo>
                      <a:pt x="163" y="27"/>
                      <a:pt x="163" y="27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3" y="26"/>
                      <a:pt x="163" y="26"/>
                    </a:cubicBezTo>
                    <a:cubicBezTo>
                      <a:pt x="163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2" y="26"/>
                      <a:pt x="162" y="26"/>
                      <a:pt x="162" y="26"/>
                    </a:cubicBezTo>
                    <a:cubicBezTo>
                      <a:pt x="161" y="25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60" y="24"/>
                    </a:cubicBezTo>
                    <a:cubicBezTo>
                      <a:pt x="160" y="24"/>
                      <a:pt x="160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4"/>
                      <a:pt x="159" y="24"/>
                    </a:cubicBezTo>
                    <a:cubicBezTo>
                      <a:pt x="159" y="24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9" y="23"/>
                    </a:cubicBezTo>
                    <a:cubicBezTo>
                      <a:pt x="159" y="23"/>
                      <a:pt x="159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8" y="23"/>
                    </a:cubicBezTo>
                    <a:cubicBezTo>
                      <a:pt x="158" y="23"/>
                      <a:pt x="158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3"/>
                      <a:pt x="157" y="23"/>
                    </a:cubicBezTo>
                    <a:cubicBezTo>
                      <a:pt x="157" y="23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7" y="22"/>
                      <a:pt x="157" y="22"/>
                      <a:pt x="157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6" y="22"/>
                      <a:pt x="156" y="22"/>
                    </a:cubicBezTo>
                    <a:cubicBezTo>
                      <a:pt x="156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5" y="21"/>
                      <a:pt x="155" y="21"/>
                      <a:pt x="155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4" y="21"/>
                      <a:pt x="154" y="21"/>
                      <a:pt x="154" y="21"/>
                    </a:cubicBezTo>
                    <a:cubicBezTo>
                      <a:pt x="153" y="21"/>
                      <a:pt x="153" y="21"/>
                      <a:pt x="153" y="21"/>
                    </a:cubicBezTo>
                    <a:cubicBezTo>
                      <a:pt x="153" y="21"/>
                      <a:pt x="153" y="21"/>
                      <a:pt x="153" y="21"/>
                    </a:cubicBezTo>
                    <a:cubicBezTo>
                      <a:pt x="152" y="21"/>
                      <a:pt x="152" y="21"/>
                      <a:pt x="152" y="21"/>
                    </a:cubicBezTo>
                    <a:cubicBezTo>
                      <a:pt x="152" y="21"/>
                      <a:pt x="152" y="21"/>
                      <a:pt x="152" y="21"/>
                    </a:cubicBezTo>
                    <a:cubicBezTo>
                      <a:pt x="152" y="21"/>
                      <a:pt x="152" y="21"/>
                      <a:pt x="152" y="21"/>
                    </a:cubicBezTo>
                    <a:cubicBezTo>
                      <a:pt x="152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1" y="21"/>
                      <a:pt x="151" y="21"/>
                      <a:pt x="151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21"/>
                      <a:pt x="150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75" y="21"/>
                      <a:pt x="75" y="21"/>
                      <a:pt x="75" y="21"/>
                    </a:cubicBezTo>
                    <a:cubicBezTo>
                      <a:pt x="68" y="8"/>
                      <a:pt x="55" y="0"/>
                      <a:pt x="40" y="0"/>
                    </a:cubicBezTo>
                    <a:cubicBezTo>
                      <a:pt x="18" y="0"/>
                      <a:pt x="0" y="17"/>
                      <a:pt x="0" y="39"/>
                    </a:cubicBezTo>
                    <a:cubicBezTo>
                      <a:pt x="0" y="61"/>
                      <a:pt x="18" y="79"/>
                      <a:pt x="40" y="79"/>
                    </a:cubicBezTo>
                    <a:cubicBezTo>
                      <a:pt x="55" y="79"/>
                      <a:pt x="68" y="70"/>
                      <a:pt x="75" y="58"/>
                    </a:cubicBezTo>
                    <a:cubicBezTo>
                      <a:pt x="135" y="58"/>
                      <a:pt x="135" y="58"/>
                      <a:pt x="135" y="58"/>
                    </a:cubicBezTo>
                    <a:cubicBezTo>
                      <a:pt x="255" y="446"/>
                      <a:pt x="255" y="446"/>
                      <a:pt x="255" y="446"/>
                    </a:cubicBezTo>
                    <a:cubicBezTo>
                      <a:pt x="256" y="447"/>
                      <a:pt x="256" y="448"/>
                      <a:pt x="257" y="449"/>
                    </a:cubicBezTo>
                    <a:cubicBezTo>
                      <a:pt x="270" y="493"/>
                      <a:pt x="270" y="493"/>
                      <a:pt x="270" y="493"/>
                    </a:cubicBezTo>
                    <a:cubicBezTo>
                      <a:pt x="273" y="500"/>
                      <a:pt x="280" y="506"/>
                      <a:pt x="288" y="506"/>
                    </a:cubicBezTo>
                    <a:cubicBezTo>
                      <a:pt x="322" y="506"/>
                      <a:pt x="322" y="506"/>
                      <a:pt x="322" y="506"/>
                    </a:cubicBezTo>
                    <a:cubicBezTo>
                      <a:pt x="297" y="516"/>
                      <a:pt x="279" y="541"/>
                      <a:pt x="279" y="570"/>
                    </a:cubicBezTo>
                    <a:cubicBezTo>
                      <a:pt x="279" y="608"/>
                      <a:pt x="310" y="639"/>
                      <a:pt x="348" y="639"/>
                    </a:cubicBezTo>
                    <a:cubicBezTo>
                      <a:pt x="386" y="639"/>
                      <a:pt x="417" y="608"/>
                      <a:pt x="417" y="570"/>
                    </a:cubicBezTo>
                    <a:cubicBezTo>
                      <a:pt x="417" y="541"/>
                      <a:pt x="399" y="516"/>
                      <a:pt x="374" y="506"/>
                    </a:cubicBezTo>
                    <a:cubicBezTo>
                      <a:pt x="566" y="506"/>
                      <a:pt x="566" y="506"/>
                      <a:pt x="566" y="506"/>
                    </a:cubicBezTo>
                    <a:cubicBezTo>
                      <a:pt x="541" y="516"/>
                      <a:pt x="523" y="541"/>
                      <a:pt x="523" y="570"/>
                    </a:cubicBezTo>
                    <a:cubicBezTo>
                      <a:pt x="523" y="608"/>
                      <a:pt x="554" y="639"/>
                      <a:pt x="592" y="639"/>
                    </a:cubicBezTo>
                    <a:cubicBezTo>
                      <a:pt x="630" y="639"/>
                      <a:pt x="661" y="608"/>
                      <a:pt x="661" y="570"/>
                    </a:cubicBezTo>
                    <a:cubicBezTo>
                      <a:pt x="661" y="541"/>
                      <a:pt x="643" y="516"/>
                      <a:pt x="618" y="506"/>
                    </a:cubicBezTo>
                    <a:cubicBezTo>
                      <a:pt x="656" y="506"/>
                      <a:pt x="656" y="506"/>
                      <a:pt x="656" y="506"/>
                    </a:cubicBezTo>
                    <a:cubicBezTo>
                      <a:pt x="666" y="506"/>
                      <a:pt x="674" y="497"/>
                      <a:pt x="674" y="487"/>
                    </a:cubicBezTo>
                    <a:cubicBezTo>
                      <a:pt x="674" y="477"/>
                      <a:pt x="666" y="468"/>
                      <a:pt x="656" y="468"/>
                    </a:cubicBezTo>
                    <a:cubicBezTo>
                      <a:pt x="302" y="468"/>
                      <a:pt x="302" y="468"/>
                      <a:pt x="302" y="468"/>
                    </a:cubicBezTo>
                    <a:cubicBezTo>
                      <a:pt x="297" y="452"/>
                      <a:pt x="297" y="452"/>
                      <a:pt x="297" y="452"/>
                    </a:cubicBezTo>
                    <a:cubicBezTo>
                      <a:pt x="662" y="332"/>
                      <a:pt x="662" y="332"/>
                      <a:pt x="662" y="332"/>
                    </a:cubicBezTo>
                    <a:cubicBezTo>
                      <a:pt x="669" y="329"/>
                      <a:pt x="674" y="322"/>
                      <a:pt x="674" y="314"/>
                    </a:cubicBezTo>
                    <a:cubicBezTo>
                      <a:pt x="674" y="108"/>
                      <a:pt x="674" y="108"/>
                      <a:pt x="674" y="108"/>
                    </a:cubicBezTo>
                    <a:cubicBezTo>
                      <a:pt x="674" y="98"/>
                      <a:pt x="666" y="90"/>
                      <a:pt x="656" y="90"/>
                    </a:cubicBezTo>
                    <a:close/>
                    <a:moveTo>
                      <a:pt x="348" y="601"/>
                    </a:moveTo>
                    <a:cubicBezTo>
                      <a:pt x="330" y="601"/>
                      <a:pt x="316" y="587"/>
                      <a:pt x="316" y="570"/>
                    </a:cubicBezTo>
                    <a:cubicBezTo>
                      <a:pt x="316" y="552"/>
                      <a:pt x="330" y="538"/>
                      <a:pt x="348" y="538"/>
                    </a:cubicBezTo>
                    <a:cubicBezTo>
                      <a:pt x="365" y="538"/>
                      <a:pt x="379" y="552"/>
                      <a:pt x="379" y="570"/>
                    </a:cubicBezTo>
                    <a:cubicBezTo>
                      <a:pt x="379" y="587"/>
                      <a:pt x="365" y="601"/>
                      <a:pt x="348" y="601"/>
                    </a:cubicBezTo>
                    <a:close/>
                    <a:moveTo>
                      <a:pt x="592" y="601"/>
                    </a:moveTo>
                    <a:cubicBezTo>
                      <a:pt x="575" y="601"/>
                      <a:pt x="560" y="587"/>
                      <a:pt x="560" y="570"/>
                    </a:cubicBezTo>
                    <a:cubicBezTo>
                      <a:pt x="560" y="552"/>
                      <a:pt x="575" y="538"/>
                      <a:pt x="592" y="538"/>
                    </a:cubicBezTo>
                    <a:cubicBezTo>
                      <a:pt x="609" y="538"/>
                      <a:pt x="623" y="552"/>
                      <a:pt x="623" y="570"/>
                    </a:cubicBezTo>
                    <a:cubicBezTo>
                      <a:pt x="623" y="587"/>
                      <a:pt x="609" y="601"/>
                      <a:pt x="592" y="601"/>
                    </a:cubicBezTo>
                    <a:close/>
                    <a:moveTo>
                      <a:pt x="316" y="127"/>
                    </a:moveTo>
                    <a:cubicBezTo>
                      <a:pt x="352" y="127"/>
                      <a:pt x="352" y="127"/>
                      <a:pt x="352" y="127"/>
                    </a:cubicBezTo>
                    <a:cubicBezTo>
                      <a:pt x="352" y="394"/>
                      <a:pt x="352" y="394"/>
                      <a:pt x="352" y="394"/>
                    </a:cubicBezTo>
                    <a:cubicBezTo>
                      <a:pt x="316" y="406"/>
                      <a:pt x="316" y="406"/>
                      <a:pt x="316" y="406"/>
                    </a:cubicBezTo>
                    <a:lnTo>
                      <a:pt x="316" y="127"/>
                    </a:lnTo>
                    <a:close/>
                    <a:moveTo>
                      <a:pt x="374" y="127"/>
                    </a:moveTo>
                    <a:cubicBezTo>
                      <a:pt x="409" y="127"/>
                      <a:pt x="409" y="127"/>
                      <a:pt x="409" y="127"/>
                    </a:cubicBezTo>
                    <a:cubicBezTo>
                      <a:pt x="409" y="376"/>
                      <a:pt x="409" y="376"/>
                      <a:pt x="409" y="376"/>
                    </a:cubicBezTo>
                    <a:cubicBezTo>
                      <a:pt x="374" y="387"/>
                      <a:pt x="374" y="387"/>
                      <a:pt x="374" y="387"/>
                    </a:cubicBezTo>
                    <a:lnTo>
                      <a:pt x="374" y="127"/>
                    </a:lnTo>
                    <a:close/>
                    <a:moveTo>
                      <a:pt x="430" y="127"/>
                    </a:moveTo>
                    <a:cubicBezTo>
                      <a:pt x="467" y="127"/>
                      <a:pt x="467" y="127"/>
                      <a:pt x="467" y="127"/>
                    </a:cubicBezTo>
                    <a:cubicBezTo>
                      <a:pt x="467" y="356"/>
                      <a:pt x="467" y="356"/>
                      <a:pt x="467" y="356"/>
                    </a:cubicBezTo>
                    <a:cubicBezTo>
                      <a:pt x="430" y="369"/>
                      <a:pt x="430" y="369"/>
                      <a:pt x="430" y="369"/>
                    </a:cubicBezTo>
                    <a:lnTo>
                      <a:pt x="430" y="127"/>
                    </a:lnTo>
                    <a:close/>
                    <a:moveTo>
                      <a:pt x="488" y="127"/>
                    </a:moveTo>
                    <a:cubicBezTo>
                      <a:pt x="524" y="127"/>
                      <a:pt x="524" y="127"/>
                      <a:pt x="524" y="127"/>
                    </a:cubicBezTo>
                    <a:cubicBezTo>
                      <a:pt x="524" y="338"/>
                      <a:pt x="524" y="338"/>
                      <a:pt x="524" y="338"/>
                    </a:cubicBezTo>
                    <a:cubicBezTo>
                      <a:pt x="488" y="350"/>
                      <a:pt x="488" y="350"/>
                      <a:pt x="488" y="350"/>
                    </a:cubicBezTo>
                    <a:lnTo>
                      <a:pt x="488" y="127"/>
                    </a:lnTo>
                    <a:close/>
                    <a:moveTo>
                      <a:pt x="543" y="127"/>
                    </a:moveTo>
                    <a:cubicBezTo>
                      <a:pt x="583" y="127"/>
                      <a:pt x="583" y="127"/>
                      <a:pt x="583" y="127"/>
                    </a:cubicBezTo>
                    <a:cubicBezTo>
                      <a:pt x="583" y="318"/>
                      <a:pt x="583" y="318"/>
                      <a:pt x="583" y="318"/>
                    </a:cubicBezTo>
                    <a:cubicBezTo>
                      <a:pt x="543" y="331"/>
                      <a:pt x="543" y="331"/>
                      <a:pt x="543" y="331"/>
                    </a:cubicBezTo>
                    <a:lnTo>
                      <a:pt x="543" y="127"/>
                    </a:lnTo>
                    <a:close/>
                    <a:moveTo>
                      <a:pt x="239" y="127"/>
                    </a:moveTo>
                    <a:cubicBezTo>
                      <a:pt x="239" y="265"/>
                      <a:pt x="239" y="265"/>
                      <a:pt x="239" y="265"/>
                    </a:cubicBezTo>
                    <a:cubicBezTo>
                      <a:pt x="196" y="127"/>
                      <a:pt x="196" y="127"/>
                      <a:pt x="196" y="127"/>
                    </a:cubicBezTo>
                    <a:lnTo>
                      <a:pt x="239" y="127"/>
                    </a:lnTo>
                    <a:close/>
                    <a:moveTo>
                      <a:pt x="286" y="416"/>
                    </a:moveTo>
                    <a:cubicBezTo>
                      <a:pt x="258" y="326"/>
                      <a:pt x="258" y="326"/>
                      <a:pt x="258" y="326"/>
                    </a:cubicBezTo>
                    <a:cubicBezTo>
                      <a:pt x="258" y="127"/>
                      <a:pt x="258" y="127"/>
                      <a:pt x="258" y="127"/>
                    </a:cubicBezTo>
                    <a:cubicBezTo>
                      <a:pt x="293" y="127"/>
                      <a:pt x="293" y="127"/>
                      <a:pt x="293" y="127"/>
                    </a:cubicBezTo>
                    <a:cubicBezTo>
                      <a:pt x="293" y="414"/>
                      <a:pt x="293" y="414"/>
                      <a:pt x="293" y="414"/>
                    </a:cubicBezTo>
                    <a:lnTo>
                      <a:pt x="286" y="416"/>
                    </a:lnTo>
                    <a:close/>
                    <a:moveTo>
                      <a:pt x="637" y="300"/>
                    </a:moveTo>
                    <a:cubicBezTo>
                      <a:pt x="601" y="312"/>
                      <a:pt x="601" y="312"/>
                      <a:pt x="601" y="312"/>
                    </a:cubicBezTo>
                    <a:cubicBezTo>
                      <a:pt x="601" y="127"/>
                      <a:pt x="601" y="127"/>
                      <a:pt x="601" y="127"/>
                    </a:cubicBezTo>
                    <a:cubicBezTo>
                      <a:pt x="637" y="127"/>
                      <a:pt x="637" y="127"/>
                      <a:pt x="637" y="127"/>
                    </a:cubicBezTo>
                    <a:lnTo>
                      <a:pt x="637" y="30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2242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6"/>
          <p:cNvSpPr/>
          <p:nvPr/>
        </p:nvSpPr>
        <p:spPr bwMode="auto">
          <a:xfrm flipH="1">
            <a:off x="4654628" y="3703819"/>
            <a:ext cx="1179593" cy="1178567"/>
          </a:xfrm>
          <a:custGeom>
            <a:avLst/>
            <a:gdLst>
              <a:gd name="T0" fmla="*/ 1826419 w 21600"/>
              <a:gd name="T1" fmla="*/ 1824832 h 21600"/>
              <a:gd name="T2" fmla="*/ 1826419 w 21600"/>
              <a:gd name="T3" fmla="*/ 1824832 h 21600"/>
              <a:gd name="T4" fmla="*/ 1826419 w 21600"/>
              <a:gd name="T5" fmla="*/ 1824832 h 21600"/>
              <a:gd name="T6" fmla="*/ 1826419 w 21600"/>
              <a:gd name="T7" fmla="*/ 1824832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006" y="6511"/>
                </a:moveTo>
                <a:cubicBezTo>
                  <a:pt x="5261" y="14770"/>
                  <a:pt x="12461" y="20845"/>
                  <a:pt x="21125" y="21600"/>
                </a:cubicBezTo>
                <a:cubicBezTo>
                  <a:pt x="21600" y="15922"/>
                  <a:pt x="21600" y="15922"/>
                  <a:pt x="21600" y="15922"/>
                </a:cubicBezTo>
                <a:cubicBezTo>
                  <a:pt x="15349" y="15405"/>
                  <a:pt x="10325" y="11117"/>
                  <a:pt x="8545" y="5479"/>
                </a:cubicBezTo>
                <a:cubicBezTo>
                  <a:pt x="11907" y="4844"/>
                  <a:pt x="11907" y="4844"/>
                  <a:pt x="11907" y="4844"/>
                </a:cubicBezTo>
                <a:cubicBezTo>
                  <a:pt x="4826" y="0"/>
                  <a:pt x="4826" y="0"/>
                  <a:pt x="4826" y="0"/>
                </a:cubicBezTo>
                <a:cubicBezTo>
                  <a:pt x="0" y="7107"/>
                  <a:pt x="0" y="7107"/>
                  <a:pt x="0" y="7107"/>
                </a:cubicBezTo>
                <a:lnTo>
                  <a:pt x="3006" y="6511"/>
                </a:lnTo>
                <a:close/>
              </a:path>
            </a:pathLst>
          </a:custGeom>
          <a:solidFill>
            <a:srgbClr val="66ACBF"/>
          </a:solidFill>
          <a:ln>
            <a:noFill/>
          </a:ln>
          <a:effectLst/>
        </p:spPr>
        <p:txBody>
          <a:bodyPr lIns="45719" tIns="45719" rIns="45719" bIns="45719"/>
          <a:lstStyle/>
          <a:p>
            <a:endParaRPr lang="en-US"/>
          </a:p>
        </p:txBody>
      </p:sp>
      <p:sp>
        <p:nvSpPr>
          <p:cNvPr id="3" name="AutoShape 8"/>
          <p:cNvSpPr/>
          <p:nvPr/>
        </p:nvSpPr>
        <p:spPr bwMode="auto">
          <a:xfrm flipH="1">
            <a:off x="3438638" y="3703819"/>
            <a:ext cx="1095520" cy="1219579"/>
          </a:xfrm>
          <a:custGeom>
            <a:avLst/>
            <a:gdLst>
              <a:gd name="T0" fmla="*/ 1696244 w 21600"/>
              <a:gd name="T1" fmla="*/ 1888332 h 21600"/>
              <a:gd name="T2" fmla="*/ 1696244 w 21600"/>
              <a:gd name="T3" fmla="*/ 1888332 h 21600"/>
              <a:gd name="T4" fmla="*/ 1696244 w 21600"/>
              <a:gd name="T5" fmla="*/ 1888332 h 21600"/>
              <a:gd name="T6" fmla="*/ 1696244 w 21600"/>
              <a:gd name="T7" fmla="*/ 1888332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7114" y="18722"/>
                </a:moveTo>
                <a:cubicBezTo>
                  <a:pt x="15763" y="15845"/>
                  <a:pt x="21599" y="8402"/>
                  <a:pt x="21599" y="0"/>
                </a:cubicBezTo>
                <a:cubicBezTo>
                  <a:pt x="15507" y="0"/>
                  <a:pt x="15507" y="0"/>
                  <a:pt x="15507" y="0"/>
                </a:cubicBezTo>
                <a:cubicBezTo>
                  <a:pt x="15507" y="6061"/>
                  <a:pt x="11375" y="11279"/>
                  <a:pt x="5495" y="13428"/>
                </a:cubicBezTo>
                <a:cubicBezTo>
                  <a:pt x="4515" y="10282"/>
                  <a:pt x="4515" y="10282"/>
                  <a:pt x="4515" y="10282"/>
                </a:cubicBezTo>
                <a:cubicBezTo>
                  <a:pt x="0" y="17494"/>
                  <a:pt x="0" y="17494"/>
                  <a:pt x="0" y="17494"/>
                </a:cubicBezTo>
                <a:cubicBezTo>
                  <a:pt x="8009" y="21600"/>
                  <a:pt x="8009" y="21600"/>
                  <a:pt x="8009" y="21600"/>
                </a:cubicBezTo>
                <a:lnTo>
                  <a:pt x="7114" y="18722"/>
                </a:lnTo>
                <a:close/>
              </a:path>
            </a:pathLst>
          </a:custGeom>
          <a:solidFill>
            <a:srgbClr val="006C8A"/>
          </a:solidFill>
          <a:ln>
            <a:noFill/>
          </a:ln>
          <a:effectLst/>
        </p:spPr>
        <p:txBody>
          <a:bodyPr lIns="45719" tIns="45719" rIns="45719" bIns="45719"/>
          <a:lstStyle/>
          <a:p>
            <a:endParaRPr lang="en-US"/>
          </a:p>
        </p:txBody>
      </p:sp>
      <p:sp>
        <p:nvSpPr>
          <p:cNvPr id="4" name="AutoShape 9"/>
          <p:cNvSpPr/>
          <p:nvPr/>
        </p:nvSpPr>
        <p:spPr bwMode="auto">
          <a:xfrm flipH="1">
            <a:off x="2619435" y="2402730"/>
            <a:ext cx="1215990" cy="1182156"/>
          </a:xfrm>
          <a:custGeom>
            <a:avLst/>
            <a:gdLst>
              <a:gd name="T0" fmla="*/ 1882775 w 21600"/>
              <a:gd name="T1" fmla="*/ 1887972 h 21265"/>
              <a:gd name="T2" fmla="*/ 1882775 w 21600"/>
              <a:gd name="T3" fmla="*/ 1887972 h 21265"/>
              <a:gd name="T4" fmla="*/ 1882775 w 21600"/>
              <a:gd name="T5" fmla="*/ 1887972 h 21265"/>
              <a:gd name="T6" fmla="*/ 1882775 w 21600"/>
              <a:gd name="T7" fmla="*/ 1887972 h 21265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265">
                <a:moveTo>
                  <a:pt x="2762" y="13987"/>
                </a:moveTo>
                <a:cubicBezTo>
                  <a:pt x="5908" y="5308"/>
                  <a:pt x="13389" y="-335"/>
                  <a:pt x="21599" y="15"/>
                </a:cubicBezTo>
                <a:cubicBezTo>
                  <a:pt x="21369" y="6164"/>
                  <a:pt x="21369" y="6164"/>
                  <a:pt x="21369" y="6164"/>
                </a:cubicBezTo>
                <a:cubicBezTo>
                  <a:pt x="15461" y="5930"/>
                  <a:pt x="10205" y="9939"/>
                  <a:pt x="7865" y="15816"/>
                </a:cubicBezTo>
                <a:cubicBezTo>
                  <a:pt x="10934" y="16944"/>
                  <a:pt x="10934" y="16944"/>
                  <a:pt x="10934" y="16944"/>
                </a:cubicBezTo>
                <a:cubicBezTo>
                  <a:pt x="3683" y="21264"/>
                  <a:pt x="3683" y="21264"/>
                  <a:pt x="3683" y="21264"/>
                </a:cubicBezTo>
                <a:cubicBezTo>
                  <a:pt x="0" y="12975"/>
                  <a:pt x="0" y="12975"/>
                  <a:pt x="0" y="12975"/>
                </a:cubicBezTo>
                <a:lnTo>
                  <a:pt x="2762" y="13987"/>
                </a:lnTo>
                <a:close/>
              </a:path>
            </a:pathLst>
          </a:custGeom>
          <a:solidFill>
            <a:srgbClr val="C4D8DE"/>
          </a:solidFill>
          <a:ln>
            <a:noFill/>
          </a:ln>
          <a:effectLst/>
        </p:spPr>
        <p:txBody>
          <a:bodyPr lIns="45719" tIns="45719" rIns="45719" bIns="45719"/>
          <a:lstStyle/>
          <a:p>
            <a:endParaRPr lang="en-US"/>
          </a:p>
        </p:txBody>
      </p:sp>
      <p:sp>
        <p:nvSpPr>
          <p:cNvPr id="5" name="AutoShape 10"/>
          <p:cNvSpPr/>
          <p:nvPr/>
        </p:nvSpPr>
        <p:spPr bwMode="auto">
          <a:xfrm flipH="1">
            <a:off x="1283999" y="2397092"/>
            <a:ext cx="1218552" cy="1187794"/>
          </a:xfrm>
          <a:custGeom>
            <a:avLst/>
            <a:gdLst>
              <a:gd name="T0" fmla="*/ 1886744 w 21600"/>
              <a:gd name="T1" fmla="*/ 1839119 h 21600"/>
              <a:gd name="T2" fmla="*/ 1886744 w 21600"/>
              <a:gd name="T3" fmla="*/ 1839119 h 21600"/>
              <a:gd name="T4" fmla="*/ 1886744 w 21600"/>
              <a:gd name="T5" fmla="*/ 1839119 h 21600"/>
              <a:gd name="T6" fmla="*/ 1886744 w 21600"/>
              <a:gd name="T7" fmla="*/ 18391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7161" y="2832"/>
                </a:moveTo>
                <a:cubicBezTo>
                  <a:pt x="15778" y="5744"/>
                  <a:pt x="21600" y="13180"/>
                  <a:pt x="21600" y="21600"/>
                </a:cubicBezTo>
                <a:cubicBezTo>
                  <a:pt x="15548" y="21600"/>
                  <a:pt x="15548" y="21600"/>
                  <a:pt x="15548" y="21600"/>
                </a:cubicBezTo>
                <a:cubicBezTo>
                  <a:pt x="15510" y="15540"/>
                  <a:pt x="11374" y="10308"/>
                  <a:pt x="5514" y="8144"/>
                </a:cubicBezTo>
                <a:cubicBezTo>
                  <a:pt x="4557" y="11331"/>
                  <a:pt x="4557" y="11331"/>
                  <a:pt x="4557" y="11331"/>
                </a:cubicBezTo>
                <a:cubicBezTo>
                  <a:pt x="0" y="4091"/>
                  <a:pt x="0" y="4091"/>
                  <a:pt x="0" y="4091"/>
                </a:cubicBezTo>
                <a:cubicBezTo>
                  <a:pt x="8004" y="0"/>
                  <a:pt x="8004" y="0"/>
                  <a:pt x="8004" y="0"/>
                </a:cubicBezTo>
                <a:lnTo>
                  <a:pt x="7161" y="2832"/>
                </a:lnTo>
                <a:close/>
              </a:path>
            </a:pathLst>
          </a:custGeom>
          <a:solidFill>
            <a:srgbClr val="66ACBF"/>
          </a:solidFill>
          <a:ln>
            <a:noFill/>
          </a:ln>
          <a:effectLst/>
        </p:spPr>
        <p:txBody>
          <a:bodyPr lIns="45719" tIns="45719" rIns="45719" bIns="45719"/>
          <a:lstStyle/>
          <a:p>
            <a:endParaRPr lang="en-US"/>
          </a:p>
        </p:txBody>
      </p:sp>
      <p:sp>
        <p:nvSpPr>
          <p:cNvPr id="6" name="AutoShape 7"/>
          <p:cNvSpPr/>
          <p:nvPr/>
        </p:nvSpPr>
        <p:spPr bwMode="auto">
          <a:xfrm flipH="1">
            <a:off x="4687437" y="2366845"/>
            <a:ext cx="1095520" cy="1218041"/>
          </a:xfrm>
          <a:custGeom>
            <a:avLst/>
            <a:gdLst>
              <a:gd name="T0" fmla="*/ 1696244 w 21600"/>
              <a:gd name="T1" fmla="*/ 1885950 h 21600"/>
              <a:gd name="T2" fmla="*/ 1696244 w 21600"/>
              <a:gd name="T3" fmla="*/ 1885950 h 21600"/>
              <a:gd name="T4" fmla="*/ 1696244 w 21600"/>
              <a:gd name="T5" fmla="*/ 1885950 h 21600"/>
              <a:gd name="T6" fmla="*/ 1696244 w 21600"/>
              <a:gd name="T7" fmla="*/ 18859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4485" y="2877"/>
                </a:moveTo>
                <a:cubicBezTo>
                  <a:pt x="5836" y="5754"/>
                  <a:pt x="0" y="13197"/>
                  <a:pt x="0" y="21599"/>
                </a:cubicBezTo>
                <a:cubicBezTo>
                  <a:pt x="6049" y="21599"/>
                  <a:pt x="6049" y="21599"/>
                  <a:pt x="6049" y="21599"/>
                </a:cubicBezTo>
                <a:cubicBezTo>
                  <a:pt x="6049" y="15538"/>
                  <a:pt x="10224" y="10320"/>
                  <a:pt x="16104" y="8171"/>
                </a:cubicBezTo>
                <a:cubicBezTo>
                  <a:pt x="17084" y="11356"/>
                  <a:pt x="17084" y="11356"/>
                  <a:pt x="17084" y="11356"/>
                </a:cubicBezTo>
                <a:cubicBezTo>
                  <a:pt x="21599" y="4105"/>
                  <a:pt x="21599" y="4105"/>
                  <a:pt x="21599" y="4105"/>
                </a:cubicBezTo>
                <a:cubicBezTo>
                  <a:pt x="13590" y="0"/>
                  <a:pt x="13590" y="0"/>
                  <a:pt x="13590" y="0"/>
                </a:cubicBezTo>
                <a:lnTo>
                  <a:pt x="14485" y="2877"/>
                </a:lnTo>
                <a:close/>
              </a:path>
            </a:pathLst>
          </a:custGeom>
          <a:solidFill>
            <a:srgbClr val="C4D8DE"/>
          </a:solidFill>
          <a:ln>
            <a:noFill/>
          </a:ln>
          <a:effectLst/>
        </p:spPr>
        <p:txBody>
          <a:bodyPr lIns="45719" tIns="45719" rIns="45719" bIns="45719"/>
          <a:lstStyle/>
          <a:p>
            <a:endParaRPr lang="en-US"/>
          </a:p>
        </p:txBody>
      </p:sp>
      <p:sp>
        <p:nvSpPr>
          <p:cNvPr id="7" name="AutoShape 11"/>
          <p:cNvSpPr/>
          <p:nvPr/>
        </p:nvSpPr>
        <p:spPr bwMode="auto">
          <a:xfrm flipH="1">
            <a:off x="1167629" y="3703819"/>
            <a:ext cx="1186769" cy="1222142"/>
          </a:xfrm>
          <a:custGeom>
            <a:avLst/>
            <a:gdLst>
              <a:gd name="T0" fmla="*/ 1837532 w 21600"/>
              <a:gd name="T1" fmla="*/ 1892300 h 21600"/>
              <a:gd name="T2" fmla="*/ 1837532 w 21600"/>
              <a:gd name="T3" fmla="*/ 1892300 h 21600"/>
              <a:gd name="T4" fmla="*/ 1837532 w 21600"/>
              <a:gd name="T5" fmla="*/ 1892300 h 21600"/>
              <a:gd name="T6" fmla="*/ 1837532 w 21600"/>
              <a:gd name="T7" fmla="*/ 18923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8767" y="7123"/>
                </a:moveTo>
                <a:cubicBezTo>
                  <a:pt x="15895" y="15778"/>
                  <a:pt x="8419" y="21600"/>
                  <a:pt x="0" y="21600"/>
                </a:cubicBezTo>
                <a:cubicBezTo>
                  <a:pt x="0" y="15510"/>
                  <a:pt x="0" y="15510"/>
                  <a:pt x="0" y="15510"/>
                </a:cubicBezTo>
                <a:cubicBezTo>
                  <a:pt x="6059" y="15510"/>
                  <a:pt x="11291" y="11374"/>
                  <a:pt x="13455" y="5514"/>
                </a:cubicBezTo>
                <a:cubicBezTo>
                  <a:pt x="10268" y="4557"/>
                  <a:pt x="10268" y="4557"/>
                  <a:pt x="10268" y="4557"/>
                </a:cubicBezTo>
                <a:cubicBezTo>
                  <a:pt x="17508" y="0"/>
                  <a:pt x="17508" y="0"/>
                  <a:pt x="17508" y="0"/>
                </a:cubicBezTo>
                <a:cubicBezTo>
                  <a:pt x="21599" y="8004"/>
                  <a:pt x="21599" y="8004"/>
                  <a:pt x="21599" y="8004"/>
                </a:cubicBezTo>
                <a:lnTo>
                  <a:pt x="18767" y="7123"/>
                </a:lnTo>
                <a:close/>
              </a:path>
            </a:pathLst>
          </a:custGeom>
          <a:solidFill>
            <a:srgbClr val="006C8A"/>
          </a:solidFill>
          <a:ln>
            <a:noFill/>
          </a:ln>
          <a:effectLst/>
        </p:spPr>
        <p:txBody>
          <a:bodyPr lIns="45719" tIns="45719" rIns="45719" bIns="45719"/>
          <a:lstStyle/>
          <a:p>
            <a:endParaRPr lang="en-US"/>
          </a:p>
        </p:txBody>
      </p:sp>
      <p:sp>
        <p:nvSpPr>
          <p:cNvPr id="8" name="TextBox 38"/>
          <p:cNvSpPr txBox="1"/>
          <p:nvPr/>
        </p:nvSpPr>
        <p:spPr>
          <a:xfrm>
            <a:off x="6295426" y="2338987"/>
            <a:ext cx="499291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</a:t>
            </a:r>
            <a:endParaRPr lang="nn-NO" sz="12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</a:endParaRPr>
          </a:p>
        </p:txBody>
      </p:sp>
      <p:sp>
        <p:nvSpPr>
          <p:cNvPr id="9" name="TextBox 39"/>
          <p:cNvSpPr txBox="1"/>
          <p:nvPr/>
        </p:nvSpPr>
        <p:spPr>
          <a:xfrm>
            <a:off x="6295425" y="2067222"/>
            <a:ext cx="133044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请输入你的题目</a:t>
            </a:r>
            <a:endParaRPr lang="en-GB" sz="1600" b="1" dirty="0">
              <a:solidFill>
                <a:schemeClr val="tx1">
                  <a:lumMod val="50000"/>
                  <a:lumOff val="50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10" name="TextBox 40"/>
          <p:cNvSpPr txBox="1"/>
          <p:nvPr/>
        </p:nvSpPr>
        <p:spPr>
          <a:xfrm>
            <a:off x="6271912" y="3492848"/>
            <a:ext cx="501642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</a:t>
            </a:r>
            <a:endParaRPr lang="nn-NO" sz="12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</a:endParaRPr>
          </a:p>
        </p:txBody>
      </p:sp>
      <p:sp>
        <p:nvSpPr>
          <p:cNvPr id="11" name="TextBox 41"/>
          <p:cNvSpPr txBox="1"/>
          <p:nvPr/>
        </p:nvSpPr>
        <p:spPr>
          <a:xfrm>
            <a:off x="6271912" y="3221083"/>
            <a:ext cx="193203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请输入你的题目</a:t>
            </a:r>
            <a:endParaRPr lang="en-GB" sz="1600" b="1" dirty="0">
              <a:solidFill>
                <a:schemeClr val="tx1">
                  <a:lumMod val="50000"/>
                  <a:lumOff val="50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12" name="TextBox 42"/>
          <p:cNvSpPr txBox="1"/>
          <p:nvPr/>
        </p:nvSpPr>
        <p:spPr>
          <a:xfrm>
            <a:off x="6318804" y="4646709"/>
            <a:ext cx="496953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</a:t>
            </a:r>
            <a:endParaRPr lang="nn-NO" sz="12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</a:endParaRPr>
          </a:p>
        </p:txBody>
      </p:sp>
      <p:sp>
        <p:nvSpPr>
          <p:cNvPr id="13" name="TextBox 43"/>
          <p:cNvSpPr txBox="1"/>
          <p:nvPr/>
        </p:nvSpPr>
        <p:spPr>
          <a:xfrm>
            <a:off x="6318803" y="4374944"/>
            <a:ext cx="246647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请输入你的题目</a:t>
            </a:r>
            <a:endParaRPr lang="en-GB" sz="1600" b="1" dirty="0">
              <a:solidFill>
                <a:schemeClr val="tx1">
                  <a:lumMod val="50000"/>
                  <a:lumOff val="50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grpSp>
        <p:nvGrpSpPr>
          <p:cNvPr id="14" name="Group 259"/>
          <p:cNvGrpSpPr/>
          <p:nvPr/>
        </p:nvGrpSpPr>
        <p:grpSpPr bwMode="auto">
          <a:xfrm>
            <a:off x="4420676" y="3467304"/>
            <a:ext cx="332327" cy="396134"/>
            <a:chOff x="0" y="0"/>
            <a:chExt cx="494" cy="583"/>
          </a:xfrm>
          <a:solidFill>
            <a:schemeClr val="accent3"/>
          </a:solidFill>
        </p:grpSpPr>
        <p:sp>
          <p:nvSpPr>
            <p:cNvPr id="15" name="AutoShape 257"/>
            <p:cNvSpPr/>
            <p:nvPr/>
          </p:nvSpPr>
          <p:spPr bwMode="auto">
            <a:xfrm>
              <a:off x="0" y="240"/>
              <a:ext cx="494" cy="3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w 21600"/>
                <a:gd name="T37" fmla="*/ 0 h 21600"/>
                <a:gd name="T38" fmla="*/ 0 w 21600"/>
                <a:gd name="T39" fmla="*/ 0 h 21600"/>
                <a:gd name="T40" fmla="*/ 0 w 21600"/>
                <a:gd name="T41" fmla="*/ 0 h 21600"/>
                <a:gd name="T42" fmla="*/ 0 w 21600"/>
                <a:gd name="T43" fmla="*/ 0 h 21600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21600" h="21600">
                  <a:moveTo>
                    <a:pt x="17998" y="0"/>
                  </a:moveTo>
                  <a:lnTo>
                    <a:pt x="15701" y="0"/>
                  </a:lnTo>
                  <a:lnTo>
                    <a:pt x="15701" y="3886"/>
                  </a:lnTo>
                  <a:lnTo>
                    <a:pt x="17998" y="3886"/>
                  </a:lnTo>
                  <a:cubicBezTo>
                    <a:pt x="18495" y="3886"/>
                    <a:pt x="18899" y="4466"/>
                    <a:pt x="18899" y="5181"/>
                  </a:cubicBezTo>
                  <a:lnTo>
                    <a:pt x="18899" y="16419"/>
                  </a:lnTo>
                  <a:cubicBezTo>
                    <a:pt x="18899" y="17134"/>
                    <a:pt x="18495" y="17714"/>
                    <a:pt x="17998" y="17714"/>
                  </a:cubicBezTo>
                  <a:lnTo>
                    <a:pt x="3602" y="17714"/>
                  </a:lnTo>
                  <a:cubicBezTo>
                    <a:pt x="3105" y="17714"/>
                    <a:pt x="2701" y="17134"/>
                    <a:pt x="2701" y="16419"/>
                  </a:cubicBezTo>
                  <a:lnTo>
                    <a:pt x="2701" y="5181"/>
                  </a:lnTo>
                  <a:cubicBezTo>
                    <a:pt x="2701" y="4466"/>
                    <a:pt x="3105" y="3886"/>
                    <a:pt x="3602" y="3886"/>
                  </a:cubicBezTo>
                  <a:lnTo>
                    <a:pt x="5876" y="3886"/>
                  </a:lnTo>
                  <a:lnTo>
                    <a:pt x="5876" y="0"/>
                  </a:lnTo>
                  <a:lnTo>
                    <a:pt x="3602" y="0"/>
                  </a:lnTo>
                  <a:cubicBezTo>
                    <a:pt x="1613" y="0"/>
                    <a:pt x="0" y="2319"/>
                    <a:pt x="0" y="5181"/>
                  </a:cubicBezTo>
                  <a:lnTo>
                    <a:pt x="0" y="16419"/>
                  </a:lnTo>
                  <a:cubicBezTo>
                    <a:pt x="0" y="19280"/>
                    <a:pt x="1613" y="21600"/>
                    <a:pt x="3602" y="21600"/>
                  </a:cubicBezTo>
                  <a:lnTo>
                    <a:pt x="17998" y="21600"/>
                  </a:lnTo>
                  <a:cubicBezTo>
                    <a:pt x="19987" y="21600"/>
                    <a:pt x="21600" y="19281"/>
                    <a:pt x="21600" y="16419"/>
                  </a:cubicBezTo>
                  <a:lnTo>
                    <a:pt x="21600" y="5181"/>
                  </a:lnTo>
                  <a:cubicBezTo>
                    <a:pt x="21600" y="2320"/>
                    <a:pt x="19987" y="0"/>
                    <a:pt x="17998" y="0"/>
                  </a:cubicBezTo>
                  <a:close/>
                  <a:moveTo>
                    <a:pt x="17998" y="0"/>
                  </a:moveTo>
                </a:path>
              </a:pathLst>
            </a:custGeom>
            <a:grpFill/>
            <a:ln>
              <a:noFill/>
            </a:ln>
          </p:spPr>
          <p:txBody>
            <a:bodyPr lIns="0" tIns="0" rIns="0" bIns="0"/>
            <a:lstStyle/>
            <a:p>
              <a:pPr defTabSz="608965"/>
              <a:endParaRPr lang="en-US" sz="2400">
                <a:solidFill>
                  <a:prstClr val="black"/>
                </a:solidFill>
              </a:endParaRPr>
            </a:p>
          </p:txBody>
        </p:sp>
        <p:sp>
          <p:nvSpPr>
            <p:cNvPr id="16" name="AutoShape 258"/>
            <p:cNvSpPr/>
            <p:nvPr/>
          </p:nvSpPr>
          <p:spPr bwMode="auto">
            <a:xfrm>
              <a:off x="88" y="0"/>
              <a:ext cx="316" cy="41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600" h="21600">
                  <a:moveTo>
                    <a:pt x="8103" y="21600"/>
                  </a:moveTo>
                  <a:lnTo>
                    <a:pt x="13498" y="21600"/>
                  </a:lnTo>
                  <a:lnTo>
                    <a:pt x="13498" y="9643"/>
                  </a:lnTo>
                  <a:lnTo>
                    <a:pt x="21600" y="9643"/>
                  </a:lnTo>
                  <a:lnTo>
                    <a:pt x="10800" y="0"/>
                  </a:lnTo>
                  <a:lnTo>
                    <a:pt x="0" y="9643"/>
                  </a:lnTo>
                  <a:lnTo>
                    <a:pt x="8103" y="9643"/>
                  </a:lnTo>
                  <a:lnTo>
                    <a:pt x="8103" y="21600"/>
                  </a:lnTo>
                  <a:close/>
                  <a:moveTo>
                    <a:pt x="8103" y="21600"/>
                  </a:moveTo>
                </a:path>
              </a:pathLst>
            </a:custGeom>
            <a:grpFill/>
            <a:ln>
              <a:noFill/>
            </a:ln>
          </p:spPr>
          <p:txBody>
            <a:bodyPr lIns="0" tIns="0" rIns="0" bIns="0"/>
            <a:lstStyle/>
            <a:p>
              <a:pPr defTabSz="608965"/>
              <a:endParaRPr lang="en-US" sz="2400">
                <a:solidFill>
                  <a:prstClr val="black"/>
                </a:solidFill>
              </a:endParaRPr>
            </a:p>
          </p:txBody>
        </p:sp>
      </p:grpSp>
      <p:grpSp>
        <p:nvGrpSpPr>
          <p:cNvPr id="17" name="Group 259"/>
          <p:cNvGrpSpPr/>
          <p:nvPr/>
        </p:nvGrpSpPr>
        <p:grpSpPr bwMode="auto">
          <a:xfrm flipV="1">
            <a:off x="2373677" y="3594304"/>
            <a:ext cx="332327" cy="396134"/>
            <a:chOff x="0" y="0"/>
            <a:chExt cx="494" cy="583"/>
          </a:xfrm>
          <a:solidFill>
            <a:schemeClr val="accent3"/>
          </a:solidFill>
        </p:grpSpPr>
        <p:sp>
          <p:nvSpPr>
            <p:cNvPr id="18" name="AutoShape 257"/>
            <p:cNvSpPr/>
            <p:nvPr/>
          </p:nvSpPr>
          <p:spPr bwMode="auto">
            <a:xfrm>
              <a:off x="0" y="240"/>
              <a:ext cx="494" cy="3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w 21600"/>
                <a:gd name="T37" fmla="*/ 0 h 21600"/>
                <a:gd name="T38" fmla="*/ 0 w 21600"/>
                <a:gd name="T39" fmla="*/ 0 h 21600"/>
                <a:gd name="T40" fmla="*/ 0 w 21600"/>
                <a:gd name="T41" fmla="*/ 0 h 21600"/>
                <a:gd name="T42" fmla="*/ 0 w 21600"/>
                <a:gd name="T43" fmla="*/ 0 h 21600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21600" h="21600">
                  <a:moveTo>
                    <a:pt x="17998" y="0"/>
                  </a:moveTo>
                  <a:lnTo>
                    <a:pt x="15701" y="0"/>
                  </a:lnTo>
                  <a:lnTo>
                    <a:pt x="15701" y="3886"/>
                  </a:lnTo>
                  <a:lnTo>
                    <a:pt x="17998" y="3886"/>
                  </a:lnTo>
                  <a:cubicBezTo>
                    <a:pt x="18495" y="3886"/>
                    <a:pt x="18899" y="4466"/>
                    <a:pt x="18899" y="5181"/>
                  </a:cubicBezTo>
                  <a:lnTo>
                    <a:pt x="18899" y="16419"/>
                  </a:lnTo>
                  <a:cubicBezTo>
                    <a:pt x="18899" y="17134"/>
                    <a:pt x="18495" y="17714"/>
                    <a:pt x="17998" y="17714"/>
                  </a:cubicBezTo>
                  <a:lnTo>
                    <a:pt x="3602" y="17714"/>
                  </a:lnTo>
                  <a:cubicBezTo>
                    <a:pt x="3105" y="17714"/>
                    <a:pt x="2701" y="17134"/>
                    <a:pt x="2701" y="16419"/>
                  </a:cubicBezTo>
                  <a:lnTo>
                    <a:pt x="2701" y="5181"/>
                  </a:lnTo>
                  <a:cubicBezTo>
                    <a:pt x="2701" y="4466"/>
                    <a:pt x="3105" y="3886"/>
                    <a:pt x="3602" y="3886"/>
                  </a:cubicBezTo>
                  <a:lnTo>
                    <a:pt x="5876" y="3886"/>
                  </a:lnTo>
                  <a:lnTo>
                    <a:pt x="5876" y="0"/>
                  </a:lnTo>
                  <a:lnTo>
                    <a:pt x="3602" y="0"/>
                  </a:lnTo>
                  <a:cubicBezTo>
                    <a:pt x="1613" y="0"/>
                    <a:pt x="0" y="2319"/>
                    <a:pt x="0" y="5181"/>
                  </a:cubicBezTo>
                  <a:lnTo>
                    <a:pt x="0" y="16419"/>
                  </a:lnTo>
                  <a:cubicBezTo>
                    <a:pt x="0" y="19280"/>
                    <a:pt x="1613" y="21600"/>
                    <a:pt x="3602" y="21600"/>
                  </a:cubicBezTo>
                  <a:lnTo>
                    <a:pt x="17998" y="21600"/>
                  </a:lnTo>
                  <a:cubicBezTo>
                    <a:pt x="19987" y="21600"/>
                    <a:pt x="21600" y="19281"/>
                    <a:pt x="21600" y="16419"/>
                  </a:cubicBezTo>
                  <a:lnTo>
                    <a:pt x="21600" y="5181"/>
                  </a:lnTo>
                  <a:cubicBezTo>
                    <a:pt x="21600" y="2320"/>
                    <a:pt x="19987" y="0"/>
                    <a:pt x="17998" y="0"/>
                  </a:cubicBezTo>
                  <a:close/>
                  <a:moveTo>
                    <a:pt x="17998" y="0"/>
                  </a:moveTo>
                </a:path>
              </a:pathLst>
            </a:custGeom>
            <a:grpFill/>
            <a:ln>
              <a:noFill/>
            </a:ln>
          </p:spPr>
          <p:txBody>
            <a:bodyPr lIns="0" tIns="0" rIns="0" bIns="0"/>
            <a:lstStyle/>
            <a:p>
              <a:pPr defTabSz="608965"/>
              <a:endParaRPr lang="en-US" sz="2400">
                <a:solidFill>
                  <a:prstClr val="black"/>
                </a:solidFill>
              </a:endParaRPr>
            </a:p>
          </p:txBody>
        </p:sp>
        <p:sp>
          <p:nvSpPr>
            <p:cNvPr id="19" name="AutoShape 258"/>
            <p:cNvSpPr/>
            <p:nvPr/>
          </p:nvSpPr>
          <p:spPr bwMode="auto">
            <a:xfrm>
              <a:off x="88" y="0"/>
              <a:ext cx="316" cy="41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600" h="21600">
                  <a:moveTo>
                    <a:pt x="8103" y="21600"/>
                  </a:moveTo>
                  <a:lnTo>
                    <a:pt x="13498" y="21600"/>
                  </a:lnTo>
                  <a:lnTo>
                    <a:pt x="13498" y="9643"/>
                  </a:lnTo>
                  <a:lnTo>
                    <a:pt x="21600" y="9643"/>
                  </a:lnTo>
                  <a:lnTo>
                    <a:pt x="10800" y="0"/>
                  </a:lnTo>
                  <a:lnTo>
                    <a:pt x="0" y="9643"/>
                  </a:lnTo>
                  <a:lnTo>
                    <a:pt x="8103" y="9643"/>
                  </a:lnTo>
                  <a:lnTo>
                    <a:pt x="8103" y="21600"/>
                  </a:lnTo>
                  <a:close/>
                  <a:moveTo>
                    <a:pt x="8103" y="21600"/>
                  </a:moveTo>
                </a:path>
              </a:pathLst>
            </a:custGeom>
            <a:grpFill/>
            <a:ln>
              <a:noFill/>
            </a:ln>
          </p:spPr>
          <p:txBody>
            <a:bodyPr lIns="0" tIns="0" rIns="0" bIns="0"/>
            <a:lstStyle/>
            <a:p>
              <a:pPr defTabSz="608965"/>
              <a:endParaRPr lang="en-US" sz="240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7727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988543" y="1746552"/>
            <a:ext cx="225941" cy="4253265"/>
            <a:chOff x="6017571" y="1819122"/>
            <a:chExt cx="225941" cy="4253265"/>
          </a:xfrm>
          <a:solidFill>
            <a:schemeClr val="bg1">
              <a:lumMod val="65000"/>
            </a:schemeClr>
          </a:solidFill>
        </p:grpSpPr>
        <p:sp>
          <p:nvSpPr>
            <p:cNvPr id="3" name="Rectangle 2"/>
            <p:cNvSpPr/>
            <p:nvPr/>
          </p:nvSpPr>
          <p:spPr>
            <a:xfrm>
              <a:off x="6061444" y="1913637"/>
              <a:ext cx="138196" cy="415875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6017571" y="1819122"/>
              <a:ext cx="225941" cy="945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Notched Right Arrow 4"/>
          <p:cNvSpPr/>
          <p:nvPr/>
        </p:nvSpPr>
        <p:spPr>
          <a:xfrm rot="21267793">
            <a:off x="4875552" y="2049576"/>
            <a:ext cx="2712856" cy="752162"/>
          </a:xfrm>
          <a:prstGeom prst="notchedRightArrow">
            <a:avLst>
              <a:gd name="adj1" fmla="val 100000"/>
              <a:gd name="adj2" fmla="val 32381"/>
            </a:avLst>
          </a:prstGeom>
          <a:solidFill>
            <a:srgbClr val="006C8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请输入你的题目</a:t>
            </a:r>
            <a:endParaRPr lang="en-GB" sz="2000" b="1" dirty="0">
              <a:solidFill>
                <a:schemeClr val="bg1"/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6" name="Notched Right Arrow 5"/>
          <p:cNvSpPr/>
          <p:nvPr/>
        </p:nvSpPr>
        <p:spPr>
          <a:xfrm flipH="1">
            <a:off x="4599926" y="2980925"/>
            <a:ext cx="2864979" cy="752162"/>
          </a:xfrm>
          <a:prstGeom prst="notchedRightArrow">
            <a:avLst>
              <a:gd name="adj1" fmla="val 100000"/>
              <a:gd name="adj2" fmla="val 32381"/>
            </a:avLst>
          </a:prstGeom>
          <a:solidFill>
            <a:srgbClr val="66ACB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rPr>
              <a:t>请输入你的题目</a:t>
            </a:r>
            <a:endParaRPr lang="en-GB" sz="2000" b="1" dirty="0">
              <a:solidFill>
                <a:schemeClr val="bg1"/>
              </a:solidFill>
              <a:latin typeface="Clear Sans" panose="020B0503030202020304" pitchFamily="34" charset="0"/>
              <a:ea typeface="Fira Sans SemiBold Italic" panose="00000700000000000000" pitchFamily="50" charset="0"/>
              <a:cs typeface="Clear Sans" panose="020B0503030202020304" pitchFamily="34" charset="0"/>
            </a:endParaRPr>
          </a:p>
        </p:txBody>
      </p:sp>
      <p:sp>
        <p:nvSpPr>
          <p:cNvPr id="7" name="Notched Right Arrow 6"/>
          <p:cNvSpPr/>
          <p:nvPr/>
        </p:nvSpPr>
        <p:spPr>
          <a:xfrm rot="21318851">
            <a:off x="4802591" y="3887701"/>
            <a:ext cx="2712856" cy="752162"/>
          </a:xfrm>
          <a:prstGeom prst="notchedRightArrow">
            <a:avLst>
              <a:gd name="adj1" fmla="val 100000"/>
              <a:gd name="adj2" fmla="val 32381"/>
            </a:avLst>
          </a:prstGeom>
          <a:solidFill>
            <a:srgbClr val="C4D8D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请输入你的题目</a:t>
            </a:r>
            <a:endParaRPr lang="en-GB" sz="2000" b="1" dirty="0">
              <a:solidFill>
                <a:schemeClr val="bg1"/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8" name="Notched Right Arrow 7"/>
          <p:cNvSpPr/>
          <p:nvPr/>
        </p:nvSpPr>
        <p:spPr>
          <a:xfrm flipH="1">
            <a:off x="4545536" y="4798385"/>
            <a:ext cx="2973758" cy="752162"/>
          </a:xfrm>
          <a:prstGeom prst="notchedRightArrow">
            <a:avLst>
              <a:gd name="adj1" fmla="val 100000"/>
              <a:gd name="adj2" fmla="val 32381"/>
            </a:avLst>
          </a:prstGeom>
          <a:solidFill>
            <a:srgbClr val="00526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请输入你的题目</a:t>
            </a:r>
            <a:endParaRPr lang="en-GB" sz="2000" b="1" dirty="0">
              <a:solidFill>
                <a:schemeClr val="bg1"/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9" name="TextBox 20"/>
          <p:cNvSpPr txBox="1"/>
          <p:nvPr/>
        </p:nvSpPr>
        <p:spPr>
          <a:xfrm>
            <a:off x="8007246" y="2031983"/>
            <a:ext cx="265627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" panose="020F0502020204030203" pitchFamily="34" charset="0"/>
              <a:cs typeface="Clear Sans Light" panose="020B0303030202020304" pitchFamily="34" charset="0"/>
            </a:endParaRPr>
          </a:p>
        </p:txBody>
      </p:sp>
      <p:sp>
        <p:nvSpPr>
          <p:cNvPr id="10" name="TextBox 21"/>
          <p:cNvSpPr txBox="1"/>
          <p:nvPr/>
        </p:nvSpPr>
        <p:spPr>
          <a:xfrm>
            <a:off x="8007246" y="3986783"/>
            <a:ext cx="265627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" panose="020F0502020204030203" pitchFamily="34" charset="0"/>
              <a:cs typeface="Clear Sans Light" panose="020B0303030202020304" pitchFamily="34" charset="0"/>
            </a:endParaRPr>
          </a:p>
        </p:txBody>
      </p:sp>
      <p:sp>
        <p:nvSpPr>
          <p:cNvPr id="11" name="TextBox 22"/>
          <p:cNvSpPr txBox="1"/>
          <p:nvPr/>
        </p:nvSpPr>
        <p:spPr>
          <a:xfrm>
            <a:off x="1521828" y="2980925"/>
            <a:ext cx="265627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" panose="020F0502020204030203" pitchFamily="34" charset="0"/>
              <a:cs typeface="Clear Sans Light" panose="020B0303030202020304" pitchFamily="34" charset="0"/>
            </a:endParaRPr>
          </a:p>
        </p:txBody>
      </p:sp>
      <p:sp>
        <p:nvSpPr>
          <p:cNvPr id="12" name="TextBox 23"/>
          <p:cNvSpPr txBox="1"/>
          <p:nvPr/>
        </p:nvSpPr>
        <p:spPr>
          <a:xfrm>
            <a:off x="1521828" y="4935725"/>
            <a:ext cx="265627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Lato" panose="020F0502020204030203" pitchFamily="34" charset="0"/>
              <a:cs typeface="Clear Sans Light" panose="020B03030302020203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13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/>
          <p:nvPr/>
        </p:nvGrpSpPr>
        <p:grpSpPr>
          <a:xfrm>
            <a:off x="4301567" y="4008281"/>
            <a:ext cx="3655385" cy="3821139"/>
            <a:chOff x="4288867" y="2805413"/>
            <a:chExt cx="3655385" cy="3821139"/>
          </a:xfrm>
        </p:grpSpPr>
        <p:sp>
          <p:nvSpPr>
            <p:cNvPr id="3" name="Freeform 6"/>
            <p:cNvSpPr/>
            <p:nvPr/>
          </p:nvSpPr>
          <p:spPr bwMode="auto">
            <a:xfrm>
              <a:off x="5296500" y="6399726"/>
              <a:ext cx="571427" cy="226826"/>
            </a:xfrm>
            <a:custGeom>
              <a:avLst/>
              <a:gdLst>
                <a:gd name="T0" fmla="*/ 38 w 55"/>
                <a:gd name="T1" fmla="*/ 3 h 22"/>
                <a:gd name="T2" fmla="*/ 35 w 55"/>
                <a:gd name="T3" fmla="*/ 7 h 22"/>
                <a:gd name="T4" fmla="*/ 4 w 55"/>
                <a:gd name="T5" fmla="*/ 17 h 22"/>
                <a:gd name="T6" fmla="*/ 0 w 55"/>
                <a:gd name="T7" fmla="*/ 22 h 22"/>
                <a:gd name="T8" fmla="*/ 52 w 55"/>
                <a:gd name="T9" fmla="*/ 22 h 22"/>
                <a:gd name="T10" fmla="*/ 52 w 55"/>
                <a:gd name="T11" fmla="*/ 13 h 22"/>
                <a:gd name="T12" fmla="*/ 49 w 55"/>
                <a:gd name="T13" fmla="*/ 3 h 22"/>
                <a:gd name="T14" fmla="*/ 38 w 55"/>
                <a:gd name="T1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2">
                  <a:moveTo>
                    <a:pt x="38" y="3"/>
                  </a:moveTo>
                  <a:cubicBezTo>
                    <a:pt x="38" y="3"/>
                    <a:pt x="40" y="6"/>
                    <a:pt x="35" y="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1" y="19"/>
                    <a:pt x="0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5" y="13"/>
                    <a:pt x="52" y="13"/>
                  </a:cubicBezTo>
                  <a:cubicBezTo>
                    <a:pt x="52" y="13"/>
                    <a:pt x="49" y="7"/>
                    <a:pt x="49" y="3"/>
                  </a:cubicBezTo>
                  <a:cubicBezTo>
                    <a:pt x="50" y="0"/>
                    <a:pt x="38" y="3"/>
                    <a:pt x="38" y="3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" name="Freeform 7"/>
            <p:cNvSpPr/>
            <p:nvPr/>
          </p:nvSpPr>
          <p:spPr bwMode="auto">
            <a:xfrm>
              <a:off x="6260508" y="6399726"/>
              <a:ext cx="575788" cy="226826"/>
            </a:xfrm>
            <a:custGeom>
              <a:avLst/>
              <a:gdLst>
                <a:gd name="T0" fmla="*/ 17 w 55"/>
                <a:gd name="T1" fmla="*/ 3 h 22"/>
                <a:gd name="T2" fmla="*/ 20 w 55"/>
                <a:gd name="T3" fmla="*/ 7 h 22"/>
                <a:gd name="T4" fmla="*/ 51 w 55"/>
                <a:gd name="T5" fmla="*/ 17 h 22"/>
                <a:gd name="T6" fmla="*/ 55 w 55"/>
                <a:gd name="T7" fmla="*/ 22 h 22"/>
                <a:gd name="T8" fmla="*/ 3 w 55"/>
                <a:gd name="T9" fmla="*/ 22 h 22"/>
                <a:gd name="T10" fmla="*/ 3 w 55"/>
                <a:gd name="T11" fmla="*/ 13 h 22"/>
                <a:gd name="T12" fmla="*/ 6 w 55"/>
                <a:gd name="T13" fmla="*/ 3 h 22"/>
                <a:gd name="T14" fmla="*/ 17 w 55"/>
                <a:gd name="T1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2">
                  <a:moveTo>
                    <a:pt x="17" y="3"/>
                  </a:moveTo>
                  <a:cubicBezTo>
                    <a:pt x="17" y="3"/>
                    <a:pt x="16" y="6"/>
                    <a:pt x="20" y="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17"/>
                    <a:pt x="54" y="19"/>
                    <a:pt x="55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0" y="13"/>
                    <a:pt x="3" y="13"/>
                  </a:cubicBezTo>
                  <a:cubicBezTo>
                    <a:pt x="3" y="13"/>
                    <a:pt x="6" y="7"/>
                    <a:pt x="6" y="3"/>
                  </a:cubicBezTo>
                  <a:cubicBezTo>
                    <a:pt x="5" y="0"/>
                    <a:pt x="17" y="3"/>
                    <a:pt x="17" y="3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" name="Freeform 8"/>
            <p:cNvSpPr/>
            <p:nvPr/>
          </p:nvSpPr>
          <p:spPr bwMode="auto">
            <a:xfrm>
              <a:off x="5671635" y="5435716"/>
              <a:ext cx="309706" cy="1003267"/>
            </a:xfrm>
            <a:custGeom>
              <a:avLst/>
              <a:gdLst>
                <a:gd name="T0" fmla="*/ 35 w 71"/>
                <a:gd name="T1" fmla="*/ 0 h 230"/>
                <a:gd name="T2" fmla="*/ 0 w 71"/>
                <a:gd name="T3" fmla="*/ 230 h 230"/>
                <a:gd name="T4" fmla="*/ 43 w 71"/>
                <a:gd name="T5" fmla="*/ 230 h 230"/>
                <a:gd name="T6" fmla="*/ 71 w 71"/>
                <a:gd name="T7" fmla="*/ 0 h 230"/>
                <a:gd name="T8" fmla="*/ 35 w 71"/>
                <a:gd name="T9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30">
                  <a:moveTo>
                    <a:pt x="35" y="0"/>
                  </a:moveTo>
                  <a:lnTo>
                    <a:pt x="0" y="230"/>
                  </a:lnTo>
                  <a:lnTo>
                    <a:pt x="43" y="230"/>
                  </a:lnTo>
                  <a:lnTo>
                    <a:pt x="71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" name="Freeform 9"/>
            <p:cNvSpPr/>
            <p:nvPr/>
          </p:nvSpPr>
          <p:spPr bwMode="auto">
            <a:xfrm>
              <a:off x="6160183" y="5435716"/>
              <a:ext cx="322790" cy="1003267"/>
            </a:xfrm>
            <a:custGeom>
              <a:avLst/>
              <a:gdLst>
                <a:gd name="T0" fmla="*/ 35 w 74"/>
                <a:gd name="T1" fmla="*/ 0 h 230"/>
                <a:gd name="T2" fmla="*/ 74 w 74"/>
                <a:gd name="T3" fmla="*/ 230 h 230"/>
                <a:gd name="T4" fmla="*/ 31 w 74"/>
                <a:gd name="T5" fmla="*/ 230 h 230"/>
                <a:gd name="T6" fmla="*/ 0 w 74"/>
                <a:gd name="T7" fmla="*/ 0 h 230"/>
                <a:gd name="T8" fmla="*/ 35 w 74"/>
                <a:gd name="T9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30">
                  <a:moveTo>
                    <a:pt x="35" y="0"/>
                  </a:moveTo>
                  <a:lnTo>
                    <a:pt x="74" y="230"/>
                  </a:lnTo>
                  <a:lnTo>
                    <a:pt x="31" y="230"/>
                  </a:lnTo>
                  <a:lnTo>
                    <a:pt x="0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" name="Freeform 10"/>
            <p:cNvSpPr/>
            <p:nvPr/>
          </p:nvSpPr>
          <p:spPr bwMode="auto">
            <a:xfrm>
              <a:off x="5470982" y="3459717"/>
              <a:ext cx="1208284" cy="1312973"/>
            </a:xfrm>
            <a:custGeom>
              <a:avLst/>
              <a:gdLst>
                <a:gd name="T0" fmla="*/ 116 w 116"/>
                <a:gd name="T1" fmla="*/ 58 h 127"/>
                <a:gd name="T2" fmla="*/ 58 w 116"/>
                <a:gd name="T3" fmla="*/ 0 h 127"/>
                <a:gd name="T4" fmla="*/ 0 w 116"/>
                <a:gd name="T5" fmla="*/ 58 h 127"/>
                <a:gd name="T6" fmla="*/ 0 w 116"/>
                <a:gd name="T7" fmla="*/ 95 h 127"/>
                <a:gd name="T8" fmla="*/ 116 w 116"/>
                <a:gd name="T9" fmla="*/ 95 h 127"/>
                <a:gd name="T10" fmla="*/ 116 w 116"/>
                <a:gd name="T11" fmla="*/ 5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27">
                  <a:moveTo>
                    <a:pt x="116" y="58"/>
                  </a:move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27"/>
                    <a:pt x="116" y="127"/>
                    <a:pt x="116" y="95"/>
                  </a:cubicBezTo>
                  <a:cubicBezTo>
                    <a:pt x="116" y="58"/>
                    <a:pt x="116" y="58"/>
                    <a:pt x="116" y="58"/>
                  </a:cubicBezTo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" name="Freeform 11"/>
            <p:cNvSpPr/>
            <p:nvPr/>
          </p:nvSpPr>
          <p:spPr bwMode="auto">
            <a:xfrm>
              <a:off x="5462258" y="4410640"/>
              <a:ext cx="1217008" cy="1203120"/>
            </a:xfrm>
            <a:custGeom>
              <a:avLst/>
              <a:gdLst>
                <a:gd name="T0" fmla="*/ 272 w 279"/>
                <a:gd name="T1" fmla="*/ 261 h 261"/>
                <a:gd name="T2" fmla="*/ 7 w 279"/>
                <a:gd name="T3" fmla="*/ 261 h 261"/>
                <a:gd name="T4" fmla="*/ 0 w 279"/>
                <a:gd name="T5" fmla="*/ 0 h 261"/>
                <a:gd name="T6" fmla="*/ 279 w 279"/>
                <a:gd name="T7" fmla="*/ 0 h 261"/>
                <a:gd name="T8" fmla="*/ 272 w 279"/>
                <a:gd name="T9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61">
                  <a:moveTo>
                    <a:pt x="272" y="261"/>
                  </a:moveTo>
                  <a:lnTo>
                    <a:pt x="7" y="261"/>
                  </a:lnTo>
                  <a:lnTo>
                    <a:pt x="0" y="0"/>
                  </a:lnTo>
                  <a:lnTo>
                    <a:pt x="279" y="0"/>
                  </a:lnTo>
                  <a:lnTo>
                    <a:pt x="272" y="26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9" name="Freeform 12"/>
            <p:cNvSpPr/>
            <p:nvPr/>
          </p:nvSpPr>
          <p:spPr bwMode="auto">
            <a:xfrm>
              <a:off x="5462258" y="4410640"/>
              <a:ext cx="1217008" cy="1138492"/>
            </a:xfrm>
            <a:custGeom>
              <a:avLst/>
              <a:gdLst>
                <a:gd name="T0" fmla="*/ 272 w 279"/>
                <a:gd name="T1" fmla="*/ 261 h 261"/>
                <a:gd name="T2" fmla="*/ 7 w 279"/>
                <a:gd name="T3" fmla="*/ 261 h 261"/>
                <a:gd name="T4" fmla="*/ 0 w 279"/>
                <a:gd name="T5" fmla="*/ 0 h 261"/>
                <a:gd name="T6" fmla="*/ 279 w 279"/>
                <a:gd name="T7" fmla="*/ 0 h 261"/>
                <a:gd name="T8" fmla="*/ 272 w 279"/>
                <a:gd name="T9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61">
                  <a:moveTo>
                    <a:pt x="272" y="261"/>
                  </a:moveTo>
                  <a:lnTo>
                    <a:pt x="7" y="261"/>
                  </a:lnTo>
                  <a:lnTo>
                    <a:pt x="0" y="0"/>
                  </a:lnTo>
                  <a:lnTo>
                    <a:pt x="279" y="0"/>
                  </a:lnTo>
                  <a:lnTo>
                    <a:pt x="272" y="2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" name="Freeform 13"/>
            <p:cNvSpPr/>
            <p:nvPr/>
          </p:nvSpPr>
          <p:spPr bwMode="auto">
            <a:xfrm>
              <a:off x="5898461" y="4410640"/>
              <a:ext cx="353326" cy="74156"/>
            </a:xfrm>
            <a:custGeom>
              <a:avLst/>
              <a:gdLst>
                <a:gd name="T0" fmla="*/ 17 w 81"/>
                <a:gd name="T1" fmla="*/ 0 h 17"/>
                <a:gd name="T2" fmla="*/ 0 w 81"/>
                <a:gd name="T3" fmla="*/ 17 h 17"/>
                <a:gd name="T4" fmla="*/ 81 w 81"/>
                <a:gd name="T5" fmla="*/ 17 h 17"/>
                <a:gd name="T6" fmla="*/ 67 w 81"/>
                <a:gd name="T7" fmla="*/ 0 h 17"/>
                <a:gd name="T8" fmla="*/ 17 w 81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7">
                  <a:moveTo>
                    <a:pt x="17" y="0"/>
                  </a:moveTo>
                  <a:lnTo>
                    <a:pt x="0" y="17"/>
                  </a:lnTo>
                  <a:lnTo>
                    <a:pt x="81" y="17"/>
                  </a:lnTo>
                  <a:lnTo>
                    <a:pt x="6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" name="Freeform 14"/>
            <p:cNvSpPr/>
            <p:nvPr/>
          </p:nvSpPr>
          <p:spPr bwMode="auto">
            <a:xfrm>
              <a:off x="6635643" y="3874109"/>
              <a:ext cx="104689" cy="266085"/>
            </a:xfrm>
            <a:custGeom>
              <a:avLst/>
              <a:gdLst>
                <a:gd name="T0" fmla="*/ 0 w 10"/>
                <a:gd name="T1" fmla="*/ 21 h 26"/>
                <a:gd name="T2" fmla="*/ 5 w 10"/>
                <a:gd name="T3" fmla="*/ 26 h 26"/>
                <a:gd name="T4" fmla="*/ 10 w 10"/>
                <a:gd name="T5" fmla="*/ 21 h 26"/>
                <a:gd name="T6" fmla="*/ 10 w 10"/>
                <a:gd name="T7" fmla="*/ 5 h 26"/>
                <a:gd name="T8" fmla="*/ 5 w 10"/>
                <a:gd name="T9" fmla="*/ 0 h 26"/>
                <a:gd name="T10" fmla="*/ 0 w 10"/>
                <a:gd name="T11" fmla="*/ 5 h 26"/>
                <a:gd name="T12" fmla="*/ 0 w 10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6">
                  <a:moveTo>
                    <a:pt x="0" y="21"/>
                  </a:moveTo>
                  <a:cubicBezTo>
                    <a:pt x="0" y="23"/>
                    <a:pt x="2" y="26"/>
                    <a:pt x="5" y="26"/>
                  </a:cubicBezTo>
                  <a:cubicBezTo>
                    <a:pt x="8" y="26"/>
                    <a:pt x="10" y="23"/>
                    <a:pt x="10" y="21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3"/>
                    <a:pt x="8" y="0"/>
                    <a:pt x="5" y="0"/>
                  </a:cubicBezTo>
                  <a:cubicBezTo>
                    <a:pt x="2" y="0"/>
                    <a:pt x="0" y="3"/>
                    <a:pt x="0" y="5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2" name="Freeform 15"/>
            <p:cNvSpPr/>
            <p:nvPr/>
          </p:nvSpPr>
          <p:spPr bwMode="auto">
            <a:xfrm>
              <a:off x="6635643" y="3922093"/>
              <a:ext cx="82880" cy="165757"/>
            </a:xfrm>
            <a:custGeom>
              <a:avLst/>
              <a:gdLst>
                <a:gd name="T0" fmla="*/ 3 w 8"/>
                <a:gd name="T1" fmla="*/ 13 h 16"/>
                <a:gd name="T2" fmla="*/ 3 w 8"/>
                <a:gd name="T3" fmla="*/ 3 h 16"/>
                <a:gd name="T4" fmla="*/ 0 w 8"/>
                <a:gd name="T5" fmla="*/ 0 h 16"/>
                <a:gd name="T6" fmla="*/ 1 w 8"/>
                <a:gd name="T7" fmla="*/ 0 h 16"/>
                <a:gd name="T8" fmla="*/ 8 w 8"/>
                <a:gd name="T9" fmla="*/ 3 h 16"/>
                <a:gd name="T10" fmla="*/ 8 w 8"/>
                <a:gd name="T11" fmla="*/ 13 h 16"/>
                <a:gd name="T12" fmla="*/ 3 w 8"/>
                <a:gd name="T13" fmla="*/ 16 h 16"/>
                <a:gd name="T14" fmla="*/ 1 w 8"/>
                <a:gd name="T15" fmla="*/ 16 h 16"/>
                <a:gd name="T16" fmla="*/ 3 w 8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6">
                  <a:moveTo>
                    <a:pt x="3" y="1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5"/>
                    <a:pt x="6" y="16"/>
                    <a:pt x="3" y="16"/>
                  </a:cubicBezTo>
                  <a:cubicBezTo>
                    <a:pt x="2" y="16"/>
                    <a:pt x="2" y="16"/>
                    <a:pt x="1" y="16"/>
                  </a:cubicBezTo>
                  <a:cubicBezTo>
                    <a:pt x="4" y="16"/>
                    <a:pt x="3" y="14"/>
                    <a:pt x="3" y="13"/>
                  </a:cubicBezTo>
                  <a:close/>
                </a:path>
              </a:pathLst>
            </a:custGeom>
            <a:solidFill>
              <a:srgbClr val="B992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3" name="Freeform 16"/>
            <p:cNvSpPr/>
            <p:nvPr/>
          </p:nvSpPr>
          <p:spPr bwMode="auto">
            <a:xfrm>
              <a:off x="5418637" y="3874109"/>
              <a:ext cx="104689" cy="266085"/>
            </a:xfrm>
            <a:custGeom>
              <a:avLst/>
              <a:gdLst>
                <a:gd name="T0" fmla="*/ 10 w 10"/>
                <a:gd name="T1" fmla="*/ 21 h 26"/>
                <a:gd name="T2" fmla="*/ 5 w 10"/>
                <a:gd name="T3" fmla="*/ 26 h 26"/>
                <a:gd name="T4" fmla="*/ 0 w 10"/>
                <a:gd name="T5" fmla="*/ 21 h 26"/>
                <a:gd name="T6" fmla="*/ 0 w 10"/>
                <a:gd name="T7" fmla="*/ 5 h 26"/>
                <a:gd name="T8" fmla="*/ 5 w 10"/>
                <a:gd name="T9" fmla="*/ 0 h 26"/>
                <a:gd name="T10" fmla="*/ 10 w 10"/>
                <a:gd name="T11" fmla="*/ 5 h 26"/>
                <a:gd name="T12" fmla="*/ 10 w 10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6">
                  <a:moveTo>
                    <a:pt x="10" y="21"/>
                  </a:moveTo>
                  <a:cubicBezTo>
                    <a:pt x="10" y="23"/>
                    <a:pt x="7" y="26"/>
                    <a:pt x="5" y="26"/>
                  </a:cubicBezTo>
                  <a:cubicBezTo>
                    <a:pt x="2" y="26"/>
                    <a:pt x="0" y="23"/>
                    <a:pt x="0" y="2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7" y="0"/>
                    <a:pt x="10" y="3"/>
                    <a:pt x="10" y="5"/>
                  </a:cubicBezTo>
                  <a:lnTo>
                    <a:pt x="10" y="21"/>
                  </a:ln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5440446" y="3922093"/>
              <a:ext cx="74156" cy="165757"/>
            </a:xfrm>
            <a:custGeom>
              <a:avLst/>
              <a:gdLst>
                <a:gd name="T0" fmla="*/ 4 w 7"/>
                <a:gd name="T1" fmla="*/ 13 h 16"/>
                <a:gd name="T2" fmla="*/ 4 w 7"/>
                <a:gd name="T3" fmla="*/ 3 h 16"/>
                <a:gd name="T4" fmla="*/ 7 w 7"/>
                <a:gd name="T5" fmla="*/ 0 h 16"/>
                <a:gd name="T6" fmla="*/ 6 w 7"/>
                <a:gd name="T7" fmla="*/ 0 h 16"/>
                <a:gd name="T8" fmla="*/ 0 w 7"/>
                <a:gd name="T9" fmla="*/ 3 h 16"/>
                <a:gd name="T10" fmla="*/ 0 w 7"/>
                <a:gd name="T11" fmla="*/ 13 h 16"/>
                <a:gd name="T12" fmla="*/ 5 w 7"/>
                <a:gd name="T13" fmla="*/ 16 h 16"/>
                <a:gd name="T14" fmla="*/ 6 w 7"/>
                <a:gd name="T15" fmla="*/ 16 h 16"/>
                <a:gd name="T16" fmla="*/ 4 w 7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6">
                  <a:moveTo>
                    <a:pt x="4" y="1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5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6"/>
                    <a:pt x="5" y="16"/>
                  </a:cubicBezTo>
                  <a:cubicBezTo>
                    <a:pt x="5" y="16"/>
                    <a:pt x="5" y="16"/>
                    <a:pt x="6" y="16"/>
                  </a:cubicBezTo>
                  <a:cubicBezTo>
                    <a:pt x="3" y="16"/>
                    <a:pt x="4" y="14"/>
                    <a:pt x="4" y="13"/>
                  </a:cubicBezTo>
                  <a:close/>
                </a:path>
              </a:pathLst>
            </a:custGeom>
            <a:solidFill>
              <a:srgbClr val="B992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5" name="Freeform 18"/>
            <p:cNvSpPr/>
            <p:nvPr/>
          </p:nvSpPr>
          <p:spPr bwMode="auto">
            <a:xfrm>
              <a:off x="6129647" y="3830488"/>
              <a:ext cx="196293" cy="91604"/>
            </a:xfrm>
            <a:custGeom>
              <a:avLst/>
              <a:gdLst>
                <a:gd name="T0" fmla="*/ 2 w 45"/>
                <a:gd name="T1" fmla="*/ 21 h 21"/>
                <a:gd name="T2" fmla="*/ 0 w 45"/>
                <a:gd name="T3" fmla="*/ 14 h 21"/>
                <a:gd name="T4" fmla="*/ 42 w 45"/>
                <a:gd name="T5" fmla="*/ 0 h 21"/>
                <a:gd name="T6" fmla="*/ 45 w 45"/>
                <a:gd name="T7" fmla="*/ 7 h 21"/>
                <a:gd name="T8" fmla="*/ 2 w 45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1">
                  <a:moveTo>
                    <a:pt x="2" y="21"/>
                  </a:moveTo>
                  <a:lnTo>
                    <a:pt x="0" y="14"/>
                  </a:lnTo>
                  <a:lnTo>
                    <a:pt x="42" y="0"/>
                  </a:lnTo>
                  <a:lnTo>
                    <a:pt x="45" y="7"/>
                  </a:lnTo>
                  <a:lnTo>
                    <a:pt x="2" y="21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6" name="Freeform 19"/>
            <p:cNvSpPr/>
            <p:nvPr/>
          </p:nvSpPr>
          <p:spPr bwMode="auto">
            <a:xfrm>
              <a:off x="6011873" y="4087850"/>
              <a:ext cx="74156" cy="95965"/>
            </a:xfrm>
            <a:custGeom>
              <a:avLst/>
              <a:gdLst>
                <a:gd name="T0" fmla="*/ 4 w 7"/>
                <a:gd name="T1" fmla="*/ 0 h 9"/>
                <a:gd name="T2" fmla="*/ 3 w 7"/>
                <a:gd name="T3" fmla="*/ 2 h 9"/>
                <a:gd name="T4" fmla="*/ 2 w 7"/>
                <a:gd name="T5" fmla="*/ 2 h 9"/>
                <a:gd name="T6" fmla="*/ 2 w 7"/>
                <a:gd name="T7" fmla="*/ 3 h 9"/>
                <a:gd name="T8" fmla="*/ 1 w 7"/>
                <a:gd name="T9" fmla="*/ 3 h 9"/>
                <a:gd name="T10" fmla="*/ 1 w 7"/>
                <a:gd name="T11" fmla="*/ 4 h 9"/>
                <a:gd name="T12" fmla="*/ 1 w 7"/>
                <a:gd name="T13" fmla="*/ 4 h 9"/>
                <a:gd name="T14" fmla="*/ 1 w 7"/>
                <a:gd name="T15" fmla="*/ 5 h 9"/>
                <a:gd name="T16" fmla="*/ 2 w 7"/>
                <a:gd name="T17" fmla="*/ 6 h 9"/>
                <a:gd name="T18" fmla="*/ 3 w 7"/>
                <a:gd name="T19" fmla="*/ 7 h 9"/>
                <a:gd name="T20" fmla="*/ 5 w 7"/>
                <a:gd name="T21" fmla="*/ 8 h 9"/>
                <a:gd name="T22" fmla="*/ 7 w 7"/>
                <a:gd name="T23" fmla="*/ 9 h 9"/>
                <a:gd name="T24" fmla="*/ 5 w 7"/>
                <a:gd name="T25" fmla="*/ 8 h 9"/>
                <a:gd name="T26" fmla="*/ 3 w 7"/>
                <a:gd name="T27" fmla="*/ 7 h 9"/>
                <a:gd name="T28" fmla="*/ 1 w 7"/>
                <a:gd name="T29" fmla="*/ 7 h 9"/>
                <a:gd name="T30" fmla="*/ 0 w 7"/>
                <a:gd name="T31" fmla="*/ 6 h 9"/>
                <a:gd name="T32" fmla="*/ 0 w 7"/>
                <a:gd name="T33" fmla="*/ 4 h 9"/>
                <a:gd name="T34" fmla="*/ 0 w 7"/>
                <a:gd name="T35" fmla="*/ 4 h 9"/>
                <a:gd name="T36" fmla="*/ 1 w 7"/>
                <a:gd name="T37" fmla="*/ 3 h 9"/>
                <a:gd name="T38" fmla="*/ 1 w 7"/>
                <a:gd name="T39" fmla="*/ 2 h 9"/>
                <a:gd name="T40" fmla="*/ 1 w 7"/>
                <a:gd name="T41" fmla="*/ 2 h 9"/>
                <a:gd name="T42" fmla="*/ 2 w 7"/>
                <a:gd name="T43" fmla="*/ 1 h 9"/>
                <a:gd name="T44" fmla="*/ 4 w 7"/>
                <a:gd name="T4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" h="9">
                  <a:moveTo>
                    <a:pt x="4" y="0"/>
                  </a:moveTo>
                  <a:cubicBezTo>
                    <a:pt x="4" y="0"/>
                    <a:pt x="3" y="1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7" y="9"/>
                    <a:pt x="6" y="8"/>
                    <a:pt x="5" y="8"/>
                  </a:cubicBezTo>
                  <a:cubicBezTo>
                    <a:pt x="4" y="8"/>
                    <a:pt x="3" y="8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6"/>
                    <a:pt x="1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A46D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7" name="Freeform 20"/>
            <p:cNvSpPr/>
            <p:nvPr/>
          </p:nvSpPr>
          <p:spPr bwMode="auto">
            <a:xfrm>
              <a:off x="6168907" y="3922093"/>
              <a:ext cx="187569" cy="165757"/>
            </a:xfrm>
            <a:custGeom>
              <a:avLst/>
              <a:gdLst>
                <a:gd name="T0" fmla="*/ 15 w 18"/>
                <a:gd name="T1" fmla="*/ 0 h 16"/>
                <a:gd name="T2" fmla="*/ 1 w 18"/>
                <a:gd name="T3" fmla="*/ 5 h 16"/>
                <a:gd name="T4" fmla="*/ 0 w 18"/>
                <a:gd name="T5" fmla="*/ 7 h 16"/>
                <a:gd name="T6" fmla="*/ 9 w 18"/>
                <a:gd name="T7" fmla="*/ 16 h 16"/>
                <a:gd name="T8" fmla="*/ 18 w 18"/>
                <a:gd name="T9" fmla="*/ 7 h 16"/>
                <a:gd name="T10" fmla="*/ 15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5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0" y="6"/>
                    <a:pt x="0" y="7"/>
                  </a:cubicBezTo>
                  <a:cubicBezTo>
                    <a:pt x="0" y="12"/>
                    <a:pt x="4" y="16"/>
                    <a:pt x="9" y="16"/>
                  </a:cubicBezTo>
                  <a:cubicBezTo>
                    <a:pt x="14" y="16"/>
                    <a:pt x="18" y="12"/>
                    <a:pt x="18" y="7"/>
                  </a:cubicBezTo>
                  <a:cubicBezTo>
                    <a:pt x="18" y="4"/>
                    <a:pt x="17" y="2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8" name="Oval 21"/>
            <p:cNvSpPr>
              <a:spLocks noChangeArrowheads="1"/>
            </p:cNvSpPr>
            <p:nvPr/>
          </p:nvSpPr>
          <p:spPr bwMode="auto">
            <a:xfrm>
              <a:off x="6221251" y="3943901"/>
              <a:ext cx="113413" cy="113413"/>
            </a:xfrm>
            <a:prstGeom prst="ellipse">
              <a:avLst/>
            </a:pr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9" name="Oval 22"/>
            <p:cNvSpPr>
              <a:spLocks noChangeArrowheads="1"/>
            </p:cNvSpPr>
            <p:nvPr/>
          </p:nvSpPr>
          <p:spPr bwMode="auto">
            <a:xfrm>
              <a:off x="6243060" y="3974437"/>
              <a:ext cx="30536" cy="3053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" name="Freeform 23"/>
            <p:cNvSpPr/>
            <p:nvPr/>
          </p:nvSpPr>
          <p:spPr bwMode="auto">
            <a:xfrm>
              <a:off x="5776324" y="3830488"/>
              <a:ext cx="183205" cy="82880"/>
            </a:xfrm>
            <a:custGeom>
              <a:avLst/>
              <a:gdLst>
                <a:gd name="T0" fmla="*/ 40 w 42"/>
                <a:gd name="T1" fmla="*/ 19 h 19"/>
                <a:gd name="T2" fmla="*/ 42 w 42"/>
                <a:gd name="T3" fmla="*/ 12 h 19"/>
                <a:gd name="T4" fmla="*/ 2 w 42"/>
                <a:gd name="T5" fmla="*/ 0 h 19"/>
                <a:gd name="T6" fmla="*/ 0 w 42"/>
                <a:gd name="T7" fmla="*/ 7 h 19"/>
                <a:gd name="T8" fmla="*/ 40 w 42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9">
                  <a:moveTo>
                    <a:pt x="40" y="19"/>
                  </a:moveTo>
                  <a:lnTo>
                    <a:pt x="42" y="12"/>
                  </a:lnTo>
                  <a:lnTo>
                    <a:pt x="2" y="0"/>
                  </a:lnTo>
                  <a:lnTo>
                    <a:pt x="0" y="7"/>
                  </a:lnTo>
                  <a:lnTo>
                    <a:pt x="40" y="19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1" name="Freeform 24"/>
            <p:cNvSpPr/>
            <p:nvPr/>
          </p:nvSpPr>
          <p:spPr bwMode="auto">
            <a:xfrm>
              <a:off x="5776324" y="3922093"/>
              <a:ext cx="183205" cy="165757"/>
            </a:xfrm>
            <a:custGeom>
              <a:avLst/>
              <a:gdLst>
                <a:gd name="T0" fmla="*/ 3 w 18"/>
                <a:gd name="T1" fmla="*/ 0 h 16"/>
                <a:gd name="T2" fmla="*/ 17 w 18"/>
                <a:gd name="T3" fmla="*/ 5 h 16"/>
                <a:gd name="T4" fmla="*/ 18 w 18"/>
                <a:gd name="T5" fmla="*/ 7 h 16"/>
                <a:gd name="T6" fmla="*/ 9 w 18"/>
                <a:gd name="T7" fmla="*/ 16 h 16"/>
                <a:gd name="T8" fmla="*/ 0 w 18"/>
                <a:gd name="T9" fmla="*/ 7 h 16"/>
                <a:gd name="T10" fmla="*/ 3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3" y="0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7" y="6"/>
                    <a:pt x="18" y="6"/>
                    <a:pt x="18" y="7"/>
                  </a:cubicBezTo>
                  <a:cubicBezTo>
                    <a:pt x="18" y="12"/>
                    <a:pt x="14" y="16"/>
                    <a:pt x="9" y="16"/>
                  </a:cubicBezTo>
                  <a:cubicBezTo>
                    <a:pt x="4" y="16"/>
                    <a:pt x="0" y="12"/>
                    <a:pt x="0" y="7"/>
                  </a:cubicBezTo>
                  <a:cubicBezTo>
                    <a:pt x="0" y="4"/>
                    <a:pt x="1" y="2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2" name="Oval 25"/>
            <p:cNvSpPr>
              <a:spLocks noChangeArrowheads="1"/>
            </p:cNvSpPr>
            <p:nvPr/>
          </p:nvSpPr>
          <p:spPr bwMode="auto">
            <a:xfrm>
              <a:off x="5793772" y="3943901"/>
              <a:ext cx="113413" cy="113413"/>
            </a:xfrm>
            <a:prstGeom prst="ellipse">
              <a:avLst/>
            </a:pr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Oval 26"/>
            <p:cNvSpPr>
              <a:spLocks noChangeArrowheads="1"/>
            </p:cNvSpPr>
            <p:nvPr/>
          </p:nvSpPr>
          <p:spPr bwMode="auto">
            <a:xfrm>
              <a:off x="5859201" y="3974437"/>
              <a:ext cx="30536" cy="3053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4" name="Freeform 27"/>
            <p:cNvSpPr/>
            <p:nvPr/>
          </p:nvSpPr>
          <p:spPr bwMode="auto">
            <a:xfrm>
              <a:off x="5876649" y="4236159"/>
              <a:ext cx="344602" cy="165757"/>
            </a:xfrm>
            <a:custGeom>
              <a:avLst/>
              <a:gdLst>
                <a:gd name="T0" fmla="*/ 0 w 33"/>
                <a:gd name="T1" fmla="*/ 4 h 16"/>
                <a:gd name="T2" fmla="*/ 33 w 33"/>
                <a:gd name="T3" fmla="*/ 0 h 16"/>
                <a:gd name="T4" fmla="*/ 0 w 33"/>
                <a:gd name="T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6">
                  <a:moveTo>
                    <a:pt x="0" y="4"/>
                  </a:moveTo>
                  <a:cubicBezTo>
                    <a:pt x="10" y="15"/>
                    <a:pt x="26" y="16"/>
                    <a:pt x="33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5" name="Freeform 28"/>
            <p:cNvSpPr/>
            <p:nvPr/>
          </p:nvSpPr>
          <p:spPr bwMode="auto">
            <a:xfrm>
              <a:off x="5876649" y="4236159"/>
              <a:ext cx="344602" cy="165757"/>
            </a:xfrm>
            <a:custGeom>
              <a:avLst/>
              <a:gdLst>
                <a:gd name="T0" fmla="*/ 0 w 33"/>
                <a:gd name="T1" fmla="*/ 4 h 16"/>
                <a:gd name="T2" fmla="*/ 33 w 33"/>
                <a:gd name="T3" fmla="*/ 0 h 16"/>
                <a:gd name="T4" fmla="*/ 0 w 33"/>
                <a:gd name="T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6">
                  <a:moveTo>
                    <a:pt x="0" y="4"/>
                  </a:moveTo>
                  <a:cubicBezTo>
                    <a:pt x="10" y="15"/>
                    <a:pt x="26" y="16"/>
                    <a:pt x="33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Rectangle 29"/>
            <p:cNvSpPr>
              <a:spLocks noChangeArrowheads="1"/>
            </p:cNvSpPr>
            <p:nvPr/>
          </p:nvSpPr>
          <p:spPr bwMode="auto">
            <a:xfrm>
              <a:off x="5492790" y="5413907"/>
              <a:ext cx="1164429" cy="53334"/>
            </a:xfrm>
            <a:prstGeom prst="rect">
              <a:avLst/>
            </a:pr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7" name="Freeform 30"/>
            <p:cNvSpPr/>
            <p:nvPr/>
          </p:nvSpPr>
          <p:spPr bwMode="auto">
            <a:xfrm>
              <a:off x="5942081" y="4454260"/>
              <a:ext cx="257361" cy="1025079"/>
            </a:xfrm>
            <a:custGeom>
              <a:avLst/>
              <a:gdLst>
                <a:gd name="T0" fmla="*/ 19 w 59"/>
                <a:gd name="T1" fmla="*/ 0 h 235"/>
                <a:gd name="T2" fmla="*/ 0 w 59"/>
                <a:gd name="T3" fmla="*/ 189 h 235"/>
                <a:gd name="T4" fmla="*/ 31 w 59"/>
                <a:gd name="T5" fmla="*/ 235 h 235"/>
                <a:gd name="T6" fmla="*/ 59 w 59"/>
                <a:gd name="T7" fmla="*/ 187 h 235"/>
                <a:gd name="T8" fmla="*/ 40 w 59"/>
                <a:gd name="T9" fmla="*/ 0 h 235"/>
                <a:gd name="T10" fmla="*/ 19 w 59"/>
                <a:gd name="T11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235">
                  <a:moveTo>
                    <a:pt x="19" y="0"/>
                  </a:moveTo>
                  <a:lnTo>
                    <a:pt x="0" y="189"/>
                  </a:lnTo>
                  <a:lnTo>
                    <a:pt x="31" y="235"/>
                  </a:lnTo>
                  <a:lnTo>
                    <a:pt x="59" y="187"/>
                  </a:lnTo>
                  <a:lnTo>
                    <a:pt x="40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8" name="Freeform 31"/>
            <p:cNvSpPr/>
            <p:nvPr/>
          </p:nvSpPr>
          <p:spPr bwMode="auto">
            <a:xfrm>
              <a:off x="6260508" y="4742154"/>
              <a:ext cx="231189" cy="21812"/>
            </a:xfrm>
            <a:custGeom>
              <a:avLst/>
              <a:gdLst>
                <a:gd name="T0" fmla="*/ 22 w 22"/>
                <a:gd name="T1" fmla="*/ 0 h 2"/>
                <a:gd name="T2" fmla="*/ 0 w 22"/>
                <a:gd name="T3" fmla="*/ 0 h 2"/>
                <a:gd name="T4" fmla="*/ 11 w 22"/>
                <a:gd name="T5" fmla="*/ 2 h 2"/>
                <a:gd name="T6" fmla="*/ 22 w 2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" y="2"/>
                    <a:pt x="11" y="2"/>
                  </a:cubicBezTo>
                  <a:cubicBezTo>
                    <a:pt x="14" y="2"/>
                    <a:pt x="18" y="1"/>
                    <a:pt x="2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9" name="Freeform 32"/>
            <p:cNvSpPr/>
            <p:nvPr/>
          </p:nvSpPr>
          <p:spPr bwMode="auto">
            <a:xfrm>
              <a:off x="5418637" y="3293960"/>
              <a:ext cx="1395850" cy="776442"/>
            </a:xfrm>
            <a:custGeom>
              <a:avLst/>
              <a:gdLst>
                <a:gd name="T0" fmla="*/ 121 w 134"/>
                <a:gd name="T1" fmla="*/ 40 h 75"/>
                <a:gd name="T2" fmla="*/ 134 w 134"/>
                <a:gd name="T3" fmla="*/ 35 h 75"/>
                <a:gd name="T4" fmla="*/ 74 w 134"/>
                <a:gd name="T5" fmla="*/ 3 h 75"/>
                <a:gd name="T6" fmla="*/ 74 w 134"/>
                <a:gd name="T7" fmla="*/ 3 h 75"/>
                <a:gd name="T8" fmla="*/ 42 w 134"/>
                <a:gd name="T9" fmla="*/ 12 h 75"/>
                <a:gd name="T10" fmla="*/ 14 w 134"/>
                <a:gd name="T11" fmla="*/ 18 h 75"/>
                <a:gd name="T12" fmla="*/ 6 w 134"/>
                <a:gd name="T13" fmla="*/ 65 h 75"/>
                <a:gd name="T14" fmla="*/ 6 w 134"/>
                <a:gd name="T15" fmla="*/ 75 h 75"/>
                <a:gd name="T16" fmla="*/ 9 w 134"/>
                <a:gd name="T17" fmla="*/ 75 h 75"/>
                <a:gd name="T18" fmla="*/ 9 w 134"/>
                <a:gd name="T19" fmla="*/ 66 h 75"/>
                <a:gd name="T20" fmla="*/ 37 w 134"/>
                <a:gd name="T21" fmla="*/ 24 h 75"/>
                <a:gd name="T22" fmla="*/ 115 w 134"/>
                <a:gd name="T23" fmla="*/ 55 h 75"/>
                <a:gd name="T24" fmla="*/ 117 w 134"/>
                <a:gd name="T25" fmla="*/ 66 h 75"/>
                <a:gd name="T26" fmla="*/ 117 w 134"/>
                <a:gd name="T27" fmla="*/ 75 h 75"/>
                <a:gd name="T28" fmla="*/ 121 w 134"/>
                <a:gd name="T29" fmla="*/ 75 h 75"/>
                <a:gd name="T30" fmla="*/ 121 w 134"/>
                <a:gd name="T31" fmla="*/ 65 h 75"/>
                <a:gd name="T32" fmla="*/ 122 w 134"/>
                <a:gd name="T33" fmla="*/ 55 h 75"/>
                <a:gd name="T34" fmla="*/ 134 w 134"/>
                <a:gd name="T35" fmla="*/ 49 h 75"/>
                <a:gd name="T36" fmla="*/ 121 w 134"/>
                <a:gd name="T37" fmla="*/ 4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4" h="75">
                  <a:moveTo>
                    <a:pt x="121" y="40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18" y="30"/>
                    <a:pt x="98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60" y="0"/>
                    <a:pt x="42" y="12"/>
                  </a:cubicBezTo>
                  <a:cubicBezTo>
                    <a:pt x="42" y="12"/>
                    <a:pt x="25" y="7"/>
                    <a:pt x="14" y="18"/>
                  </a:cubicBezTo>
                  <a:cubicBezTo>
                    <a:pt x="14" y="18"/>
                    <a:pt x="0" y="28"/>
                    <a:pt x="6" y="65"/>
                  </a:cubicBezTo>
                  <a:cubicBezTo>
                    <a:pt x="6" y="66"/>
                    <a:pt x="6" y="74"/>
                    <a:pt x="6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67"/>
                    <a:pt x="9" y="66"/>
                  </a:cubicBezTo>
                  <a:cubicBezTo>
                    <a:pt x="11" y="59"/>
                    <a:pt x="36" y="40"/>
                    <a:pt x="37" y="24"/>
                  </a:cubicBezTo>
                  <a:cubicBezTo>
                    <a:pt x="49" y="39"/>
                    <a:pt x="90" y="55"/>
                    <a:pt x="115" y="55"/>
                  </a:cubicBezTo>
                  <a:cubicBezTo>
                    <a:pt x="116" y="59"/>
                    <a:pt x="117" y="62"/>
                    <a:pt x="117" y="66"/>
                  </a:cubicBezTo>
                  <a:cubicBezTo>
                    <a:pt x="117" y="66"/>
                    <a:pt x="117" y="74"/>
                    <a:pt x="117" y="75"/>
                  </a:cubicBezTo>
                  <a:cubicBezTo>
                    <a:pt x="121" y="75"/>
                    <a:pt x="121" y="75"/>
                    <a:pt x="121" y="75"/>
                  </a:cubicBezTo>
                  <a:cubicBezTo>
                    <a:pt x="121" y="75"/>
                    <a:pt x="121" y="67"/>
                    <a:pt x="121" y="65"/>
                  </a:cubicBezTo>
                  <a:cubicBezTo>
                    <a:pt x="121" y="63"/>
                    <a:pt x="122" y="60"/>
                    <a:pt x="122" y="55"/>
                  </a:cubicBezTo>
                  <a:cubicBezTo>
                    <a:pt x="127" y="54"/>
                    <a:pt x="131" y="52"/>
                    <a:pt x="134" y="49"/>
                  </a:cubicBezTo>
                  <a:cubicBezTo>
                    <a:pt x="134" y="49"/>
                    <a:pt x="121" y="45"/>
                    <a:pt x="121" y="40"/>
                  </a:cubicBezTo>
                </a:path>
              </a:pathLst>
            </a:custGeom>
            <a:solidFill>
              <a:srgbClr val="75524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" name="Freeform 91"/>
            <p:cNvSpPr/>
            <p:nvPr/>
          </p:nvSpPr>
          <p:spPr bwMode="auto">
            <a:xfrm>
              <a:off x="4288867" y="2805413"/>
              <a:ext cx="1217008" cy="1958553"/>
            </a:xfrm>
            <a:custGeom>
              <a:avLst/>
              <a:gdLst>
                <a:gd name="T0" fmla="*/ 84 w 117"/>
                <a:gd name="T1" fmla="*/ 46 h 189"/>
                <a:gd name="T2" fmla="*/ 111 w 117"/>
                <a:gd name="T3" fmla="*/ 26 h 189"/>
                <a:gd name="T4" fmla="*/ 114 w 117"/>
                <a:gd name="T5" fmla="*/ 13 h 189"/>
                <a:gd name="T6" fmla="*/ 102 w 117"/>
                <a:gd name="T7" fmla="*/ 15 h 189"/>
                <a:gd name="T8" fmla="*/ 88 w 117"/>
                <a:gd name="T9" fmla="*/ 27 h 189"/>
                <a:gd name="T10" fmla="*/ 72 w 117"/>
                <a:gd name="T11" fmla="*/ 18 h 189"/>
                <a:gd name="T12" fmla="*/ 75 w 117"/>
                <a:gd name="T13" fmla="*/ 15 h 189"/>
                <a:gd name="T14" fmla="*/ 70 w 117"/>
                <a:gd name="T15" fmla="*/ 1 h 189"/>
                <a:gd name="T16" fmla="*/ 63 w 117"/>
                <a:gd name="T17" fmla="*/ 3 h 189"/>
                <a:gd name="T18" fmla="*/ 40 w 117"/>
                <a:gd name="T19" fmla="*/ 21 h 189"/>
                <a:gd name="T20" fmla="*/ 37 w 117"/>
                <a:gd name="T21" fmla="*/ 37 h 189"/>
                <a:gd name="T22" fmla="*/ 35 w 117"/>
                <a:gd name="T23" fmla="*/ 43 h 189"/>
                <a:gd name="T24" fmla="*/ 14 w 117"/>
                <a:gd name="T25" fmla="*/ 164 h 189"/>
                <a:gd name="T26" fmla="*/ 89 w 117"/>
                <a:gd name="T27" fmla="*/ 182 h 189"/>
                <a:gd name="T28" fmla="*/ 92 w 117"/>
                <a:gd name="T29" fmla="*/ 156 h 189"/>
                <a:gd name="T30" fmla="*/ 38 w 117"/>
                <a:gd name="T31" fmla="*/ 144 h 189"/>
                <a:gd name="T32" fmla="*/ 67 w 117"/>
                <a:gd name="T33" fmla="*/ 54 h 189"/>
                <a:gd name="T34" fmla="*/ 84 w 117"/>
                <a:gd name="T35" fmla="*/ 46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7" h="189">
                  <a:moveTo>
                    <a:pt x="84" y="46"/>
                  </a:moveTo>
                  <a:cubicBezTo>
                    <a:pt x="95" y="41"/>
                    <a:pt x="101" y="35"/>
                    <a:pt x="111" y="26"/>
                  </a:cubicBezTo>
                  <a:cubicBezTo>
                    <a:pt x="114" y="23"/>
                    <a:pt x="117" y="16"/>
                    <a:pt x="114" y="13"/>
                  </a:cubicBezTo>
                  <a:cubicBezTo>
                    <a:pt x="112" y="11"/>
                    <a:pt x="106" y="11"/>
                    <a:pt x="102" y="15"/>
                  </a:cubicBezTo>
                  <a:cubicBezTo>
                    <a:pt x="94" y="23"/>
                    <a:pt x="88" y="27"/>
                    <a:pt x="88" y="27"/>
                  </a:cubicBezTo>
                  <a:cubicBezTo>
                    <a:pt x="78" y="28"/>
                    <a:pt x="71" y="27"/>
                    <a:pt x="72" y="18"/>
                  </a:cubicBezTo>
                  <a:cubicBezTo>
                    <a:pt x="72" y="17"/>
                    <a:pt x="74" y="16"/>
                    <a:pt x="75" y="15"/>
                  </a:cubicBezTo>
                  <a:cubicBezTo>
                    <a:pt x="75" y="15"/>
                    <a:pt x="72" y="9"/>
                    <a:pt x="70" y="1"/>
                  </a:cubicBezTo>
                  <a:cubicBezTo>
                    <a:pt x="69" y="0"/>
                    <a:pt x="64" y="3"/>
                    <a:pt x="63" y="3"/>
                  </a:cubicBezTo>
                  <a:cubicBezTo>
                    <a:pt x="48" y="9"/>
                    <a:pt x="46" y="12"/>
                    <a:pt x="40" y="21"/>
                  </a:cubicBezTo>
                  <a:cubicBezTo>
                    <a:pt x="37" y="25"/>
                    <a:pt x="37" y="32"/>
                    <a:pt x="37" y="37"/>
                  </a:cubicBezTo>
                  <a:cubicBezTo>
                    <a:pt x="37" y="41"/>
                    <a:pt x="35" y="43"/>
                    <a:pt x="35" y="43"/>
                  </a:cubicBezTo>
                  <a:cubicBezTo>
                    <a:pt x="35" y="43"/>
                    <a:pt x="0" y="144"/>
                    <a:pt x="14" y="164"/>
                  </a:cubicBezTo>
                  <a:cubicBezTo>
                    <a:pt x="32" y="189"/>
                    <a:pt x="89" y="182"/>
                    <a:pt x="89" y="182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6"/>
                    <a:pt x="38" y="153"/>
                    <a:pt x="38" y="144"/>
                  </a:cubicBezTo>
                  <a:cubicBezTo>
                    <a:pt x="37" y="128"/>
                    <a:pt x="67" y="54"/>
                    <a:pt x="67" y="54"/>
                  </a:cubicBezTo>
                  <a:cubicBezTo>
                    <a:pt x="67" y="54"/>
                    <a:pt x="78" y="49"/>
                    <a:pt x="84" y="46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Freeform 92"/>
            <p:cNvSpPr/>
            <p:nvPr/>
          </p:nvSpPr>
          <p:spPr bwMode="auto">
            <a:xfrm>
              <a:off x="6461161" y="2805413"/>
              <a:ext cx="1483091" cy="1914933"/>
            </a:xfrm>
            <a:custGeom>
              <a:avLst/>
              <a:gdLst>
                <a:gd name="T0" fmla="*/ 81 w 143"/>
                <a:gd name="T1" fmla="*/ 44 h 185"/>
                <a:gd name="T2" fmla="*/ 79 w 143"/>
                <a:gd name="T3" fmla="*/ 37 h 185"/>
                <a:gd name="T4" fmla="*/ 76 w 143"/>
                <a:gd name="T5" fmla="*/ 21 h 185"/>
                <a:gd name="T6" fmla="*/ 54 w 143"/>
                <a:gd name="T7" fmla="*/ 4 h 185"/>
                <a:gd name="T8" fmla="*/ 46 w 143"/>
                <a:gd name="T9" fmla="*/ 1 h 185"/>
                <a:gd name="T10" fmla="*/ 41 w 143"/>
                <a:gd name="T11" fmla="*/ 15 h 185"/>
                <a:gd name="T12" fmla="*/ 44 w 143"/>
                <a:gd name="T13" fmla="*/ 19 h 185"/>
                <a:gd name="T14" fmla="*/ 28 w 143"/>
                <a:gd name="T15" fmla="*/ 28 h 185"/>
                <a:gd name="T16" fmla="*/ 14 w 143"/>
                <a:gd name="T17" fmla="*/ 15 h 185"/>
                <a:gd name="T18" fmla="*/ 2 w 143"/>
                <a:gd name="T19" fmla="*/ 14 h 185"/>
                <a:gd name="T20" fmla="*/ 5 w 143"/>
                <a:gd name="T21" fmla="*/ 26 h 185"/>
                <a:gd name="T22" fmla="*/ 32 w 143"/>
                <a:gd name="T23" fmla="*/ 46 h 185"/>
                <a:gd name="T24" fmla="*/ 50 w 143"/>
                <a:gd name="T25" fmla="*/ 54 h 185"/>
                <a:gd name="T26" fmla="*/ 99 w 143"/>
                <a:gd name="T27" fmla="*/ 144 h 185"/>
                <a:gd name="T28" fmla="*/ 44 w 143"/>
                <a:gd name="T29" fmla="*/ 157 h 185"/>
                <a:gd name="T30" fmla="*/ 47 w 143"/>
                <a:gd name="T31" fmla="*/ 182 h 185"/>
                <a:gd name="T32" fmla="*/ 122 w 143"/>
                <a:gd name="T33" fmla="*/ 164 h 185"/>
                <a:gd name="T34" fmla="*/ 81 w 143"/>
                <a:gd name="T35" fmla="*/ 4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3" h="185">
                  <a:moveTo>
                    <a:pt x="81" y="44"/>
                  </a:moveTo>
                  <a:cubicBezTo>
                    <a:pt x="81" y="44"/>
                    <a:pt x="79" y="41"/>
                    <a:pt x="79" y="37"/>
                  </a:cubicBezTo>
                  <a:cubicBezTo>
                    <a:pt x="79" y="33"/>
                    <a:pt x="79" y="25"/>
                    <a:pt x="76" y="21"/>
                  </a:cubicBezTo>
                  <a:cubicBezTo>
                    <a:pt x="70" y="12"/>
                    <a:pt x="68" y="9"/>
                    <a:pt x="54" y="4"/>
                  </a:cubicBezTo>
                  <a:cubicBezTo>
                    <a:pt x="52" y="3"/>
                    <a:pt x="47" y="0"/>
                    <a:pt x="46" y="1"/>
                  </a:cubicBezTo>
                  <a:cubicBezTo>
                    <a:pt x="44" y="10"/>
                    <a:pt x="41" y="15"/>
                    <a:pt x="41" y="15"/>
                  </a:cubicBezTo>
                  <a:cubicBezTo>
                    <a:pt x="42" y="16"/>
                    <a:pt x="44" y="17"/>
                    <a:pt x="44" y="19"/>
                  </a:cubicBezTo>
                  <a:cubicBezTo>
                    <a:pt x="45" y="27"/>
                    <a:pt x="38" y="28"/>
                    <a:pt x="28" y="28"/>
                  </a:cubicBezTo>
                  <a:cubicBezTo>
                    <a:pt x="28" y="28"/>
                    <a:pt x="22" y="23"/>
                    <a:pt x="14" y="15"/>
                  </a:cubicBezTo>
                  <a:cubicBezTo>
                    <a:pt x="10" y="11"/>
                    <a:pt x="4" y="11"/>
                    <a:pt x="2" y="14"/>
                  </a:cubicBezTo>
                  <a:cubicBezTo>
                    <a:pt x="0" y="17"/>
                    <a:pt x="2" y="23"/>
                    <a:pt x="5" y="26"/>
                  </a:cubicBezTo>
                  <a:cubicBezTo>
                    <a:pt x="15" y="35"/>
                    <a:pt x="21" y="41"/>
                    <a:pt x="32" y="46"/>
                  </a:cubicBezTo>
                  <a:cubicBezTo>
                    <a:pt x="38" y="49"/>
                    <a:pt x="50" y="54"/>
                    <a:pt x="50" y="54"/>
                  </a:cubicBezTo>
                  <a:cubicBezTo>
                    <a:pt x="50" y="54"/>
                    <a:pt x="99" y="128"/>
                    <a:pt x="99" y="144"/>
                  </a:cubicBezTo>
                  <a:cubicBezTo>
                    <a:pt x="99" y="153"/>
                    <a:pt x="44" y="157"/>
                    <a:pt x="44" y="157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7" y="182"/>
                    <a:pt x="91" y="185"/>
                    <a:pt x="122" y="164"/>
                  </a:cubicBezTo>
                  <a:cubicBezTo>
                    <a:pt x="143" y="150"/>
                    <a:pt x="81" y="44"/>
                    <a:pt x="81" y="44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93"/>
            <p:cNvSpPr/>
            <p:nvPr/>
          </p:nvSpPr>
          <p:spPr bwMode="auto">
            <a:xfrm>
              <a:off x="5139467" y="4380104"/>
              <a:ext cx="353326" cy="362050"/>
            </a:xfrm>
            <a:custGeom>
              <a:avLst/>
              <a:gdLst>
                <a:gd name="T0" fmla="*/ 0 w 81"/>
                <a:gd name="T1" fmla="*/ 0 h 83"/>
                <a:gd name="T2" fmla="*/ 0 w 81"/>
                <a:gd name="T3" fmla="*/ 83 h 83"/>
                <a:gd name="T4" fmla="*/ 81 w 81"/>
                <a:gd name="T5" fmla="*/ 83 h 83"/>
                <a:gd name="T6" fmla="*/ 81 w 81"/>
                <a:gd name="T7" fmla="*/ 7 h 83"/>
                <a:gd name="T8" fmla="*/ 0 w 81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3">
                  <a:moveTo>
                    <a:pt x="0" y="0"/>
                  </a:moveTo>
                  <a:lnTo>
                    <a:pt x="0" y="83"/>
                  </a:lnTo>
                  <a:lnTo>
                    <a:pt x="81" y="83"/>
                  </a:lnTo>
                  <a:lnTo>
                    <a:pt x="8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94"/>
            <p:cNvSpPr/>
            <p:nvPr/>
          </p:nvSpPr>
          <p:spPr bwMode="auto">
            <a:xfrm>
              <a:off x="6640110" y="4380104"/>
              <a:ext cx="318325" cy="370774"/>
            </a:xfrm>
            <a:custGeom>
              <a:avLst/>
              <a:gdLst>
                <a:gd name="T0" fmla="*/ 83 w 83"/>
                <a:gd name="T1" fmla="*/ 0 h 85"/>
                <a:gd name="T2" fmla="*/ 83 w 83"/>
                <a:gd name="T3" fmla="*/ 85 h 85"/>
                <a:gd name="T4" fmla="*/ 2 w 83"/>
                <a:gd name="T5" fmla="*/ 85 h 85"/>
                <a:gd name="T6" fmla="*/ 0 w 83"/>
                <a:gd name="T7" fmla="*/ 9 h 85"/>
                <a:gd name="T8" fmla="*/ 83 w 83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85">
                  <a:moveTo>
                    <a:pt x="83" y="0"/>
                  </a:moveTo>
                  <a:lnTo>
                    <a:pt x="83" y="85"/>
                  </a:lnTo>
                  <a:lnTo>
                    <a:pt x="2" y="85"/>
                  </a:lnTo>
                  <a:lnTo>
                    <a:pt x="0" y="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41300" y="215900"/>
            <a:ext cx="11950700" cy="4051300"/>
          </a:xfrm>
          <a:prstGeom prst="rect">
            <a:avLst/>
          </a:prstGeom>
          <a:solidFill>
            <a:srgbClr val="66AC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7" name="直接连接符 36"/>
          <p:cNvCxnSpPr>
            <a:cxnSpLocks/>
          </p:cNvCxnSpPr>
          <p:nvPr/>
        </p:nvCxnSpPr>
        <p:spPr>
          <a:xfrm>
            <a:off x="5336708" y="1103422"/>
            <a:ext cx="0" cy="206038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255259" y="937665"/>
            <a:ext cx="5219699" cy="2315037"/>
            <a:chOff x="255259" y="937665"/>
            <a:chExt cx="5219699" cy="2315037"/>
          </a:xfrm>
        </p:grpSpPr>
        <p:sp>
          <p:nvSpPr>
            <p:cNvPr id="35" name="文本框 34"/>
            <p:cNvSpPr txBox="1"/>
            <p:nvPr/>
          </p:nvSpPr>
          <p:spPr>
            <a:xfrm>
              <a:off x="255259" y="937665"/>
              <a:ext cx="5219699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THRRE</a:t>
              </a:r>
              <a:endParaRPr lang="zh-CN" altLang="en-US" sz="11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002925" y="2544816"/>
              <a:ext cx="4134465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4000" b="1" dirty="0">
                  <a:solidFill>
                    <a:schemeClr val="bg1"/>
                  </a:solidFill>
                </a:rPr>
                <a:t>请输入你的题目</a:t>
              </a:r>
            </a:p>
          </p:txBody>
        </p:sp>
      </p:grpSp>
      <p:sp>
        <p:nvSpPr>
          <p:cNvPr id="40" name="矩形 39"/>
          <p:cNvSpPr/>
          <p:nvPr/>
        </p:nvSpPr>
        <p:spPr>
          <a:xfrm>
            <a:off x="5536026" y="1419079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请在此处添加详细描述文本，尽量与标题文本语言风格相符合，语言描述尽量简洁生动。请在此处添加详细描述文本，尽量与标题文本语言风格相符合，语言描述尽量简洁生动。请在此处添加详细描述文本，尽量与标题文本语言风格相符合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665346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2"/>
          <p:cNvGrpSpPr/>
          <p:nvPr/>
        </p:nvGrpSpPr>
        <p:grpSpPr>
          <a:xfrm>
            <a:off x="1191156" y="4106228"/>
            <a:ext cx="2132186" cy="1390553"/>
            <a:chOff x="5455069" y="2933595"/>
            <a:chExt cx="2132186" cy="1390553"/>
          </a:xfrm>
        </p:grpSpPr>
        <p:sp>
          <p:nvSpPr>
            <p:cNvPr id="3" name="TextBox 33"/>
            <p:cNvSpPr txBox="1"/>
            <p:nvPr/>
          </p:nvSpPr>
          <p:spPr>
            <a:xfrm>
              <a:off x="6018461" y="293359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4" name="Rectangle 34"/>
            <p:cNvSpPr/>
            <p:nvPr/>
          </p:nvSpPr>
          <p:spPr>
            <a:xfrm>
              <a:off x="5455069" y="3370041"/>
              <a:ext cx="2132186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4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" name="Group 35"/>
          <p:cNvGrpSpPr/>
          <p:nvPr/>
        </p:nvGrpSpPr>
        <p:grpSpPr>
          <a:xfrm>
            <a:off x="3772099" y="4106228"/>
            <a:ext cx="2067614" cy="1390552"/>
            <a:chOff x="5444140" y="2933595"/>
            <a:chExt cx="2067614" cy="1390552"/>
          </a:xfrm>
        </p:grpSpPr>
        <p:sp>
          <p:nvSpPr>
            <p:cNvPr id="6" name="TextBox 36"/>
            <p:cNvSpPr txBox="1"/>
            <p:nvPr/>
          </p:nvSpPr>
          <p:spPr>
            <a:xfrm>
              <a:off x="6018462" y="293359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7" name="Rectangle 37"/>
            <p:cNvSpPr/>
            <p:nvPr/>
          </p:nvSpPr>
          <p:spPr>
            <a:xfrm>
              <a:off x="5444140" y="3370040"/>
              <a:ext cx="206761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4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" name="Group 38"/>
          <p:cNvGrpSpPr/>
          <p:nvPr/>
        </p:nvGrpSpPr>
        <p:grpSpPr>
          <a:xfrm>
            <a:off x="6220556" y="4106228"/>
            <a:ext cx="2134342" cy="1390552"/>
            <a:chOff x="5360769" y="2933595"/>
            <a:chExt cx="2134342" cy="1390552"/>
          </a:xfrm>
        </p:grpSpPr>
        <p:sp>
          <p:nvSpPr>
            <p:cNvPr id="9" name="TextBox 39"/>
            <p:cNvSpPr txBox="1"/>
            <p:nvPr/>
          </p:nvSpPr>
          <p:spPr>
            <a:xfrm>
              <a:off x="6018459" y="293359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0" name="Rectangle 40"/>
            <p:cNvSpPr/>
            <p:nvPr/>
          </p:nvSpPr>
          <p:spPr>
            <a:xfrm>
              <a:off x="5360769" y="3370040"/>
              <a:ext cx="2134342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  <a:endParaRPr lang="en-US" sz="14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1" name="Group 41"/>
          <p:cNvGrpSpPr/>
          <p:nvPr/>
        </p:nvGrpSpPr>
        <p:grpSpPr>
          <a:xfrm>
            <a:off x="8992781" y="4119023"/>
            <a:ext cx="2133953" cy="1403348"/>
            <a:chOff x="5435261" y="2946390"/>
            <a:chExt cx="2133953" cy="1403348"/>
          </a:xfrm>
        </p:grpSpPr>
        <p:sp>
          <p:nvSpPr>
            <p:cNvPr id="12" name="TextBox 42"/>
            <p:cNvSpPr txBox="1"/>
            <p:nvPr/>
          </p:nvSpPr>
          <p:spPr>
            <a:xfrm>
              <a:off x="5936817" y="294639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3" name="Rectangle 43"/>
            <p:cNvSpPr/>
            <p:nvPr/>
          </p:nvSpPr>
          <p:spPr>
            <a:xfrm>
              <a:off x="5435261" y="3395631"/>
              <a:ext cx="2133953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</a:t>
              </a:r>
              <a:endParaRPr lang="en-US" sz="14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4" name="Group 1"/>
          <p:cNvGrpSpPr/>
          <p:nvPr/>
        </p:nvGrpSpPr>
        <p:grpSpPr>
          <a:xfrm>
            <a:off x="9411773" y="1855685"/>
            <a:ext cx="1087967" cy="2152651"/>
            <a:chOff x="9411773" y="1855685"/>
            <a:chExt cx="1087967" cy="2152651"/>
          </a:xfrm>
          <a:solidFill>
            <a:srgbClr val="006C8A"/>
          </a:solidFill>
        </p:grpSpPr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9411773" y="1855685"/>
              <a:ext cx="1087967" cy="2152651"/>
            </a:xfrm>
            <a:custGeom>
              <a:avLst/>
              <a:gdLst>
                <a:gd name="T0" fmla="*/ 201 w 235"/>
                <a:gd name="T1" fmla="*/ 434 h 468"/>
                <a:gd name="T2" fmla="*/ 34 w 235"/>
                <a:gd name="T3" fmla="*/ 434 h 468"/>
                <a:gd name="T4" fmla="*/ 21 w 235"/>
                <a:gd name="T5" fmla="*/ 282 h 468"/>
                <a:gd name="T6" fmla="*/ 66 w 235"/>
                <a:gd name="T7" fmla="*/ 204 h 468"/>
                <a:gd name="T8" fmla="*/ 6 w 235"/>
                <a:gd name="T9" fmla="*/ 108 h 468"/>
                <a:gd name="T10" fmla="*/ 229 w 235"/>
                <a:gd name="T11" fmla="*/ 0 h 468"/>
                <a:gd name="T12" fmla="*/ 167 w 235"/>
                <a:gd name="T13" fmla="*/ 203 h 468"/>
                <a:gd name="T14" fmla="*/ 155 w 235"/>
                <a:gd name="T15" fmla="*/ 238 h 468"/>
                <a:gd name="T16" fmla="*/ 235 w 235"/>
                <a:gd name="T17" fmla="*/ 350 h 468"/>
                <a:gd name="T18" fmla="*/ 146 w 235"/>
                <a:gd name="T19" fmla="*/ 7 h 468"/>
                <a:gd name="T20" fmla="*/ 88 w 235"/>
                <a:gd name="T21" fmla="*/ 193 h 468"/>
                <a:gd name="T22" fmla="*/ 156 w 235"/>
                <a:gd name="T23" fmla="*/ 205 h 468"/>
                <a:gd name="T24" fmla="*/ 85 w 235"/>
                <a:gd name="T25" fmla="*/ 206 h 468"/>
                <a:gd name="T26" fmla="*/ 90 w 235"/>
                <a:gd name="T27" fmla="*/ 235 h 468"/>
                <a:gd name="T28" fmla="*/ 142 w 235"/>
                <a:gd name="T29" fmla="*/ 235 h 468"/>
                <a:gd name="T30" fmla="*/ 221 w 235"/>
                <a:gd name="T31" fmla="*/ 352 h 468"/>
                <a:gd name="T32" fmla="*/ 213 w 235"/>
                <a:gd name="T33" fmla="*/ 311 h 468"/>
                <a:gd name="T34" fmla="*/ 190 w 235"/>
                <a:gd name="T35" fmla="*/ 277 h 468"/>
                <a:gd name="T36" fmla="*/ 156 w 235"/>
                <a:gd name="T37" fmla="*/ 255 h 468"/>
                <a:gd name="T38" fmla="*/ 116 w 235"/>
                <a:gd name="T39" fmla="*/ 247 h 468"/>
                <a:gd name="T40" fmla="*/ 76 w 235"/>
                <a:gd name="T41" fmla="*/ 255 h 468"/>
                <a:gd name="T42" fmla="*/ 42 w 235"/>
                <a:gd name="T43" fmla="*/ 277 h 468"/>
                <a:gd name="T44" fmla="*/ 19 w 235"/>
                <a:gd name="T45" fmla="*/ 311 h 468"/>
                <a:gd name="T46" fmla="*/ 11 w 235"/>
                <a:gd name="T47" fmla="*/ 352 h 468"/>
                <a:gd name="T48" fmla="*/ 19 w 235"/>
                <a:gd name="T49" fmla="*/ 392 h 468"/>
                <a:gd name="T50" fmla="*/ 42 w 235"/>
                <a:gd name="T51" fmla="*/ 426 h 468"/>
                <a:gd name="T52" fmla="*/ 76 w 235"/>
                <a:gd name="T53" fmla="*/ 449 h 468"/>
                <a:gd name="T54" fmla="*/ 116 w 235"/>
                <a:gd name="T55" fmla="*/ 456 h 468"/>
                <a:gd name="T56" fmla="*/ 156 w 235"/>
                <a:gd name="T57" fmla="*/ 449 h 468"/>
                <a:gd name="T58" fmla="*/ 190 w 235"/>
                <a:gd name="T59" fmla="*/ 426 h 468"/>
                <a:gd name="T60" fmla="*/ 213 w 235"/>
                <a:gd name="T61" fmla="*/ 392 h 468"/>
                <a:gd name="T62" fmla="*/ 221 w 235"/>
                <a:gd name="T63" fmla="*/ 352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5" h="468">
                  <a:moveTo>
                    <a:pt x="235" y="350"/>
                  </a:moveTo>
                  <a:cubicBezTo>
                    <a:pt x="235" y="383"/>
                    <a:pt x="224" y="411"/>
                    <a:pt x="201" y="434"/>
                  </a:cubicBezTo>
                  <a:cubicBezTo>
                    <a:pt x="178" y="457"/>
                    <a:pt x="150" y="468"/>
                    <a:pt x="117" y="468"/>
                  </a:cubicBezTo>
                  <a:cubicBezTo>
                    <a:pt x="85" y="468"/>
                    <a:pt x="57" y="457"/>
                    <a:pt x="34" y="434"/>
                  </a:cubicBezTo>
                  <a:cubicBezTo>
                    <a:pt x="11" y="411"/>
                    <a:pt x="0" y="383"/>
                    <a:pt x="0" y="350"/>
                  </a:cubicBezTo>
                  <a:cubicBezTo>
                    <a:pt x="0" y="325"/>
                    <a:pt x="7" y="302"/>
                    <a:pt x="21" y="282"/>
                  </a:cubicBezTo>
                  <a:cubicBezTo>
                    <a:pt x="36" y="262"/>
                    <a:pt x="55" y="247"/>
                    <a:pt x="78" y="239"/>
                  </a:cubicBezTo>
                  <a:cubicBezTo>
                    <a:pt x="69" y="230"/>
                    <a:pt x="65" y="218"/>
                    <a:pt x="66" y="204"/>
                  </a:cubicBezTo>
                  <a:cubicBezTo>
                    <a:pt x="47" y="199"/>
                    <a:pt x="32" y="189"/>
                    <a:pt x="22" y="172"/>
                  </a:cubicBezTo>
                  <a:cubicBezTo>
                    <a:pt x="11" y="155"/>
                    <a:pt x="6" y="134"/>
                    <a:pt x="6" y="10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64"/>
                    <a:pt x="208" y="195"/>
                    <a:pt x="167" y="203"/>
                  </a:cubicBezTo>
                  <a:cubicBezTo>
                    <a:pt x="167" y="204"/>
                    <a:pt x="167" y="204"/>
                    <a:pt x="167" y="204"/>
                  </a:cubicBezTo>
                  <a:cubicBezTo>
                    <a:pt x="166" y="218"/>
                    <a:pt x="162" y="230"/>
                    <a:pt x="155" y="238"/>
                  </a:cubicBezTo>
                  <a:cubicBezTo>
                    <a:pt x="178" y="246"/>
                    <a:pt x="198" y="260"/>
                    <a:pt x="212" y="280"/>
                  </a:cubicBezTo>
                  <a:cubicBezTo>
                    <a:pt x="228" y="301"/>
                    <a:pt x="235" y="325"/>
                    <a:pt x="235" y="350"/>
                  </a:cubicBezTo>
                  <a:close/>
                  <a:moveTo>
                    <a:pt x="146" y="193"/>
                  </a:moveTo>
                  <a:cubicBezTo>
                    <a:pt x="146" y="7"/>
                    <a:pt x="146" y="7"/>
                    <a:pt x="146" y="7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193"/>
                    <a:pt x="88" y="193"/>
                    <a:pt x="88" y="193"/>
                  </a:cubicBezTo>
                  <a:lnTo>
                    <a:pt x="146" y="193"/>
                  </a:lnTo>
                  <a:close/>
                  <a:moveTo>
                    <a:pt x="156" y="205"/>
                  </a:moveTo>
                  <a:cubicBezTo>
                    <a:pt x="150" y="206"/>
                    <a:pt x="144" y="206"/>
                    <a:pt x="138" y="206"/>
                  </a:cubicBezTo>
                  <a:cubicBezTo>
                    <a:pt x="85" y="206"/>
                    <a:pt x="85" y="206"/>
                    <a:pt x="85" y="206"/>
                  </a:cubicBezTo>
                  <a:cubicBezTo>
                    <a:pt x="83" y="206"/>
                    <a:pt x="80" y="206"/>
                    <a:pt x="77" y="206"/>
                  </a:cubicBezTo>
                  <a:cubicBezTo>
                    <a:pt x="78" y="219"/>
                    <a:pt x="82" y="229"/>
                    <a:pt x="90" y="235"/>
                  </a:cubicBezTo>
                  <a:cubicBezTo>
                    <a:pt x="99" y="233"/>
                    <a:pt x="108" y="232"/>
                    <a:pt x="117" y="232"/>
                  </a:cubicBezTo>
                  <a:cubicBezTo>
                    <a:pt x="126" y="232"/>
                    <a:pt x="134" y="233"/>
                    <a:pt x="142" y="235"/>
                  </a:cubicBezTo>
                  <a:cubicBezTo>
                    <a:pt x="150" y="228"/>
                    <a:pt x="155" y="218"/>
                    <a:pt x="156" y="205"/>
                  </a:cubicBezTo>
                  <a:close/>
                  <a:moveTo>
                    <a:pt x="221" y="352"/>
                  </a:moveTo>
                  <a:cubicBezTo>
                    <a:pt x="196" y="336"/>
                    <a:pt x="196" y="336"/>
                    <a:pt x="196" y="336"/>
                  </a:cubicBezTo>
                  <a:cubicBezTo>
                    <a:pt x="213" y="311"/>
                    <a:pt x="213" y="311"/>
                    <a:pt x="213" y="311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90" y="277"/>
                    <a:pt x="190" y="277"/>
                    <a:pt x="190" y="277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56" y="255"/>
                    <a:pt x="156" y="255"/>
                    <a:pt x="156" y="255"/>
                  </a:cubicBezTo>
                  <a:cubicBezTo>
                    <a:pt x="132" y="272"/>
                    <a:pt x="132" y="272"/>
                    <a:pt x="132" y="272"/>
                  </a:cubicBezTo>
                  <a:cubicBezTo>
                    <a:pt x="116" y="247"/>
                    <a:pt x="116" y="247"/>
                    <a:pt x="116" y="247"/>
                  </a:cubicBezTo>
                  <a:cubicBezTo>
                    <a:pt x="100" y="273"/>
                    <a:pt x="100" y="273"/>
                    <a:pt x="100" y="273"/>
                  </a:cubicBezTo>
                  <a:cubicBezTo>
                    <a:pt x="76" y="255"/>
                    <a:pt x="76" y="255"/>
                    <a:pt x="76" y="255"/>
                  </a:cubicBezTo>
                  <a:cubicBezTo>
                    <a:pt x="72" y="285"/>
                    <a:pt x="72" y="285"/>
                    <a:pt x="72" y="285"/>
                  </a:cubicBezTo>
                  <a:cubicBezTo>
                    <a:pt x="42" y="277"/>
                    <a:pt x="42" y="277"/>
                    <a:pt x="42" y="277"/>
                  </a:cubicBezTo>
                  <a:cubicBezTo>
                    <a:pt x="50" y="307"/>
                    <a:pt x="50" y="307"/>
                    <a:pt x="50" y="307"/>
                  </a:cubicBezTo>
                  <a:cubicBezTo>
                    <a:pt x="19" y="311"/>
                    <a:pt x="19" y="311"/>
                    <a:pt x="19" y="311"/>
                  </a:cubicBezTo>
                  <a:cubicBezTo>
                    <a:pt x="38" y="336"/>
                    <a:pt x="38" y="336"/>
                    <a:pt x="38" y="336"/>
                  </a:cubicBezTo>
                  <a:cubicBezTo>
                    <a:pt x="11" y="352"/>
                    <a:pt x="11" y="352"/>
                    <a:pt x="11" y="352"/>
                  </a:cubicBezTo>
                  <a:cubicBezTo>
                    <a:pt x="38" y="367"/>
                    <a:pt x="38" y="367"/>
                    <a:pt x="38" y="367"/>
                  </a:cubicBezTo>
                  <a:cubicBezTo>
                    <a:pt x="19" y="392"/>
                    <a:pt x="19" y="392"/>
                    <a:pt x="19" y="392"/>
                  </a:cubicBezTo>
                  <a:cubicBezTo>
                    <a:pt x="50" y="396"/>
                    <a:pt x="50" y="396"/>
                    <a:pt x="50" y="396"/>
                  </a:cubicBezTo>
                  <a:cubicBezTo>
                    <a:pt x="42" y="426"/>
                    <a:pt x="42" y="426"/>
                    <a:pt x="42" y="426"/>
                  </a:cubicBezTo>
                  <a:cubicBezTo>
                    <a:pt x="72" y="418"/>
                    <a:pt x="72" y="418"/>
                    <a:pt x="72" y="418"/>
                  </a:cubicBezTo>
                  <a:cubicBezTo>
                    <a:pt x="76" y="449"/>
                    <a:pt x="76" y="449"/>
                    <a:pt x="76" y="449"/>
                  </a:cubicBezTo>
                  <a:cubicBezTo>
                    <a:pt x="100" y="430"/>
                    <a:pt x="100" y="430"/>
                    <a:pt x="100" y="430"/>
                  </a:cubicBezTo>
                  <a:cubicBezTo>
                    <a:pt x="116" y="456"/>
                    <a:pt x="116" y="456"/>
                    <a:pt x="116" y="456"/>
                  </a:cubicBezTo>
                  <a:cubicBezTo>
                    <a:pt x="132" y="431"/>
                    <a:pt x="132" y="431"/>
                    <a:pt x="132" y="431"/>
                  </a:cubicBezTo>
                  <a:cubicBezTo>
                    <a:pt x="156" y="449"/>
                    <a:pt x="156" y="449"/>
                    <a:pt x="156" y="449"/>
                  </a:cubicBezTo>
                  <a:cubicBezTo>
                    <a:pt x="161" y="419"/>
                    <a:pt x="161" y="419"/>
                    <a:pt x="161" y="419"/>
                  </a:cubicBezTo>
                  <a:cubicBezTo>
                    <a:pt x="190" y="426"/>
                    <a:pt x="190" y="426"/>
                    <a:pt x="190" y="426"/>
                  </a:cubicBezTo>
                  <a:cubicBezTo>
                    <a:pt x="183" y="397"/>
                    <a:pt x="183" y="397"/>
                    <a:pt x="183" y="397"/>
                  </a:cubicBezTo>
                  <a:cubicBezTo>
                    <a:pt x="213" y="392"/>
                    <a:pt x="213" y="392"/>
                    <a:pt x="213" y="392"/>
                  </a:cubicBezTo>
                  <a:cubicBezTo>
                    <a:pt x="196" y="368"/>
                    <a:pt x="196" y="368"/>
                    <a:pt x="196" y="368"/>
                  </a:cubicBezTo>
                  <a:lnTo>
                    <a:pt x="221" y="3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grpSp>
          <p:nvGrpSpPr>
            <p:cNvPr id="16" name="Group 44"/>
            <p:cNvGrpSpPr/>
            <p:nvPr/>
          </p:nvGrpSpPr>
          <p:grpSpPr>
            <a:xfrm>
              <a:off x="9753600" y="3218937"/>
              <a:ext cx="447462" cy="496920"/>
              <a:chOff x="7502526" y="2405063"/>
              <a:chExt cx="301625" cy="334964"/>
            </a:xfrm>
            <a:grpFill/>
          </p:grpSpPr>
          <p:sp>
            <p:nvSpPr>
              <p:cNvPr id="17" name="Freeform 112"/>
              <p:cNvSpPr/>
              <p:nvPr/>
            </p:nvSpPr>
            <p:spPr bwMode="auto">
              <a:xfrm>
                <a:off x="7708901" y="2405063"/>
                <a:ext cx="95250" cy="90488"/>
              </a:xfrm>
              <a:custGeom>
                <a:avLst/>
                <a:gdLst>
                  <a:gd name="T0" fmla="*/ 19 w 25"/>
                  <a:gd name="T1" fmla="*/ 24 h 24"/>
                  <a:gd name="T2" fmla="*/ 21 w 25"/>
                  <a:gd name="T3" fmla="*/ 22 h 24"/>
                  <a:gd name="T4" fmla="*/ 19 w 25"/>
                  <a:gd name="T5" fmla="*/ 4 h 24"/>
                  <a:gd name="T6" fmla="*/ 0 w 25"/>
                  <a:gd name="T7" fmla="*/ 7 h 24"/>
                  <a:gd name="T8" fmla="*/ 0 w 25"/>
                  <a:gd name="T9" fmla="*/ 8 h 24"/>
                  <a:gd name="T10" fmla="*/ 19 w 25"/>
                  <a:gd name="T11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4">
                    <a:moveTo>
                      <a:pt x="19" y="24"/>
                    </a:moveTo>
                    <a:cubicBezTo>
                      <a:pt x="20" y="23"/>
                      <a:pt x="20" y="23"/>
                      <a:pt x="21" y="22"/>
                    </a:cubicBezTo>
                    <a:cubicBezTo>
                      <a:pt x="25" y="17"/>
                      <a:pt x="24" y="8"/>
                      <a:pt x="19" y="4"/>
                    </a:cubicBezTo>
                    <a:cubicBezTo>
                      <a:pt x="13" y="0"/>
                      <a:pt x="5" y="1"/>
                      <a:pt x="0" y="7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8" y="11"/>
                      <a:pt x="15" y="17"/>
                      <a:pt x="19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8" name="Freeform 113"/>
              <p:cNvSpPr>
                <a:spLocks noEditPoints="1"/>
              </p:cNvSpPr>
              <p:nvPr/>
            </p:nvSpPr>
            <p:spPr bwMode="auto">
              <a:xfrm>
                <a:off x="7518404" y="2438402"/>
                <a:ext cx="274638" cy="301625"/>
              </a:xfrm>
              <a:custGeom>
                <a:avLst/>
                <a:gdLst>
                  <a:gd name="T0" fmla="*/ 43 w 73"/>
                  <a:gd name="T1" fmla="*/ 0 h 80"/>
                  <a:gd name="T2" fmla="*/ 42 w 73"/>
                  <a:gd name="T3" fmla="*/ 0 h 80"/>
                  <a:gd name="T4" fmla="*/ 42 w 73"/>
                  <a:gd name="T5" fmla="*/ 0 h 80"/>
                  <a:gd name="T6" fmla="*/ 41 w 73"/>
                  <a:gd name="T7" fmla="*/ 0 h 80"/>
                  <a:gd name="T8" fmla="*/ 41 w 73"/>
                  <a:gd name="T9" fmla="*/ 0 h 80"/>
                  <a:gd name="T10" fmla="*/ 40 w 73"/>
                  <a:gd name="T11" fmla="*/ 0 h 80"/>
                  <a:gd name="T12" fmla="*/ 40 w 73"/>
                  <a:gd name="T13" fmla="*/ 0 h 80"/>
                  <a:gd name="T14" fmla="*/ 39 w 73"/>
                  <a:gd name="T15" fmla="*/ 0 h 80"/>
                  <a:gd name="T16" fmla="*/ 39 w 73"/>
                  <a:gd name="T17" fmla="*/ 0 h 80"/>
                  <a:gd name="T18" fmla="*/ 38 w 73"/>
                  <a:gd name="T19" fmla="*/ 0 h 80"/>
                  <a:gd name="T20" fmla="*/ 38 w 73"/>
                  <a:gd name="T21" fmla="*/ 0 h 80"/>
                  <a:gd name="T22" fmla="*/ 37 w 73"/>
                  <a:gd name="T23" fmla="*/ 0 h 80"/>
                  <a:gd name="T24" fmla="*/ 36 w 73"/>
                  <a:gd name="T25" fmla="*/ 0 h 80"/>
                  <a:gd name="T26" fmla="*/ 35 w 73"/>
                  <a:gd name="T27" fmla="*/ 0 h 80"/>
                  <a:gd name="T28" fmla="*/ 34 w 73"/>
                  <a:gd name="T29" fmla="*/ 0 h 80"/>
                  <a:gd name="T30" fmla="*/ 33 w 73"/>
                  <a:gd name="T31" fmla="*/ 0 h 80"/>
                  <a:gd name="T32" fmla="*/ 32 w 73"/>
                  <a:gd name="T33" fmla="*/ 0 h 80"/>
                  <a:gd name="T34" fmla="*/ 32 w 73"/>
                  <a:gd name="T35" fmla="*/ 0 h 80"/>
                  <a:gd name="T36" fmla="*/ 32 w 73"/>
                  <a:gd name="T37" fmla="*/ 0 h 80"/>
                  <a:gd name="T38" fmla="*/ 32 w 73"/>
                  <a:gd name="T39" fmla="*/ 0 h 80"/>
                  <a:gd name="T40" fmla="*/ 31 w 73"/>
                  <a:gd name="T41" fmla="*/ 0 h 80"/>
                  <a:gd name="T42" fmla="*/ 31 w 73"/>
                  <a:gd name="T43" fmla="*/ 0 h 80"/>
                  <a:gd name="T44" fmla="*/ 30 w 73"/>
                  <a:gd name="T45" fmla="*/ 0 h 80"/>
                  <a:gd name="T46" fmla="*/ 0 w 73"/>
                  <a:gd name="T47" fmla="*/ 37 h 80"/>
                  <a:gd name="T48" fmla="*/ 12 w 73"/>
                  <a:gd name="T49" fmla="*/ 64 h 80"/>
                  <a:gd name="T50" fmla="*/ 7 w 73"/>
                  <a:gd name="T51" fmla="*/ 69 h 80"/>
                  <a:gd name="T52" fmla="*/ 7 w 73"/>
                  <a:gd name="T53" fmla="*/ 77 h 80"/>
                  <a:gd name="T54" fmla="*/ 14 w 73"/>
                  <a:gd name="T55" fmla="*/ 77 h 80"/>
                  <a:gd name="T56" fmla="*/ 21 w 73"/>
                  <a:gd name="T57" fmla="*/ 70 h 80"/>
                  <a:gd name="T58" fmla="*/ 36 w 73"/>
                  <a:gd name="T59" fmla="*/ 73 h 80"/>
                  <a:gd name="T60" fmla="*/ 52 w 73"/>
                  <a:gd name="T61" fmla="*/ 70 h 80"/>
                  <a:gd name="T62" fmla="*/ 58 w 73"/>
                  <a:gd name="T63" fmla="*/ 77 h 80"/>
                  <a:gd name="T64" fmla="*/ 66 w 73"/>
                  <a:gd name="T65" fmla="*/ 77 h 80"/>
                  <a:gd name="T66" fmla="*/ 66 w 73"/>
                  <a:gd name="T67" fmla="*/ 69 h 80"/>
                  <a:gd name="T68" fmla="*/ 61 w 73"/>
                  <a:gd name="T69" fmla="*/ 64 h 80"/>
                  <a:gd name="T70" fmla="*/ 73 w 73"/>
                  <a:gd name="T71" fmla="*/ 37 h 80"/>
                  <a:gd name="T72" fmla="*/ 43 w 73"/>
                  <a:gd name="T73" fmla="*/ 0 h 80"/>
                  <a:gd name="T74" fmla="*/ 36 w 73"/>
                  <a:gd name="T75" fmla="*/ 65 h 80"/>
                  <a:gd name="T76" fmla="*/ 8 w 73"/>
                  <a:gd name="T77" fmla="*/ 37 h 80"/>
                  <a:gd name="T78" fmla="*/ 36 w 73"/>
                  <a:gd name="T79" fmla="*/ 8 h 80"/>
                  <a:gd name="T80" fmla="*/ 64 w 73"/>
                  <a:gd name="T81" fmla="*/ 37 h 80"/>
                  <a:gd name="T82" fmla="*/ 36 w 73"/>
                  <a:gd name="T83" fmla="*/ 6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80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41" y="0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1" y="0"/>
                      <a:pt x="40" y="0"/>
                      <a:pt x="40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7" y="0"/>
                    </a:cubicBezTo>
                    <a:cubicBezTo>
                      <a:pt x="37" y="0"/>
                      <a:pt x="37" y="0"/>
                      <a:pt x="36" y="0"/>
                    </a:cubicBezTo>
                    <a:cubicBezTo>
                      <a:pt x="36" y="0"/>
                      <a:pt x="36" y="0"/>
                      <a:pt x="35" y="0"/>
                    </a:cubicBezTo>
                    <a:cubicBezTo>
                      <a:pt x="35" y="0"/>
                      <a:pt x="35" y="0"/>
                      <a:pt x="34" y="0"/>
                    </a:cubicBezTo>
                    <a:cubicBezTo>
                      <a:pt x="34" y="0"/>
                      <a:pt x="34" y="0"/>
                      <a:pt x="33" y="0"/>
                    </a:cubicBezTo>
                    <a:cubicBezTo>
                      <a:pt x="33" y="0"/>
                      <a:pt x="33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4"/>
                      <a:pt x="0" y="19"/>
                      <a:pt x="0" y="37"/>
                    </a:cubicBezTo>
                    <a:cubicBezTo>
                      <a:pt x="0" y="47"/>
                      <a:pt x="4" y="57"/>
                      <a:pt x="12" y="64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4" y="71"/>
                      <a:pt x="5" y="77"/>
                      <a:pt x="7" y="77"/>
                    </a:cubicBezTo>
                    <a:cubicBezTo>
                      <a:pt x="9" y="79"/>
                      <a:pt x="12" y="79"/>
                      <a:pt x="14" y="77"/>
                    </a:cubicBezTo>
                    <a:cubicBezTo>
                      <a:pt x="16" y="75"/>
                      <a:pt x="20" y="72"/>
                      <a:pt x="21" y="70"/>
                    </a:cubicBezTo>
                    <a:cubicBezTo>
                      <a:pt x="25" y="72"/>
                      <a:pt x="31" y="73"/>
                      <a:pt x="36" y="73"/>
                    </a:cubicBezTo>
                    <a:cubicBezTo>
                      <a:pt x="42" y="73"/>
                      <a:pt x="47" y="72"/>
                      <a:pt x="52" y="70"/>
                    </a:cubicBezTo>
                    <a:cubicBezTo>
                      <a:pt x="53" y="72"/>
                      <a:pt x="57" y="75"/>
                      <a:pt x="58" y="77"/>
                    </a:cubicBezTo>
                    <a:cubicBezTo>
                      <a:pt x="62" y="80"/>
                      <a:pt x="65" y="77"/>
                      <a:pt x="66" y="77"/>
                    </a:cubicBezTo>
                    <a:cubicBezTo>
                      <a:pt x="68" y="74"/>
                      <a:pt x="68" y="71"/>
                      <a:pt x="66" y="69"/>
                    </a:cubicBezTo>
                    <a:cubicBezTo>
                      <a:pt x="61" y="64"/>
                      <a:pt x="61" y="64"/>
                      <a:pt x="61" y="64"/>
                    </a:cubicBezTo>
                    <a:cubicBezTo>
                      <a:pt x="68" y="57"/>
                      <a:pt x="73" y="47"/>
                      <a:pt x="73" y="37"/>
                    </a:cubicBezTo>
                    <a:cubicBezTo>
                      <a:pt x="73" y="19"/>
                      <a:pt x="60" y="4"/>
                      <a:pt x="43" y="0"/>
                    </a:cubicBezTo>
                    <a:close/>
                    <a:moveTo>
                      <a:pt x="36" y="65"/>
                    </a:moveTo>
                    <a:cubicBezTo>
                      <a:pt x="21" y="65"/>
                      <a:pt x="8" y="52"/>
                      <a:pt x="8" y="37"/>
                    </a:cubicBezTo>
                    <a:cubicBezTo>
                      <a:pt x="8" y="21"/>
                      <a:pt x="21" y="8"/>
                      <a:pt x="36" y="8"/>
                    </a:cubicBezTo>
                    <a:cubicBezTo>
                      <a:pt x="52" y="8"/>
                      <a:pt x="64" y="21"/>
                      <a:pt x="64" y="37"/>
                    </a:cubicBezTo>
                    <a:cubicBezTo>
                      <a:pt x="64" y="52"/>
                      <a:pt x="52" y="65"/>
                      <a:pt x="36" y="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9" name="Freeform 114"/>
              <p:cNvSpPr/>
              <p:nvPr/>
            </p:nvSpPr>
            <p:spPr bwMode="auto">
              <a:xfrm>
                <a:off x="7502526" y="2405063"/>
                <a:ext cx="98425" cy="90488"/>
              </a:xfrm>
              <a:custGeom>
                <a:avLst/>
                <a:gdLst>
                  <a:gd name="T0" fmla="*/ 6 w 26"/>
                  <a:gd name="T1" fmla="*/ 24 h 24"/>
                  <a:gd name="T2" fmla="*/ 26 w 26"/>
                  <a:gd name="T3" fmla="*/ 8 h 24"/>
                  <a:gd name="T4" fmla="*/ 25 w 26"/>
                  <a:gd name="T5" fmla="*/ 7 h 24"/>
                  <a:gd name="T6" fmla="*/ 7 w 26"/>
                  <a:gd name="T7" fmla="*/ 4 h 24"/>
                  <a:gd name="T8" fmla="*/ 5 w 26"/>
                  <a:gd name="T9" fmla="*/ 22 h 24"/>
                  <a:gd name="T10" fmla="*/ 6 w 26"/>
                  <a:gd name="T11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24">
                    <a:moveTo>
                      <a:pt x="6" y="24"/>
                    </a:moveTo>
                    <a:cubicBezTo>
                      <a:pt x="11" y="17"/>
                      <a:pt x="18" y="11"/>
                      <a:pt x="26" y="8"/>
                    </a:cubicBezTo>
                    <a:cubicBezTo>
                      <a:pt x="26" y="7"/>
                      <a:pt x="25" y="7"/>
                      <a:pt x="25" y="7"/>
                    </a:cubicBezTo>
                    <a:cubicBezTo>
                      <a:pt x="21" y="1"/>
                      <a:pt x="13" y="0"/>
                      <a:pt x="7" y="4"/>
                    </a:cubicBezTo>
                    <a:cubicBezTo>
                      <a:pt x="1" y="8"/>
                      <a:pt x="0" y="17"/>
                      <a:pt x="5" y="22"/>
                    </a:cubicBezTo>
                    <a:cubicBezTo>
                      <a:pt x="5" y="23"/>
                      <a:pt x="6" y="23"/>
                      <a:pt x="6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0" name="Freeform 115"/>
              <p:cNvSpPr/>
              <p:nvPr/>
            </p:nvSpPr>
            <p:spPr bwMode="auto">
              <a:xfrm>
                <a:off x="7650163" y="2476501"/>
                <a:ext cx="11113" cy="44450"/>
              </a:xfrm>
              <a:custGeom>
                <a:avLst/>
                <a:gdLst>
                  <a:gd name="T0" fmla="*/ 1 w 3"/>
                  <a:gd name="T1" fmla="*/ 12 h 12"/>
                  <a:gd name="T2" fmla="*/ 3 w 3"/>
                  <a:gd name="T3" fmla="*/ 10 h 12"/>
                  <a:gd name="T4" fmla="*/ 3 w 3"/>
                  <a:gd name="T5" fmla="*/ 2 h 12"/>
                  <a:gd name="T6" fmla="*/ 1 w 3"/>
                  <a:gd name="T7" fmla="*/ 0 h 12"/>
                  <a:gd name="T8" fmla="*/ 0 w 3"/>
                  <a:gd name="T9" fmla="*/ 2 h 12"/>
                  <a:gd name="T10" fmla="*/ 0 w 3"/>
                  <a:gd name="T11" fmla="*/ 10 h 12"/>
                  <a:gd name="T12" fmla="*/ 1 w 3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2">
                    <a:moveTo>
                      <a:pt x="1" y="12"/>
                    </a:moveTo>
                    <a:cubicBezTo>
                      <a:pt x="2" y="12"/>
                      <a:pt x="3" y="11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2"/>
                      <a:pt x="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1" name="Freeform 116"/>
              <p:cNvSpPr/>
              <p:nvPr/>
            </p:nvSpPr>
            <p:spPr bwMode="auto">
              <a:xfrm>
                <a:off x="7551738" y="2570163"/>
                <a:ext cx="44450" cy="11113"/>
              </a:xfrm>
              <a:custGeom>
                <a:avLst/>
                <a:gdLst>
                  <a:gd name="T0" fmla="*/ 10 w 12"/>
                  <a:gd name="T1" fmla="*/ 0 h 3"/>
                  <a:gd name="T2" fmla="*/ 2 w 12"/>
                  <a:gd name="T3" fmla="*/ 0 h 3"/>
                  <a:gd name="T4" fmla="*/ 0 w 12"/>
                  <a:gd name="T5" fmla="*/ 2 h 3"/>
                  <a:gd name="T6" fmla="*/ 2 w 12"/>
                  <a:gd name="T7" fmla="*/ 3 h 3"/>
                  <a:gd name="T8" fmla="*/ 10 w 12"/>
                  <a:gd name="T9" fmla="*/ 3 h 3"/>
                  <a:gd name="T10" fmla="*/ 12 w 12"/>
                  <a:gd name="T11" fmla="*/ 2 h 3"/>
                  <a:gd name="T12" fmla="*/ 10 w 12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">
                    <a:moveTo>
                      <a:pt x="1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2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3"/>
                      <a:pt x="12" y="3"/>
                      <a:pt x="12" y="2"/>
                    </a:cubicBezTo>
                    <a:cubicBezTo>
                      <a:pt x="12" y="1"/>
                      <a:pt x="11" y="0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2" name="Freeform 117"/>
              <p:cNvSpPr/>
              <p:nvPr/>
            </p:nvSpPr>
            <p:spPr bwMode="auto">
              <a:xfrm>
                <a:off x="7708901" y="2570163"/>
                <a:ext cx="46038" cy="11113"/>
              </a:xfrm>
              <a:custGeom>
                <a:avLst/>
                <a:gdLst>
                  <a:gd name="T0" fmla="*/ 10 w 12"/>
                  <a:gd name="T1" fmla="*/ 0 h 3"/>
                  <a:gd name="T2" fmla="*/ 2 w 12"/>
                  <a:gd name="T3" fmla="*/ 0 h 3"/>
                  <a:gd name="T4" fmla="*/ 0 w 12"/>
                  <a:gd name="T5" fmla="*/ 2 h 3"/>
                  <a:gd name="T6" fmla="*/ 2 w 12"/>
                  <a:gd name="T7" fmla="*/ 3 h 3"/>
                  <a:gd name="T8" fmla="*/ 10 w 12"/>
                  <a:gd name="T9" fmla="*/ 3 h 3"/>
                  <a:gd name="T10" fmla="*/ 12 w 12"/>
                  <a:gd name="T11" fmla="*/ 2 h 3"/>
                  <a:gd name="T12" fmla="*/ 10 w 12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">
                    <a:moveTo>
                      <a:pt x="1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2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3"/>
                      <a:pt x="12" y="3"/>
                      <a:pt x="12" y="2"/>
                    </a:cubicBezTo>
                    <a:cubicBezTo>
                      <a:pt x="12" y="1"/>
                      <a:pt x="11" y="0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3" name="Freeform 118"/>
              <p:cNvSpPr/>
              <p:nvPr/>
            </p:nvSpPr>
            <p:spPr bwMode="auto">
              <a:xfrm>
                <a:off x="7650163" y="2633663"/>
                <a:ext cx="11113" cy="46038"/>
              </a:xfrm>
              <a:custGeom>
                <a:avLst/>
                <a:gdLst>
                  <a:gd name="T0" fmla="*/ 1 w 3"/>
                  <a:gd name="T1" fmla="*/ 0 h 12"/>
                  <a:gd name="T2" fmla="*/ 0 w 3"/>
                  <a:gd name="T3" fmla="*/ 1 h 12"/>
                  <a:gd name="T4" fmla="*/ 0 w 3"/>
                  <a:gd name="T5" fmla="*/ 10 h 12"/>
                  <a:gd name="T6" fmla="*/ 1 w 3"/>
                  <a:gd name="T7" fmla="*/ 12 h 12"/>
                  <a:gd name="T8" fmla="*/ 3 w 3"/>
                  <a:gd name="T9" fmla="*/ 10 h 12"/>
                  <a:gd name="T10" fmla="*/ 3 w 3"/>
                  <a:gd name="T11" fmla="*/ 1 h 12"/>
                  <a:gd name="T12" fmla="*/ 1 w 3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2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2"/>
                      <a:pt x="1" y="12"/>
                    </a:cubicBezTo>
                    <a:cubicBezTo>
                      <a:pt x="2" y="12"/>
                      <a:pt x="3" y="11"/>
                      <a:pt x="3" y="1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4" name="Freeform 119"/>
              <p:cNvSpPr/>
              <p:nvPr/>
            </p:nvSpPr>
            <p:spPr bwMode="auto">
              <a:xfrm>
                <a:off x="7593013" y="2506663"/>
                <a:ext cx="128588" cy="85725"/>
              </a:xfrm>
              <a:custGeom>
                <a:avLst/>
                <a:gdLst>
                  <a:gd name="T0" fmla="*/ 18 w 34"/>
                  <a:gd name="T1" fmla="*/ 18 h 23"/>
                  <a:gd name="T2" fmla="*/ 33 w 34"/>
                  <a:gd name="T3" fmla="*/ 3 h 23"/>
                  <a:gd name="T4" fmla="*/ 34 w 34"/>
                  <a:gd name="T5" fmla="*/ 2 h 23"/>
                  <a:gd name="T6" fmla="*/ 33 w 34"/>
                  <a:gd name="T7" fmla="*/ 1 h 23"/>
                  <a:gd name="T8" fmla="*/ 32 w 34"/>
                  <a:gd name="T9" fmla="*/ 0 h 23"/>
                  <a:gd name="T10" fmla="*/ 31 w 34"/>
                  <a:gd name="T11" fmla="*/ 1 h 23"/>
                  <a:gd name="T12" fmla="*/ 20 w 34"/>
                  <a:gd name="T13" fmla="*/ 12 h 23"/>
                  <a:gd name="T14" fmla="*/ 16 w 34"/>
                  <a:gd name="T15" fmla="*/ 16 h 23"/>
                  <a:gd name="T16" fmla="*/ 16 w 34"/>
                  <a:gd name="T17" fmla="*/ 16 h 23"/>
                  <a:gd name="T18" fmla="*/ 16 w 34"/>
                  <a:gd name="T19" fmla="*/ 16 h 23"/>
                  <a:gd name="T20" fmla="*/ 15 w 34"/>
                  <a:gd name="T21" fmla="*/ 15 h 23"/>
                  <a:gd name="T22" fmla="*/ 15 w 34"/>
                  <a:gd name="T23" fmla="*/ 15 h 23"/>
                  <a:gd name="T24" fmla="*/ 15 w 34"/>
                  <a:gd name="T25" fmla="*/ 15 h 23"/>
                  <a:gd name="T26" fmla="*/ 4 w 34"/>
                  <a:gd name="T27" fmla="*/ 7 h 23"/>
                  <a:gd name="T28" fmla="*/ 2 w 34"/>
                  <a:gd name="T29" fmla="*/ 6 h 23"/>
                  <a:gd name="T30" fmla="*/ 1 w 34"/>
                  <a:gd name="T31" fmla="*/ 7 h 23"/>
                  <a:gd name="T32" fmla="*/ 0 w 34"/>
                  <a:gd name="T33" fmla="*/ 9 h 23"/>
                  <a:gd name="T34" fmla="*/ 1 w 34"/>
                  <a:gd name="T35" fmla="*/ 10 h 23"/>
                  <a:gd name="T36" fmla="*/ 13 w 34"/>
                  <a:gd name="T37" fmla="*/ 19 h 23"/>
                  <a:gd name="T38" fmla="*/ 12 w 34"/>
                  <a:gd name="T39" fmla="*/ 20 h 23"/>
                  <a:gd name="T40" fmla="*/ 11 w 34"/>
                  <a:gd name="T41" fmla="*/ 21 h 23"/>
                  <a:gd name="T42" fmla="*/ 12 w 34"/>
                  <a:gd name="T43" fmla="*/ 23 h 23"/>
                  <a:gd name="T44" fmla="*/ 13 w 34"/>
                  <a:gd name="T45" fmla="*/ 23 h 23"/>
                  <a:gd name="T46" fmla="*/ 16 w 34"/>
                  <a:gd name="T47" fmla="*/ 21 h 23"/>
                  <a:gd name="T48" fmla="*/ 17 w 34"/>
                  <a:gd name="T49" fmla="*/ 22 h 23"/>
                  <a:gd name="T50" fmla="*/ 18 w 34"/>
                  <a:gd name="T51" fmla="*/ 23 h 23"/>
                  <a:gd name="T52" fmla="*/ 20 w 34"/>
                  <a:gd name="T53" fmla="*/ 23 h 23"/>
                  <a:gd name="T54" fmla="*/ 21 w 34"/>
                  <a:gd name="T55" fmla="*/ 21 h 23"/>
                  <a:gd name="T56" fmla="*/ 21 w 34"/>
                  <a:gd name="T57" fmla="*/ 19 h 23"/>
                  <a:gd name="T58" fmla="*/ 18 w 34"/>
                  <a:gd name="T59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4" h="23">
                    <a:moveTo>
                      <a:pt x="18" y="18"/>
                    </a:moveTo>
                    <a:cubicBezTo>
                      <a:pt x="33" y="3"/>
                      <a:pt x="33" y="3"/>
                      <a:pt x="33" y="3"/>
                    </a:cubicBezTo>
                    <a:cubicBezTo>
                      <a:pt x="33" y="3"/>
                      <a:pt x="34" y="2"/>
                      <a:pt x="34" y="2"/>
                    </a:cubicBezTo>
                    <a:cubicBezTo>
                      <a:pt x="34" y="2"/>
                      <a:pt x="33" y="1"/>
                      <a:pt x="33" y="1"/>
                    </a:cubicBezTo>
                    <a:cubicBezTo>
                      <a:pt x="33" y="1"/>
                      <a:pt x="32" y="0"/>
                      <a:pt x="32" y="0"/>
                    </a:cubicBezTo>
                    <a:cubicBezTo>
                      <a:pt x="32" y="0"/>
                      <a:pt x="31" y="1"/>
                      <a:pt x="31" y="1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6"/>
                      <a:pt x="3" y="6"/>
                      <a:pt x="2" y="6"/>
                    </a:cubicBezTo>
                    <a:cubicBezTo>
                      <a:pt x="2" y="6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2"/>
                      <a:pt x="11" y="22"/>
                      <a:pt x="12" y="23"/>
                    </a:cubicBezTo>
                    <a:cubicBezTo>
                      <a:pt x="12" y="23"/>
                      <a:pt x="12" y="23"/>
                      <a:pt x="13" y="23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9" y="23"/>
                      <a:pt x="20" y="23"/>
                    </a:cubicBezTo>
                    <a:cubicBezTo>
                      <a:pt x="21" y="23"/>
                      <a:pt x="22" y="22"/>
                      <a:pt x="21" y="21"/>
                    </a:cubicBezTo>
                    <a:cubicBezTo>
                      <a:pt x="21" y="20"/>
                      <a:pt x="21" y="20"/>
                      <a:pt x="21" y="19"/>
                    </a:cubicBezTo>
                    <a:lnTo>
                      <a:pt x="18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25" name="Group 2"/>
          <p:cNvGrpSpPr/>
          <p:nvPr/>
        </p:nvGrpSpPr>
        <p:grpSpPr>
          <a:xfrm>
            <a:off x="6840639" y="1855685"/>
            <a:ext cx="1087967" cy="2152651"/>
            <a:chOff x="6840639" y="1855685"/>
            <a:chExt cx="1087967" cy="2152651"/>
          </a:xfrm>
          <a:solidFill>
            <a:srgbClr val="66ACBF"/>
          </a:solidFill>
        </p:grpSpPr>
        <p:sp>
          <p:nvSpPr>
            <p:cNvPr id="26" name="Freeform 5"/>
            <p:cNvSpPr>
              <a:spLocks noEditPoints="1"/>
            </p:cNvSpPr>
            <p:nvPr/>
          </p:nvSpPr>
          <p:spPr bwMode="auto">
            <a:xfrm>
              <a:off x="6840639" y="1855685"/>
              <a:ext cx="1087967" cy="2152651"/>
            </a:xfrm>
            <a:custGeom>
              <a:avLst/>
              <a:gdLst>
                <a:gd name="T0" fmla="*/ 201 w 235"/>
                <a:gd name="T1" fmla="*/ 434 h 468"/>
                <a:gd name="T2" fmla="*/ 34 w 235"/>
                <a:gd name="T3" fmla="*/ 434 h 468"/>
                <a:gd name="T4" fmla="*/ 21 w 235"/>
                <a:gd name="T5" fmla="*/ 282 h 468"/>
                <a:gd name="T6" fmla="*/ 66 w 235"/>
                <a:gd name="T7" fmla="*/ 204 h 468"/>
                <a:gd name="T8" fmla="*/ 6 w 235"/>
                <a:gd name="T9" fmla="*/ 108 h 468"/>
                <a:gd name="T10" fmla="*/ 229 w 235"/>
                <a:gd name="T11" fmla="*/ 0 h 468"/>
                <a:gd name="T12" fmla="*/ 167 w 235"/>
                <a:gd name="T13" fmla="*/ 203 h 468"/>
                <a:gd name="T14" fmla="*/ 155 w 235"/>
                <a:gd name="T15" fmla="*/ 238 h 468"/>
                <a:gd name="T16" fmla="*/ 235 w 235"/>
                <a:gd name="T17" fmla="*/ 350 h 468"/>
                <a:gd name="T18" fmla="*/ 146 w 235"/>
                <a:gd name="T19" fmla="*/ 7 h 468"/>
                <a:gd name="T20" fmla="*/ 88 w 235"/>
                <a:gd name="T21" fmla="*/ 193 h 468"/>
                <a:gd name="T22" fmla="*/ 156 w 235"/>
                <a:gd name="T23" fmla="*/ 205 h 468"/>
                <a:gd name="T24" fmla="*/ 85 w 235"/>
                <a:gd name="T25" fmla="*/ 206 h 468"/>
                <a:gd name="T26" fmla="*/ 90 w 235"/>
                <a:gd name="T27" fmla="*/ 235 h 468"/>
                <a:gd name="T28" fmla="*/ 142 w 235"/>
                <a:gd name="T29" fmla="*/ 235 h 468"/>
                <a:gd name="T30" fmla="*/ 221 w 235"/>
                <a:gd name="T31" fmla="*/ 352 h 468"/>
                <a:gd name="T32" fmla="*/ 213 w 235"/>
                <a:gd name="T33" fmla="*/ 311 h 468"/>
                <a:gd name="T34" fmla="*/ 190 w 235"/>
                <a:gd name="T35" fmla="*/ 277 h 468"/>
                <a:gd name="T36" fmla="*/ 156 w 235"/>
                <a:gd name="T37" fmla="*/ 255 h 468"/>
                <a:gd name="T38" fmla="*/ 116 w 235"/>
                <a:gd name="T39" fmla="*/ 247 h 468"/>
                <a:gd name="T40" fmla="*/ 76 w 235"/>
                <a:gd name="T41" fmla="*/ 255 h 468"/>
                <a:gd name="T42" fmla="*/ 42 w 235"/>
                <a:gd name="T43" fmla="*/ 277 h 468"/>
                <a:gd name="T44" fmla="*/ 19 w 235"/>
                <a:gd name="T45" fmla="*/ 311 h 468"/>
                <a:gd name="T46" fmla="*/ 11 w 235"/>
                <a:gd name="T47" fmla="*/ 352 h 468"/>
                <a:gd name="T48" fmla="*/ 19 w 235"/>
                <a:gd name="T49" fmla="*/ 392 h 468"/>
                <a:gd name="T50" fmla="*/ 42 w 235"/>
                <a:gd name="T51" fmla="*/ 426 h 468"/>
                <a:gd name="T52" fmla="*/ 76 w 235"/>
                <a:gd name="T53" fmla="*/ 449 h 468"/>
                <a:gd name="T54" fmla="*/ 116 w 235"/>
                <a:gd name="T55" fmla="*/ 456 h 468"/>
                <a:gd name="T56" fmla="*/ 156 w 235"/>
                <a:gd name="T57" fmla="*/ 449 h 468"/>
                <a:gd name="T58" fmla="*/ 190 w 235"/>
                <a:gd name="T59" fmla="*/ 426 h 468"/>
                <a:gd name="T60" fmla="*/ 213 w 235"/>
                <a:gd name="T61" fmla="*/ 392 h 468"/>
                <a:gd name="T62" fmla="*/ 221 w 235"/>
                <a:gd name="T63" fmla="*/ 352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5" h="468">
                  <a:moveTo>
                    <a:pt x="235" y="350"/>
                  </a:moveTo>
                  <a:cubicBezTo>
                    <a:pt x="235" y="383"/>
                    <a:pt x="224" y="411"/>
                    <a:pt x="201" y="434"/>
                  </a:cubicBezTo>
                  <a:cubicBezTo>
                    <a:pt x="178" y="457"/>
                    <a:pt x="150" y="468"/>
                    <a:pt x="117" y="468"/>
                  </a:cubicBezTo>
                  <a:cubicBezTo>
                    <a:pt x="85" y="468"/>
                    <a:pt x="57" y="457"/>
                    <a:pt x="34" y="434"/>
                  </a:cubicBezTo>
                  <a:cubicBezTo>
                    <a:pt x="11" y="411"/>
                    <a:pt x="0" y="383"/>
                    <a:pt x="0" y="350"/>
                  </a:cubicBezTo>
                  <a:cubicBezTo>
                    <a:pt x="0" y="325"/>
                    <a:pt x="7" y="302"/>
                    <a:pt x="21" y="282"/>
                  </a:cubicBezTo>
                  <a:cubicBezTo>
                    <a:pt x="36" y="262"/>
                    <a:pt x="55" y="247"/>
                    <a:pt x="78" y="239"/>
                  </a:cubicBezTo>
                  <a:cubicBezTo>
                    <a:pt x="69" y="230"/>
                    <a:pt x="65" y="218"/>
                    <a:pt x="66" y="204"/>
                  </a:cubicBezTo>
                  <a:cubicBezTo>
                    <a:pt x="47" y="199"/>
                    <a:pt x="32" y="189"/>
                    <a:pt x="22" y="172"/>
                  </a:cubicBezTo>
                  <a:cubicBezTo>
                    <a:pt x="11" y="155"/>
                    <a:pt x="6" y="134"/>
                    <a:pt x="6" y="10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64"/>
                    <a:pt x="208" y="195"/>
                    <a:pt x="167" y="203"/>
                  </a:cubicBezTo>
                  <a:cubicBezTo>
                    <a:pt x="167" y="204"/>
                    <a:pt x="167" y="204"/>
                    <a:pt x="167" y="204"/>
                  </a:cubicBezTo>
                  <a:cubicBezTo>
                    <a:pt x="166" y="218"/>
                    <a:pt x="162" y="230"/>
                    <a:pt x="155" y="238"/>
                  </a:cubicBezTo>
                  <a:cubicBezTo>
                    <a:pt x="178" y="246"/>
                    <a:pt x="198" y="260"/>
                    <a:pt x="212" y="280"/>
                  </a:cubicBezTo>
                  <a:cubicBezTo>
                    <a:pt x="228" y="301"/>
                    <a:pt x="235" y="325"/>
                    <a:pt x="235" y="350"/>
                  </a:cubicBezTo>
                  <a:close/>
                  <a:moveTo>
                    <a:pt x="146" y="193"/>
                  </a:moveTo>
                  <a:cubicBezTo>
                    <a:pt x="146" y="7"/>
                    <a:pt x="146" y="7"/>
                    <a:pt x="146" y="7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193"/>
                    <a:pt x="88" y="193"/>
                    <a:pt x="88" y="193"/>
                  </a:cubicBezTo>
                  <a:lnTo>
                    <a:pt x="146" y="193"/>
                  </a:lnTo>
                  <a:close/>
                  <a:moveTo>
                    <a:pt x="156" y="205"/>
                  </a:moveTo>
                  <a:cubicBezTo>
                    <a:pt x="150" y="206"/>
                    <a:pt x="144" y="206"/>
                    <a:pt x="138" y="206"/>
                  </a:cubicBezTo>
                  <a:cubicBezTo>
                    <a:pt x="85" y="206"/>
                    <a:pt x="85" y="206"/>
                    <a:pt x="85" y="206"/>
                  </a:cubicBezTo>
                  <a:cubicBezTo>
                    <a:pt x="83" y="206"/>
                    <a:pt x="80" y="206"/>
                    <a:pt x="77" y="206"/>
                  </a:cubicBezTo>
                  <a:cubicBezTo>
                    <a:pt x="78" y="219"/>
                    <a:pt x="82" y="229"/>
                    <a:pt x="90" y="235"/>
                  </a:cubicBezTo>
                  <a:cubicBezTo>
                    <a:pt x="99" y="233"/>
                    <a:pt x="108" y="232"/>
                    <a:pt x="117" y="232"/>
                  </a:cubicBezTo>
                  <a:cubicBezTo>
                    <a:pt x="126" y="232"/>
                    <a:pt x="134" y="233"/>
                    <a:pt x="142" y="235"/>
                  </a:cubicBezTo>
                  <a:cubicBezTo>
                    <a:pt x="150" y="228"/>
                    <a:pt x="155" y="218"/>
                    <a:pt x="156" y="205"/>
                  </a:cubicBezTo>
                  <a:close/>
                  <a:moveTo>
                    <a:pt x="221" y="352"/>
                  </a:moveTo>
                  <a:cubicBezTo>
                    <a:pt x="196" y="336"/>
                    <a:pt x="196" y="336"/>
                    <a:pt x="196" y="336"/>
                  </a:cubicBezTo>
                  <a:cubicBezTo>
                    <a:pt x="213" y="311"/>
                    <a:pt x="213" y="311"/>
                    <a:pt x="213" y="311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90" y="277"/>
                    <a:pt x="190" y="277"/>
                    <a:pt x="190" y="277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56" y="255"/>
                    <a:pt x="156" y="255"/>
                    <a:pt x="156" y="255"/>
                  </a:cubicBezTo>
                  <a:cubicBezTo>
                    <a:pt x="132" y="272"/>
                    <a:pt x="132" y="272"/>
                    <a:pt x="132" y="272"/>
                  </a:cubicBezTo>
                  <a:cubicBezTo>
                    <a:pt x="116" y="247"/>
                    <a:pt x="116" y="247"/>
                    <a:pt x="116" y="247"/>
                  </a:cubicBezTo>
                  <a:cubicBezTo>
                    <a:pt x="100" y="273"/>
                    <a:pt x="100" y="273"/>
                    <a:pt x="100" y="273"/>
                  </a:cubicBezTo>
                  <a:cubicBezTo>
                    <a:pt x="76" y="255"/>
                    <a:pt x="76" y="255"/>
                    <a:pt x="76" y="255"/>
                  </a:cubicBezTo>
                  <a:cubicBezTo>
                    <a:pt x="72" y="285"/>
                    <a:pt x="72" y="285"/>
                    <a:pt x="72" y="285"/>
                  </a:cubicBezTo>
                  <a:cubicBezTo>
                    <a:pt x="42" y="277"/>
                    <a:pt x="42" y="277"/>
                    <a:pt x="42" y="277"/>
                  </a:cubicBezTo>
                  <a:cubicBezTo>
                    <a:pt x="50" y="307"/>
                    <a:pt x="50" y="307"/>
                    <a:pt x="50" y="307"/>
                  </a:cubicBezTo>
                  <a:cubicBezTo>
                    <a:pt x="19" y="311"/>
                    <a:pt x="19" y="311"/>
                    <a:pt x="19" y="311"/>
                  </a:cubicBezTo>
                  <a:cubicBezTo>
                    <a:pt x="38" y="336"/>
                    <a:pt x="38" y="336"/>
                    <a:pt x="38" y="336"/>
                  </a:cubicBezTo>
                  <a:cubicBezTo>
                    <a:pt x="11" y="352"/>
                    <a:pt x="11" y="352"/>
                    <a:pt x="11" y="352"/>
                  </a:cubicBezTo>
                  <a:cubicBezTo>
                    <a:pt x="38" y="367"/>
                    <a:pt x="38" y="367"/>
                    <a:pt x="38" y="367"/>
                  </a:cubicBezTo>
                  <a:cubicBezTo>
                    <a:pt x="19" y="392"/>
                    <a:pt x="19" y="392"/>
                    <a:pt x="19" y="392"/>
                  </a:cubicBezTo>
                  <a:cubicBezTo>
                    <a:pt x="50" y="396"/>
                    <a:pt x="50" y="396"/>
                    <a:pt x="50" y="396"/>
                  </a:cubicBezTo>
                  <a:cubicBezTo>
                    <a:pt x="42" y="426"/>
                    <a:pt x="42" y="426"/>
                    <a:pt x="42" y="426"/>
                  </a:cubicBezTo>
                  <a:cubicBezTo>
                    <a:pt x="72" y="418"/>
                    <a:pt x="72" y="418"/>
                    <a:pt x="72" y="418"/>
                  </a:cubicBezTo>
                  <a:cubicBezTo>
                    <a:pt x="76" y="449"/>
                    <a:pt x="76" y="449"/>
                    <a:pt x="76" y="449"/>
                  </a:cubicBezTo>
                  <a:cubicBezTo>
                    <a:pt x="100" y="430"/>
                    <a:pt x="100" y="430"/>
                    <a:pt x="100" y="430"/>
                  </a:cubicBezTo>
                  <a:cubicBezTo>
                    <a:pt x="116" y="456"/>
                    <a:pt x="116" y="456"/>
                    <a:pt x="116" y="456"/>
                  </a:cubicBezTo>
                  <a:cubicBezTo>
                    <a:pt x="132" y="431"/>
                    <a:pt x="132" y="431"/>
                    <a:pt x="132" y="431"/>
                  </a:cubicBezTo>
                  <a:cubicBezTo>
                    <a:pt x="156" y="449"/>
                    <a:pt x="156" y="449"/>
                    <a:pt x="156" y="449"/>
                  </a:cubicBezTo>
                  <a:cubicBezTo>
                    <a:pt x="161" y="419"/>
                    <a:pt x="161" y="419"/>
                    <a:pt x="161" y="419"/>
                  </a:cubicBezTo>
                  <a:cubicBezTo>
                    <a:pt x="190" y="426"/>
                    <a:pt x="190" y="426"/>
                    <a:pt x="190" y="426"/>
                  </a:cubicBezTo>
                  <a:cubicBezTo>
                    <a:pt x="183" y="397"/>
                    <a:pt x="183" y="397"/>
                    <a:pt x="183" y="397"/>
                  </a:cubicBezTo>
                  <a:cubicBezTo>
                    <a:pt x="213" y="392"/>
                    <a:pt x="213" y="392"/>
                    <a:pt x="213" y="392"/>
                  </a:cubicBezTo>
                  <a:cubicBezTo>
                    <a:pt x="196" y="368"/>
                    <a:pt x="196" y="368"/>
                    <a:pt x="196" y="368"/>
                  </a:cubicBezTo>
                  <a:lnTo>
                    <a:pt x="221" y="3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7" name="Freeform 53"/>
            <p:cNvSpPr/>
            <p:nvPr/>
          </p:nvSpPr>
          <p:spPr bwMode="auto">
            <a:xfrm>
              <a:off x="7182941" y="3280562"/>
              <a:ext cx="489787" cy="399749"/>
            </a:xfrm>
            <a:custGeom>
              <a:avLst/>
              <a:gdLst>
                <a:gd name="T0" fmla="*/ 307 w 382"/>
                <a:gd name="T1" fmla="*/ 135 h 312"/>
                <a:gd name="T2" fmla="*/ 362 w 382"/>
                <a:gd name="T3" fmla="*/ 71 h 312"/>
                <a:gd name="T4" fmla="*/ 238 w 382"/>
                <a:gd name="T5" fmla="*/ 25 h 312"/>
                <a:gd name="T6" fmla="*/ 229 w 382"/>
                <a:gd name="T7" fmla="*/ 19 h 312"/>
                <a:gd name="T8" fmla="*/ 229 w 382"/>
                <a:gd name="T9" fmla="*/ 134 h 312"/>
                <a:gd name="T10" fmla="*/ 180 w 382"/>
                <a:gd name="T11" fmla="*/ 214 h 312"/>
                <a:gd name="T12" fmla="*/ 86 w 382"/>
                <a:gd name="T13" fmla="*/ 189 h 312"/>
                <a:gd name="T14" fmla="*/ 129 w 382"/>
                <a:gd name="T15" fmla="*/ 97 h 312"/>
                <a:gd name="T16" fmla="*/ 190 w 382"/>
                <a:gd name="T17" fmla="*/ 93 h 312"/>
                <a:gd name="T18" fmla="*/ 190 w 382"/>
                <a:gd name="T19" fmla="*/ 4 h 312"/>
                <a:gd name="T20" fmla="*/ 154 w 382"/>
                <a:gd name="T21" fmla="*/ 0 h 312"/>
                <a:gd name="T22" fmla="*/ 0 w 382"/>
                <a:gd name="T23" fmla="*/ 156 h 312"/>
                <a:gd name="T24" fmla="*/ 154 w 382"/>
                <a:gd name="T25" fmla="*/ 312 h 312"/>
                <a:gd name="T26" fmla="*/ 308 w 382"/>
                <a:gd name="T27" fmla="*/ 156 h 312"/>
                <a:gd name="T28" fmla="*/ 307 w 382"/>
                <a:gd name="T29" fmla="*/ 135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2" h="312">
                  <a:moveTo>
                    <a:pt x="307" y="135"/>
                  </a:moveTo>
                  <a:cubicBezTo>
                    <a:pt x="354" y="122"/>
                    <a:pt x="382" y="72"/>
                    <a:pt x="362" y="71"/>
                  </a:cubicBezTo>
                  <a:cubicBezTo>
                    <a:pt x="311" y="68"/>
                    <a:pt x="267" y="43"/>
                    <a:pt x="238" y="25"/>
                  </a:cubicBezTo>
                  <a:cubicBezTo>
                    <a:pt x="235" y="23"/>
                    <a:pt x="232" y="21"/>
                    <a:pt x="229" y="19"/>
                  </a:cubicBezTo>
                  <a:cubicBezTo>
                    <a:pt x="229" y="134"/>
                    <a:pt x="229" y="134"/>
                    <a:pt x="229" y="134"/>
                  </a:cubicBezTo>
                  <a:cubicBezTo>
                    <a:pt x="229" y="172"/>
                    <a:pt x="206" y="202"/>
                    <a:pt x="180" y="214"/>
                  </a:cubicBezTo>
                  <a:cubicBezTo>
                    <a:pt x="142" y="233"/>
                    <a:pt x="100" y="221"/>
                    <a:pt x="86" y="189"/>
                  </a:cubicBezTo>
                  <a:cubicBezTo>
                    <a:pt x="72" y="157"/>
                    <a:pt x="91" y="116"/>
                    <a:pt x="129" y="97"/>
                  </a:cubicBezTo>
                  <a:cubicBezTo>
                    <a:pt x="150" y="87"/>
                    <a:pt x="172" y="86"/>
                    <a:pt x="190" y="93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78" y="1"/>
                    <a:pt x="166" y="0"/>
                    <a:pt x="154" y="0"/>
                  </a:cubicBezTo>
                  <a:cubicBezTo>
                    <a:pt x="69" y="0"/>
                    <a:pt x="0" y="70"/>
                    <a:pt x="0" y="156"/>
                  </a:cubicBezTo>
                  <a:cubicBezTo>
                    <a:pt x="0" y="242"/>
                    <a:pt x="69" y="312"/>
                    <a:pt x="154" y="312"/>
                  </a:cubicBezTo>
                  <a:cubicBezTo>
                    <a:pt x="239" y="312"/>
                    <a:pt x="308" y="242"/>
                    <a:pt x="308" y="156"/>
                  </a:cubicBezTo>
                  <a:cubicBezTo>
                    <a:pt x="308" y="149"/>
                    <a:pt x="308" y="142"/>
                    <a:pt x="30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</p:grpSp>
      <p:grpSp>
        <p:nvGrpSpPr>
          <p:cNvPr id="28" name="Group 3"/>
          <p:cNvGrpSpPr/>
          <p:nvPr/>
        </p:nvGrpSpPr>
        <p:grpSpPr>
          <a:xfrm>
            <a:off x="4261923" y="1855685"/>
            <a:ext cx="1087967" cy="2152651"/>
            <a:chOff x="4261923" y="1855685"/>
            <a:chExt cx="1087967" cy="2152651"/>
          </a:xfrm>
          <a:solidFill>
            <a:srgbClr val="C4D8DE"/>
          </a:solidFill>
        </p:grpSpPr>
        <p:sp>
          <p:nvSpPr>
            <p:cNvPr id="29" name="Freeform 5"/>
            <p:cNvSpPr>
              <a:spLocks noEditPoints="1"/>
            </p:cNvSpPr>
            <p:nvPr/>
          </p:nvSpPr>
          <p:spPr bwMode="auto">
            <a:xfrm>
              <a:off x="4261923" y="1855685"/>
              <a:ext cx="1087967" cy="2152651"/>
            </a:xfrm>
            <a:custGeom>
              <a:avLst/>
              <a:gdLst>
                <a:gd name="T0" fmla="*/ 201 w 235"/>
                <a:gd name="T1" fmla="*/ 434 h 468"/>
                <a:gd name="T2" fmla="*/ 34 w 235"/>
                <a:gd name="T3" fmla="*/ 434 h 468"/>
                <a:gd name="T4" fmla="*/ 21 w 235"/>
                <a:gd name="T5" fmla="*/ 282 h 468"/>
                <a:gd name="T6" fmla="*/ 66 w 235"/>
                <a:gd name="T7" fmla="*/ 204 h 468"/>
                <a:gd name="T8" fmla="*/ 6 w 235"/>
                <a:gd name="T9" fmla="*/ 108 h 468"/>
                <a:gd name="T10" fmla="*/ 229 w 235"/>
                <a:gd name="T11" fmla="*/ 0 h 468"/>
                <a:gd name="T12" fmla="*/ 167 w 235"/>
                <a:gd name="T13" fmla="*/ 203 h 468"/>
                <a:gd name="T14" fmla="*/ 155 w 235"/>
                <a:gd name="T15" fmla="*/ 238 h 468"/>
                <a:gd name="T16" fmla="*/ 235 w 235"/>
                <a:gd name="T17" fmla="*/ 350 h 468"/>
                <a:gd name="T18" fmla="*/ 146 w 235"/>
                <a:gd name="T19" fmla="*/ 7 h 468"/>
                <a:gd name="T20" fmla="*/ 88 w 235"/>
                <a:gd name="T21" fmla="*/ 193 h 468"/>
                <a:gd name="T22" fmla="*/ 156 w 235"/>
                <a:gd name="T23" fmla="*/ 205 h 468"/>
                <a:gd name="T24" fmla="*/ 85 w 235"/>
                <a:gd name="T25" fmla="*/ 206 h 468"/>
                <a:gd name="T26" fmla="*/ 90 w 235"/>
                <a:gd name="T27" fmla="*/ 235 h 468"/>
                <a:gd name="T28" fmla="*/ 142 w 235"/>
                <a:gd name="T29" fmla="*/ 235 h 468"/>
                <a:gd name="T30" fmla="*/ 221 w 235"/>
                <a:gd name="T31" fmla="*/ 352 h 468"/>
                <a:gd name="T32" fmla="*/ 213 w 235"/>
                <a:gd name="T33" fmla="*/ 311 h 468"/>
                <a:gd name="T34" fmla="*/ 190 w 235"/>
                <a:gd name="T35" fmla="*/ 277 h 468"/>
                <a:gd name="T36" fmla="*/ 156 w 235"/>
                <a:gd name="T37" fmla="*/ 255 h 468"/>
                <a:gd name="T38" fmla="*/ 116 w 235"/>
                <a:gd name="T39" fmla="*/ 247 h 468"/>
                <a:gd name="T40" fmla="*/ 76 w 235"/>
                <a:gd name="T41" fmla="*/ 255 h 468"/>
                <a:gd name="T42" fmla="*/ 42 w 235"/>
                <a:gd name="T43" fmla="*/ 277 h 468"/>
                <a:gd name="T44" fmla="*/ 19 w 235"/>
                <a:gd name="T45" fmla="*/ 311 h 468"/>
                <a:gd name="T46" fmla="*/ 11 w 235"/>
                <a:gd name="T47" fmla="*/ 352 h 468"/>
                <a:gd name="T48" fmla="*/ 19 w 235"/>
                <a:gd name="T49" fmla="*/ 392 h 468"/>
                <a:gd name="T50" fmla="*/ 42 w 235"/>
                <a:gd name="T51" fmla="*/ 426 h 468"/>
                <a:gd name="T52" fmla="*/ 76 w 235"/>
                <a:gd name="T53" fmla="*/ 449 h 468"/>
                <a:gd name="T54" fmla="*/ 116 w 235"/>
                <a:gd name="T55" fmla="*/ 456 h 468"/>
                <a:gd name="T56" fmla="*/ 156 w 235"/>
                <a:gd name="T57" fmla="*/ 449 h 468"/>
                <a:gd name="T58" fmla="*/ 190 w 235"/>
                <a:gd name="T59" fmla="*/ 426 h 468"/>
                <a:gd name="T60" fmla="*/ 213 w 235"/>
                <a:gd name="T61" fmla="*/ 392 h 468"/>
                <a:gd name="T62" fmla="*/ 221 w 235"/>
                <a:gd name="T63" fmla="*/ 352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5" h="468">
                  <a:moveTo>
                    <a:pt x="235" y="350"/>
                  </a:moveTo>
                  <a:cubicBezTo>
                    <a:pt x="235" y="383"/>
                    <a:pt x="224" y="411"/>
                    <a:pt x="201" y="434"/>
                  </a:cubicBezTo>
                  <a:cubicBezTo>
                    <a:pt x="178" y="457"/>
                    <a:pt x="150" y="468"/>
                    <a:pt x="117" y="468"/>
                  </a:cubicBezTo>
                  <a:cubicBezTo>
                    <a:pt x="85" y="468"/>
                    <a:pt x="57" y="457"/>
                    <a:pt x="34" y="434"/>
                  </a:cubicBezTo>
                  <a:cubicBezTo>
                    <a:pt x="11" y="411"/>
                    <a:pt x="0" y="383"/>
                    <a:pt x="0" y="350"/>
                  </a:cubicBezTo>
                  <a:cubicBezTo>
                    <a:pt x="0" y="325"/>
                    <a:pt x="7" y="302"/>
                    <a:pt x="21" y="282"/>
                  </a:cubicBezTo>
                  <a:cubicBezTo>
                    <a:pt x="36" y="262"/>
                    <a:pt x="55" y="247"/>
                    <a:pt x="78" y="239"/>
                  </a:cubicBezTo>
                  <a:cubicBezTo>
                    <a:pt x="69" y="230"/>
                    <a:pt x="65" y="218"/>
                    <a:pt x="66" y="204"/>
                  </a:cubicBezTo>
                  <a:cubicBezTo>
                    <a:pt x="47" y="199"/>
                    <a:pt x="32" y="189"/>
                    <a:pt x="22" y="172"/>
                  </a:cubicBezTo>
                  <a:cubicBezTo>
                    <a:pt x="11" y="155"/>
                    <a:pt x="6" y="134"/>
                    <a:pt x="6" y="10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64"/>
                    <a:pt x="208" y="195"/>
                    <a:pt x="167" y="203"/>
                  </a:cubicBezTo>
                  <a:cubicBezTo>
                    <a:pt x="167" y="204"/>
                    <a:pt x="167" y="204"/>
                    <a:pt x="167" y="204"/>
                  </a:cubicBezTo>
                  <a:cubicBezTo>
                    <a:pt x="166" y="218"/>
                    <a:pt x="162" y="230"/>
                    <a:pt x="155" y="238"/>
                  </a:cubicBezTo>
                  <a:cubicBezTo>
                    <a:pt x="178" y="246"/>
                    <a:pt x="198" y="260"/>
                    <a:pt x="212" y="280"/>
                  </a:cubicBezTo>
                  <a:cubicBezTo>
                    <a:pt x="228" y="301"/>
                    <a:pt x="235" y="325"/>
                    <a:pt x="235" y="350"/>
                  </a:cubicBezTo>
                  <a:close/>
                  <a:moveTo>
                    <a:pt x="146" y="193"/>
                  </a:moveTo>
                  <a:cubicBezTo>
                    <a:pt x="146" y="7"/>
                    <a:pt x="146" y="7"/>
                    <a:pt x="146" y="7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193"/>
                    <a:pt x="88" y="193"/>
                    <a:pt x="88" y="193"/>
                  </a:cubicBezTo>
                  <a:lnTo>
                    <a:pt x="146" y="193"/>
                  </a:lnTo>
                  <a:close/>
                  <a:moveTo>
                    <a:pt x="156" y="205"/>
                  </a:moveTo>
                  <a:cubicBezTo>
                    <a:pt x="150" y="206"/>
                    <a:pt x="144" y="206"/>
                    <a:pt x="138" y="206"/>
                  </a:cubicBezTo>
                  <a:cubicBezTo>
                    <a:pt x="85" y="206"/>
                    <a:pt x="85" y="206"/>
                    <a:pt x="85" y="206"/>
                  </a:cubicBezTo>
                  <a:cubicBezTo>
                    <a:pt x="83" y="206"/>
                    <a:pt x="80" y="206"/>
                    <a:pt x="77" y="206"/>
                  </a:cubicBezTo>
                  <a:cubicBezTo>
                    <a:pt x="78" y="219"/>
                    <a:pt x="82" y="229"/>
                    <a:pt x="90" y="235"/>
                  </a:cubicBezTo>
                  <a:cubicBezTo>
                    <a:pt x="99" y="233"/>
                    <a:pt x="108" y="232"/>
                    <a:pt x="117" y="232"/>
                  </a:cubicBezTo>
                  <a:cubicBezTo>
                    <a:pt x="126" y="232"/>
                    <a:pt x="134" y="233"/>
                    <a:pt x="142" y="235"/>
                  </a:cubicBezTo>
                  <a:cubicBezTo>
                    <a:pt x="150" y="228"/>
                    <a:pt x="155" y="218"/>
                    <a:pt x="156" y="205"/>
                  </a:cubicBezTo>
                  <a:close/>
                  <a:moveTo>
                    <a:pt x="221" y="352"/>
                  </a:moveTo>
                  <a:cubicBezTo>
                    <a:pt x="196" y="336"/>
                    <a:pt x="196" y="336"/>
                    <a:pt x="196" y="336"/>
                  </a:cubicBezTo>
                  <a:cubicBezTo>
                    <a:pt x="213" y="311"/>
                    <a:pt x="213" y="311"/>
                    <a:pt x="213" y="311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90" y="277"/>
                    <a:pt x="190" y="277"/>
                    <a:pt x="190" y="277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56" y="255"/>
                    <a:pt x="156" y="255"/>
                    <a:pt x="156" y="255"/>
                  </a:cubicBezTo>
                  <a:cubicBezTo>
                    <a:pt x="132" y="272"/>
                    <a:pt x="132" y="272"/>
                    <a:pt x="132" y="272"/>
                  </a:cubicBezTo>
                  <a:cubicBezTo>
                    <a:pt x="116" y="247"/>
                    <a:pt x="116" y="247"/>
                    <a:pt x="116" y="247"/>
                  </a:cubicBezTo>
                  <a:cubicBezTo>
                    <a:pt x="100" y="273"/>
                    <a:pt x="100" y="273"/>
                    <a:pt x="100" y="273"/>
                  </a:cubicBezTo>
                  <a:cubicBezTo>
                    <a:pt x="76" y="255"/>
                    <a:pt x="76" y="255"/>
                    <a:pt x="76" y="255"/>
                  </a:cubicBezTo>
                  <a:cubicBezTo>
                    <a:pt x="72" y="285"/>
                    <a:pt x="72" y="285"/>
                    <a:pt x="72" y="285"/>
                  </a:cubicBezTo>
                  <a:cubicBezTo>
                    <a:pt x="42" y="277"/>
                    <a:pt x="42" y="277"/>
                    <a:pt x="42" y="277"/>
                  </a:cubicBezTo>
                  <a:cubicBezTo>
                    <a:pt x="50" y="307"/>
                    <a:pt x="50" y="307"/>
                    <a:pt x="50" y="307"/>
                  </a:cubicBezTo>
                  <a:cubicBezTo>
                    <a:pt x="19" y="311"/>
                    <a:pt x="19" y="311"/>
                    <a:pt x="19" y="311"/>
                  </a:cubicBezTo>
                  <a:cubicBezTo>
                    <a:pt x="38" y="336"/>
                    <a:pt x="38" y="336"/>
                    <a:pt x="38" y="336"/>
                  </a:cubicBezTo>
                  <a:cubicBezTo>
                    <a:pt x="11" y="352"/>
                    <a:pt x="11" y="352"/>
                    <a:pt x="11" y="352"/>
                  </a:cubicBezTo>
                  <a:cubicBezTo>
                    <a:pt x="38" y="367"/>
                    <a:pt x="38" y="367"/>
                    <a:pt x="38" y="367"/>
                  </a:cubicBezTo>
                  <a:cubicBezTo>
                    <a:pt x="19" y="392"/>
                    <a:pt x="19" y="392"/>
                    <a:pt x="19" y="392"/>
                  </a:cubicBezTo>
                  <a:cubicBezTo>
                    <a:pt x="50" y="396"/>
                    <a:pt x="50" y="396"/>
                    <a:pt x="50" y="396"/>
                  </a:cubicBezTo>
                  <a:cubicBezTo>
                    <a:pt x="42" y="426"/>
                    <a:pt x="42" y="426"/>
                    <a:pt x="42" y="426"/>
                  </a:cubicBezTo>
                  <a:cubicBezTo>
                    <a:pt x="72" y="418"/>
                    <a:pt x="72" y="418"/>
                    <a:pt x="72" y="418"/>
                  </a:cubicBezTo>
                  <a:cubicBezTo>
                    <a:pt x="76" y="449"/>
                    <a:pt x="76" y="449"/>
                    <a:pt x="76" y="449"/>
                  </a:cubicBezTo>
                  <a:cubicBezTo>
                    <a:pt x="100" y="430"/>
                    <a:pt x="100" y="430"/>
                    <a:pt x="100" y="430"/>
                  </a:cubicBezTo>
                  <a:cubicBezTo>
                    <a:pt x="116" y="456"/>
                    <a:pt x="116" y="456"/>
                    <a:pt x="116" y="456"/>
                  </a:cubicBezTo>
                  <a:cubicBezTo>
                    <a:pt x="132" y="431"/>
                    <a:pt x="132" y="431"/>
                    <a:pt x="132" y="431"/>
                  </a:cubicBezTo>
                  <a:cubicBezTo>
                    <a:pt x="156" y="449"/>
                    <a:pt x="156" y="449"/>
                    <a:pt x="156" y="449"/>
                  </a:cubicBezTo>
                  <a:cubicBezTo>
                    <a:pt x="161" y="419"/>
                    <a:pt x="161" y="419"/>
                    <a:pt x="161" y="419"/>
                  </a:cubicBezTo>
                  <a:cubicBezTo>
                    <a:pt x="190" y="426"/>
                    <a:pt x="190" y="426"/>
                    <a:pt x="190" y="426"/>
                  </a:cubicBezTo>
                  <a:cubicBezTo>
                    <a:pt x="183" y="397"/>
                    <a:pt x="183" y="397"/>
                    <a:pt x="183" y="397"/>
                  </a:cubicBezTo>
                  <a:cubicBezTo>
                    <a:pt x="213" y="392"/>
                    <a:pt x="213" y="392"/>
                    <a:pt x="213" y="392"/>
                  </a:cubicBezTo>
                  <a:cubicBezTo>
                    <a:pt x="196" y="368"/>
                    <a:pt x="196" y="368"/>
                    <a:pt x="196" y="368"/>
                  </a:cubicBezTo>
                  <a:lnTo>
                    <a:pt x="221" y="3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grpSp>
          <p:nvGrpSpPr>
            <p:cNvPr id="30" name="Group 457"/>
            <p:cNvGrpSpPr/>
            <p:nvPr/>
          </p:nvGrpSpPr>
          <p:grpSpPr bwMode="auto">
            <a:xfrm>
              <a:off x="4524744" y="3264625"/>
              <a:ext cx="573648" cy="361477"/>
              <a:chOff x="0" y="0"/>
              <a:chExt cx="575" cy="363"/>
            </a:xfrm>
            <a:grpFill/>
          </p:grpSpPr>
          <p:sp>
            <p:nvSpPr>
              <p:cNvPr id="31" name="AutoShape 455"/>
              <p:cNvSpPr/>
              <p:nvPr/>
            </p:nvSpPr>
            <p:spPr bwMode="auto">
              <a:xfrm>
                <a:off x="0" y="104"/>
                <a:ext cx="205" cy="259"/>
              </a:xfrm>
              <a:custGeom>
                <a:avLst/>
                <a:gdLst>
                  <a:gd name="T0" fmla="*/ 0 w 21470"/>
                  <a:gd name="T1" fmla="*/ 0 h 21600"/>
                  <a:gd name="T2" fmla="*/ 0 w 21470"/>
                  <a:gd name="T3" fmla="*/ 0 h 21600"/>
                  <a:gd name="T4" fmla="*/ 0 w 21470"/>
                  <a:gd name="T5" fmla="*/ 0 h 21600"/>
                  <a:gd name="T6" fmla="*/ 0 w 21470"/>
                  <a:gd name="T7" fmla="*/ 0 h 21600"/>
                  <a:gd name="T8" fmla="*/ 0 w 21470"/>
                  <a:gd name="T9" fmla="*/ 0 h 21600"/>
                  <a:gd name="T10" fmla="*/ 0 w 21470"/>
                  <a:gd name="T11" fmla="*/ 0 h 21600"/>
                  <a:gd name="T12" fmla="*/ 0 w 21470"/>
                  <a:gd name="T13" fmla="*/ 0 h 21600"/>
                  <a:gd name="T14" fmla="*/ 0 w 21470"/>
                  <a:gd name="T15" fmla="*/ 0 h 21600"/>
                  <a:gd name="T16" fmla="*/ 0 w 21470"/>
                  <a:gd name="T17" fmla="*/ 0 h 21600"/>
                  <a:gd name="T18" fmla="*/ 0 w 21470"/>
                  <a:gd name="T19" fmla="*/ 0 h 21600"/>
                  <a:gd name="T20" fmla="*/ 0 w 21470"/>
                  <a:gd name="T21" fmla="*/ 0 h 21600"/>
                  <a:gd name="T22" fmla="*/ 0 w 21470"/>
                  <a:gd name="T23" fmla="*/ 0 h 21600"/>
                  <a:gd name="T24" fmla="*/ 0 w 21470"/>
                  <a:gd name="T25" fmla="*/ 0 h 21600"/>
                  <a:gd name="T26" fmla="*/ 0 w 21470"/>
                  <a:gd name="T27" fmla="*/ 0 h 21600"/>
                  <a:gd name="T28" fmla="*/ 0 w 21470"/>
                  <a:gd name="T29" fmla="*/ 0 h 21600"/>
                  <a:gd name="T30" fmla="*/ 0 w 21470"/>
                  <a:gd name="T31" fmla="*/ 0 h 21600"/>
                  <a:gd name="T32" fmla="*/ 0 w 21470"/>
                  <a:gd name="T33" fmla="*/ 0 h 21600"/>
                  <a:gd name="T34" fmla="*/ 0 w 21470"/>
                  <a:gd name="T35" fmla="*/ 0 h 21600"/>
                  <a:gd name="T36" fmla="*/ 0 w 21470"/>
                  <a:gd name="T37" fmla="*/ 0 h 2160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1470" h="21600">
                    <a:moveTo>
                      <a:pt x="13938" y="18089"/>
                    </a:moveTo>
                    <a:lnTo>
                      <a:pt x="13938" y="18075"/>
                    </a:lnTo>
                    <a:cubicBezTo>
                      <a:pt x="13949" y="17312"/>
                      <a:pt x="14370" y="14919"/>
                      <a:pt x="18829" y="12741"/>
                    </a:cubicBezTo>
                    <a:cubicBezTo>
                      <a:pt x="19646" y="11856"/>
                      <a:pt x="20317" y="10649"/>
                      <a:pt x="21003" y="9256"/>
                    </a:cubicBezTo>
                    <a:cubicBezTo>
                      <a:pt x="21476" y="8293"/>
                      <a:pt x="21396" y="7471"/>
                      <a:pt x="21396" y="6302"/>
                    </a:cubicBezTo>
                    <a:cubicBezTo>
                      <a:pt x="21396" y="5437"/>
                      <a:pt x="21600" y="4050"/>
                      <a:pt x="21332" y="3287"/>
                    </a:cubicBezTo>
                    <a:cubicBezTo>
                      <a:pt x="20424" y="712"/>
                      <a:pt x="18134" y="0"/>
                      <a:pt x="15449" y="0"/>
                    </a:cubicBezTo>
                    <a:cubicBezTo>
                      <a:pt x="12764" y="0"/>
                      <a:pt x="10471" y="714"/>
                      <a:pt x="9566" y="3295"/>
                    </a:cubicBezTo>
                    <a:cubicBezTo>
                      <a:pt x="9299" y="4054"/>
                      <a:pt x="9504" y="5439"/>
                      <a:pt x="9504" y="6301"/>
                    </a:cubicBezTo>
                    <a:cubicBezTo>
                      <a:pt x="9504" y="7473"/>
                      <a:pt x="9424" y="8297"/>
                      <a:pt x="9900" y="9263"/>
                    </a:cubicBezTo>
                    <a:cubicBezTo>
                      <a:pt x="10724" y="10935"/>
                      <a:pt x="11509" y="12336"/>
                      <a:pt x="12556" y="13231"/>
                    </a:cubicBezTo>
                    <a:cubicBezTo>
                      <a:pt x="8479" y="13828"/>
                      <a:pt x="5724" y="15525"/>
                      <a:pt x="3865" y="16187"/>
                    </a:cubicBezTo>
                    <a:cubicBezTo>
                      <a:pt x="18" y="17556"/>
                      <a:pt x="0" y="19055"/>
                      <a:pt x="0" y="19055"/>
                    </a:cubicBezTo>
                    <a:lnTo>
                      <a:pt x="0" y="21600"/>
                    </a:lnTo>
                    <a:lnTo>
                      <a:pt x="13940" y="21598"/>
                    </a:lnTo>
                    <a:lnTo>
                      <a:pt x="13940" y="18100"/>
                    </a:lnTo>
                    <a:lnTo>
                      <a:pt x="13940" y="18089"/>
                    </a:lnTo>
                    <a:lnTo>
                      <a:pt x="13938" y="18089"/>
                    </a:lnTo>
                    <a:close/>
                    <a:moveTo>
                      <a:pt x="13938" y="18089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pPr defTabSz="608965"/>
                <a:endParaRPr lang="en-US" sz="2400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AutoShape 456"/>
              <p:cNvSpPr/>
              <p:nvPr/>
            </p:nvSpPr>
            <p:spPr bwMode="auto">
              <a:xfrm>
                <a:off x="168" y="0"/>
                <a:ext cx="407" cy="35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1600" h="21600">
                    <a:moveTo>
                      <a:pt x="18895" y="16182"/>
                    </a:moveTo>
                    <a:cubicBezTo>
                      <a:pt x="17591" y="15518"/>
                      <a:pt x="15655" y="13809"/>
                      <a:pt x="12789" y="13222"/>
                    </a:cubicBezTo>
                    <a:cubicBezTo>
                      <a:pt x="13522" y="12323"/>
                      <a:pt x="14076" y="10920"/>
                      <a:pt x="14647" y="9256"/>
                    </a:cubicBezTo>
                    <a:cubicBezTo>
                      <a:pt x="14978" y="8292"/>
                      <a:pt x="14921" y="7470"/>
                      <a:pt x="14921" y="6300"/>
                    </a:cubicBezTo>
                    <a:cubicBezTo>
                      <a:pt x="14921" y="5435"/>
                      <a:pt x="15063" y="4048"/>
                      <a:pt x="14876" y="3287"/>
                    </a:cubicBezTo>
                    <a:cubicBezTo>
                      <a:pt x="14244" y="710"/>
                      <a:pt x="12647" y="0"/>
                      <a:pt x="10775" y="0"/>
                    </a:cubicBezTo>
                    <a:cubicBezTo>
                      <a:pt x="8902" y="0"/>
                      <a:pt x="7303" y="714"/>
                      <a:pt x="6672" y="3294"/>
                    </a:cubicBezTo>
                    <a:cubicBezTo>
                      <a:pt x="6486" y="4054"/>
                      <a:pt x="6628" y="5438"/>
                      <a:pt x="6628" y="6300"/>
                    </a:cubicBezTo>
                    <a:cubicBezTo>
                      <a:pt x="6628" y="7473"/>
                      <a:pt x="6572" y="8297"/>
                      <a:pt x="6904" y="9262"/>
                    </a:cubicBezTo>
                    <a:cubicBezTo>
                      <a:pt x="7479" y="10934"/>
                      <a:pt x="8026" y="12336"/>
                      <a:pt x="8756" y="13231"/>
                    </a:cubicBezTo>
                    <a:cubicBezTo>
                      <a:pt x="5913" y="13828"/>
                      <a:pt x="3991" y="15526"/>
                      <a:pt x="2695" y="16187"/>
                    </a:cubicBezTo>
                    <a:cubicBezTo>
                      <a:pt x="13" y="17556"/>
                      <a:pt x="0" y="19054"/>
                      <a:pt x="0" y="19054"/>
                    </a:cubicBezTo>
                    <a:lnTo>
                      <a:pt x="0" y="21600"/>
                    </a:lnTo>
                    <a:lnTo>
                      <a:pt x="21600" y="21597"/>
                    </a:lnTo>
                    <a:lnTo>
                      <a:pt x="21600" y="19054"/>
                    </a:lnTo>
                    <a:cubicBezTo>
                      <a:pt x="21600" y="19054"/>
                      <a:pt x="21587" y="17551"/>
                      <a:pt x="18895" y="16182"/>
                    </a:cubicBezTo>
                    <a:close/>
                    <a:moveTo>
                      <a:pt x="18895" y="16182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pPr defTabSz="608965"/>
                <a:endParaRPr lang="en-US" sz="24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33" name="Group 4"/>
          <p:cNvGrpSpPr/>
          <p:nvPr/>
        </p:nvGrpSpPr>
        <p:grpSpPr>
          <a:xfrm>
            <a:off x="1716939" y="1855685"/>
            <a:ext cx="1087967" cy="2152651"/>
            <a:chOff x="1716939" y="1855685"/>
            <a:chExt cx="1087967" cy="2152651"/>
          </a:xfrm>
          <a:solidFill>
            <a:srgbClr val="005268"/>
          </a:solidFill>
        </p:grpSpPr>
        <p:sp>
          <p:nvSpPr>
            <p:cNvPr id="36" name="Freeform 5"/>
            <p:cNvSpPr>
              <a:spLocks noEditPoints="1"/>
            </p:cNvSpPr>
            <p:nvPr/>
          </p:nvSpPr>
          <p:spPr bwMode="auto">
            <a:xfrm>
              <a:off x="1716939" y="1855685"/>
              <a:ext cx="1087967" cy="2152651"/>
            </a:xfrm>
            <a:custGeom>
              <a:avLst/>
              <a:gdLst>
                <a:gd name="T0" fmla="*/ 201 w 235"/>
                <a:gd name="T1" fmla="*/ 434 h 468"/>
                <a:gd name="T2" fmla="*/ 34 w 235"/>
                <a:gd name="T3" fmla="*/ 434 h 468"/>
                <a:gd name="T4" fmla="*/ 21 w 235"/>
                <a:gd name="T5" fmla="*/ 282 h 468"/>
                <a:gd name="T6" fmla="*/ 66 w 235"/>
                <a:gd name="T7" fmla="*/ 204 h 468"/>
                <a:gd name="T8" fmla="*/ 6 w 235"/>
                <a:gd name="T9" fmla="*/ 108 h 468"/>
                <a:gd name="T10" fmla="*/ 229 w 235"/>
                <a:gd name="T11" fmla="*/ 0 h 468"/>
                <a:gd name="T12" fmla="*/ 167 w 235"/>
                <a:gd name="T13" fmla="*/ 203 h 468"/>
                <a:gd name="T14" fmla="*/ 155 w 235"/>
                <a:gd name="T15" fmla="*/ 238 h 468"/>
                <a:gd name="T16" fmla="*/ 235 w 235"/>
                <a:gd name="T17" fmla="*/ 350 h 468"/>
                <a:gd name="T18" fmla="*/ 146 w 235"/>
                <a:gd name="T19" fmla="*/ 7 h 468"/>
                <a:gd name="T20" fmla="*/ 88 w 235"/>
                <a:gd name="T21" fmla="*/ 193 h 468"/>
                <a:gd name="T22" fmla="*/ 156 w 235"/>
                <a:gd name="T23" fmla="*/ 205 h 468"/>
                <a:gd name="T24" fmla="*/ 85 w 235"/>
                <a:gd name="T25" fmla="*/ 206 h 468"/>
                <a:gd name="T26" fmla="*/ 90 w 235"/>
                <a:gd name="T27" fmla="*/ 235 h 468"/>
                <a:gd name="T28" fmla="*/ 142 w 235"/>
                <a:gd name="T29" fmla="*/ 235 h 468"/>
                <a:gd name="T30" fmla="*/ 221 w 235"/>
                <a:gd name="T31" fmla="*/ 352 h 468"/>
                <a:gd name="T32" fmla="*/ 213 w 235"/>
                <a:gd name="T33" fmla="*/ 311 h 468"/>
                <a:gd name="T34" fmla="*/ 190 w 235"/>
                <a:gd name="T35" fmla="*/ 277 h 468"/>
                <a:gd name="T36" fmla="*/ 156 w 235"/>
                <a:gd name="T37" fmla="*/ 255 h 468"/>
                <a:gd name="T38" fmla="*/ 116 w 235"/>
                <a:gd name="T39" fmla="*/ 247 h 468"/>
                <a:gd name="T40" fmla="*/ 76 w 235"/>
                <a:gd name="T41" fmla="*/ 255 h 468"/>
                <a:gd name="T42" fmla="*/ 42 w 235"/>
                <a:gd name="T43" fmla="*/ 277 h 468"/>
                <a:gd name="T44" fmla="*/ 19 w 235"/>
                <a:gd name="T45" fmla="*/ 311 h 468"/>
                <a:gd name="T46" fmla="*/ 11 w 235"/>
                <a:gd name="T47" fmla="*/ 352 h 468"/>
                <a:gd name="T48" fmla="*/ 19 w 235"/>
                <a:gd name="T49" fmla="*/ 392 h 468"/>
                <a:gd name="T50" fmla="*/ 42 w 235"/>
                <a:gd name="T51" fmla="*/ 426 h 468"/>
                <a:gd name="T52" fmla="*/ 76 w 235"/>
                <a:gd name="T53" fmla="*/ 449 h 468"/>
                <a:gd name="T54" fmla="*/ 116 w 235"/>
                <a:gd name="T55" fmla="*/ 456 h 468"/>
                <a:gd name="T56" fmla="*/ 156 w 235"/>
                <a:gd name="T57" fmla="*/ 449 h 468"/>
                <a:gd name="T58" fmla="*/ 190 w 235"/>
                <a:gd name="T59" fmla="*/ 426 h 468"/>
                <a:gd name="T60" fmla="*/ 213 w 235"/>
                <a:gd name="T61" fmla="*/ 392 h 468"/>
                <a:gd name="T62" fmla="*/ 221 w 235"/>
                <a:gd name="T63" fmla="*/ 352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5" h="468">
                  <a:moveTo>
                    <a:pt x="235" y="350"/>
                  </a:moveTo>
                  <a:cubicBezTo>
                    <a:pt x="235" y="383"/>
                    <a:pt x="224" y="411"/>
                    <a:pt x="201" y="434"/>
                  </a:cubicBezTo>
                  <a:cubicBezTo>
                    <a:pt x="178" y="457"/>
                    <a:pt x="150" y="468"/>
                    <a:pt x="117" y="468"/>
                  </a:cubicBezTo>
                  <a:cubicBezTo>
                    <a:pt x="85" y="468"/>
                    <a:pt x="57" y="457"/>
                    <a:pt x="34" y="434"/>
                  </a:cubicBezTo>
                  <a:cubicBezTo>
                    <a:pt x="11" y="411"/>
                    <a:pt x="0" y="383"/>
                    <a:pt x="0" y="350"/>
                  </a:cubicBezTo>
                  <a:cubicBezTo>
                    <a:pt x="0" y="325"/>
                    <a:pt x="7" y="302"/>
                    <a:pt x="21" y="282"/>
                  </a:cubicBezTo>
                  <a:cubicBezTo>
                    <a:pt x="36" y="262"/>
                    <a:pt x="55" y="247"/>
                    <a:pt x="78" y="239"/>
                  </a:cubicBezTo>
                  <a:cubicBezTo>
                    <a:pt x="69" y="230"/>
                    <a:pt x="65" y="218"/>
                    <a:pt x="66" y="204"/>
                  </a:cubicBezTo>
                  <a:cubicBezTo>
                    <a:pt x="47" y="199"/>
                    <a:pt x="32" y="189"/>
                    <a:pt x="22" y="172"/>
                  </a:cubicBezTo>
                  <a:cubicBezTo>
                    <a:pt x="11" y="155"/>
                    <a:pt x="6" y="134"/>
                    <a:pt x="6" y="10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64"/>
                    <a:pt x="208" y="195"/>
                    <a:pt x="167" y="203"/>
                  </a:cubicBezTo>
                  <a:cubicBezTo>
                    <a:pt x="167" y="204"/>
                    <a:pt x="167" y="204"/>
                    <a:pt x="167" y="204"/>
                  </a:cubicBezTo>
                  <a:cubicBezTo>
                    <a:pt x="166" y="218"/>
                    <a:pt x="162" y="230"/>
                    <a:pt x="155" y="238"/>
                  </a:cubicBezTo>
                  <a:cubicBezTo>
                    <a:pt x="178" y="246"/>
                    <a:pt x="198" y="260"/>
                    <a:pt x="212" y="280"/>
                  </a:cubicBezTo>
                  <a:cubicBezTo>
                    <a:pt x="228" y="301"/>
                    <a:pt x="235" y="325"/>
                    <a:pt x="235" y="350"/>
                  </a:cubicBezTo>
                  <a:close/>
                  <a:moveTo>
                    <a:pt x="146" y="193"/>
                  </a:moveTo>
                  <a:cubicBezTo>
                    <a:pt x="146" y="7"/>
                    <a:pt x="146" y="7"/>
                    <a:pt x="146" y="7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193"/>
                    <a:pt x="88" y="193"/>
                    <a:pt x="88" y="193"/>
                  </a:cubicBezTo>
                  <a:lnTo>
                    <a:pt x="146" y="193"/>
                  </a:lnTo>
                  <a:close/>
                  <a:moveTo>
                    <a:pt x="156" y="205"/>
                  </a:moveTo>
                  <a:cubicBezTo>
                    <a:pt x="150" y="206"/>
                    <a:pt x="144" y="206"/>
                    <a:pt x="138" y="206"/>
                  </a:cubicBezTo>
                  <a:cubicBezTo>
                    <a:pt x="85" y="206"/>
                    <a:pt x="85" y="206"/>
                    <a:pt x="85" y="206"/>
                  </a:cubicBezTo>
                  <a:cubicBezTo>
                    <a:pt x="83" y="206"/>
                    <a:pt x="80" y="206"/>
                    <a:pt x="77" y="206"/>
                  </a:cubicBezTo>
                  <a:cubicBezTo>
                    <a:pt x="78" y="219"/>
                    <a:pt x="82" y="229"/>
                    <a:pt x="90" y="235"/>
                  </a:cubicBezTo>
                  <a:cubicBezTo>
                    <a:pt x="99" y="233"/>
                    <a:pt x="108" y="232"/>
                    <a:pt x="117" y="232"/>
                  </a:cubicBezTo>
                  <a:cubicBezTo>
                    <a:pt x="126" y="232"/>
                    <a:pt x="134" y="233"/>
                    <a:pt x="142" y="235"/>
                  </a:cubicBezTo>
                  <a:cubicBezTo>
                    <a:pt x="150" y="228"/>
                    <a:pt x="155" y="218"/>
                    <a:pt x="156" y="205"/>
                  </a:cubicBezTo>
                  <a:close/>
                  <a:moveTo>
                    <a:pt x="221" y="352"/>
                  </a:moveTo>
                  <a:cubicBezTo>
                    <a:pt x="196" y="336"/>
                    <a:pt x="196" y="336"/>
                    <a:pt x="196" y="336"/>
                  </a:cubicBezTo>
                  <a:cubicBezTo>
                    <a:pt x="213" y="311"/>
                    <a:pt x="213" y="311"/>
                    <a:pt x="213" y="311"/>
                  </a:cubicBezTo>
                  <a:cubicBezTo>
                    <a:pt x="184" y="307"/>
                    <a:pt x="184" y="307"/>
                    <a:pt x="184" y="307"/>
                  </a:cubicBezTo>
                  <a:cubicBezTo>
                    <a:pt x="190" y="277"/>
                    <a:pt x="190" y="277"/>
                    <a:pt x="190" y="277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56" y="255"/>
                    <a:pt x="156" y="255"/>
                    <a:pt x="156" y="255"/>
                  </a:cubicBezTo>
                  <a:cubicBezTo>
                    <a:pt x="132" y="272"/>
                    <a:pt x="132" y="272"/>
                    <a:pt x="132" y="272"/>
                  </a:cubicBezTo>
                  <a:cubicBezTo>
                    <a:pt x="116" y="247"/>
                    <a:pt x="116" y="247"/>
                    <a:pt x="116" y="247"/>
                  </a:cubicBezTo>
                  <a:cubicBezTo>
                    <a:pt x="100" y="273"/>
                    <a:pt x="100" y="273"/>
                    <a:pt x="100" y="273"/>
                  </a:cubicBezTo>
                  <a:cubicBezTo>
                    <a:pt x="76" y="255"/>
                    <a:pt x="76" y="255"/>
                    <a:pt x="76" y="255"/>
                  </a:cubicBezTo>
                  <a:cubicBezTo>
                    <a:pt x="72" y="285"/>
                    <a:pt x="72" y="285"/>
                    <a:pt x="72" y="285"/>
                  </a:cubicBezTo>
                  <a:cubicBezTo>
                    <a:pt x="42" y="277"/>
                    <a:pt x="42" y="277"/>
                    <a:pt x="42" y="277"/>
                  </a:cubicBezTo>
                  <a:cubicBezTo>
                    <a:pt x="50" y="307"/>
                    <a:pt x="50" y="307"/>
                    <a:pt x="50" y="307"/>
                  </a:cubicBezTo>
                  <a:cubicBezTo>
                    <a:pt x="19" y="311"/>
                    <a:pt x="19" y="311"/>
                    <a:pt x="19" y="311"/>
                  </a:cubicBezTo>
                  <a:cubicBezTo>
                    <a:pt x="38" y="336"/>
                    <a:pt x="38" y="336"/>
                    <a:pt x="38" y="336"/>
                  </a:cubicBezTo>
                  <a:cubicBezTo>
                    <a:pt x="11" y="352"/>
                    <a:pt x="11" y="352"/>
                    <a:pt x="11" y="352"/>
                  </a:cubicBezTo>
                  <a:cubicBezTo>
                    <a:pt x="38" y="367"/>
                    <a:pt x="38" y="367"/>
                    <a:pt x="38" y="367"/>
                  </a:cubicBezTo>
                  <a:cubicBezTo>
                    <a:pt x="19" y="392"/>
                    <a:pt x="19" y="392"/>
                    <a:pt x="19" y="392"/>
                  </a:cubicBezTo>
                  <a:cubicBezTo>
                    <a:pt x="50" y="396"/>
                    <a:pt x="50" y="396"/>
                    <a:pt x="50" y="396"/>
                  </a:cubicBezTo>
                  <a:cubicBezTo>
                    <a:pt x="42" y="426"/>
                    <a:pt x="42" y="426"/>
                    <a:pt x="42" y="426"/>
                  </a:cubicBezTo>
                  <a:cubicBezTo>
                    <a:pt x="72" y="418"/>
                    <a:pt x="72" y="418"/>
                    <a:pt x="72" y="418"/>
                  </a:cubicBezTo>
                  <a:cubicBezTo>
                    <a:pt x="76" y="449"/>
                    <a:pt x="76" y="449"/>
                    <a:pt x="76" y="449"/>
                  </a:cubicBezTo>
                  <a:cubicBezTo>
                    <a:pt x="100" y="430"/>
                    <a:pt x="100" y="430"/>
                    <a:pt x="100" y="430"/>
                  </a:cubicBezTo>
                  <a:cubicBezTo>
                    <a:pt x="116" y="456"/>
                    <a:pt x="116" y="456"/>
                    <a:pt x="116" y="456"/>
                  </a:cubicBezTo>
                  <a:cubicBezTo>
                    <a:pt x="132" y="431"/>
                    <a:pt x="132" y="431"/>
                    <a:pt x="132" y="431"/>
                  </a:cubicBezTo>
                  <a:cubicBezTo>
                    <a:pt x="156" y="449"/>
                    <a:pt x="156" y="449"/>
                    <a:pt x="156" y="449"/>
                  </a:cubicBezTo>
                  <a:cubicBezTo>
                    <a:pt x="161" y="419"/>
                    <a:pt x="161" y="419"/>
                    <a:pt x="161" y="419"/>
                  </a:cubicBezTo>
                  <a:cubicBezTo>
                    <a:pt x="190" y="426"/>
                    <a:pt x="190" y="426"/>
                    <a:pt x="190" y="426"/>
                  </a:cubicBezTo>
                  <a:cubicBezTo>
                    <a:pt x="183" y="397"/>
                    <a:pt x="183" y="397"/>
                    <a:pt x="183" y="397"/>
                  </a:cubicBezTo>
                  <a:cubicBezTo>
                    <a:pt x="213" y="392"/>
                    <a:pt x="213" y="392"/>
                    <a:pt x="213" y="392"/>
                  </a:cubicBezTo>
                  <a:cubicBezTo>
                    <a:pt x="196" y="368"/>
                    <a:pt x="196" y="368"/>
                    <a:pt x="196" y="368"/>
                  </a:cubicBezTo>
                  <a:lnTo>
                    <a:pt x="221" y="3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5" name="AutoShape 241"/>
            <p:cNvSpPr/>
            <p:nvPr/>
          </p:nvSpPr>
          <p:spPr bwMode="auto">
            <a:xfrm>
              <a:off x="2082826" y="3233000"/>
              <a:ext cx="329797" cy="494698"/>
            </a:xfrm>
            <a:custGeom>
              <a:avLst/>
              <a:gdLst>
                <a:gd name="T0" fmla="*/ 43570284 w 21600"/>
                <a:gd name="T1" fmla="*/ 196188976 h 21600"/>
                <a:gd name="T2" fmla="*/ 39385446 w 21600"/>
                <a:gd name="T3" fmla="*/ 198505461 h 21600"/>
                <a:gd name="T4" fmla="*/ 36500531 w 21600"/>
                <a:gd name="T5" fmla="*/ 196188976 h 21600"/>
                <a:gd name="T6" fmla="*/ 29051197 w 21600"/>
                <a:gd name="T7" fmla="*/ 171080101 h 21600"/>
                <a:gd name="T8" fmla="*/ 28376023 w 21600"/>
                <a:gd name="T9" fmla="*/ 161379957 h 21600"/>
                <a:gd name="T10" fmla="*/ 29110596 w 21600"/>
                <a:gd name="T11" fmla="*/ 146814789 h 21600"/>
                <a:gd name="T12" fmla="*/ 28515774 w 21600"/>
                <a:gd name="T13" fmla="*/ 133666999 h 21600"/>
                <a:gd name="T14" fmla="*/ 29234271 w 21600"/>
                <a:gd name="T15" fmla="*/ 123926578 h 21600"/>
                <a:gd name="T16" fmla="*/ 36777815 w 21600"/>
                <a:gd name="T17" fmla="*/ 98517604 h 21600"/>
                <a:gd name="T18" fmla="*/ 39670919 w 21600"/>
                <a:gd name="T19" fmla="*/ 96092574 h 21600"/>
                <a:gd name="T20" fmla="*/ 43570284 w 21600"/>
                <a:gd name="T21" fmla="*/ 98095077 h 21600"/>
                <a:gd name="T22" fmla="*/ 58127084 w 21600"/>
                <a:gd name="T23" fmla="*/ 49047598 h 21600"/>
                <a:gd name="T24" fmla="*/ 43570284 w 21600"/>
                <a:gd name="T25" fmla="*/ 0 h 21600"/>
                <a:gd name="T26" fmla="*/ 29013844 w 21600"/>
                <a:gd name="T27" fmla="*/ 49047598 h 21600"/>
                <a:gd name="T28" fmla="*/ 29689018 w 21600"/>
                <a:gd name="T29" fmla="*/ 63026344 h 21600"/>
                <a:gd name="T30" fmla="*/ 28997401 w 21600"/>
                <a:gd name="T31" fmla="*/ 72754156 h 21600"/>
                <a:gd name="T32" fmla="*/ 21591383 w 21600"/>
                <a:gd name="T33" fmla="*/ 97699149 h 21600"/>
                <a:gd name="T34" fmla="*/ 18706468 w 21600"/>
                <a:gd name="T35" fmla="*/ 100043410 h 21600"/>
                <a:gd name="T36" fmla="*/ 14556800 w 21600"/>
                <a:gd name="T37" fmla="*/ 97767202 h 21600"/>
                <a:gd name="T38" fmla="*/ 0 w 21600"/>
                <a:gd name="T39" fmla="*/ 146814789 h 21600"/>
                <a:gd name="T40" fmla="*/ 14556800 w 21600"/>
                <a:gd name="T41" fmla="*/ 195848493 h 21600"/>
                <a:gd name="T42" fmla="*/ 18273090 w 21600"/>
                <a:gd name="T43" fmla="*/ 194036376 h 21600"/>
                <a:gd name="T44" fmla="*/ 21171438 w 21600"/>
                <a:gd name="T45" fmla="*/ 196502958 h 21600"/>
                <a:gd name="T46" fmla="*/ 28879330 w 21600"/>
                <a:gd name="T47" fmla="*/ 222470685 h 21600"/>
                <a:gd name="T48" fmla="*/ 29600463 w 21600"/>
                <a:gd name="T49" fmla="*/ 232224869 h 21600"/>
                <a:gd name="T50" fmla="*/ 29016437 w 21600"/>
                <a:gd name="T51" fmla="*/ 245236455 h 21600"/>
                <a:gd name="T52" fmla="*/ 43572877 w 21600"/>
                <a:gd name="T53" fmla="*/ 294284053 h 21600"/>
                <a:gd name="T54" fmla="*/ 58129677 w 21600"/>
                <a:gd name="T55" fmla="*/ 245236455 h 21600"/>
                <a:gd name="T56" fmla="*/ 43570284 w 21600"/>
                <a:gd name="T57" fmla="*/ 196188976 h 21600"/>
                <a:gd name="T58" fmla="*/ 43570284 w 21600"/>
                <a:gd name="T59" fmla="*/ 196188976 h 21600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21600" h="21600">
                  <a:moveTo>
                    <a:pt x="16190" y="14400"/>
                  </a:moveTo>
                  <a:cubicBezTo>
                    <a:pt x="15417" y="14400"/>
                    <a:pt x="14635" y="14570"/>
                    <a:pt x="14635" y="14570"/>
                  </a:cubicBezTo>
                  <a:cubicBezTo>
                    <a:pt x="14296" y="14644"/>
                    <a:pt x="13814" y="14566"/>
                    <a:pt x="13563" y="14400"/>
                  </a:cubicBezTo>
                  <a:lnTo>
                    <a:pt x="10795" y="12557"/>
                  </a:lnTo>
                  <a:cubicBezTo>
                    <a:pt x="10544" y="12389"/>
                    <a:pt x="10430" y="12069"/>
                    <a:pt x="10544" y="11845"/>
                  </a:cubicBezTo>
                  <a:cubicBezTo>
                    <a:pt x="10544" y="11845"/>
                    <a:pt x="10817" y="11303"/>
                    <a:pt x="10817" y="10776"/>
                  </a:cubicBezTo>
                  <a:cubicBezTo>
                    <a:pt x="10817" y="10288"/>
                    <a:pt x="10596" y="9811"/>
                    <a:pt x="10596" y="9811"/>
                  </a:cubicBezTo>
                  <a:cubicBezTo>
                    <a:pt x="10492" y="9585"/>
                    <a:pt x="10612" y="9263"/>
                    <a:pt x="10863" y="9096"/>
                  </a:cubicBezTo>
                  <a:lnTo>
                    <a:pt x="13666" y="7231"/>
                  </a:lnTo>
                  <a:cubicBezTo>
                    <a:pt x="13917" y="7063"/>
                    <a:pt x="14401" y="6983"/>
                    <a:pt x="14741" y="7053"/>
                  </a:cubicBezTo>
                  <a:cubicBezTo>
                    <a:pt x="14741" y="7053"/>
                    <a:pt x="15458" y="7200"/>
                    <a:pt x="16190" y="7200"/>
                  </a:cubicBezTo>
                  <a:cubicBezTo>
                    <a:pt x="19177" y="7200"/>
                    <a:pt x="21599" y="5588"/>
                    <a:pt x="21599" y="3600"/>
                  </a:cubicBezTo>
                  <a:cubicBezTo>
                    <a:pt x="21599" y="1612"/>
                    <a:pt x="19177" y="0"/>
                    <a:pt x="16190" y="0"/>
                  </a:cubicBezTo>
                  <a:cubicBezTo>
                    <a:pt x="13203" y="0"/>
                    <a:pt x="10781" y="1612"/>
                    <a:pt x="10781" y="3600"/>
                  </a:cubicBezTo>
                  <a:cubicBezTo>
                    <a:pt x="10781" y="4110"/>
                    <a:pt x="11032" y="4626"/>
                    <a:pt x="11032" y="4626"/>
                  </a:cubicBezTo>
                  <a:cubicBezTo>
                    <a:pt x="11142" y="4852"/>
                    <a:pt x="11026" y="5173"/>
                    <a:pt x="10775" y="5340"/>
                  </a:cubicBezTo>
                  <a:lnTo>
                    <a:pt x="8023" y="7171"/>
                  </a:lnTo>
                  <a:cubicBezTo>
                    <a:pt x="7771" y="7339"/>
                    <a:pt x="7289" y="7416"/>
                    <a:pt x="6951" y="7343"/>
                  </a:cubicBezTo>
                  <a:cubicBezTo>
                    <a:pt x="6951" y="7343"/>
                    <a:pt x="6176" y="7176"/>
                    <a:pt x="5409" y="7176"/>
                  </a:cubicBezTo>
                  <a:cubicBezTo>
                    <a:pt x="2422" y="7176"/>
                    <a:pt x="0" y="8787"/>
                    <a:pt x="0" y="10776"/>
                  </a:cubicBezTo>
                  <a:cubicBezTo>
                    <a:pt x="0" y="12764"/>
                    <a:pt x="2422" y="14375"/>
                    <a:pt x="5409" y="14375"/>
                  </a:cubicBezTo>
                  <a:cubicBezTo>
                    <a:pt x="6116" y="14375"/>
                    <a:pt x="6790" y="14242"/>
                    <a:pt x="6790" y="14242"/>
                  </a:cubicBezTo>
                  <a:cubicBezTo>
                    <a:pt x="7131" y="14174"/>
                    <a:pt x="7615" y="14255"/>
                    <a:pt x="7867" y="14423"/>
                  </a:cubicBezTo>
                  <a:lnTo>
                    <a:pt x="10731" y="16329"/>
                  </a:lnTo>
                  <a:cubicBezTo>
                    <a:pt x="10982" y="16496"/>
                    <a:pt x="11103" y="16818"/>
                    <a:pt x="10999" y="17045"/>
                  </a:cubicBezTo>
                  <a:cubicBezTo>
                    <a:pt x="10999" y="17045"/>
                    <a:pt x="10782" y="17516"/>
                    <a:pt x="10782" y="18000"/>
                  </a:cubicBezTo>
                  <a:cubicBezTo>
                    <a:pt x="10782" y="19988"/>
                    <a:pt x="13204" y="21600"/>
                    <a:pt x="16191" y="21600"/>
                  </a:cubicBezTo>
                  <a:cubicBezTo>
                    <a:pt x="19178" y="21600"/>
                    <a:pt x="21600" y="19988"/>
                    <a:pt x="21600" y="18000"/>
                  </a:cubicBezTo>
                  <a:cubicBezTo>
                    <a:pt x="21599" y="16012"/>
                    <a:pt x="19177" y="14400"/>
                    <a:pt x="16190" y="14400"/>
                  </a:cubicBezTo>
                  <a:close/>
                  <a:moveTo>
                    <a:pt x="16190" y="14400"/>
                  </a:moveTo>
                </a:path>
              </a:pathLst>
            </a:custGeom>
            <a:grpFill/>
            <a:ln>
              <a:noFill/>
            </a:ln>
          </p:spPr>
          <p:txBody>
            <a:bodyPr lIns="0" tIns="0" rIns="0" bIns="0"/>
            <a:lstStyle/>
            <a:p>
              <a:pPr defTabSz="608965"/>
              <a:endParaRPr lang="en-US" sz="240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5983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"/>
          <p:cNvGrpSpPr/>
          <p:nvPr/>
        </p:nvGrpSpPr>
        <p:grpSpPr>
          <a:xfrm rot="10800000" flipH="1">
            <a:off x="1749091" y="4554911"/>
            <a:ext cx="342458" cy="498225"/>
            <a:chOff x="5105400" y="2190750"/>
            <a:chExt cx="1600200" cy="1295400"/>
          </a:xfrm>
          <a:solidFill>
            <a:srgbClr val="66ACBF"/>
          </a:solidFill>
        </p:grpSpPr>
        <p:sp>
          <p:nvSpPr>
            <p:cNvPr id="3" name="Chevron 31"/>
            <p:cNvSpPr/>
            <p:nvPr/>
          </p:nvSpPr>
          <p:spPr bwMode="auto">
            <a:xfrm>
              <a:off x="5105400" y="2343150"/>
              <a:ext cx="990600" cy="990600"/>
            </a:xfrm>
            <a:prstGeom prst="chevron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" name="Chevron 32"/>
            <p:cNvSpPr/>
            <p:nvPr/>
          </p:nvSpPr>
          <p:spPr bwMode="auto">
            <a:xfrm>
              <a:off x="5410200" y="2190750"/>
              <a:ext cx="1295400" cy="1295400"/>
            </a:xfrm>
            <a:prstGeom prst="chevron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" name="Group 38"/>
          <p:cNvGrpSpPr/>
          <p:nvPr/>
        </p:nvGrpSpPr>
        <p:grpSpPr>
          <a:xfrm>
            <a:off x="2162723" y="4442875"/>
            <a:ext cx="3387819" cy="732970"/>
            <a:chOff x="8689521" y="2371049"/>
            <a:chExt cx="3387819" cy="732970"/>
          </a:xfrm>
        </p:grpSpPr>
        <p:sp>
          <p:nvSpPr>
            <p:cNvPr id="6" name="TextBox 39"/>
            <p:cNvSpPr txBox="1"/>
            <p:nvPr/>
          </p:nvSpPr>
          <p:spPr>
            <a:xfrm>
              <a:off x="8689522" y="2371049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7" name="Rectangle 40"/>
            <p:cNvSpPr/>
            <p:nvPr/>
          </p:nvSpPr>
          <p:spPr>
            <a:xfrm>
              <a:off x="8689521" y="2642354"/>
              <a:ext cx="338781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" name="Group 12"/>
          <p:cNvGrpSpPr/>
          <p:nvPr/>
        </p:nvGrpSpPr>
        <p:grpSpPr>
          <a:xfrm rot="10800000" flipH="1">
            <a:off x="1749091" y="5433988"/>
            <a:ext cx="342458" cy="498225"/>
            <a:chOff x="5105400" y="2190750"/>
            <a:chExt cx="1600200" cy="1295400"/>
          </a:xfrm>
          <a:solidFill>
            <a:srgbClr val="C4D8DE"/>
          </a:solidFill>
        </p:grpSpPr>
        <p:sp>
          <p:nvSpPr>
            <p:cNvPr id="9" name="Chevron 47"/>
            <p:cNvSpPr/>
            <p:nvPr/>
          </p:nvSpPr>
          <p:spPr bwMode="auto">
            <a:xfrm>
              <a:off x="5105400" y="2343150"/>
              <a:ext cx="990600" cy="990600"/>
            </a:xfrm>
            <a:prstGeom prst="chevron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0" name="Chevron 48"/>
            <p:cNvSpPr/>
            <p:nvPr/>
          </p:nvSpPr>
          <p:spPr bwMode="auto">
            <a:xfrm>
              <a:off x="5410200" y="2190750"/>
              <a:ext cx="1295400" cy="1295400"/>
            </a:xfrm>
            <a:prstGeom prst="chevron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1" name="Group 44"/>
          <p:cNvGrpSpPr/>
          <p:nvPr/>
        </p:nvGrpSpPr>
        <p:grpSpPr>
          <a:xfrm>
            <a:off x="2162723" y="5321952"/>
            <a:ext cx="3387819" cy="732970"/>
            <a:chOff x="8689521" y="2371049"/>
            <a:chExt cx="3387819" cy="732970"/>
          </a:xfrm>
        </p:grpSpPr>
        <p:sp>
          <p:nvSpPr>
            <p:cNvPr id="12" name="TextBox 45"/>
            <p:cNvSpPr txBox="1"/>
            <p:nvPr/>
          </p:nvSpPr>
          <p:spPr>
            <a:xfrm>
              <a:off x="8689522" y="2371049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3" name="Rectangle 46"/>
            <p:cNvSpPr/>
            <p:nvPr/>
          </p:nvSpPr>
          <p:spPr>
            <a:xfrm>
              <a:off x="8689521" y="2642354"/>
              <a:ext cx="338781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4" name="Group 12"/>
          <p:cNvGrpSpPr/>
          <p:nvPr/>
        </p:nvGrpSpPr>
        <p:grpSpPr>
          <a:xfrm rot="10800000" flipH="1">
            <a:off x="6726068" y="4554911"/>
            <a:ext cx="342458" cy="498225"/>
            <a:chOff x="5105400" y="2190750"/>
            <a:chExt cx="1600200" cy="1295400"/>
          </a:xfrm>
          <a:solidFill>
            <a:srgbClr val="4796AB"/>
          </a:solidFill>
        </p:grpSpPr>
        <p:sp>
          <p:nvSpPr>
            <p:cNvPr id="15" name="Chevron 54"/>
            <p:cNvSpPr/>
            <p:nvPr/>
          </p:nvSpPr>
          <p:spPr bwMode="auto">
            <a:xfrm>
              <a:off x="5105400" y="2343150"/>
              <a:ext cx="990600" cy="990600"/>
            </a:xfrm>
            <a:prstGeom prst="chevron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" name="Chevron 55"/>
            <p:cNvSpPr/>
            <p:nvPr/>
          </p:nvSpPr>
          <p:spPr bwMode="auto">
            <a:xfrm>
              <a:off x="5410200" y="2190750"/>
              <a:ext cx="1295400" cy="1295400"/>
            </a:xfrm>
            <a:prstGeom prst="chevron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7" name="Group 51"/>
          <p:cNvGrpSpPr/>
          <p:nvPr/>
        </p:nvGrpSpPr>
        <p:grpSpPr>
          <a:xfrm>
            <a:off x="7139700" y="4442875"/>
            <a:ext cx="3387819" cy="732970"/>
            <a:chOff x="8689521" y="2371049"/>
            <a:chExt cx="3387819" cy="732970"/>
          </a:xfrm>
        </p:grpSpPr>
        <p:sp>
          <p:nvSpPr>
            <p:cNvPr id="18" name="TextBox 52"/>
            <p:cNvSpPr txBox="1"/>
            <p:nvPr/>
          </p:nvSpPr>
          <p:spPr>
            <a:xfrm>
              <a:off x="8689522" y="2371049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9" name="Rectangle 53"/>
            <p:cNvSpPr/>
            <p:nvPr/>
          </p:nvSpPr>
          <p:spPr>
            <a:xfrm>
              <a:off x="8689521" y="2642354"/>
              <a:ext cx="338781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12"/>
          <p:cNvGrpSpPr/>
          <p:nvPr/>
        </p:nvGrpSpPr>
        <p:grpSpPr>
          <a:xfrm rot="10800000" flipH="1">
            <a:off x="6726068" y="5433988"/>
            <a:ext cx="342458" cy="498225"/>
            <a:chOff x="5105400" y="2190750"/>
            <a:chExt cx="1600200" cy="1295400"/>
          </a:xfrm>
          <a:solidFill>
            <a:srgbClr val="006C8A"/>
          </a:solidFill>
        </p:grpSpPr>
        <p:sp>
          <p:nvSpPr>
            <p:cNvPr id="21" name="Chevron 61"/>
            <p:cNvSpPr/>
            <p:nvPr/>
          </p:nvSpPr>
          <p:spPr bwMode="auto">
            <a:xfrm>
              <a:off x="5105400" y="2343150"/>
              <a:ext cx="990600" cy="990600"/>
            </a:xfrm>
            <a:prstGeom prst="chevron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" name="Chevron 62"/>
            <p:cNvSpPr/>
            <p:nvPr/>
          </p:nvSpPr>
          <p:spPr bwMode="auto">
            <a:xfrm>
              <a:off x="5410200" y="2190750"/>
              <a:ext cx="1295400" cy="1295400"/>
            </a:xfrm>
            <a:prstGeom prst="chevron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3" name="Group 58"/>
          <p:cNvGrpSpPr/>
          <p:nvPr/>
        </p:nvGrpSpPr>
        <p:grpSpPr>
          <a:xfrm>
            <a:off x="7139700" y="5321952"/>
            <a:ext cx="3387819" cy="732970"/>
            <a:chOff x="8689521" y="2371049"/>
            <a:chExt cx="3387819" cy="732970"/>
          </a:xfrm>
        </p:grpSpPr>
        <p:sp>
          <p:nvSpPr>
            <p:cNvPr id="24" name="TextBox 59"/>
            <p:cNvSpPr txBox="1"/>
            <p:nvPr/>
          </p:nvSpPr>
          <p:spPr>
            <a:xfrm>
              <a:off x="8689522" y="2371049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25" name="Rectangle 60"/>
            <p:cNvSpPr/>
            <p:nvPr/>
          </p:nvSpPr>
          <p:spPr>
            <a:xfrm>
              <a:off x="8689521" y="2642354"/>
              <a:ext cx="338781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6" name="TextBox 85"/>
          <p:cNvSpPr txBox="1"/>
          <p:nvPr/>
        </p:nvSpPr>
        <p:spPr>
          <a:xfrm>
            <a:off x="3590847" y="4026418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rPr>
              <a:t>你的题目</a:t>
            </a:r>
            <a:endParaRPr lang="en-GB" sz="1400" b="1" dirty="0">
              <a:solidFill>
                <a:schemeClr val="bg1">
                  <a:lumMod val="50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27" name="TextBox 86"/>
          <p:cNvSpPr txBox="1"/>
          <p:nvPr/>
        </p:nvSpPr>
        <p:spPr>
          <a:xfrm>
            <a:off x="4994650" y="4026418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rPr>
              <a:t>你的题目</a:t>
            </a:r>
            <a:endParaRPr lang="id-ID" sz="1400" b="1" dirty="0">
              <a:solidFill>
                <a:schemeClr val="bg1">
                  <a:lumMod val="50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28" name="TextBox 87"/>
          <p:cNvSpPr txBox="1"/>
          <p:nvPr/>
        </p:nvSpPr>
        <p:spPr>
          <a:xfrm>
            <a:off x="6386331" y="4026418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rPr>
              <a:t>你的题目</a:t>
            </a:r>
            <a:endParaRPr lang="id-ID" sz="1400" b="1" dirty="0">
              <a:solidFill>
                <a:schemeClr val="bg1">
                  <a:lumMod val="50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29" name="TextBox 88"/>
          <p:cNvSpPr txBox="1"/>
          <p:nvPr/>
        </p:nvSpPr>
        <p:spPr>
          <a:xfrm>
            <a:off x="7793463" y="4026418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rPr>
              <a:t>你的题目</a:t>
            </a:r>
            <a:endParaRPr lang="id-ID" sz="1400" b="1" dirty="0">
              <a:solidFill>
                <a:schemeClr val="bg1">
                  <a:lumMod val="50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grpSp>
        <p:nvGrpSpPr>
          <p:cNvPr id="30" name="Group 73"/>
          <p:cNvGrpSpPr/>
          <p:nvPr/>
        </p:nvGrpSpPr>
        <p:grpSpPr>
          <a:xfrm>
            <a:off x="3020410" y="3030009"/>
            <a:ext cx="2019177" cy="910874"/>
            <a:chOff x="6576101" y="3549380"/>
            <a:chExt cx="1601896" cy="1247694"/>
          </a:xfrm>
        </p:grpSpPr>
        <p:sp>
          <p:nvSpPr>
            <p:cNvPr id="31" name="Freeform 74"/>
            <p:cNvSpPr/>
            <p:nvPr/>
          </p:nvSpPr>
          <p:spPr bwMode="auto">
            <a:xfrm>
              <a:off x="7375640" y="3551259"/>
              <a:ext cx="802357" cy="1245815"/>
            </a:xfrm>
            <a:custGeom>
              <a:avLst/>
              <a:gdLst>
                <a:gd name="T0" fmla="*/ 0 w 361"/>
                <a:gd name="T1" fmla="*/ 0 h 559"/>
                <a:gd name="T2" fmla="*/ 0 w 361"/>
                <a:gd name="T3" fmla="*/ 559 h 559"/>
                <a:gd name="T4" fmla="*/ 361 w 361"/>
                <a:gd name="T5" fmla="*/ 559 h 559"/>
                <a:gd name="T6" fmla="*/ 0 w 361"/>
                <a:gd name="T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1" h="559">
                  <a:moveTo>
                    <a:pt x="0" y="0"/>
                  </a:moveTo>
                  <a:cubicBezTo>
                    <a:pt x="0" y="559"/>
                    <a:pt x="0" y="559"/>
                    <a:pt x="0" y="559"/>
                  </a:cubicBezTo>
                  <a:cubicBezTo>
                    <a:pt x="361" y="559"/>
                    <a:pt x="361" y="559"/>
                    <a:pt x="361" y="559"/>
                  </a:cubicBezTo>
                  <a:cubicBezTo>
                    <a:pt x="241" y="373"/>
                    <a:pt x="285" y="1"/>
                    <a:pt x="0" y="0"/>
                  </a:cubicBezTo>
                  <a:close/>
                </a:path>
              </a:pathLst>
            </a:custGeom>
            <a:solidFill>
              <a:srgbClr val="66AC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32" name="Freeform 75"/>
            <p:cNvSpPr/>
            <p:nvPr/>
          </p:nvSpPr>
          <p:spPr bwMode="auto">
            <a:xfrm>
              <a:off x="6576101" y="3549380"/>
              <a:ext cx="799539" cy="1247694"/>
            </a:xfrm>
            <a:custGeom>
              <a:avLst/>
              <a:gdLst>
                <a:gd name="T0" fmla="*/ 0 w 360"/>
                <a:gd name="T1" fmla="*/ 560 h 560"/>
                <a:gd name="T2" fmla="*/ 360 w 360"/>
                <a:gd name="T3" fmla="*/ 560 h 560"/>
                <a:gd name="T4" fmla="*/ 360 w 360"/>
                <a:gd name="T5" fmla="*/ 1 h 560"/>
                <a:gd name="T6" fmla="*/ 0 w 360"/>
                <a:gd name="T7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560">
                  <a:moveTo>
                    <a:pt x="0" y="560"/>
                  </a:moveTo>
                  <a:cubicBezTo>
                    <a:pt x="360" y="560"/>
                    <a:pt x="360" y="560"/>
                    <a:pt x="360" y="56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74"/>
                    <a:pt x="0" y="560"/>
                  </a:cubicBezTo>
                  <a:close/>
                </a:path>
              </a:pathLst>
            </a:custGeom>
            <a:solidFill>
              <a:srgbClr val="006C8A">
                <a:alpha val="7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dirty="0"/>
            </a:p>
          </p:txBody>
        </p:sp>
      </p:grpSp>
      <p:grpSp>
        <p:nvGrpSpPr>
          <p:cNvPr id="33" name="Group 76"/>
          <p:cNvGrpSpPr/>
          <p:nvPr/>
        </p:nvGrpSpPr>
        <p:grpSpPr>
          <a:xfrm>
            <a:off x="4200040" y="2526175"/>
            <a:ext cx="2130777" cy="1414707"/>
            <a:chOff x="7547573" y="3727890"/>
            <a:chExt cx="1600018" cy="1069183"/>
          </a:xfrm>
        </p:grpSpPr>
        <p:sp>
          <p:nvSpPr>
            <p:cNvPr id="34" name="Freeform 7"/>
            <p:cNvSpPr/>
            <p:nvPr/>
          </p:nvSpPr>
          <p:spPr bwMode="auto">
            <a:xfrm>
              <a:off x="7547573" y="3727890"/>
              <a:ext cx="799539" cy="1069183"/>
            </a:xfrm>
            <a:custGeom>
              <a:avLst/>
              <a:gdLst>
                <a:gd name="T0" fmla="*/ 0 w 360"/>
                <a:gd name="T1" fmla="*/ 480 h 480"/>
                <a:gd name="T2" fmla="*/ 360 w 360"/>
                <a:gd name="T3" fmla="*/ 480 h 480"/>
                <a:gd name="T4" fmla="*/ 360 w 360"/>
                <a:gd name="T5" fmla="*/ 1 h 480"/>
                <a:gd name="T6" fmla="*/ 0 w 360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80">
                  <a:moveTo>
                    <a:pt x="0" y="480"/>
                  </a:moveTo>
                  <a:cubicBezTo>
                    <a:pt x="360" y="480"/>
                    <a:pt x="360" y="480"/>
                    <a:pt x="360" y="48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21"/>
                    <a:pt x="0" y="480"/>
                  </a:cubicBezTo>
                  <a:close/>
                </a:path>
              </a:pathLst>
            </a:custGeom>
            <a:solidFill>
              <a:srgbClr val="66ACBF">
                <a:alpha val="7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35" name="Freeform 8"/>
            <p:cNvSpPr/>
            <p:nvPr/>
          </p:nvSpPr>
          <p:spPr bwMode="auto">
            <a:xfrm>
              <a:off x="8347113" y="3729769"/>
              <a:ext cx="800478" cy="1067304"/>
            </a:xfrm>
            <a:custGeom>
              <a:avLst/>
              <a:gdLst>
                <a:gd name="T0" fmla="*/ 0 w 360"/>
                <a:gd name="T1" fmla="*/ 0 h 479"/>
                <a:gd name="T2" fmla="*/ 0 w 360"/>
                <a:gd name="T3" fmla="*/ 479 h 479"/>
                <a:gd name="T4" fmla="*/ 360 w 360"/>
                <a:gd name="T5" fmla="*/ 479 h 479"/>
                <a:gd name="T6" fmla="*/ 0 w 360"/>
                <a:gd name="T7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79">
                  <a:moveTo>
                    <a:pt x="0" y="0"/>
                  </a:moveTo>
                  <a:cubicBezTo>
                    <a:pt x="0" y="479"/>
                    <a:pt x="0" y="479"/>
                    <a:pt x="0" y="479"/>
                  </a:cubicBezTo>
                  <a:cubicBezTo>
                    <a:pt x="360" y="479"/>
                    <a:pt x="360" y="479"/>
                    <a:pt x="360" y="479"/>
                  </a:cubicBezTo>
                  <a:cubicBezTo>
                    <a:pt x="240" y="320"/>
                    <a:pt x="285" y="1"/>
                    <a:pt x="0" y="0"/>
                  </a:cubicBezTo>
                  <a:close/>
                </a:path>
              </a:pathLst>
            </a:custGeom>
            <a:solidFill>
              <a:srgbClr val="82BCC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grpSp>
        <p:nvGrpSpPr>
          <p:cNvPr id="36" name="Group 79"/>
          <p:cNvGrpSpPr/>
          <p:nvPr/>
        </p:nvGrpSpPr>
        <p:grpSpPr>
          <a:xfrm>
            <a:off x="5839100" y="2184904"/>
            <a:ext cx="1963116" cy="1755979"/>
            <a:chOff x="8778356" y="3041095"/>
            <a:chExt cx="1474120" cy="1755979"/>
          </a:xfrm>
        </p:grpSpPr>
        <p:sp>
          <p:nvSpPr>
            <p:cNvPr id="37" name="Freeform 9"/>
            <p:cNvSpPr/>
            <p:nvPr/>
          </p:nvSpPr>
          <p:spPr bwMode="auto">
            <a:xfrm>
              <a:off x="8778356" y="3041095"/>
              <a:ext cx="738469" cy="1755979"/>
            </a:xfrm>
            <a:custGeom>
              <a:avLst/>
              <a:gdLst>
                <a:gd name="T0" fmla="*/ 0 w 332"/>
                <a:gd name="T1" fmla="*/ 788 h 788"/>
                <a:gd name="T2" fmla="*/ 332 w 332"/>
                <a:gd name="T3" fmla="*/ 788 h 788"/>
                <a:gd name="T4" fmla="*/ 332 w 332"/>
                <a:gd name="T5" fmla="*/ 1 h 788"/>
                <a:gd name="T6" fmla="*/ 0 w 332"/>
                <a:gd name="T7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2" h="788">
                  <a:moveTo>
                    <a:pt x="0" y="788"/>
                  </a:moveTo>
                  <a:cubicBezTo>
                    <a:pt x="332" y="788"/>
                    <a:pt x="332" y="788"/>
                    <a:pt x="332" y="788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70" y="0"/>
                    <a:pt x="111" y="526"/>
                    <a:pt x="0" y="788"/>
                  </a:cubicBezTo>
                  <a:close/>
                </a:path>
              </a:pathLst>
            </a:custGeom>
            <a:solidFill>
              <a:srgbClr val="66ACBF">
                <a:alpha val="7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38" name="Freeform 10"/>
            <p:cNvSpPr/>
            <p:nvPr/>
          </p:nvSpPr>
          <p:spPr bwMode="auto">
            <a:xfrm>
              <a:off x="9516825" y="3043913"/>
              <a:ext cx="735651" cy="1753160"/>
            </a:xfrm>
            <a:custGeom>
              <a:avLst/>
              <a:gdLst>
                <a:gd name="T0" fmla="*/ 0 w 331"/>
                <a:gd name="T1" fmla="*/ 0 h 787"/>
                <a:gd name="T2" fmla="*/ 0 w 331"/>
                <a:gd name="T3" fmla="*/ 787 h 787"/>
                <a:gd name="T4" fmla="*/ 331 w 331"/>
                <a:gd name="T5" fmla="*/ 787 h 787"/>
                <a:gd name="T6" fmla="*/ 0 w 331"/>
                <a:gd name="T7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1" h="787">
                  <a:moveTo>
                    <a:pt x="0" y="0"/>
                  </a:moveTo>
                  <a:cubicBezTo>
                    <a:pt x="0" y="787"/>
                    <a:pt x="0" y="787"/>
                    <a:pt x="0" y="787"/>
                  </a:cubicBezTo>
                  <a:cubicBezTo>
                    <a:pt x="331" y="787"/>
                    <a:pt x="331" y="787"/>
                    <a:pt x="331" y="787"/>
                  </a:cubicBezTo>
                  <a:cubicBezTo>
                    <a:pt x="221" y="525"/>
                    <a:pt x="262" y="1"/>
                    <a:pt x="0" y="0"/>
                  </a:cubicBezTo>
                  <a:close/>
                </a:path>
              </a:pathLst>
            </a:custGeom>
            <a:solidFill>
              <a:srgbClr val="4796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grpSp>
        <p:nvGrpSpPr>
          <p:cNvPr id="39" name="Group 82"/>
          <p:cNvGrpSpPr/>
          <p:nvPr/>
        </p:nvGrpSpPr>
        <p:grpSpPr>
          <a:xfrm>
            <a:off x="7319256" y="2554074"/>
            <a:ext cx="1829239" cy="1386809"/>
            <a:chOff x="9889818" y="3406571"/>
            <a:chExt cx="1373591" cy="1390503"/>
          </a:xfrm>
        </p:grpSpPr>
        <p:sp>
          <p:nvSpPr>
            <p:cNvPr id="40" name="Freeform 11"/>
            <p:cNvSpPr/>
            <p:nvPr/>
          </p:nvSpPr>
          <p:spPr bwMode="auto">
            <a:xfrm>
              <a:off x="9889818" y="3406571"/>
              <a:ext cx="686796" cy="1390502"/>
            </a:xfrm>
            <a:custGeom>
              <a:avLst/>
              <a:gdLst>
                <a:gd name="T0" fmla="*/ 0 w 309"/>
                <a:gd name="T1" fmla="*/ 624 h 624"/>
                <a:gd name="T2" fmla="*/ 309 w 309"/>
                <a:gd name="T3" fmla="*/ 624 h 624"/>
                <a:gd name="T4" fmla="*/ 309 w 309"/>
                <a:gd name="T5" fmla="*/ 1 h 624"/>
                <a:gd name="T6" fmla="*/ 0 w 309"/>
                <a:gd name="T7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9" h="624">
                  <a:moveTo>
                    <a:pt x="0" y="624"/>
                  </a:moveTo>
                  <a:cubicBezTo>
                    <a:pt x="309" y="624"/>
                    <a:pt x="309" y="624"/>
                    <a:pt x="309" y="624"/>
                  </a:cubicBezTo>
                  <a:cubicBezTo>
                    <a:pt x="309" y="1"/>
                    <a:pt x="309" y="1"/>
                    <a:pt x="309" y="1"/>
                  </a:cubicBezTo>
                  <a:cubicBezTo>
                    <a:pt x="64" y="0"/>
                    <a:pt x="103" y="417"/>
                    <a:pt x="0" y="624"/>
                  </a:cubicBezTo>
                  <a:close/>
                </a:path>
              </a:pathLst>
            </a:custGeom>
            <a:solidFill>
              <a:srgbClr val="88AEBA">
                <a:alpha val="7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41" name="Freeform 12"/>
            <p:cNvSpPr/>
            <p:nvPr/>
          </p:nvSpPr>
          <p:spPr bwMode="auto">
            <a:xfrm>
              <a:off x="10576613" y="3409390"/>
              <a:ext cx="686796" cy="1387684"/>
            </a:xfrm>
            <a:custGeom>
              <a:avLst/>
              <a:gdLst>
                <a:gd name="T0" fmla="*/ 0 w 309"/>
                <a:gd name="T1" fmla="*/ 0 h 623"/>
                <a:gd name="T2" fmla="*/ 0 w 309"/>
                <a:gd name="T3" fmla="*/ 623 h 623"/>
                <a:gd name="T4" fmla="*/ 309 w 309"/>
                <a:gd name="T5" fmla="*/ 623 h 623"/>
                <a:gd name="T6" fmla="*/ 0 w 309"/>
                <a:gd name="T7" fmla="*/ 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9" h="623">
                  <a:moveTo>
                    <a:pt x="0" y="0"/>
                  </a:moveTo>
                  <a:cubicBezTo>
                    <a:pt x="0" y="623"/>
                    <a:pt x="0" y="623"/>
                    <a:pt x="0" y="623"/>
                  </a:cubicBezTo>
                  <a:cubicBezTo>
                    <a:pt x="309" y="623"/>
                    <a:pt x="309" y="623"/>
                    <a:pt x="309" y="623"/>
                  </a:cubicBezTo>
                  <a:cubicBezTo>
                    <a:pt x="206" y="416"/>
                    <a:pt x="244" y="1"/>
                    <a:pt x="0" y="0"/>
                  </a:cubicBezTo>
                  <a:close/>
                </a:path>
              </a:pathLst>
            </a:custGeom>
            <a:solidFill>
              <a:srgbClr val="C4D8D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sp>
        <p:nvSpPr>
          <p:cNvPr id="42" name="Rectangle 35"/>
          <p:cNvSpPr/>
          <p:nvPr/>
        </p:nvSpPr>
        <p:spPr bwMode="auto">
          <a:xfrm>
            <a:off x="3771645" y="2677244"/>
            <a:ext cx="513477" cy="30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</a14:hiddenLine>
            </a:ext>
          </a:extLst>
        </p:spPr>
        <p:txBody>
          <a:bodyPr lIns="38100" tIns="38100" rIns="38100" bIns="38100"/>
          <a:lstStyle/>
          <a:p>
            <a:pPr algn="ctr"/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  <a:sym typeface="Open Sans" panose="020B0606030504020204" pitchFamily="34" charset="0"/>
              </a:rPr>
              <a:t>45%</a:t>
            </a:r>
          </a:p>
        </p:txBody>
      </p:sp>
      <p:sp>
        <p:nvSpPr>
          <p:cNvPr id="43" name="Rectangle 35"/>
          <p:cNvSpPr/>
          <p:nvPr/>
        </p:nvSpPr>
        <p:spPr bwMode="auto">
          <a:xfrm>
            <a:off x="7963310" y="2179703"/>
            <a:ext cx="523336" cy="30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</a14:hiddenLine>
            </a:ext>
          </a:extLst>
        </p:spPr>
        <p:txBody>
          <a:bodyPr lIns="38100" tIns="38100" rIns="38100" bIns="38100"/>
          <a:lstStyle/>
          <a:p>
            <a:pPr algn="ctr"/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  <a:sym typeface="Open Sans" panose="020B0606030504020204" pitchFamily="34" charset="0"/>
              </a:rPr>
              <a:t>65%</a:t>
            </a:r>
          </a:p>
        </p:txBody>
      </p:sp>
      <p:sp>
        <p:nvSpPr>
          <p:cNvPr id="44" name="Rectangle 35"/>
          <p:cNvSpPr/>
          <p:nvPr/>
        </p:nvSpPr>
        <p:spPr bwMode="auto">
          <a:xfrm>
            <a:off x="6551003" y="1787195"/>
            <a:ext cx="514963" cy="30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</a14:hiddenLine>
            </a:ext>
          </a:extLst>
        </p:spPr>
        <p:txBody>
          <a:bodyPr lIns="38100" tIns="38100" rIns="38100" bIns="38100"/>
          <a:lstStyle/>
          <a:p>
            <a:pPr algn="ctr"/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  <a:sym typeface="Open Sans" panose="020B0606030504020204" pitchFamily="34" charset="0"/>
              </a:rPr>
              <a:t>80%</a:t>
            </a:r>
          </a:p>
        </p:txBody>
      </p:sp>
      <p:sp>
        <p:nvSpPr>
          <p:cNvPr id="45" name="Rectangle 35"/>
          <p:cNvSpPr/>
          <p:nvPr/>
        </p:nvSpPr>
        <p:spPr bwMode="auto">
          <a:xfrm>
            <a:off x="5007038" y="2146239"/>
            <a:ext cx="530965" cy="30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</a14:hiddenLine>
            </a:ext>
          </a:extLst>
        </p:spPr>
        <p:txBody>
          <a:bodyPr lIns="38100" tIns="38100" rIns="38100" bIns="38100"/>
          <a:lstStyle/>
          <a:p>
            <a:pPr algn="ctr"/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  <a:sym typeface="Open Sans" panose="020B0606030504020204" pitchFamily="34" charset="0"/>
              </a:rPr>
              <a:t>70%</a:t>
            </a:r>
          </a:p>
        </p:txBody>
      </p:sp>
      <p:cxnSp>
        <p:nvCxnSpPr>
          <p:cNvPr id="46" name="Straight Connector 93"/>
          <p:cNvCxnSpPr/>
          <p:nvPr/>
        </p:nvCxnSpPr>
        <p:spPr>
          <a:xfrm>
            <a:off x="2995041" y="3940883"/>
            <a:ext cx="6207018" cy="5707"/>
          </a:xfrm>
          <a:prstGeom prst="line">
            <a:avLst/>
          </a:prstGeom>
          <a:ln w="53975">
            <a:solidFill>
              <a:srgbClr val="445468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966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42" grpId="0"/>
      <p:bldP spid="43" grpId="0"/>
      <p:bldP spid="44" grpId="0"/>
      <p:bldP spid="4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2"/>
          <p:cNvGrpSpPr/>
          <p:nvPr/>
        </p:nvGrpSpPr>
        <p:grpSpPr>
          <a:xfrm>
            <a:off x="1141505" y="1528326"/>
            <a:ext cx="2721351" cy="4949632"/>
            <a:chOff x="2777030" y="1276350"/>
            <a:chExt cx="1871170" cy="3403312"/>
          </a:xfrm>
        </p:grpSpPr>
        <p:pic>
          <p:nvPicPr>
            <p:cNvPr id="3" name="Picture 4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77030" y="1276350"/>
              <a:ext cx="1871170" cy="3403312"/>
            </a:xfrm>
            <a:prstGeom prst="rect">
              <a:avLst/>
            </a:prstGeom>
          </p:spPr>
        </p:pic>
        <p:sp>
          <p:nvSpPr>
            <p:cNvPr id="4" name="Rectangle 44"/>
            <p:cNvSpPr/>
            <p:nvPr/>
          </p:nvSpPr>
          <p:spPr>
            <a:xfrm>
              <a:off x="2961703" y="1874759"/>
              <a:ext cx="1501824" cy="2211466"/>
            </a:xfrm>
            <a:prstGeom prst="rect">
              <a:avLst/>
            </a:prstGeom>
            <a:blipFill>
              <a:blip r:embed="rId3"/>
              <a:tile tx="0" ty="127000" sx="40000" sy="4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5"/>
            </a:p>
          </p:txBody>
        </p:sp>
      </p:grpSp>
      <p:grpSp>
        <p:nvGrpSpPr>
          <p:cNvPr id="5" name="Group 7"/>
          <p:cNvGrpSpPr/>
          <p:nvPr/>
        </p:nvGrpSpPr>
        <p:grpSpPr>
          <a:xfrm>
            <a:off x="8504205" y="3691413"/>
            <a:ext cx="1434960" cy="1935046"/>
            <a:chOff x="8377205" y="4821713"/>
            <a:chExt cx="1434960" cy="1935046"/>
          </a:xfrm>
        </p:grpSpPr>
        <p:sp>
          <p:nvSpPr>
            <p:cNvPr id="6" name="TextBox 54"/>
            <p:cNvSpPr txBox="1"/>
            <p:nvPr/>
          </p:nvSpPr>
          <p:spPr>
            <a:xfrm>
              <a:off x="8441131" y="4821713"/>
              <a:ext cx="137103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请输入你的题目</a:t>
              </a:r>
              <a:endParaRPr lang="id-ID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endParaRPr>
            </a:p>
          </p:txBody>
        </p:sp>
        <p:sp>
          <p:nvSpPr>
            <p:cNvPr id="7" name="Rectangle 57"/>
            <p:cNvSpPr/>
            <p:nvPr/>
          </p:nvSpPr>
          <p:spPr>
            <a:xfrm>
              <a:off x="8377205" y="5464097"/>
              <a:ext cx="1399364" cy="12926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3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</a:rPr>
                <a:t>请在此处添加详细描述文本，尽量与标题文本语言风格相符合，语言描述尽量简洁生动。</a:t>
              </a: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</a:endParaRPr>
            </a:p>
          </p:txBody>
        </p:sp>
      </p:grpSp>
      <p:grpSp>
        <p:nvGrpSpPr>
          <p:cNvPr id="8" name="Group 6"/>
          <p:cNvGrpSpPr/>
          <p:nvPr/>
        </p:nvGrpSpPr>
        <p:grpSpPr>
          <a:xfrm>
            <a:off x="6604211" y="3692327"/>
            <a:ext cx="1451355" cy="1934132"/>
            <a:chOff x="6477211" y="4822627"/>
            <a:chExt cx="1451355" cy="1934132"/>
          </a:xfrm>
        </p:grpSpPr>
        <p:sp>
          <p:nvSpPr>
            <p:cNvPr id="9" name="TextBox 56"/>
            <p:cNvSpPr txBox="1"/>
            <p:nvPr/>
          </p:nvSpPr>
          <p:spPr>
            <a:xfrm>
              <a:off x="6567484" y="4822627"/>
              <a:ext cx="13610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请输入你的题目</a:t>
              </a:r>
              <a:endParaRPr lang="id-ID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endParaRPr>
            </a:p>
          </p:txBody>
        </p:sp>
        <p:sp>
          <p:nvSpPr>
            <p:cNvPr id="10" name="Rectangle 58"/>
            <p:cNvSpPr/>
            <p:nvPr/>
          </p:nvSpPr>
          <p:spPr>
            <a:xfrm>
              <a:off x="6477211" y="5464097"/>
              <a:ext cx="1451355" cy="12926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3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</a:rPr>
                <a:t>请在此处添加详细描述文本，尽量与标题文本语言风格相符合，语言描述尽量简洁生动。</a:t>
              </a: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</a:endParaRPr>
            </a:p>
          </p:txBody>
        </p:sp>
      </p:grpSp>
      <p:grpSp>
        <p:nvGrpSpPr>
          <p:cNvPr id="11" name="Group 5"/>
          <p:cNvGrpSpPr/>
          <p:nvPr/>
        </p:nvGrpSpPr>
        <p:grpSpPr>
          <a:xfrm>
            <a:off x="4712046" y="3691414"/>
            <a:ext cx="1469873" cy="1928572"/>
            <a:chOff x="4585046" y="4821714"/>
            <a:chExt cx="1469873" cy="1928572"/>
          </a:xfrm>
        </p:grpSpPr>
        <p:sp>
          <p:nvSpPr>
            <p:cNvPr id="12" name="TextBox 55"/>
            <p:cNvSpPr txBox="1"/>
            <p:nvPr/>
          </p:nvSpPr>
          <p:spPr>
            <a:xfrm>
              <a:off x="4693837" y="4821714"/>
              <a:ext cx="136108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请输入你的题目</a:t>
              </a:r>
              <a:endParaRPr lang="id-ID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endParaRPr>
            </a:p>
          </p:txBody>
        </p:sp>
        <p:sp>
          <p:nvSpPr>
            <p:cNvPr id="13" name="Rectangle 59"/>
            <p:cNvSpPr/>
            <p:nvPr/>
          </p:nvSpPr>
          <p:spPr>
            <a:xfrm>
              <a:off x="4585046" y="5457624"/>
              <a:ext cx="1443526" cy="12926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3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</a:rPr>
                <a:t>请在此处添加详细描述文本，尽量与标题文本语言风格相符合，语言描述尽量简洁生动。</a:t>
              </a:r>
              <a:endParaRPr lang="en-US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</a:endParaRPr>
            </a:p>
          </p:txBody>
        </p:sp>
      </p:grpSp>
      <p:grpSp>
        <p:nvGrpSpPr>
          <p:cNvPr id="14" name="Group 2"/>
          <p:cNvGrpSpPr/>
          <p:nvPr/>
        </p:nvGrpSpPr>
        <p:grpSpPr>
          <a:xfrm>
            <a:off x="5222088" y="3085396"/>
            <a:ext cx="565171" cy="550236"/>
            <a:chOff x="5095088" y="4215696"/>
            <a:chExt cx="565171" cy="550236"/>
          </a:xfrm>
          <a:solidFill>
            <a:srgbClr val="66ACBF"/>
          </a:solidFill>
        </p:grpSpPr>
        <p:sp>
          <p:nvSpPr>
            <p:cNvPr id="15" name="Freeform 23"/>
            <p:cNvSpPr>
              <a:spLocks noEditPoints="1"/>
            </p:cNvSpPr>
            <p:nvPr/>
          </p:nvSpPr>
          <p:spPr bwMode="auto">
            <a:xfrm>
              <a:off x="5095088" y="4215696"/>
              <a:ext cx="565171" cy="550236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</a:endParaRPr>
            </a:p>
          </p:txBody>
        </p:sp>
        <p:grpSp>
          <p:nvGrpSpPr>
            <p:cNvPr id="16" name="Group 447"/>
            <p:cNvGrpSpPr/>
            <p:nvPr/>
          </p:nvGrpSpPr>
          <p:grpSpPr bwMode="auto">
            <a:xfrm>
              <a:off x="5245270" y="4371381"/>
              <a:ext cx="253657" cy="253657"/>
              <a:chOff x="0" y="0"/>
              <a:chExt cx="575" cy="575"/>
            </a:xfrm>
            <a:grpFill/>
          </p:grpSpPr>
          <p:sp>
            <p:nvSpPr>
              <p:cNvPr id="17" name="AutoShape 443"/>
              <p:cNvSpPr/>
              <p:nvPr/>
            </p:nvSpPr>
            <p:spPr bwMode="auto">
              <a:xfrm>
                <a:off x="0" y="296"/>
                <a:ext cx="279" cy="27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1600" h="21600">
                    <a:moveTo>
                      <a:pt x="16948" y="3429"/>
                    </a:moveTo>
                    <a:lnTo>
                      <a:pt x="9450" y="10928"/>
                    </a:lnTo>
                    <a:lnTo>
                      <a:pt x="8117" y="9596"/>
                    </a:lnTo>
                    <a:lnTo>
                      <a:pt x="15616" y="2098"/>
                    </a:lnTo>
                    <a:lnTo>
                      <a:pt x="13520" y="0"/>
                    </a:lnTo>
                    <a:lnTo>
                      <a:pt x="3894" y="9626"/>
                    </a:lnTo>
                    <a:lnTo>
                      <a:pt x="3890" y="9626"/>
                    </a:lnTo>
                    <a:lnTo>
                      <a:pt x="3890" y="9630"/>
                    </a:lnTo>
                    <a:lnTo>
                      <a:pt x="3889" y="9630"/>
                    </a:lnTo>
                    <a:lnTo>
                      <a:pt x="3890" y="9630"/>
                    </a:lnTo>
                    <a:lnTo>
                      <a:pt x="0" y="21600"/>
                    </a:lnTo>
                    <a:lnTo>
                      <a:pt x="11971" y="17712"/>
                    </a:lnTo>
                    <a:lnTo>
                      <a:pt x="11972" y="17712"/>
                    </a:lnTo>
                    <a:lnTo>
                      <a:pt x="11975" y="17711"/>
                    </a:lnTo>
                    <a:lnTo>
                      <a:pt x="11975" y="17709"/>
                    </a:lnTo>
                    <a:lnTo>
                      <a:pt x="21600" y="8083"/>
                    </a:lnTo>
                    <a:lnTo>
                      <a:pt x="16948" y="3429"/>
                    </a:lnTo>
                    <a:close/>
                    <a:moveTo>
                      <a:pt x="16948" y="3429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 sz="2400">
                  <a:solidFill>
                    <a:schemeClr val="bg2"/>
                  </a:solidFill>
                </a:endParaRPr>
              </a:p>
            </p:txBody>
          </p:sp>
          <p:sp>
            <p:nvSpPr>
              <p:cNvPr id="18" name="AutoShape 444"/>
              <p:cNvSpPr/>
              <p:nvPr/>
            </p:nvSpPr>
            <p:spPr bwMode="auto">
              <a:xfrm>
                <a:off x="296" y="104"/>
                <a:ext cx="176" cy="17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3324" y="12115"/>
                    </a:moveTo>
                    <a:lnTo>
                      <a:pt x="8825" y="6614"/>
                    </a:lnTo>
                    <a:lnTo>
                      <a:pt x="10935" y="8723"/>
                    </a:lnTo>
                    <a:lnTo>
                      <a:pt x="5434" y="14225"/>
                    </a:lnTo>
                    <a:lnTo>
                      <a:pt x="12808" y="21600"/>
                    </a:lnTo>
                    <a:lnTo>
                      <a:pt x="21600" y="12807"/>
                    </a:lnTo>
                    <a:lnTo>
                      <a:pt x="8790" y="0"/>
                    </a:lnTo>
                    <a:lnTo>
                      <a:pt x="0" y="8791"/>
                    </a:lnTo>
                    <a:lnTo>
                      <a:pt x="3324" y="12115"/>
                    </a:lnTo>
                    <a:close/>
                    <a:moveTo>
                      <a:pt x="3324" y="12115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 sz="2400">
                  <a:solidFill>
                    <a:schemeClr val="bg2"/>
                  </a:solidFill>
                </a:endParaRPr>
              </a:p>
            </p:txBody>
          </p:sp>
          <p:sp>
            <p:nvSpPr>
              <p:cNvPr id="19" name="AutoShape 445"/>
              <p:cNvSpPr/>
              <p:nvPr/>
            </p:nvSpPr>
            <p:spPr bwMode="auto">
              <a:xfrm>
                <a:off x="400" y="0"/>
                <a:ext cx="173" cy="17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0" y="8576"/>
                    </a:moveTo>
                    <a:lnTo>
                      <a:pt x="8573" y="0"/>
                    </a:lnTo>
                    <a:lnTo>
                      <a:pt x="21600" y="13024"/>
                    </a:lnTo>
                    <a:lnTo>
                      <a:pt x="13027" y="21600"/>
                    </a:lnTo>
                    <a:lnTo>
                      <a:pt x="0" y="8576"/>
                    </a:lnTo>
                    <a:close/>
                    <a:moveTo>
                      <a:pt x="0" y="8576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 sz="2400">
                  <a:solidFill>
                    <a:schemeClr val="bg2"/>
                  </a:solidFill>
                </a:endParaRPr>
              </a:p>
            </p:txBody>
          </p:sp>
          <p:sp>
            <p:nvSpPr>
              <p:cNvPr id="20" name="AutoShape 446"/>
              <p:cNvSpPr/>
              <p:nvPr/>
            </p:nvSpPr>
            <p:spPr bwMode="auto">
              <a:xfrm>
                <a:off x="0" y="0"/>
                <a:ext cx="575" cy="574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w 21600"/>
                  <a:gd name="T37" fmla="*/ 0 h 21600"/>
                  <a:gd name="T38" fmla="*/ 0 w 21600"/>
                  <a:gd name="T39" fmla="*/ 0 h 21600"/>
                  <a:gd name="T40" fmla="*/ 0 w 21600"/>
                  <a:gd name="T41" fmla="*/ 0 h 21600"/>
                  <a:gd name="T42" fmla="*/ 0 w 21600"/>
                  <a:gd name="T43" fmla="*/ 0 h 21600"/>
                  <a:gd name="T44" fmla="*/ 0 w 21600"/>
                  <a:gd name="T45" fmla="*/ 0 h 21600"/>
                  <a:gd name="T46" fmla="*/ 0 w 21600"/>
                  <a:gd name="T47" fmla="*/ 0 h 21600"/>
                  <a:gd name="T48" fmla="*/ 0 w 21600"/>
                  <a:gd name="T49" fmla="*/ 0 h 21600"/>
                  <a:gd name="T50" fmla="*/ 0 w 21600"/>
                  <a:gd name="T51" fmla="*/ 0 h 21600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1600" h="21600">
                    <a:moveTo>
                      <a:pt x="16712" y="12177"/>
                    </a:moveTo>
                    <a:cubicBezTo>
                      <a:pt x="16247" y="12177"/>
                      <a:pt x="15748" y="12329"/>
                      <a:pt x="15257" y="12582"/>
                    </a:cubicBezTo>
                    <a:lnTo>
                      <a:pt x="9013" y="6331"/>
                    </a:lnTo>
                    <a:cubicBezTo>
                      <a:pt x="9263" y="5840"/>
                      <a:pt x="9413" y="5346"/>
                      <a:pt x="9413" y="4893"/>
                    </a:cubicBezTo>
                    <a:cubicBezTo>
                      <a:pt x="9413" y="2407"/>
                      <a:pt x="7052" y="0"/>
                      <a:pt x="4571" y="0"/>
                    </a:cubicBezTo>
                    <a:cubicBezTo>
                      <a:pt x="4555" y="0"/>
                      <a:pt x="4540" y="0"/>
                      <a:pt x="4525" y="0"/>
                    </a:cubicBezTo>
                    <a:cubicBezTo>
                      <a:pt x="4515" y="0"/>
                      <a:pt x="4233" y="287"/>
                      <a:pt x="4079" y="441"/>
                    </a:cubicBezTo>
                    <a:cubicBezTo>
                      <a:pt x="6081" y="2445"/>
                      <a:pt x="5916" y="2120"/>
                      <a:pt x="5916" y="3349"/>
                    </a:cubicBezTo>
                    <a:cubicBezTo>
                      <a:pt x="5916" y="4347"/>
                      <a:pt x="4320" y="5922"/>
                      <a:pt x="3346" y="5922"/>
                    </a:cubicBezTo>
                    <a:cubicBezTo>
                      <a:pt x="3132" y="5922"/>
                      <a:pt x="2966" y="5928"/>
                      <a:pt x="2828" y="5928"/>
                    </a:cubicBezTo>
                    <a:cubicBezTo>
                      <a:pt x="2150" y="5928"/>
                      <a:pt x="2140" y="5784"/>
                      <a:pt x="441" y="4083"/>
                    </a:cubicBezTo>
                    <a:cubicBezTo>
                      <a:pt x="282" y="4242"/>
                      <a:pt x="0" y="4520"/>
                      <a:pt x="0" y="4529"/>
                    </a:cubicBezTo>
                    <a:cubicBezTo>
                      <a:pt x="31" y="7031"/>
                      <a:pt x="2390" y="9422"/>
                      <a:pt x="4888" y="9422"/>
                    </a:cubicBezTo>
                    <a:cubicBezTo>
                      <a:pt x="5341" y="9422"/>
                      <a:pt x="5824" y="9278"/>
                      <a:pt x="6302" y="9038"/>
                    </a:cubicBezTo>
                    <a:lnTo>
                      <a:pt x="12567" y="15310"/>
                    </a:lnTo>
                    <a:cubicBezTo>
                      <a:pt x="12329" y="15787"/>
                      <a:pt x="12187" y="16267"/>
                      <a:pt x="12187" y="16706"/>
                    </a:cubicBezTo>
                    <a:cubicBezTo>
                      <a:pt x="12187" y="19193"/>
                      <a:pt x="14548" y="21600"/>
                      <a:pt x="17030" y="21600"/>
                    </a:cubicBezTo>
                    <a:cubicBezTo>
                      <a:pt x="17045" y="21600"/>
                      <a:pt x="17060" y="21600"/>
                      <a:pt x="17075" y="21600"/>
                    </a:cubicBezTo>
                    <a:cubicBezTo>
                      <a:pt x="17085" y="21600"/>
                      <a:pt x="17367" y="21313"/>
                      <a:pt x="17521" y="21159"/>
                    </a:cubicBezTo>
                    <a:cubicBezTo>
                      <a:pt x="15519" y="19155"/>
                      <a:pt x="15684" y="19480"/>
                      <a:pt x="15684" y="18251"/>
                    </a:cubicBezTo>
                    <a:cubicBezTo>
                      <a:pt x="15684" y="17253"/>
                      <a:pt x="17280" y="15678"/>
                      <a:pt x="18254" y="15678"/>
                    </a:cubicBezTo>
                    <a:cubicBezTo>
                      <a:pt x="18467" y="15678"/>
                      <a:pt x="18633" y="15672"/>
                      <a:pt x="18771" y="15672"/>
                    </a:cubicBezTo>
                    <a:cubicBezTo>
                      <a:pt x="19449" y="15672"/>
                      <a:pt x="19460" y="15816"/>
                      <a:pt x="21159" y="17517"/>
                    </a:cubicBezTo>
                    <a:cubicBezTo>
                      <a:pt x="21318" y="17358"/>
                      <a:pt x="21599" y="17080"/>
                      <a:pt x="21600" y="17071"/>
                    </a:cubicBezTo>
                    <a:cubicBezTo>
                      <a:pt x="21570" y="14569"/>
                      <a:pt x="19210" y="12177"/>
                      <a:pt x="16712" y="12177"/>
                    </a:cubicBezTo>
                    <a:close/>
                    <a:moveTo>
                      <a:pt x="16712" y="12177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 sz="2400">
                  <a:solidFill>
                    <a:schemeClr val="bg2"/>
                  </a:solidFill>
                </a:endParaRPr>
              </a:p>
            </p:txBody>
          </p:sp>
        </p:grpSp>
      </p:grpSp>
      <p:grpSp>
        <p:nvGrpSpPr>
          <p:cNvPr id="21" name="Group 3"/>
          <p:cNvGrpSpPr/>
          <p:nvPr/>
        </p:nvGrpSpPr>
        <p:grpSpPr>
          <a:xfrm>
            <a:off x="8997196" y="3089488"/>
            <a:ext cx="565171" cy="550236"/>
            <a:chOff x="8870196" y="4219788"/>
            <a:chExt cx="565171" cy="550236"/>
          </a:xfrm>
          <a:solidFill>
            <a:srgbClr val="88AEBA"/>
          </a:solidFill>
        </p:grpSpPr>
        <p:sp>
          <p:nvSpPr>
            <p:cNvPr id="22" name="Freeform 23"/>
            <p:cNvSpPr>
              <a:spLocks noEditPoints="1"/>
            </p:cNvSpPr>
            <p:nvPr/>
          </p:nvSpPr>
          <p:spPr bwMode="auto">
            <a:xfrm>
              <a:off x="8870196" y="4219788"/>
              <a:ext cx="565171" cy="550236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Freeform 526"/>
            <p:cNvSpPr>
              <a:spLocks noChangeAspect="1" noChangeArrowheads="1"/>
            </p:cNvSpPr>
            <p:nvPr/>
          </p:nvSpPr>
          <p:spPr bwMode="auto">
            <a:xfrm>
              <a:off x="9052097" y="4346940"/>
              <a:ext cx="233034" cy="302097"/>
            </a:xfrm>
            <a:custGeom>
              <a:avLst/>
              <a:gdLst>
                <a:gd name="T0" fmla="*/ 719 w 1222"/>
                <a:gd name="T1" fmla="*/ 1338 h 1581"/>
                <a:gd name="T2" fmla="*/ 686 w 1222"/>
                <a:gd name="T3" fmla="*/ 1221 h 1581"/>
                <a:gd name="T4" fmla="*/ 686 w 1222"/>
                <a:gd name="T5" fmla="*/ 359 h 1581"/>
                <a:gd name="T6" fmla="*/ 719 w 1222"/>
                <a:gd name="T7" fmla="*/ 243 h 1581"/>
                <a:gd name="T8" fmla="*/ 17 w 1222"/>
                <a:gd name="T9" fmla="*/ 460 h 1581"/>
                <a:gd name="T10" fmla="*/ 0 w 1222"/>
                <a:gd name="T11" fmla="*/ 794 h 1581"/>
                <a:gd name="T12" fmla="*/ 17 w 1222"/>
                <a:gd name="T13" fmla="*/ 1120 h 1581"/>
                <a:gd name="T14" fmla="*/ 502 w 1222"/>
                <a:gd name="T15" fmla="*/ 1530 h 1581"/>
                <a:gd name="T16" fmla="*/ 493 w 1222"/>
                <a:gd name="T17" fmla="*/ 1112 h 1581"/>
                <a:gd name="T18" fmla="*/ 284 w 1222"/>
                <a:gd name="T19" fmla="*/ 1120 h 1581"/>
                <a:gd name="T20" fmla="*/ 284 w 1222"/>
                <a:gd name="T21" fmla="*/ 794 h 1581"/>
                <a:gd name="T22" fmla="*/ 284 w 1222"/>
                <a:gd name="T23" fmla="*/ 460 h 1581"/>
                <a:gd name="T24" fmla="*/ 493 w 1222"/>
                <a:gd name="T25" fmla="*/ 468 h 1581"/>
                <a:gd name="T26" fmla="*/ 502 w 1222"/>
                <a:gd name="T27" fmla="*/ 58 h 1581"/>
                <a:gd name="T28" fmla="*/ 17 w 1222"/>
                <a:gd name="T29" fmla="*/ 460 h 1581"/>
                <a:gd name="T30" fmla="*/ 602 w 1222"/>
                <a:gd name="T31" fmla="*/ 911 h 1581"/>
                <a:gd name="T32" fmla="*/ 493 w 1222"/>
                <a:gd name="T33" fmla="*/ 861 h 1581"/>
                <a:gd name="T34" fmla="*/ 543 w 1222"/>
                <a:gd name="T35" fmla="*/ 828 h 1581"/>
                <a:gd name="T36" fmla="*/ 610 w 1222"/>
                <a:gd name="T37" fmla="*/ 778 h 1581"/>
                <a:gd name="T38" fmla="*/ 627 w 1222"/>
                <a:gd name="T39" fmla="*/ 660 h 1581"/>
                <a:gd name="T40" fmla="*/ 476 w 1222"/>
                <a:gd name="T41" fmla="*/ 677 h 1581"/>
                <a:gd name="T42" fmla="*/ 510 w 1222"/>
                <a:gd name="T43" fmla="*/ 736 h 1581"/>
                <a:gd name="T44" fmla="*/ 560 w 1222"/>
                <a:gd name="T45" fmla="*/ 677 h 1581"/>
                <a:gd name="T46" fmla="*/ 585 w 1222"/>
                <a:gd name="T47" fmla="*/ 719 h 1581"/>
                <a:gd name="T48" fmla="*/ 502 w 1222"/>
                <a:gd name="T49" fmla="*/ 803 h 1581"/>
                <a:gd name="T50" fmla="*/ 410 w 1222"/>
                <a:gd name="T51" fmla="*/ 911 h 1581"/>
                <a:gd name="T52" fmla="*/ 819 w 1222"/>
                <a:gd name="T53" fmla="*/ 811 h 1581"/>
                <a:gd name="T54" fmla="*/ 794 w 1222"/>
                <a:gd name="T55" fmla="*/ 635 h 1581"/>
                <a:gd name="T56" fmla="*/ 644 w 1222"/>
                <a:gd name="T57" fmla="*/ 853 h 1581"/>
                <a:gd name="T58" fmla="*/ 744 w 1222"/>
                <a:gd name="T59" fmla="*/ 911 h 1581"/>
                <a:gd name="T60" fmla="*/ 803 w 1222"/>
                <a:gd name="T61" fmla="*/ 853 h 1581"/>
                <a:gd name="T62" fmla="*/ 844 w 1222"/>
                <a:gd name="T63" fmla="*/ 811 h 1581"/>
                <a:gd name="T64" fmla="*/ 786 w 1222"/>
                <a:gd name="T65" fmla="*/ 686 h 1581"/>
                <a:gd name="T66" fmla="*/ 694 w 1222"/>
                <a:gd name="T67" fmla="*/ 811 h 1581"/>
                <a:gd name="T68" fmla="*/ 694 w 1222"/>
                <a:gd name="T69" fmla="*/ 811 h 1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2" h="1581">
                  <a:moveTo>
                    <a:pt x="1221" y="794"/>
                  </a:moveTo>
                  <a:cubicBezTo>
                    <a:pt x="1221" y="1079"/>
                    <a:pt x="995" y="1313"/>
                    <a:pt x="719" y="1338"/>
                  </a:cubicBezTo>
                  <a:cubicBezTo>
                    <a:pt x="719" y="1329"/>
                    <a:pt x="711" y="1313"/>
                    <a:pt x="711" y="1296"/>
                  </a:cubicBezTo>
                  <a:cubicBezTo>
                    <a:pt x="711" y="1296"/>
                    <a:pt x="702" y="1262"/>
                    <a:pt x="686" y="1221"/>
                  </a:cubicBezTo>
                  <a:cubicBezTo>
                    <a:pt x="911" y="1212"/>
                    <a:pt x="1095" y="1028"/>
                    <a:pt x="1095" y="794"/>
                  </a:cubicBezTo>
                  <a:cubicBezTo>
                    <a:pt x="1095" y="560"/>
                    <a:pt x="911" y="368"/>
                    <a:pt x="686" y="359"/>
                  </a:cubicBezTo>
                  <a:cubicBezTo>
                    <a:pt x="702" y="326"/>
                    <a:pt x="711" y="293"/>
                    <a:pt x="711" y="284"/>
                  </a:cubicBezTo>
                  <a:cubicBezTo>
                    <a:pt x="711" y="276"/>
                    <a:pt x="719" y="259"/>
                    <a:pt x="719" y="243"/>
                  </a:cubicBezTo>
                  <a:cubicBezTo>
                    <a:pt x="995" y="267"/>
                    <a:pt x="1221" y="510"/>
                    <a:pt x="1221" y="794"/>
                  </a:cubicBezTo>
                  <a:close/>
                  <a:moveTo>
                    <a:pt x="17" y="460"/>
                  </a:moveTo>
                  <a:cubicBezTo>
                    <a:pt x="8" y="568"/>
                    <a:pt x="0" y="677"/>
                    <a:pt x="0" y="786"/>
                  </a:cubicBezTo>
                  <a:lnTo>
                    <a:pt x="0" y="794"/>
                  </a:lnTo>
                  <a:lnTo>
                    <a:pt x="0" y="803"/>
                  </a:lnTo>
                  <a:cubicBezTo>
                    <a:pt x="0" y="911"/>
                    <a:pt x="8" y="1012"/>
                    <a:pt x="17" y="1120"/>
                  </a:cubicBezTo>
                  <a:cubicBezTo>
                    <a:pt x="42" y="1396"/>
                    <a:pt x="259" y="1580"/>
                    <a:pt x="468" y="1538"/>
                  </a:cubicBezTo>
                  <a:cubicBezTo>
                    <a:pt x="485" y="1530"/>
                    <a:pt x="493" y="1530"/>
                    <a:pt x="502" y="1530"/>
                  </a:cubicBezTo>
                  <a:cubicBezTo>
                    <a:pt x="552" y="1505"/>
                    <a:pt x="594" y="1471"/>
                    <a:pt x="644" y="1438"/>
                  </a:cubicBezTo>
                  <a:cubicBezTo>
                    <a:pt x="702" y="1396"/>
                    <a:pt x="569" y="1070"/>
                    <a:pt x="493" y="1112"/>
                  </a:cubicBezTo>
                  <a:cubicBezTo>
                    <a:pt x="460" y="1129"/>
                    <a:pt x="376" y="1196"/>
                    <a:pt x="343" y="1196"/>
                  </a:cubicBezTo>
                  <a:cubicBezTo>
                    <a:pt x="309" y="1204"/>
                    <a:pt x="293" y="1162"/>
                    <a:pt x="284" y="1120"/>
                  </a:cubicBezTo>
                  <a:cubicBezTo>
                    <a:pt x="276" y="1028"/>
                    <a:pt x="284" y="903"/>
                    <a:pt x="284" y="803"/>
                  </a:cubicBezTo>
                  <a:cubicBezTo>
                    <a:pt x="284" y="794"/>
                    <a:pt x="284" y="794"/>
                    <a:pt x="284" y="794"/>
                  </a:cubicBezTo>
                  <a:cubicBezTo>
                    <a:pt x="284" y="786"/>
                    <a:pt x="284" y="786"/>
                    <a:pt x="284" y="786"/>
                  </a:cubicBezTo>
                  <a:cubicBezTo>
                    <a:pt x="284" y="677"/>
                    <a:pt x="276" y="560"/>
                    <a:pt x="284" y="460"/>
                  </a:cubicBezTo>
                  <a:cubicBezTo>
                    <a:pt x="293" y="426"/>
                    <a:pt x="309" y="385"/>
                    <a:pt x="343" y="385"/>
                  </a:cubicBezTo>
                  <a:cubicBezTo>
                    <a:pt x="376" y="393"/>
                    <a:pt x="460" y="452"/>
                    <a:pt x="493" y="468"/>
                  </a:cubicBezTo>
                  <a:cubicBezTo>
                    <a:pt x="569" y="510"/>
                    <a:pt x="702" y="184"/>
                    <a:pt x="644" y="142"/>
                  </a:cubicBezTo>
                  <a:cubicBezTo>
                    <a:pt x="594" y="117"/>
                    <a:pt x="552" y="75"/>
                    <a:pt x="502" y="58"/>
                  </a:cubicBezTo>
                  <a:cubicBezTo>
                    <a:pt x="493" y="50"/>
                    <a:pt x="485" y="50"/>
                    <a:pt x="468" y="50"/>
                  </a:cubicBezTo>
                  <a:cubicBezTo>
                    <a:pt x="259" y="0"/>
                    <a:pt x="42" y="184"/>
                    <a:pt x="17" y="460"/>
                  </a:cubicBezTo>
                  <a:close/>
                  <a:moveTo>
                    <a:pt x="410" y="911"/>
                  </a:moveTo>
                  <a:cubicBezTo>
                    <a:pt x="602" y="911"/>
                    <a:pt x="602" y="911"/>
                    <a:pt x="602" y="911"/>
                  </a:cubicBezTo>
                  <a:cubicBezTo>
                    <a:pt x="610" y="861"/>
                    <a:pt x="610" y="861"/>
                    <a:pt x="610" y="861"/>
                  </a:cubicBezTo>
                  <a:cubicBezTo>
                    <a:pt x="493" y="861"/>
                    <a:pt x="493" y="861"/>
                    <a:pt x="493" y="861"/>
                  </a:cubicBezTo>
                  <a:cubicBezTo>
                    <a:pt x="493" y="861"/>
                    <a:pt x="502" y="853"/>
                    <a:pt x="510" y="853"/>
                  </a:cubicBezTo>
                  <a:cubicBezTo>
                    <a:pt x="510" y="845"/>
                    <a:pt x="527" y="836"/>
                    <a:pt x="543" y="828"/>
                  </a:cubicBezTo>
                  <a:cubicBezTo>
                    <a:pt x="569" y="811"/>
                    <a:pt x="569" y="811"/>
                    <a:pt x="569" y="811"/>
                  </a:cubicBezTo>
                  <a:cubicBezTo>
                    <a:pt x="585" y="803"/>
                    <a:pt x="602" y="786"/>
                    <a:pt x="610" y="778"/>
                  </a:cubicBezTo>
                  <a:cubicBezTo>
                    <a:pt x="627" y="761"/>
                    <a:pt x="635" y="744"/>
                    <a:pt x="644" y="719"/>
                  </a:cubicBezTo>
                  <a:cubicBezTo>
                    <a:pt x="652" y="694"/>
                    <a:pt x="644" y="677"/>
                    <a:pt x="627" y="660"/>
                  </a:cubicBezTo>
                  <a:cubicBezTo>
                    <a:pt x="619" y="644"/>
                    <a:pt x="594" y="635"/>
                    <a:pt x="569" y="635"/>
                  </a:cubicBezTo>
                  <a:cubicBezTo>
                    <a:pt x="527" y="635"/>
                    <a:pt x="502" y="644"/>
                    <a:pt x="476" y="677"/>
                  </a:cubicBezTo>
                  <a:cubicBezTo>
                    <a:pt x="468" y="686"/>
                    <a:pt x="460" y="711"/>
                    <a:pt x="452" y="736"/>
                  </a:cubicBezTo>
                  <a:cubicBezTo>
                    <a:pt x="510" y="736"/>
                    <a:pt x="510" y="736"/>
                    <a:pt x="510" y="736"/>
                  </a:cubicBezTo>
                  <a:cubicBezTo>
                    <a:pt x="510" y="719"/>
                    <a:pt x="518" y="702"/>
                    <a:pt x="518" y="694"/>
                  </a:cubicBezTo>
                  <a:cubicBezTo>
                    <a:pt x="527" y="686"/>
                    <a:pt x="543" y="677"/>
                    <a:pt x="560" y="677"/>
                  </a:cubicBezTo>
                  <a:cubicBezTo>
                    <a:pt x="569" y="677"/>
                    <a:pt x="577" y="686"/>
                    <a:pt x="585" y="694"/>
                  </a:cubicBezTo>
                  <a:cubicBezTo>
                    <a:pt x="585" y="702"/>
                    <a:pt x="594" y="711"/>
                    <a:pt x="585" y="719"/>
                  </a:cubicBezTo>
                  <a:cubicBezTo>
                    <a:pt x="585" y="736"/>
                    <a:pt x="577" y="744"/>
                    <a:pt x="560" y="761"/>
                  </a:cubicBezTo>
                  <a:cubicBezTo>
                    <a:pt x="552" y="769"/>
                    <a:pt x="535" y="778"/>
                    <a:pt x="502" y="803"/>
                  </a:cubicBezTo>
                  <a:cubicBezTo>
                    <a:pt x="468" y="819"/>
                    <a:pt x="452" y="836"/>
                    <a:pt x="435" y="861"/>
                  </a:cubicBezTo>
                  <a:cubicBezTo>
                    <a:pt x="426" y="878"/>
                    <a:pt x="418" y="895"/>
                    <a:pt x="410" y="911"/>
                  </a:cubicBezTo>
                  <a:close/>
                  <a:moveTo>
                    <a:pt x="844" y="811"/>
                  </a:moveTo>
                  <a:cubicBezTo>
                    <a:pt x="819" y="811"/>
                    <a:pt x="819" y="811"/>
                    <a:pt x="819" y="811"/>
                  </a:cubicBezTo>
                  <a:cubicBezTo>
                    <a:pt x="853" y="635"/>
                    <a:pt x="853" y="635"/>
                    <a:pt x="853" y="635"/>
                  </a:cubicBezTo>
                  <a:cubicBezTo>
                    <a:pt x="794" y="635"/>
                    <a:pt x="794" y="635"/>
                    <a:pt x="794" y="635"/>
                  </a:cubicBezTo>
                  <a:cubicBezTo>
                    <a:pt x="652" y="803"/>
                    <a:pt x="652" y="803"/>
                    <a:pt x="652" y="803"/>
                  </a:cubicBezTo>
                  <a:cubicBezTo>
                    <a:pt x="644" y="853"/>
                    <a:pt x="644" y="853"/>
                    <a:pt x="644" y="853"/>
                  </a:cubicBezTo>
                  <a:cubicBezTo>
                    <a:pt x="753" y="853"/>
                    <a:pt x="753" y="853"/>
                    <a:pt x="753" y="853"/>
                  </a:cubicBezTo>
                  <a:cubicBezTo>
                    <a:pt x="744" y="911"/>
                    <a:pt x="744" y="911"/>
                    <a:pt x="744" y="911"/>
                  </a:cubicBezTo>
                  <a:cubicBezTo>
                    <a:pt x="794" y="911"/>
                    <a:pt x="794" y="911"/>
                    <a:pt x="794" y="911"/>
                  </a:cubicBezTo>
                  <a:cubicBezTo>
                    <a:pt x="803" y="853"/>
                    <a:pt x="803" y="853"/>
                    <a:pt x="803" y="853"/>
                  </a:cubicBezTo>
                  <a:cubicBezTo>
                    <a:pt x="836" y="853"/>
                    <a:pt x="836" y="853"/>
                    <a:pt x="836" y="853"/>
                  </a:cubicBezTo>
                  <a:lnTo>
                    <a:pt x="844" y="811"/>
                  </a:lnTo>
                  <a:close/>
                  <a:moveTo>
                    <a:pt x="694" y="811"/>
                  </a:moveTo>
                  <a:cubicBezTo>
                    <a:pt x="786" y="686"/>
                    <a:pt x="786" y="686"/>
                    <a:pt x="786" y="686"/>
                  </a:cubicBezTo>
                  <a:cubicBezTo>
                    <a:pt x="761" y="811"/>
                    <a:pt x="761" y="811"/>
                    <a:pt x="761" y="811"/>
                  </a:cubicBezTo>
                  <a:lnTo>
                    <a:pt x="694" y="811"/>
                  </a:lnTo>
                  <a:close/>
                  <a:moveTo>
                    <a:pt x="694" y="811"/>
                  </a:moveTo>
                  <a:lnTo>
                    <a:pt x="694" y="811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wrap="none" lIns="243785" tIns="121892" rIns="243785" bIns="121892" anchor="ctr"/>
            <a:lstStyle/>
            <a:p>
              <a:pPr>
                <a:defRPr/>
              </a:pPr>
              <a:endParaRPr lang="en-US" sz="2400" dirty="0">
                <a:ea typeface="宋体" panose="02010600030101010101" pitchFamily="2" charset="-122"/>
              </a:endParaRPr>
            </a:p>
          </p:txBody>
        </p:sp>
      </p:grpSp>
      <p:grpSp>
        <p:nvGrpSpPr>
          <p:cNvPr id="24" name="Group 4"/>
          <p:cNvGrpSpPr/>
          <p:nvPr/>
        </p:nvGrpSpPr>
        <p:grpSpPr>
          <a:xfrm>
            <a:off x="7091362" y="3085396"/>
            <a:ext cx="565171" cy="550236"/>
            <a:chOff x="6964362" y="4215696"/>
            <a:chExt cx="565171" cy="550236"/>
          </a:xfrm>
          <a:solidFill>
            <a:srgbClr val="006C8A"/>
          </a:solidFill>
        </p:grpSpPr>
        <p:sp>
          <p:nvSpPr>
            <p:cNvPr id="25" name="Freeform 23"/>
            <p:cNvSpPr>
              <a:spLocks noEditPoints="1"/>
            </p:cNvSpPr>
            <p:nvPr/>
          </p:nvSpPr>
          <p:spPr bwMode="auto">
            <a:xfrm>
              <a:off x="6964362" y="4215696"/>
              <a:ext cx="565171" cy="550236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5C5C5C"/>
                </a:solidFill>
                <a:effectLst/>
                <a:uLnTx/>
                <a:uFillTx/>
              </a:endParaRPr>
            </a:p>
          </p:txBody>
        </p:sp>
        <p:grpSp>
          <p:nvGrpSpPr>
            <p:cNvPr id="26" name="Group 486"/>
            <p:cNvGrpSpPr/>
            <p:nvPr/>
          </p:nvGrpSpPr>
          <p:grpSpPr bwMode="auto">
            <a:xfrm>
              <a:off x="7123457" y="4367713"/>
              <a:ext cx="298962" cy="256884"/>
              <a:chOff x="0" y="0"/>
              <a:chExt cx="576" cy="495"/>
            </a:xfrm>
            <a:grpFill/>
          </p:grpSpPr>
          <p:sp>
            <p:nvSpPr>
              <p:cNvPr id="27" name="AutoShape 484"/>
              <p:cNvSpPr/>
              <p:nvPr/>
            </p:nvSpPr>
            <p:spPr bwMode="auto">
              <a:xfrm>
                <a:off x="0" y="0"/>
                <a:ext cx="495" cy="49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w 21600"/>
                  <a:gd name="T37" fmla="*/ 0 h 2160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1600" h="21600">
                    <a:moveTo>
                      <a:pt x="18899" y="18001"/>
                    </a:moveTo>
                    <a:cubicBezTo>
                      <a:pt x="18899" y="18497"/>
                      <a:pt x="18494" y="18901"/>
                      <a:pt x="17999" y="18901"/>
                    </a:cubicBezTo>
                    <a:lnTo>
                      <a:pt x="3601" y="18901"/>
                    </a:lnTo>
                    <a:cubicBezTo>
                      <a:pt x="3105" y="18901"/>
                      <a:pt x="2701" y="18497"/>
                      <a:pt x="2701" y="18001"/>
                    </a:cubicBezTo>
                    <a:lnTo>
                      <a:pt x="2701" y="3598"/>
                    </a:lnTo>
                    <a:cubicBezTo>
                      <a:pt x="2701" y="3102"/>
                      <a:pt x="3105" y="2699"/>
                      <a:pt x="3601" y="2699"/>
                    </a:cubicBezTo>
                    <a:lnTo>
                      <a:pt x="16077" y="2699"/>
                    </a:lnTo>
                    <a:lnTo>
                      <a:pt x="18707" y="70"/>
                    </a:lnTo>
                    <a:cubicBezTo>
                      <a:pt x="18478" y="25"/>
                      <a:pt x="18241" y="0"/>
                      <a:pt x="17999" y="0"/>
                    </a:cubicBezTo>
                    <a:lnTo>
                      <a:pt x="3601" y="0"/>
                    </a:lnTo>
                    <a:cubicBezTo>
                      <a:pt x="1612" y="0"/>
                      <a:pt x="0" y="1611"/>
                      <a:pt x="0" y="3598"/>
                    </a:cubicBezTo>
                    <a:lnTo>
                      <a:pt x="0" y="18001"/>
                    </a:lnTo>
                    <a:cubicBezTo>
                      <a:pt x="0" y="19989"/>
                      <a:pt x="1612" y="21600"/>
                      <a:pt x="3601" y="21600"/>
                    </a:cubicBezTo>
                    <a:lnTo>
                      <a:pt x="17999" y="21600"/>
                    </a:lnTo>
                    <a:cubicBezTo>
                      <a:pt x="19988" y="21600"/>
                      <a:pt x="21600" y="19989"/>
                      <a:pt x="21600" y="18001"/>
                    </a:cubicBezTo>
                    <a:lnTo>
                      <a:pt x="21600" y="10014"/>
                    </a:lnTo>
                    <a:lnTo>
                      <a:pt x="18899" y="12712"/>
                    </a:lnTo>
                    <a:lnTo>
                      <a:pt x="18899" y="18001"/>
                    </a:lnTo>
                    <a:close/>
                    <a:moveTo>
                      <a:pt x="18899" y="18001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 sz="2400">
                  <a:solidFill>
                    <a:schemeClr val="bg2"/>
                  </a:solidFill>
                </a:endParaRPr>
              </a:p>
            </p:txBody>
          </p:sp>
          <p:sp>
            <p:nvSpPr>
              <p:cNvPr id="28" name="AutoShape 485"/>
              <p:cNvSpPr/>
              <p:nvPr/>
            </p:nvSpPr>
            <p:spPr bwMode="auto">
              <a:xfrm>
                <a:off x="208" y="0"/>
                <a:ext cx="368" cy="368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1600" h="21600">
                    <a:moveTo>
                      <a:pt x="2496" y="13916"/>
                    </a:moveTo>
                    <a:lnTo>
                      <a:pt x="2496" y="13917"/>
                    </a:lnTo>
                    <a:lnTo>
                      <a:pt x="2495" y="13919"/>
                    </a:lnTo>
                    <a:lnTo>
                      <a:pt x="2496" y="13919"/>
                    </a:lnTo>
                    <a:lnTo>
                      <a:pt x="0" y="21600"/>
                    </a:lnTo>
                    <a:lnTo>
                      <a:pt x="7681" y="19104"/>
                    </a:lnTo>
                    <a:lnTo>
                      <a:pt x="7684" y="19103"/>
                    </a:lnTo>
                    <a:lnTo>
                      <a:pt x="7683" y="19102"/>
                    </a:lnTo>
                    <a:lnTo>
                      <a:pt x="21600" y="5186"/>
                    </a:lnTo>
                    <a:lnTo>
                      <a:pt x="16414" y="0"/>
                    </a:lnTo>
                    <a:lnTo>
                      <a:pt x="2498" y="13916"/>
                    </a:lnTo>
                    <a:lnTo>
                      <a:pt x="2496" y="13916"/>
                    </a:lnTo>
                    <a:close/>
                    <a:moveTo>
                      <a:pt x="7041" y="18061"/>
                    </a:moveTo>
                    <a:lnTo>
                      <a:pt x="1855" y="19745"/>
                    </a:lnTo>
                    <a:lnTo>
                      <a:pt x="3540" y="14559"/>
                    </a:lnTo>
                    <a:lnTo>
                      <a:pt x="7041" y="18061"/>
                    </a:lnTo>
                    <a:close/>
                    <a:moveTo>
                      <a:pt x="7041" y="18061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 sz="2400">
                  <a:solidFill>
                    <a:schemeClr val="bg2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1441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Freeform 5"/>
          <p:cNvSpPr>
            <a:spLocks/>
          </p:cNvSpPr>
          <p:nvPr/>
        </p:nvSpPr>
        <p:spPr bwMode="auto">
          <a:xfrm>
            <a:off x="6434138" y="-1588"/>
            <a:ext cx="5962650" cy="1997075"/>
          </a:xfrm>
          <a:custGeom>
            <a:avLst/>
            <a:gdLst>
              <a:gd name="T0" fmla="*/ 0 w 3756"/>
              <a:gd name="T1" fmla="*/ 1067 h 1258"/>
              <a:gd name="T2" fmla="*/ 189 w 3756"/>
              <a:gd name="T3" fmla="*/ 885 h 1258"/>
              <a:gd name="T4" fmla="*/ 2657 w 3756"/>
              <a:gd name="T5" fmla="*/ 885 h 1258"/>
              <a:gd name="T6" fmla="*/ 3740 w 3756"/>
              <a:gd name="T7" fmla="*/ 0 h 1258"/>
              <a:gd name="T8" fmla="*/ 3756 w 3756"/>
              <a:gd name="T9" fmla="*/ 535 h 1258"/>
              <a:gd name="T10" fmla="*/ 2746 w 3756"/>
              <a:gd name="T11" fmla="*/ 1258 h 1258"/>
              <a:gd name="T12" fmla="*/ 192 w 3756"/>
              <a:gd name="T13" fmla="*/ 1257 h 1258"/>
              <a:gd name="T14" fmla="*/ 0 w 3756"/>
              <a:gd name="T15" fmla="*/ 1067 h 1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56" h="1258">
                <a:moveTo>
                  <a:pt x="0" y="1067"/>
                </a:moveTo>
                <a:lnTo>
                  <a:pt x="189" y="885"/>
                </a:lnTo>
                <a:lnTo>
                  <a:pt x="2657" y="885"/>
                </a:lnTo>
                <a:lnTo>
                  <a:pt x="3740" y="0"/>
                </a:lnTo>
                <a:lnTo>
                  <a:pt x="3756" y="535"/>
                </a:lnTo>
                <a:lnTo>
                  <a:pt x="2746" y="1258"/>
                </a:lnTo>
                <a:lnTo>
                  <a:pt x="192" y="1257"/>
                </a:lnTo>
                <a:lnTo>
                  <a:pt x="0" y="1067"/>
                </a:lnTo>
                <a:close/>
              </a:path>
            </a:pathLst>
          </a:custGeom>
          <a:solidFill>
            <a:srgbClr val="A3CD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Freeform 6"/>
          <p:cNvSpPr>
            <a:spLocks/>
          </p:cNvSpPr>
          <p:nvPr/>
        </p:nvSpPr>
        <p:spPr bwMode="auto">
          <a:xfrm>
            <a:off x="4899025" y="847725"/>
            <a:ext cx="7497762" cy="1738313"/>
          </a:xfrm>
          <a:custGeom>
            <a:avLst/>
            <a:gdLst>
              <a:gd name="T0" fmla="*/ 0 w 4723"/>
              <a:gd name="T1" fmla="*/ 905 h 1095"/>
              <a:gd name="T2" fmla="*/ 189 w 4723"/>
              <a:gd name="T3" fmla="*/ 723 h 1095"/>
              <a:gd name="T4" fmla="*/ 3713 w 4723"/>
              <a:gd name="T5" fmla="*/ 723 h 1095"/>
              <a:gd name="T6" fmla="*/ 4723 w 4723"/>
              <a:gd name="T7" fmla="*/ 0 h 1095"/>
              <a:gd name="T8" fmla="*/ 4723 w 4723"/>
              <a:gd name="T9" fmla="*/ 544 h 1095"/>
              <a:gd name="T10" fmla="*/ 3710 w 4723"/>
              <a:gd name="T11" fmla="*/ 1095 h 1095"/>
              <a:gd name="T12" fmla="*/ 191 w 4723"/>
              <a:gd name="T13" fmla="*/ 1095 h 1095"/>
              <a:gd name="T14" fmla="*/ 0 w 4723"/>
              <a:gd name="T15" fmla="*/ 905 h 10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723" h="1095">
                <a:moveTo>
                  <a:pt x="0" y="905"/>
                </a:moveTo>
                <a:lnTo>
                  <a:pt x="189" y="723"/>
                </a:lnTo>
                <a:lnTo>
                  <a:pt x="3713" y="723"/>
                </a:lnTo>
                <a:lnTo>
                  <a:pt x="4723" y="0"/>
                </a:lnTo>
                <a:lnTo>
                  <a:pt x="4723" y="544"/>
                </a:lnTo>
                <a:lnTo>
                  <a:pt x="3710" y="1095"/>
                </a:lnTo>
                <a:lnTo>
                  <a:pt x="191" y="1095"/>
                </a:lnTo>
                <a:lnTo>
                  <a:pt x="0" y="905"/>
                </a:lnTo>
                <a:close/>
              </a:path>
            </a:pathLst>
          </a:custGeom>
          <a:solidFill>
            <a:srgbClr val="66AC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Freeform 7"/>
          <p:cNvSpPr>
            <a:spLocks/>
          </p:cNvSpPr>
          <p:nvPr/>
        </p:nvSpPr>
        <p:spPr bwMode="auto">
          <a:xfrm>
            <a:off x="5610225" y="4264025"/>
            <a:ext cx="6786562" cy="1743075"/>
          </a:xfrm>
          <a:custGeom>
            <a:avLst/>
            <a:gdLst>
              <a:gd name="T0" fmla="*/ 0 w 4275"/>
              <a:gd name="T1" fmla="*/ 182 h 1098"/>
              <a:gd name="T2" fmla="*/ 202 w 4275"/>
              <a:gd name="T3" fmla="*/ 0 h 1098"/>
              <a:gd name="T4" fmla="*/ 3260 w 4275"/>
              <a:gd name="T5" fmla="*/ 0 h 1098"/>
              <a:gd name="T6" fmla="*/ 4275 w 4275"/>
              <a:gd name="T7" fmla="*/ 575 h 1098"/>
              <a:gd name="T8" fmla="*/ 4275 w 4275"/>
              <a:gd name="T9" fmla="*/ 1098 h 1098"/>
              <a:gd name="T10" fmla="*/ 3260 w 4275"/>
              <a:gd name="T11" fmla="*/ 371 h 1098"/>
              <a:gd name="T12" fmla="*/ 200 w 4275"/>
              <a:gd name="T13" fmla="*/ 371 h 1098"/>
              <a:gd name="T14" fmla="*/ 0 w 4275"/>
              <a:gd name="T15" fmla="*/ 182 h 10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75" h="1098">
                <a:moveTo>
                  <a:pt x="0" y="182"/>
                </a:moveTo>
                <a:lnTo>
                  <a:pt x="202" y="0"/>
                </a:lnTo>
                <a:lnTo>
                  <a:pt x="3260" y="0"/>
                </a:lnTo>
                <a:lnTo>
                  <a:pt x="4275" y="575"/>
                </a:lnTo>
                <a:lnTo>
                  <a:pt x="4275" y="1098"/>
                </a:lnTo>
                <a:lnTo>
                  <a:pt x="3260" y="371"/>
                </a:lnTo>
                <a:lnTo>
                  <a:pt x="200" y="371"/>
                </a:lnTo>
                <a:lnTo>
                  <a:pt x="0" y="182"/>
                </a:lnTo>
                <a:close/>
              </a:path>
            </a:pathLst>
          </a:custGeom>
          <a:solidFill>
            <a:srgbClr val="66AC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8"/>
          <p:cNvSpPr>
            <a:spLocks/>
          </p:cNvSpPr>
          <p:nvPr/>
        </p:nvSpPr>
        <p:spPr bwMode="auto">
          <a:xfrm>
            <a:off x="1104900" y="1711325"/>
            <a:ext cx="11291887" cy="3465513"/>
          </a:xfrm>
          <a:custGeom>
            <a:avLst/>
            <a:gdLst>
              <a:gd name="T0" fmla="*/ 0 w 7113"/>
              <a:gd name="T1" fmla="*/ 1076 h 2183"/>
              <a:gd name="T2" fmla="*/ 599 w 7113"/>
              <a:gd name="T3" fmla="*/ 541 h 2183"/>
              <a:gd name="T4" fmla="*/ 6088 w 7113"/>
              <a:gd name="T5" fmla="*/ 541 h 2183"/>
              <a:gd name="T6" fmla="*/ 7113 w 7113"/>
              <a:gd name="T7" fmla="*/ 0 h 2183"/>
              <a:gd name="T8" fmla="*/ 7113 w 7113"/>
              <a:gd name="T9" fmla="*/ 2183 h 2183"/>
              <a:gd name="T10" fmla="*/ 6095 w 7113"/>
              <a:gd name="T11" fmla="*/ 1603 h 2183"/>
              <a:gd name="T12" fmla="*/ 591 w 7113"/>
              <a:gd name="T13" fmla="*/ 1603 h 2183"/>
              <a:gd name="T14" fmla="*/ 0 w 7113"/>
              <a:gd name="T15" fmla="*/ 1076 h 2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113" h="2183">
                <a:moveTo>
                  <a:pt x="0" y="1076"/>
                </a:moveTo>
                <a:lnTo>
                  <a:pt x="599" y="541"/>
                </a:lnTo>
                <a:lnTo>
                  <a:pt x="6088" y="541"/>
                </a:lnTo>
                <a:lnTo>
                  <a:pt x="7113" y="0"/>
                </a:lnTo>
                <a:lnTo>
                  <a:pt x="7113" y="2183"/>
                </a:lnTo>
                <a:lnTo>
                  <a:pt x="6095" y="1603"/>
                </a:lnTo>
                <a:lnTo>
                  <a:pt x="591" y="1603"/>
                </a:lnTo>
                <a:lnTo>
                  <a:pt x="0" y="1076"/>
                </a:lnTo>
                <a:close/>
              </a:path>
            </a:pathLst>
          </a:custGeom>
          <a:solidFill>
            <a:srgbClr val="A3CD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9"/>
          <p:cNvSpPr>
            <a:spLocks/>
          </p:cNvSpPr>
          <p:nvPr/>
        </p:nvSpPr>
        <p:spPr bwMode="auto">
          <a:xfrm>
            <a:off x="6434138" y="4860925"/>
            <a:ext cx="5962650" cy="1997075"/>
          </a:xfrm>
          <a:custGeom>
            <a:avLst/>
            <a:gdLst>
              <a:gd name="T0" fmla="*/ 0 w 3756"/>
              <a:gd name="T1" fmla="*/ 192 h 1258"/>
              <a:gd name="T2" fmla="*/ 189 w 3756"/>
              <a:gd name="T3" fmla="*/ 373 h 1258"/>
              <a:gd name="T4" fmla="*/ 2657 w 3756"/>
              <a:gd name="T5" fmla="*/ 373 h 1258"/>
              <a:gd name="T6" fmla="*/ 3740 w 3756"/>
              <a:gd name="T7" fmla="*/ 1258 h 1258"/>
              <a:gd name="T8" fmla="*/ 3756 w 3756"/>
              <a:gd name="T9" fmla="*/ 722 h 1258"/>
              <a:gd name="T10" fmla="*/ 2746 w 3756"/>
              <a:gd name="T11" fmla="*/ 0 h 1258"/>
              <a:gd name="T12" fmla="*/ 192 w 3756"/>
              <a:gd name="T13" fmla="*/ 1 h 1258"/>
              <a:gd name="T14" fmla="*/ 0 w 3756"/>
              <a:gd name="T15" fmla="*/ 192 h 1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56" h="1258">
                <a:moveTo>
                  <a:pt x="0" y="192"/>
                </a:moveTo>
                <a:lnTo>
                  <a:pt x="189" y="373"/>
                </a:lnTo>
                <a:lnTo>
                  <a:pt x="2657" y="373"/>
                </a:lnTo>
                <a:lnTo>
                  <a:pt x="3740" y="1258"/>
                </a:lnTo>
                <a:lnTo>
                  <a:pt x="3756" y="722"/>
                </a:lnTo>
                <a:lnTo>
                  <a:pt x="2746" y="0"/>
                </a:lnTo>
                <a:lnTo>
                  <a:pt x="192" y="1"/>
                </a:lnTo>
                <a:lnTo>
                  <a:pt x="0" y="192"/>
                </a:lnTo>
                <a:close/>
              </a:path>
            </a:pathLst>
          </a:custGeom>
          <a:solidFill>
            <a:srgbClr val="A3CD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2278743" y="2790540"/>
            <a:ext cx="592912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243305" y="1999734"/>
            <a:ext cx="38023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TOW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</a:p>
        </p:txBody>
      </p:sp>
      <p:sp>
        <p:nvSpPr>
          <p:cNvPr id="40" name="矩形 39"/>
          <p:cNvSpPr/>
          <p:nvPr/>
        </p:nvSpPr>
        <p:spPr>
          <a:xfrm>
            <a:off x="5891005" y="4261078"/>
            <a:ext cx="41376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THRRE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</a:p>
        </p:txBody>
      </p:sp>
      <p:sp>
        <p:nvSpPr>
          <p:cNvPr id="41" name="矩形 40"/>
          <p:cNvSpPr/>
          <p:nvPr/>
        </p:nvSpPr>
        <p:spPr>
          <a:xfrm>
            <a:off x="6749142" y="1423658"/>
            <a:ext cx="37160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</a:p>
        </p:txBody>
      </p:sp>
      <p:sp>
        <p:nvSpPr>
          <p:cNvPr id="42" name="矩形 41"/>
          <p:cNvSpPr/>
          <p:nvPr/>
        </p:nvSpPr>
        <p:spPr>
          <a:xfrm>
            <a:off x="6749142" y="4892085"/>
            <a:ext cx="39356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FOUR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</a:p>
        </p:txBody>
      </p:sp>
    </p:spTree>
    <p:extLst>
      <p:ext uri="{BB962C8B-B14F-4D97-AF65-F5344CB8AC3E}">
        <p14:creationId xmlns:p14="http://schemas.microsoft.com/office/powerpoint/2010/main" val="2393182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7" grpId="0" animBg="1"/>
      <p:bldP spid="48" grpId="0" animBg="1"/>
      <p:bldP spid="49" grpId="0" animBg="1"/>
      <p:bldP spid="38" grpId="0"/>
      <p:bldP spid="39" grpId="0"/>
      <p:bldP spid="40" grpId="0"/>
      <p:bldP spid="41" grpId="0"/>
      <p:bldP spid="4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863175" y="1844588"/>
            <a:ext cx="1762586" cy="2353433"/>
            <a:chOff x="9417496" y="1856509"/>
            <a:chExt cx="1531015" cy="2044236"/>
          </a:xfrm>
          <a:solidFill>
            <a:srgbClr val="82BCCC"/>
          </a:solidFill>
        </p:grpSpPr>
        <p:sp>
          <p:nvSpPr>
            <p:cNvPr id="3" name="Freeform 35"/>
            <p:cNvSpPr>
              <a:spLocks noEditPoints="1"/>
            </p:cNvSpPr>
            <p:nvPr/>
          </p:nvSpPr>
          <p:spPr bwMode="auto">
            <a:xfrm>
              <a:off x="9874531" y="1856509"/>
              <a:ext cx="626668" cy="584530"/>
            </a:xfrm>
            <a:custGeom>
              <a:avLst/>
              <a:gdLst>
                <a:gd name="T0" fmla="*/ 123 w 245"/>
                <a:gd name="T1" fmla="*/ 229 h 229"/>
                <a:gd name="T2" fmla="*/ 0 w 245"/>
                <a:gd name="T3" fmla="*/ 114 h 229"/>
                <a:gd name="T4" fmla="*/ 123 w 245"/>
                <a:gd name="T5" fmla="*/ 0 h 229"/>
                <a:gd name="T6" fmla="*/ 245 w 245"/>
                <a:gd name="T7" fmla="*/ 114 h 229"/>
                <a:gd name="T8" fmla="*/ 123 w 245"/>
                <a:gd name="T9" fmla="*/ 229 h 229"/>
                <a:gd name="T10" fmla="*/ 123 w 245"/>
                <a:gd name="T11" fmla="*/ 23 h 229"/>
                <a:gd name="T12" fmla="*/ 23 w 245"/>
                <a:gd name="T13" fmla="*/ 114 h 229"/>
                <a:gd name="T14" fmla="*/ 123 w 245"/>
                <a:gd name="T15" fmla="*/ 206 h 229"/>
                <a:gd name="T16" fmla="*/ 222 w 245"/>
                <a:gd name="T17" fmla="*/ 114 h 229"/>
                <a:gd name="T18" fmla="*/ 123 w 245"/>
                <a:gd name="T19" fmla="*/ 2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" h="229">
                  <a:moveTo>
                    <a:pt x="123" y="229"/>
                  </a:moveTo>
                  <a:cubicBezTo>
                    <a:pt x="55" y="229"/>
                    <a:pt x="0" y="178"/>
                    <a:pt x="0" y="114"/>
                  </a:cubicBezTo>
                  <a:cubicBezTo>
                    <a:pt x="0" y="51"/>
                    <a:pt x="55" y="0"/>
                    <a:pt x="123" y="0"/>
                  </a:cubicBezTo>
                  <a:cubicBezTo>
                    <a:pt x="190" y="0"/>
                    <a:pt x="245" y="51"/>
                    <a:pt x="245" y="114"/>
                  </a:cubicBezTo>
                  <a:cubicBezTo>
                    <a:pt x="245" y="178"/>
                    <a:pt x="190" y="229"/>
                    <a:pt x="123" y="229"/>
                  </a:cubicBezTo>
                  <a:close/>
                  <a:moveTo>
                    <a:pt x="123" y="23"/>
                  </a:moveTo>
                  <a:cubicBezTo>
                    <a:pt x="68" y="23"/>
                    <a:pt x="23" y="64"/>
                    <a:pt x="23" y="114"/>
                  </a:cubicBezTo>
                  <a:cubicBezTo>
                    <a:pt x="23" y="165"/>
                    <a:pt x="68" y="206"/>
                    <a:pt x="123" y="206"/>
                  </a:cubicBezTo>
                  <a:cubicBezTo>
                    <a:pt x="178" y="206"/>
                    <a:pt x="222" y="165"/>
                    <a:pt x="222" y="114"/>
                  </a:cubicBezTo>
                  <a:cubicBezTo>
                    <a:pt x="222" y="64"/>
                    <a:pt x="178" y="23"/>
                    <a:pt x="12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" name="Freeform 36"/>
            <p:cNvSpPr>
              <a:spLocks noEditPoints="1"/>
            </p:cNvSpPr>
            <p:nvPr/>
          </p:nvSpPr>
          <p:spPr bwMode="auto">
            <a:xfrm>
              <a:off x="9417496" y="2369730"/>
              <a:ext cx="1531015" cy="1531015"/>
            </a:xfrm>
            <a:custGeom>
              <a:avLst/>
              <a:gdLst>
                <a:gd name="T0" fmla="*/ 300 w 599"/>
                <a:gd name="T1" fmla="*/ 599 h 599"/>
                <a:gd name="T2" fmla="*/ 0 w 599"/>
                <a:gd name="T3" fmla="*/ 300 h 599"/>
                <a:gd name="T4" fmla="*/ 300 w 599"/>
                <a:gd name="T5" fmla="*/ 0 h 599"/>
                <a:gd name="T6" fmla="*/ 599 w 599"/>
                <a:gd name="T7" fmla="*/ 300 h 599"/>
                <a:gd name="T8" fmla="*/ 300 w 599"/>
                <a:gd name="T9" fmla="*/ 599 h 599"/>
                <a:gd name="T10" fmla="*/ 300 w 599"/>
                <a:gd name="T11" fmla="*/ 35 h 599"/>
                <a:gd name="T12" fmla="*/ 35 w 599"/>
                <a:gd name="T13" fmla="*/ 300 h 599"/>
                <a:gd name="T14" fmla="*/ 300 w 599"/>
                <a:gd name="T15" fmla="*/ 564 h 599"/>
                <a:gd name="T16" fmla="*/ 564 w 599"/>
                <a:gd name="T17" fmla="*/ 300 h 599"/>
                <a:gd name="T18" fmla="*/ 300 w 599"/>
                <a:gd name="T19" fmla="*/ 35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9" h="599">
                  <a:moveTo>
                    <a:pt x="300" y="599"/>
                  </a:moveTo>
                  <a:cubicBezTo>
                    <a:pt x="135" y="599"/>
                    <a:pt x="0" y="465"/>
                    <a:pt x="0" y="300"/>
                  </a:cubicBezTo>
                  <a:cubicBezTo>
                    <a:pt x="0" y="135"/>
                    <a:pt x="135" y="0"/>
                    <a:pt x="300" y="0"/>
                  </a:cubicBezTo>
                  <a:cubicBezTo>
                    <a:pt x="465" y="0"/>
                    <a:pt x="599" y="135"/>
                    <a:pt x="599" y="300"/>
                  </a:cubicBezTo>
                  <a:cubicBezTo>
                    <a:pt x="599" y="465"/>
                    <a:pt x="465" y="599"/>
                    <a:pt x="300" y="599"/>
                  </a:cubicBezTo>
                  <a:close/>
                  <a:moveTo>
                    <a:pt x="300" y="35"/>
                  </a:moveTo>
                  <a:cubicBezTo>
                    <a:pt x="154" y="35"/>
                    <a:pt x="35" y="154"/>
                    <a:pt x="35" y="300"/>
                  </a:cubicBezTo>
                  <a:cubicBezTo>
                    <a:pt x="35" y="446"/>
                    <a:pt x="154" y="564"/>
                    <a:pt x="300" y="564"/>
                  </a:cubicBezTo>
                  <a:cubicBezTo>
                    <a:pt x="446" y="564"/>
                    <a:pt x="564" y="446"/>
                    <a:pt x="564" y="300"/>
                  </a:cubicBezTo>
                  <a:cubicBezTo>
                    <a:pt x="564" y="154"/>
                    <a:pt x="446" y="35"/>
                    <a:pt x="30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" name="Freeform 37"/>
            <p:cNvSpPr/>
            <p:nvPr/>
          </p:nvSpPr>
          <p:spPr bwMode="auto">
            <a:xfrm>
              <a:off x="10091705" y="2661455"/>
              <a:ext cx="179357" cy="592094"/>
            </a:xfrm>
            <a:custGeom>
              <a:avLst/>
              <a:gdLst>
                <a:gd name="T0" fmla="*/ 68 w 70"/>
                <a:gd name="T1" fmla="*/ 189 h 232"/>
                <a:gd name="T2" fmla="*/ 36 w 70"/>
                <a:gd name="T3" fmla="*/ 232 h 232"/>
                <a:gd name="T4" fmla="*/ 34 w 70"/>
                <a:gd name="T5" fmla="*/ 232 h 232"/>
                <a:gd name="T6" fmla="*/ 2 w 70"/>
                <a:gd name="T7" fmla="*/ 189 h 232"/>
                <a:gd name="T8" fmla="*/ 28 w 70"/>
                <a:gd name="T9" fmla="*/ 9 h 232"/>
                <a:gd name="T10" fmla="*/ 41 w 70"/>
                <a:gd name="T11" fmla="*/ 10 h 232"/>
                <a:gd name="T12" fmla="*/ 68 w 70"/>
                <a:gd name="T13" fmla="*/ 18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232">
                  <a:moveTo>
                    <a:pt x="68" y="189"/>
                  </a:moveTo>
                  <a:cubicBezTo>
                    <a:pt x="70" y="210"/>
                    <a:pt x="56" y="232"/>
                    <a:pt x="36" y="232"/>
                  </a:cubicBezTo>
                  <a:cubicBezTo>
                    <a:pt x="34" y="232"/>
                    <a:pt x="34" y="232"/>
                    <a:pt x="34" y="232"/>
                  </a:cubicBezTo>
                  <a:cubicBezTo>
                    <a:pt x="13" y="232"/>
                    <a:pt x="0" y="210"/>
                    <a:pt x="2" y="189"/>
                  </a:cubicBezTo>
                  <a:cubicBezTo>
                    <a:pt x="6" y="142"/>
                    <a:pt x="22" y="49"/>
                    <a:pt x="28" y="9"/>
                  </a:cubicBezTo>
                  <a:cubicBezTo>
                    <a:pt x="30" y="0"/>
                    <a:pt x="40" y="3"/>
                    <a:pt x="41" y="10"/>
                  </a:cubicBezTo>
                  <a:cubicBezTo>
                    <a:pt x="48" y="57"/>
                    <a:pt x="64" y="142"/>
                    <a:pt x="68" y="1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" name="Rectangle 38"/>
            <p:cNvSpPr>
              <a:spLocks noChangeArrowheads="1"/>
            </p:cNvSpPr>
            <p:nvPr/>
          </p:nvSpPr>
          <p:spPr bwMode="auto">
            <a:xfrm>
              <a:off x="10156532" y="2517753"/>
              <a:ext cx="60506" cy="10264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" name="Freeform 39"/>
            <p:cNvSpPr/>
            <p:nvPr/>
          </p:nvSpPr>
          <p:spPr bwMode="auto">
            <a:xfrm>
              <a:off x="9726507" y="2676581"/>
              <a:ext cx="115609" cy="114529"/>
            </a:xfrm>
            <a:custGeom>
              <a:avLst/>
              <a:gdLst>
                <a:gd name="T0" fmla="*/ 107 w 107"/>
                <a:gd name="T1" fmla="*/ 66 h 106"/>
                <a:gd name="T2" fmla="*/ 67 w 107"/>
                <a:gd name="T3" fmla="*/ 106 h 106"/>
                <a:gd name="T4" fmla="*/ 0 w 107"/>
                <a:gd name="T5" fmla="*/ 38 h 106"/>
                <a:gd name="T6" fmla="*/ 38 w 107"/>
                <a:gd name="T7" fmla="*/ 0 h 106"/>
                <a:gd name="T8" fmla="*/ 107 w 107"/>
                <a:gd name="T9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107" y="66"/>
                  </a:moveTo>
                  <a:lnTo>
                    <a:pt x="67" y="106"/>
                  </a:lnTo>
                  <a:lnTo>
                    <a:pt x="0" y="38"/>
                  </a:lnTo>
                  <a:lnTo>
                    <a:pt x="38" y="0"/>
                  </a:lnTo>
                  <a:lnTo>
                    <a:pt x="107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" name="Rectangle 40"/>
            <p:cNvSpPr>
              <a:spLocks noChangeArrowheads="1"/>
            </p:cNvSpPr>
            <p:nvPr/>
          </p:nvSpPr>
          <p:spPr bwMode="auto">
            <a:xfrm>
              <a:off x="9563358" y="3110927"/>
              <a:ext cx="112369" cy="6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" name="Freeform 41"/>
            <p:cNvSpPr/>
            <p:nvPr/>
          </p:nvSpPr>
          <p:spPr bwMode="auto">
            <a:xfrm>
              <a:off x="9726507" y="3476123"/>
              <a:ext cx="115609" cy="114529"/>
            </a:xfrm>
            <a:custGeom>
              <a:avLst/>
              <a:gdLst>
                <a:gd name="T0" fmla="*/ 67 w 107"/>
                <a:gd name="T1" fmla="*/ 0 h 106"/>
                <a:gd name="T2" fmla="*/ 107 w 107"/>
                <a:gd name="T3" fmla="*/ 40 h 106"/>
                <a:gd name="T4" fmla="*/ 38 w 107"/>
                <a:gd name="T5" fmla="*/ 106 h 106"/>
                <a:gd name="T6" fmla="*/ 0 w 107"/>
                <a:gd name="T7" fmla="*/ 69 h 106"/>
                <a:gd name="T8" fmla="*/ 67 w 107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67" y="0"/>
                  </a:moveTo>
                  <a:lnTo>
                    <a:pt x="107" y="40"/>
                  </a:lnTo>
                  <a:lnTo>
                    <a:pt x="38" y="106"/>
                  </a:lnTo>
                  <a:lnTo>
                    <a:pt x="0" y="69"/>
                  </a:lnTo>
                  <a:lnTo>
                    <a:pt x="6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" name="Rectangle 42"/>
            <p:cNvSpPr>
              <a:spLocks noChangeArrowheads="1"/>
            </p:cNvSpPr>
            <p:nvPr/>
          </p:nvSpPr>
          <p:spPr bwMode="auto">
            <a:xfrm>
              <a:off x="10156532" y="3652239"/>
              <a:ext cx="60506" cy="10264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" name="Freeform 43"/>
            <p:cNvSpPr/>
            <p:nvPr/>
          </p:nvSpPr>
          <p:spPr bwMode="auto">
            <a:xfrm>
              <a:off x="10526051" y="3476123"/>
              <a:ext cx="115609" cy="114529"/>
            </a:xfrm>
            <a:custGeom>
              <a:avLst/>
              <a:gdLst>
                <a:gd name="T0" fmla="*/ 0 w 107"/>
                <a:gd name="T1" fmla="*/ 40 h 106"/>
                <a:gd name="T2" fmla="*/ 41 w 107"/>
                <a:gd name="T3" fmla="*/ 0 h 106"/>
                <a:gd name="T4" fmla="*/ 107 w 107"/>
                <a:gd name="T5" fmla="*/ 69 h 106"/>
                <a:gd name="T6" fmla="*/ 69 w 107"/>
                <a:gd name="T7" fmla="*/ 106 h 106"/>
                <a:gd name="T8" fmla="*/ 0 w 107"/>
                <a:gd name="T9" fmla="*/ 4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0" y="40"/>
                  </a:moveTo>
                  <a:lnTo>
                    <a:pt x="41" y="0"/>
                  </a:lnTo>
                  <a:lnTo>
                    <a:pt x="107" y="69"/>
                  </a:lnTo>
                  <a:lnTo>
                    <a:pt x="69" y="106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2" name="Rectangle 44"/>
            <p:cNvSpPr>
              <a:spLocks noChangeArrowheads="1"/>
            </p:cNvSpPr>
            <p:nvPr/>
          </p:nvSpPr>
          <p:spPr bwMode="auto">
            <a:xfrm>
              <a:off x="10697844" y="3110927"/>
              <a:ext cx="102643" cy="6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3" name="Freeform 45"/>
            <p:cNvSpPr/>
            <p:nvPr/>
          </p:nvSpPr>
          <p:spPr bwMode="auto">
            <a:xfrm>
              <a:off x="10526051" y="2676581"/>
              <a:ext cx="115609" cy="114529"/>
            </a:xfrm>
            <a:custGeom>
              <a:avLst/>
              <a:gdLst>
                <a:gd name="T0" fmla="*/ 41 w 107"/>
                <a:gd name="T1" fmla="*/ 106 h 106"/>
                <a:gd name="T2" fmla="*/ 0 w 107"/>
                <a:gd name="T3" fmla="*/ 66 h 106"/>
                <a:gd name="T4" fmla="*/ 69 w 107"/>
                <a:gd name="T5" fmla="*/ 0 h 106"/>
                <a:gd name="T6" fmla="*/ 107 w 107"/>
                <a:gd name="T7" fmla="*/ 38 h 106"/>
                <a:gd name="T8" fmla="*/ 41 w 107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41" y="106"/>
                  </a:moveTo>
                  <a:lnTo>
                    <a:pt x="0" y="66"/>
                  </a:lnTo>
                  <a:lnTo>
                    <a:pt x="69" y="0"/>
                  </a:lnTo>
                  <a:lnTo>
                    <a:pt x="107" y="38"/>
                  </a:lnTo>
                  <a:lnTo>
                    <a:pt x="4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4" name="Freeform 46"/>
            <p:cNvSpPr/>
            <p:nvPr/>
          </p:nvSpPr>
          <p:spPr bwMode="auto">
            <a:xfrm>
              <a:off x="9492047" y="2438879"/>
              <a:ext cx="213932" cy="215012"/>
            </a:xfrm>
            <a:custGeom>
              <a:avLst/>
              <a:gdLst>
                <a:gd name="T0" fmla="*/ 64 w 84"/>
                <a:gd name="T1" fmla="*/ 8 h 84"/>
                <a:gd name="T2" fmla="*/ 39 w 84"/>
                <a:gd name="T3" fmla="*/ 7 h 84"/>
                <a:gd name="T4" fmla="*/ 7 w 84"/>
                <a:gd name="T5" fmla="*/ 39 h 84"/>
                <a:gd name="T6" fmla="*/ 8 w 84"/>
                <a:gd name="T7" fmla="*/ 65 h 84"/>
                <a:gd name="T8" fmla="*/ 32 w 84"/>
                <a:gd name="T9" fmla="*/ 66 h 84"/>
                <a:gd name="T10" fmla="*/ 50 w 84"/>
                <a:gd name="T11" fmla="*/ 84 h 84"/>
                <a:gd name="T12" fmla="*/ 84 w 84"/>
                <a:gd name="T13" fmla="*/ 50 h 84"/>
                <a:gd name="T14" fmla="*/ 66 w 84"/>
                <a:gd name="T15" fmla="*/ 32 h 84"/>
                <a:gd name="T16" fmla="*/ 64 w 84"/>
                <a:gd name="T17" fmla="*/ 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84">
                  <a:moveTo>
                    <a:pt x="64" y="8"/>
                  </a:moveTo>
                  <a:cubicBezTo>
                    <a:pt x="57" y="0"/>
                    <a:pt x="46" y="0"/>
                    <a:pt x="39" y="7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0" y="46"/>
                    <a:pt x="0" y="57"/>
                    <a:pt x="8" y="65"/>
                  </a:cubicBezTo>
                  <a:cubicBezTo>
                    <a:pt x="14" y="71"/>
                    <a:pt x="24" y="72"/>
                    <a:pt x="32" y="66"/>
                  </a:cubicBezTo>
                  <a:cubicBezTo>
                    <a:pt x="50" y="84"/>
                    <a:pt x="50" y="84"/>
                    <a:pt x="50" y="84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71" y="24"/>
                    <a:pt x="71" y="14"/>
                    <a:pt x="6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5" name="Rectangle 47"/>
            <p:cNvSpPr>
              <a:spLocks noChangeArrowheads="1"/>
            </p:cNvSpPr>
            <p:nvPr/>
          </p:nvSpPr>
          <p:spPr bwMode="auto">
            <a:xfrm>
              <a:off x="10094945" y="2201176"/>
              <a:ext cx="194484" cy="24526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6" name="Freeform 48"/>
            <p:cNvSpPr/>
            <p:nvPr/>
          </p:nvSpPr>
          <p:spPr bwMode="auto">
            <a:xfrm>
              <a:off x="10023636" y="2047751"/>
              <a:ext cx="337105" cy="194484"/>
            </a:xfrm>
            <a:custGeom>
              <a:avLst/>
              <a:gdLst>
                <a:gd name="T0" fmla="*/ 132 w 132"/>
                <a:gd name="T1" fmla="*/ 70 h 76"/>
                <a:gd name="T2" fmla="*/ 126 w 132"/>
                <a:gd name="T3" fmla="*/ 76 h 76"/>
                <a:gd name="T4" fmla="*/ 6 w 132"/>
                <a:gd name="T5" fmla="*/ 76 h 76"/>
                <a:gd name="T6" fmla="*/ 0 w 132"/>
                <a:gd name="T7" fmla="*/ 70 h 76"/>
                <a:gd name="T8" fmla="*/ 0 w 132"/>
                <a:gd name="T9" fmla="*/ 6 h 76"/>
                <a:gd name="T10" fmla="*/ 6 w 132"/>
                <a:gd name="T11" fmla="*/ 0 h 76"/>
                <a:gd name="T12" fmla="*/ 126 w 132"/>
                <a:gd name="T13" fmla="*/ 0 h 76"/>
                <a:gd name="T14" fmla="*/ 132 w 132"/>
                <a:gd name="T15" fmla="*/ 6 h 76"/>
                <a:gd name="T16" fmla="*/ 132 w 132"/>
                <a:gd name="T17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132" y="70"/>
                  </a:moveTo>
                  <a:cubicBezTo>
                    <a:pt x="132" y="73"/>
                    <a:pt x="129" y="76"/>
                    <a:pt x="12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3" y="76"/>
                    <a:pt x="0" y="73"/>
                    <a:pt x="0" y="7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0"/>
                    <a:pt x="132" y="3"/>
                    <a:pt x="132" y="6"/>
                  </a:cubicBezTo>
                  <a:lnTo>
                    <a:pt x="13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7" name="Group 46"/>
          <p:cNvGrpSpPr/>
          <p:nvPr/>
        </p:nvGrpSpPr>
        <p:grpSpPr>
          <a:xfrm>
            <a:off x="1574179" y="1844588"/>
            <a:ext cx="1765075" cy="2358409"/>
            <a:chOff x="1681386" y="1859539"/>
            <a:chExt cx="1533177" cy="2048558"/>
          </a:xfrm>
          <a:solidFill>
            <a:srgbClr val="88AEBA"/>
          </a:solidFill>
        </p:grpSpPr>
        <p:sp>
          <p:nvSpPr>
            <p:cNvPr id="18" name="Freeform 5"/>
            <p:cNvSpPr>
              <a:spLocks noEditPoints="1"/>
            </p:cNvSpPr>
            <p:nvPr/>
          </p:nvSpPr>
          <p:spPr bwMode="auto">
            <a:xfrm>
              <a:off x="2138421" y="1859539"/>
              <a:ext cx="628830" cy="587772"/>
            </a:xfrm>
            <a:custGeom>
              <a:avLst/>
              <a:gdLst>
                <a:gd name="T0" fmla="*/ 123 w 246"/>
                <a:gd name="T1" fmla="*/ 230 h 230"/>
                <a:gd name="T2" fmla="*/ 0 w 246"/>
                <a:gd name="T3" fmla="*/ 115 h 230"/>
                <a:gd name="T4" fmla="*/ 123 w 246"/>
                <a:gd name="T5" fmla="*/ 0 h 230"/>
                <a:gd name="T6" fmla="*/ 246 w 246"/>
                <a:gd name="T7" fmla="*/ 115 h 230"/>
                <a:gd name="T8" fmla="*/ 123 w 246"/>
                <a:gd name="T9" fmla="*/ 230 h 230"/>
                <a:gd name="T10" fmla="*/ 123 w 246"/>
                <a:gd name="T11" fmla="*/ 23 h 230"/>
                <a:gd name="T12" fmla="*/ 23 w 246"/>
                <a:gd name="T13" fmla="*/ 115 h 230"/>
                <a:gd name="T14" fmla="*/ 123 w 246"/>
                <a:gd name="T15" fmla="*/ 207 h 230"/>
                <a:gd name="T16" fmla="*/ 223 w 246"/>
                <a:gd name="T17" fmla="*/ 115 h 230"/>
                <a:gd name="T18" fmla="*/ 123 w 246"/>
                <a:gd name="T19" fmla="*/ 2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6" h="230">
                  <a:moveTo>
                    <a:pt x="123" y="230"/>
                  </a:moveTo>
                  <a:cubicBezTo>
                    <a:pt x="55" y="230"/>
                    <a:pt x="0" y="178"/>
                    <a:pt x="0" y="115"/>
                  </a:cubicBezTo>
                  <a:cubicBezTo>
                    <a:pt x="0" y="52"/>
                    <a:pt x="55" y="0"/>
                    <a:pt x="123" y="0"/>
                  </a:cubicBezTo>
                  <a:cubicBezTo>
                    <a:pt x="191" y="0"/>
                    <a:pt x="246" y="52"/>
                    <a:pt x="246" y="115"/>
                  </a:cubicBezTo>
                  <a:cubicBezTo>
                    <a:pt x="246" y="178"/>
                    <a:pt x="191" y="230"/>
                    <a:pt x="123" y="230"/>
                  </a:cubicBezTo>
                  <a:close/>
                  <a:moveTo>
                    <a:pt x="123" y="23"/>
                  </a:moveTo>
                  <a:cubicBezTo>
                    <a:pt x="67" y="23"/>
                    <a:pt x="23" y="64"/>
                    <a:pt x="23" y="115"/>
                  </a:cubicBezTo>
                  <a:cubicBezTo>
                    <a:pt x="23" y="165"/>
                    <a:pt x="67" y="207"/>
                    <a:pt x="123" y="207"/>
                  </a:cubicBezTo>
                  <a:cubicBezTo>
                    <a:pt x="178" y="207"/>
                    <a:pt x="223" y="165"/>
                    <a:pt x="223" y="115"/>
                  </a:cubicBezTo>
                  <a:cubicBezTo>
                    <a:pt x="223" y="64"/>
                    <a:pt x="178" y="23"/>
                    <a:pt x="12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9" name="Freeform 6"/>
            <p:cNvSpPr>
              <a:spLocks noEditPoints="1"/>
            </p:cNvSpPr>
            <p:nvPr/>
          </p:nvSpPr>
          <p:spPr bwMode="auto">
            <a:xfrm>
              <a:off x="1681386" y="2374920"/>
              <a:ext cx="1533177" cy="1533177"/>
            </a:xfrm>
            <a:custGeom>
              <a:avLst/>
              <a:gdLst>
                <a:gd name="T0" fmla="*/ 300 w 600"/>
                <a:gd name="T1" fmla="*/ 600 h 600"/>
                <a:gd name="T2" fmla="*/ 0 w 600"/>
                <a:gd name="T3" fmla="*/ 300 h 600"/>
                <a:gd name="T4" fmla="*/ 300 w 600"/>
                <a:gd name="T5" fmla="*/ 0 h 600"/>
                <a:gd name="T6" fmla="*/ 600 w 600"/>
                <a:gd name="T7" fmla="*/ 300 h 600"/>
                <a:gd name="T8" fmla="*/ 300 w 600"/>
                <a:gd name="T9" fmla="*/ 600 h 600"/>
                <a:gd name="T10" fmla="*/ 300 w 600"/>
                <a:gd name="T11" fmla="*/ 35 h 600"/>
                <a:gd name="T12" fmla="*/ 34 w 600"/>
                <a:gd name="T13" fmla="*/ 300 h 600"/>
                <a:gd name="T14" fmla="*/ 300 w 600"/>
                <a:gd name="T15" fmla="*/ 565 h 600"/>
                <a:gd name="T16" fmla="*/ 565 w 600"/>
                <a:gd name="T17" fmla="*/ 300 h 600"/>
                <a:gd name="T18" fmla="*/ 300 w 600"/>
                <a:gd name="T19" fmla="*/ 35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0" h="600">
                  <a:moveTo>
                    <a:pt x="300" y="600"/>
                  </a:moveTo>
                  <a:cubicBezTo>
                    <a:pt x="134" y="600"/>
                    <a:pt x="0" y="465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cubicBezTo>
                    <a:pt x="465" y="0"/>
                    <a:pt x="600" y="134"/>
                    <a:pt x="600" y="300"/>
                  </a:cubicBezTo>
                  <a:cubicBezTo>
                    <a:pt x="600" y="465"/>
                    <a:pt x="465" y="600"/>
                    <a:pt x="300" y="600"/>
                  </a:cubicBezTo>
                  <a:close/>
                  <a:moveTo>
                    <a:pt x="300" y="35"/>
                  </a:moveTo>
                  <a:cubicBezTo>
                    <a:pt x="153" y="35"/>
                    <a:pt x="34" y="154"/>
                    <a:pt x="34" y="300"/>
                  </a:cubicBezTo>
                  <a:cubicBezTo>
                    <a:pt x="34" y="446"/>
                    <a:pt x="153" y="565"/>
                    <a:pt x="300" y="565"/>
                  </a:cubicBezTo>
                  <a:cubicBezTo>
                    <a:pt x="446" y="565"/>
                    <a:pt x="565" y="446"/>
                    <a:pt x="565" y="300"/>
                  </a:cubicBezTo>
                  <a:cubicBezTo>
                    <a:pt x="565" y="154"/>
                    <a:pt x="446" y="35"/>
                    <a:pt x="30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" name="Rectangle 8"/>
            <p:cNvSpPr>
              <a:spLocks noChangeArrowheads="1"/>
            </p:cNvSpPr>
            <p:nvPr/>
          </p:nvSpPr>
          <p:spPr bwMode="auto">
            <a:xfrm>
              <a:off x="2419342" y="2526184"/>
              <a:ext cx="61587" cy="101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1" name="Freeform 9"/>
            <p:cNvSpPr/>
            <p:nvPr/>
          </p:nvSpPr>
          <p:spPr bwMode="auto">
            <a:xfrm>
              <a:off x="1990398" y="2681771"/>
              <a:ext cx="112369" cy="114529"/>
            </a:xfrm>
            <a:custGeom>
              <a:avLst/>
              <a:gdLst>
                <a:gd name="T0" fmla="*/ 104 w 104"/>
                <a:gd name="T1" fmla="*/ 66 h 106"/>
                <a:gd name="T2" fmla="*/ 66 w 104"/>
                <a:gd name="T3" fmla="*/ 106 h 106"/>
                <a:gd name="T4" fmla="*/ 0 w 104"/>
                <a:gd name="T5" fmla="*/ 38 h 106"/>
                <a:gd name="T6" fmla="*/ 38 w 104"/>
                <a:gd name="T7" fmla="*/ 0 h 106"/>
                <a:gd name="T8" fmla="*/ 104 w 104"/>
                <a:gd name="T9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6">
                  <a:moveTo>
                    <a:pt x="104" y="66"/>
                  </a:moveTo>
                  <a:lnTo>
                    <a:pt x="66" y="106"/>
                  </a:lnTo>
                  <a:lnTo>
                    <a:pt x="0" y="38"/>
                  </a:lnTo>
                  <a:lnTo>
                    <a:pt x="38" y="0"/>
                  </a:lnTo>
                  <a:lnTo>
                    <a:pt x="104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2" name="Rectangle 10"/>
            <p:cNvSpPr>
              <a:spLocks noChangeArrowheads="1"/>
            </p:cNvSpPr>
            <p:nvPr/>
          </p:nvSpPr>
          <p:spPr bwMode="auto">
            <a:xfrm>
              <a:off x="1826168" y="3118278"/>
              <a:ext cx="102643" cy="6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Freeform 11"/>
            <p:cNvSpPr/>
            <p:nvPr/>
          </p:nvSpPr>
          <p:spPr bwMode="auto">
            <a:xfrm>
              <a:off x="1990398" y="3484555"/>
              <a:ext cx="112369" cy="114529"/>
            </a:xfrm>
            <a:custGeom>
              <a:avLst/>
              <a:gdLst>
                <a:gd name="T0" fmla="*/ 66 w 104"/>
                <a:gd name="T1" fmla="*/ 0 h 106"/>
                <a:gd name="T2" fmla="*/ 104 w 104"/>
                <a:gd name="T3" fmla="*/ 37 h 106"/>
                <a:gd name="T4" fmla="*/ 38 w 104"/>
                <a:gd name="T5" fmla="*/ 106 h 106"/>
                <a:gd name="T6" fmla="*/ 0 w 104"/>
                <a:gd name="T7" fmla="*/ 68 h 106"/>
                <a:gd name="T8" fmla="*/ 66 w 104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6">
                  <a:moveTo>
                    <a:pt x="66" y="0"/>
                  </a:moveTo>
                  <a:lnTo>
                    <a:pt x="104" y="37"/>
                  </a:lnTo>
                  <a:lnTo>
                    <a:pt x="38" y="106"/>
                  </a:lnTo>
                  <a:lnTo>
                    <a:pt x="0" y="68"/>
                  </a:lnTo>
                  <a:lnTo>
                    <a:pt x="6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4" name="Rectangle 12"/>
            <p:cNvSpPr>
              <a:spLocks noChangeArrowheads="1"/>
            </p:cNvSpPr>
            <p:nvPr/>
          </p:nvSpPr>
          <p:spPr bwMode="auto">
            <a:xfrm>
              <a:off x="2419342" y="3660671"/>
              <a:ext cx="61587" cy="101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5" name="Freeform 13"/>
            <p:cNvSpPr/>
            <p:nvPr/>
          </p:nvSpPr>
          <p:spPr bwMode="auto">
            <a:xfrm>
              <a:off x="2792101" y="3484555"/>
              <a:ext cx="115609" cy="114529"/>
            </a:xfrm>
            <a:custGeom>
              <a:avLst/>
              <a:gdLst>
                <a:gd name="T0" fmla="*/ 0 w 107"/>
                <a:gd name="T1" fmla="*/ 37 h 106"/>
                <a:gd name="T2" fmla="*/ 38 w 107"/>
                <a:gd name="T3" fmla="*/ 0 h 106"/>
                <a:gd name="T4" fmla="*/ 107 w 107"/>
                <a:gd name="T5" fmla="*/ 68 h 106"/>
                <a:gd name="T6" fmla="*/ 67 w 107"/>
                <a:gd name="T7" fmla="*/ 106 h 106"/>
                <a:gd name="T8" fmla="*/ 0 w 107"/>
                <a:gd name="T9" fmla="*/ 3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0" y="37"/>
                  </a:moveTo>
                  <a:lnTo>
                    <a:pt x="38" y="0"/>
                  </a:lnTo>
                  <a:lnTo>
                    <a:pt x="107" y="68"/>
                  </a:lnTo>
                  <a:lnTo>
                    <a:pt x="67" y="106"/>
                  </a:lnTo>
                  <a:lnTo>
                    <a:pt x="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Rectangle 14"/>
            <p:cNvSpPr>
              <a:spLocks noChangeArrowheads="1"/>
            </p:cNvSpPr>
            <p:nvPr/>
          </p:nvSpPr>
          <p:spPr bwMode="auto">
            <a:xfrm>
              <a:off x="2960653" y="3118278"/>
              <a:ext cx="113449" cy="6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7" name="Freeform 15"/>
            <p:cNvSpPr/>
            <p:nvPr/>
          </p:nvSpPr>
          <p:spPr bwMode="auto">
            <a:xfrm>
              <a:off x="2792101" y="2681771"/>
              <a:ext cx="115609" cy="114529"/>
            </a:xfrm>
            <a:custGeom>
              <a:avLst/>
              <a:gdLst>
                <a:gd name="T0" fmla="*/ 38 w 107"/>
                <a:gd name="T1" fmla="*/ 106 h 106"/>
                <a:gd name="T2" fmla="*/ 0 w 107"/>
                <a:gd name="T3" fmla="*/ 66 h 106"/>
                <a:gd name="T4" fmla="*/ 67 w 107"/>
                <a:gd name="T5" fmla="*/ 0 h 106"/>
                <a:gd name="T6" fmla="*/ 107 w 107"/>
                <a:gd name="T7" fmla="*/ 38 h 106"/>
                <a:gd name="T8" fmla="*/ 38 w 107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38" y="106"/>
                  </a:moveTo>
                  <a:lnTo>
                    <a:pt x="0" y="66"/>
                  </a:lnTo>
                  <a:lnTo>
                    <a:pt x="67" y="0"/>
                  </a:lnTo>
                  <a:lnTo>
                    <a:pt x="107" y="38"/>
                  </a:lnTo>
                  <a:lnTo>
                    <a:pt x="38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8" name="Freeform 16"/>
            <p:cNvSpPr/>
            <p:nvPr/>
          </p:nvSpPr>
          <p:spPr bwMode="auto">
            <a:xfrm>
              <a:off x="1752697" y="2441909"/>
              <a:ext cx="217172" cy="217172"/>
            </a:xfrm>
            <a:custGeom>
              <a:avLst/>
              <a:gdLst>
                <a:gd name="T0" fmla="*/ 65 w 85"/>
                <a:gd name="T1" fmla="*/ 8 h 85"/>
                <a:gd name="T2" fmla="*/ 39 w 85"/>
                <a:gd name="T3" fmla="*/ 8 h 85"/>
                <a:gd name="T4" fmla="*/ 8 w 85"/>
                <a:gd name="T5" fmla="*/ 40 h 85"/>
                <a:gd name="T6" fmla="*/ 8 w 85"/>
                <a:gd name="T7" fmla="*/ 65 h 85"/>
                <a:gd name="T8" fmla="*/ 32 w 85"/>
                <a:gd name="T9" fmla="*/ 67 h 85"/>
                <a:gd name="T10" fmla="*/ 51 w 85"/>
                <a:gd name="T11" fmla="*/ 85 h 85"/>
                <a:gd name="T12" fmla="*/ 85 w 85"/>
                <a:gd name="T13" fmla="*/ 51 h 85"/>
                <a:gd name="T14" fmla="*/ 66 w 85"/>
                <a:gd name="T15" fmla="*/ 33 h 85"/>
                <a:gd name="T16" fmla="*/ 65 w 85"/>
                <a:gd name="T17" fmla="*/ 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85">
                  <a:moveTo>
                    <a:pt x="65" y="8"/>
                  </a:moveTo>
                  <a:cubicBezTo>
                    <a:pt x="58" y="1"/>
                    <a:pt x="47" y="0"/>
                    <a:pt x="39" y="8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0" y="47"/>
                    <a:pt x="1" y="58"/>
                    <a:pt x="8" y="65"/>
                  </a:cubicBezTo>
                  <a:cubicBezTo>
                    <a:pt x="15" y="72"/>
                    <a:pt x="24" y="72"/>
                    <a:pt x="32" y="67"/>
                  </a:cubicBezTo>
                  <a:cubicBezTo>
                    <a:pt x="51" y="85"/>
                    <a:pt x="51" y="85"/>
                    <a:pt x="51" y="85"/>
                  </a:cubicBezTo>
                  <a:cubicBezTo>
                    <a:pt x="85" y="51"/>
                    <a:pt x="85" y="51"/>
                    <a:pt x="85" y="5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72" y="25"/>
                    <a:pt x="72" y="15"/>
                    <a:pt x="6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9" name="Rectangle 17"/>
            <p:cNvSpPr>
              <a:spLocks noChangeArrowheads="1"/>
            </p:cNvSpPr>
            <p:nvPr/>
          </p:nvSpPr>
          <p:spPr bwMode="auto">
            <a:xfrm>
              <a:off x="2357755" y="2198804"/>
              <a:ext cx="194484" cy="25607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" name="Freeform 18"/>
            <p:cNvSpPr/>
            <p:nvPr/>
          </p:nvSpPr>
          <p:spPr bwMode="auto">
            <a:xfrm>
              <a:off x="2286444" y="2056183"/>
              <a:ext cx="337105" cy="193402"/>
            </a:xfrm>
            <a:custGeom>
              <a:avLst/>
              <a:gdLst>
                <a:gd name="T0" fmla="*/ 132 w 132"/>
                <a:gd name="T1" fmla="*/ 70 h 76"/>
                <a:gd name="T2" fmla="*/ 126 w 132"/>
                <a:gd name="T3" fmla="*/ 76 h 76"/>
                <a:gd name="T4" fmla="*/ 6 w 132"/>
                <a:gd name="T5" fmla="*/ 76 h 76"/>
                <a:gd name="T6" fmla="*/ 0 w 132"/>
                <a:gd name="T7" fmla="*/ 70 h 76"/>
                <a:gd name="T8" fmla="*/ 0 w 132"/>
                <a:gd name="T9" fmla="*/ 6 h 76"/>
                <a:gd name="T10" fmla="*/ 6 w 132"/>
                <a:gd name="T11" fmla="*/ 0 h 76"/>
                <a:gd name="T12" fmla="*/ 126 w 132"/>
                <a:gd name="T13" fmla="*/ 0 h 76"/>
                <a:gd name="T14" fmla="*/ 132 w 132"/>
                <a:gd name="T15" fmla="*/ 6 h 76"/>
                <a:gd name="T16" fmla="*/ 132 w 132"/>
                <a:gd name="T17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132" y="70"/>
                  </a:moveTo>
                  <a:cubicBezTo>
                    <a:pt x="132" y="73"/>
                    <a:pt x="129" y="76"/>
                    <a:pt x="12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3" y="76"/>
                    <a:pt x="0" y="73"/>
                    <a:pt x="0" y="7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0"/>
                    <a:pt x="132" y="3"/>
                    <a:pt x="132" y="6"/>
                  </a:cubicBezTo>
                  <a:lnTo>
                    <a:pt x="13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Pie 60"/>
            <p:cNvSpPr/>
            <p:nvPr/>
          </p:nvSpPr>
          <p:spPr>
            <a:xfrm flipH="1">
              <a:off x="1986610" y="2679609"/>
              <a:ext cx="914400" cy="914400"/>
            </a:xfrm>
            <a:prstGeom prst="pie">
              <a:avLst>
                <a:gd name="adj1" fmla="val 16081681"/>
                <a:gd name="adj2" fmla="val 1620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7"/>
            <p:cNvSpPr/>
            <p:nvPr/>
          </p:nvSpPr>
          <p:spPr bwMode="auto">
            <a:xfrm>
              <a:off x="2355595" y="2676369"/>
              <a:ext cx="179357" cy="574806"/>
            </a:xfrm>
            <a:custGeom>
              <a:avLst/>
              <a:gdLst>
                <a:gd name="T0" fmla="*/ 68 w 70"/>
                <a:gd name="T1" fmla="*/ 186 h 225"/>
                <a:gd name="T2" fmla="*/ 36 w 70"/>
                <a:gd name="T3" fmla="*/ 225 h 225"/>
                <a:gd name="T4" fmla="*/ 34 w 70"/>
                <a:gd name="T5" fmla="*/ 225 h 225"/>
                <a:gd name="T6" fmla="*/ 2 w 70"/>
                <a:gd name="T7" fmla="*/ 186 h 225"/>
                <a:gd name="T8" fmla="*/ 28 w 70"/>
                <a:gd name="T9" fmla="*/ 8 h 225"/>
                <a:gd name="T10" fmla="*/ 41 w 70"/>
                <a:gd name="T11" fmla="*/ 8 h 225"/>
                <a:gd name="T12" fmla="*/ 68 w 70"/>
                <a:gd name="T13" fmla="*/ 186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225">
                  <a:moveTo>
                    <a:pt x="68" y="186"/>
                  </a:moveTo>
                  <a:cubicBezTo>
                    <a:pt x="70" y="207"/>
                    <a:pt x="57" y="225"/>
                    <a:pt x="36" y="225"/>
                  </a:cubicBezTo>
                  <a:cubicBezTo>
                    <a:pt x="34" y="225"/>
                    <a:pt x="34" y="225"/>
                    <a:pt x="34" y="225"/>
                  </a:cubicBezTo>
                  <a:cubicBezTo>
                    <a:pt x="13" y="225"/>
                    <a:pt x="0" y="207"/>
                    <a:pt x="2" y="186"/>
                  </a:cubicBezTo>
                  <a:cubicBezTo>
                    <a:pt x="6" y="140"/>
                    <a:pt x="22" y="49"/>
                    <a:pt x="28" y="8"/>
                  </a:cubicBezTo>
                  <a:cubicBezTo>
                    <a:pt x="30" y="0"/>
                    <a:pt x="40" y="1"/>
                    <a:pt x="41" y="8"/>
                  </a:cubicBezTo>
                  <a:cubicBezTo>
                    <a:pt x="48" y="56"/>
                    <a:pt x="64" y="140"/>
                    <a:pt x="68" y="1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33" name="Rectangle 74"/>
          <p:cNvSpPr/>
          <p:nvPr/>
        </p:nvSpPr>
        <p:spPr>
          <a:xfrm>
            <a:off x="1540073" y="4307764"/>
            <a:ext cx="1856718" cy="349090"/>
          </a:xfrm>
          <a:prstGeom prst="rect">
            <a:avLst/>
          </a:prstGeom>
          <a:solidFill>
            <a:srgbClr val="88AE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12.00</a:t>
            </a:r>
          </a:p>
        </p:txBody>
      </p:sp>
      <p:grpSp>
        <p:nvGrpSpPr>
          <p:cNvPr id="34" name="Group 75"/>
          <p:cNvGrpSpPr/>
          <p:nvPr/>
        </p:nvGrpSpPr>
        <p:grpSpPr>
          <a:xfrm>
            <a:off x="1393184" y="4773376"/>
            <a:ext cx="2161625" cy="1160540"/>
            <a:chOff x="1398458" y="5162834"/>
            <a:chExt cx="2161625" cy="1160540"/>
          </a:xfrm>
        </p:grpSpPr>
        <p:sp>
          <p:nvSpPr>
            <p:cNvPr id="35" name="TextBox 76"/>
            <p:cNvSpPr txBox="1"/>
            <p:nvPr/>
          </p:nvSpPr>
          <p:spPr>
            <a:xfrm>
              <a:off x="2118825" y="5162834"/>
              <a:ext cx="73712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Tokyo</a:t>
              </a:r>
            </a:p>
          </p:txBody>
        </p:sp>
        <p:sp>
          <p:nvSpPr>
            <p:cNvPr id="36" name="Rectangle 77"/>
            <p:cNvSpPr/>
            <p:nvPr/>
          </p:nvSpPr>
          <p:spPr>
            <a:xfrm>
              <a:off x="1398458" y="5492377"/>
              <a:ext cx="216162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anose="020F0302020204030203" pitchFamily="34" charset="0"/>
                  <a:cs typeface="Clear Sans Light" panose="020B03030302020203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endParaRPr>
            </a:p>
          </p:txBody>
        </p:sp>
      </p:grpSp>
      <p:sp>
        <p:nvSpPr>
          <p:cNvPr id="37" name="Rectangle 80"/>
          <p:cNvSpPr/>
          <p:nvPr/>
        </p:nvSpPr>
        <p:spPr>
          <a:xfrm>
            <a:off x="3959299" y="4307764"/>
            <a:ext cx="1856718" cy="349090"/>
          </a:xfrm>
          <a:prstGeom prst="rect">
            <a:avLst/>
          </a:prstGeom>
          <a:solidFill>
            <a:srgbClr val="C4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09.00</a:t>
            </a:r>
          </a:p>
        </p:txBody>
      </p:sp>
      <p:grpSp>
        <p:nvGrpSpPr>
          <p:cNvPr id="38" name="Group 81"/>
          <p:cNvGrpSpPr/>
          <p:nvPr/>
        </p:nvGrpSpPr>
        <p:grpSpPr>
          <a:xfrm>
            <a:off x="3812410" y="4773376"/>
            <a:ext cx="2161625" cy="1160540"/>
            <a:chOff x="1398458" y="5162834"/>
            <a:chExt cx="2161625" cy="1160540"/>
          </a:xfrm>
        </p:grpSpPr>
        <p:sp>
          <p:nvSpPr>
            <p:cNvPr id="39" name="TextBox 82"/>
            <p:cNvSpPr txBox="1"/>
            <p:nvPr/>
          </p:nvSpPr>
          <p:spPr>
            <a:xfrm>
              <a:off x="2144633" y="5162834"/>
              <a:ext cx="6855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Cairo</a:t>
              </a:r>
            </a:p>
          </p:txBody>
        </p:sp>
        <p:sp>
          <p:nvSpPr>
            <p:cNvPr id="40" name="Rectangle 83"/>
            <p:cNvSpPr/>
            <p:nvPr/>
          </p:nvSpPr>
          <p:spPr>
            <a:xfrm>
              <a:off x="1398458" y="5492377"/>
              <a:ext cx="216162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anose="020F0302020204030203" pitchFamily="34" charset="0"/>
                  <a:cs typeface="Clear Sans Light" panose="020B03030302020203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endParaRPr>
            </a:p>
          </p:txBody>
        </p:sp>
      </p:grpSp>
      <p:sp>
        <p:nvSpPr>
          <p:cNvPr id="41" name="Rectangle 85"/>
          <p:cNvSpPr/>
          <p:nvPr/>
        </p:nvSpPr>
        <p:spPr>
          <a:xfrm>
            <a:off x="6389880" y="4307764"/>
            <a:ext cx="1856718" cy="349090"/>
          </a:xfrm>
          <a:prstGeom prst="rect">
            <a:avLst/>
          </a:prstGeom>
          <a:solidFill>
            <a:srgbClr val="006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18.00</a:t>
            </a:r>
          </a:p>
        </p:txBody>
      </p:sp>
      <p:grpSp>
        <p:nvGrpSpPr>
          <p:cNvPr id="42" name="Group 86"/>
          <p:cNvGrpSpPr/>
          <p:nvPr/>
        </p:nvGrpSpPr>
        <p:grpSpPr>
          <a:xfrm>
            <a:off x="6242991" y="4773376"/>
            <a:ext cx="2161625" cy="1160540"/>
            <a:chOff x="1398458" y="5162834"/>
            <a:chExt cx="2161625" cy="1160540"/>
          </a:xfrm>
        </p:grpSpPr>
        <p:sp>
          <p:nvSpPr>
            <p:cNvPr id="43" name="TextBox 87"/>
            <p:cNvSpPr txBox="1"/>
            <p:nvPr/>
          </p:nvSpPr>
          <p:spPr>
            <a:xfrm>
              <a:off x="2047650" y="5162834"/>
              <a:ext cx="8794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Sydney</a:t>
              </a:r>
            </a:p>
          </p:txBody>
        </p:sp>
        <p:sp>
          <p:nvSpPr>
            <p:cNvPr id="44" name="Rectangle 88"/>
            <p:cNvSpPr/>
            <p:nvPr/>
          </p:nvSpPr>
          <p:spPr>
            <a:xfrm>
              <a:off x="1398458" y="5492377"/>
              <a:ext cx="216162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anose="020F0302020204030203" pitchFamily="34" charset="0"/>
                  <a:cs typeface="Clear Sans Light" panose="020B03030302020203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endParaRPr>
            </a:p>
          </p:txBody>
        </p:sp>
      </p:grpSp>
      <p:sp>
        <p:nvSpPr>
          <p:cNvPr id="45" name="Rectangle 90"/>
          <p:cNvSpPr/>
          <p:nvPr/>
        </p:nvSpPr>
        <p:spPr>
          <a:xfrm>
            <a:off x="8808678" y="4307764"/>
            <a:ext cx="1856718" cy="349090"/>
          </a:xfrm>
          <a:prstGeom prst="rect">
            <a:avLst/>
          </a:prstGeom>
          <a:solidFill>
            <a:srgbClr val="82B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00.00</a:t>
            </a:r>
          </a:p>
        </p:txBody>
      </p:sp>
      <p:grpSp>
        <p:nvGrpSpPr>
          <p:cNvPr id="46" name="Group 91"/>
          <p:cNvGrpSpPr/>
          <p:nvPr/>
        </p:nvGrpSpPr>
        <p:grpSpPr>
          <a:xfrm>
            <a:off x="8661789" y="4773376"/>
            <a:ext cx="2161625" cy="1160540"/>
            <a:chOff x="1398458" y="5162834"/>
            <a:chExt cx="2161625" cy="1160540"/>
          </a:xfrm>
        </p:grpSpPr>
        <p:sp>
          <p:nvSpPr>
            <p:cNvPr id="47" name="TextBox 92"/>
            <p:cNvSpPr txBox="1"/>
            <p:nvPr/>
          </p:nvSpPr>
          <p:spPr>
            <a:xfrm>
              <a:off x="1954966" y="5162834"/>
              <a:ext cx="10648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New York</a:t>
              </a:r>
            </a:p>
          </p:txBody>
        </p:sp>
        <p:sp>
          <p:nvSpPr>
            <p:cNvPr id="48" name="Rectangle 93"/>
            <p:cNvSpPr/>
            <p:nvPr/>
          </p:nvSpPr>
          <p:spPr>
            <a:xfrm>
              <a:off x="1398458" y="5492377"/>
              <a:ext cx="216162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anose="020F0302020204030203" pitchFamily="34" charset="0"/>
                  <a:cs typeface="Clear Sans Light" panose="020B03030302020203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endParaRPr>
            </a:p>
          </p:txBody>
        </p:sp>
      </p:grpSp>
      <p:grpSp>
        <p:nvGrpSpPr>
          <p:cNvPr id="49" name="Group 109"/>
          <p:cNvGrpSpPr/>
          <p:nvPr/>
        </p:nvGrpSpPr>
        <p:grpSpPr>
          <a:xfrm>
            <a:off x="4003842" y="1844588"/>
            <a:ext cx="1761343" cy="2353434"/>
            <a:chOff x="6542386" y="1856509"/>
            <a:chExt cx="1529935" cy="2044236"/>
          </a:xfrm>
          <a:solidFill>
            <a:srgbClr val="C4D8DE"/>
          </a:solidFill>
        </p:grpSpPr>
        <p:sp>
          <p:nvSpPr>
            <p:cNvPr id="50" name="Freeform 49"/>
            <p:cNvSpPr/>
            <p:nvPr/>
          </p:nvSpPr>
          <p:spPr bwMode="auto">
            <a:xfrm>
              <a:off x="6613697" y="2438879"/>
              <a:ext cx="217172" cy="215012"/>
            </a:xfrm>
            <a:custGeom>
              <a:avLst/>
              <a:gdLst>
                <a:gd name="T0" fmla="*/ 65 w 85"/>
                <a:gd name="T1" fmla="*/ 8 h 84"/>
                <a:gd name="T2" fmla="*/ 40 w 85"/>
                <a:gd name="T3" fmla="*/ 7 h 84"/>
                <a:gd name="T4" fmla="*/ 8 w 85"/>
                <a:gd name="T5" fmla="*/ 39 h 84"/>
                <a:gd name="T6" fmla="*/ 8 w 85"/>
                <a:gd name="T7" fmla="*/ 65 h 84"/>
                <a:gd name="T8" fmla="*/ 33 w 85"/>
                <a:gd name="T9" fmla="*/ 66 h 84"/>
                <a:gd name="T10" fmla="*/ 51 w 85"/>
                <a:gd name="T11" fmla="*/ 84 h 84"/>
                <a:gd name="T12" fmla="*/ 85 w 85"/>
                <a:gd name="T13" fmla="*/ 50 h 84"/>
                <a:gd name="T14" fmla="*/ 67 w 85"/>
                <a:gd name="T15" fmla="*/ 32 h 84"/>
                <a:gd name="T16" fmla="*/ 65 w 85"/>
                <a:gd name="T17" fmla="*/ 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84">
                  <a:moveTo>
                    <a:pt x="65" y="8"/>
                  </a:moveTo>
                  <a:cubicBezTo>
                    <a:pt x="58" y="0"/>
                    <a:pt x="47" y="0"/>
                    <a:pt x="40" y="7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46"/>
                    <a:pt x="1" y="57"/>
                    <a:pt x="8" y="65"/>
                  </a:cubicBezTo>
                  <a:cubicBezTo>
                    <a:pt x="15" y="71"/>
                    <a:pt x="25" y="72"/>
                    <a:pt x="33" y="66"/>
                  </a:cubicBezTo>
                  <a:cubicBezTo>
                    <a:pt x="51" y="84"/>
                    <a:pt x="51" y="84"/>
                    <a:pt x="51" y="84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72" y="24"/>
                    <a:pt x="72" y="14"/>
                    <a:pt x="6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1" name="Freeform 50"/>
            <p:cNvSpPr>
              <a:spLocks noEditPoints="1"/>
            </p:cNvSpPr>
            <p:nvPr/>
          </p:nvSpPr>
          <p:spPr bwMode="auto">
            <a:xfrm>
              <a:off x="6997261" y="1856509"/>
              <a:ext cx="628830" cy="584530"/>
            </a:xfrm>
            <a:custGeom>
              <a:avLst/>
              <a:gdLst>
                <a:gd name="T0" fmla="*/ 123 w 246"/>
                <a:gd name="T1" fmla="*/ 229 h 229"/>
                <a:gd name="T2" fmla="*/ 0 w 246"/>
                <a:gd name="T3" fmla="*/ 114 h 229"/>
                <a:gd name="T4" fmla="*/ 123 w 246"/>
                <a:gd name="T5" fmla="*/ 0 h 229"/>
                <a:gd name="T6" fmla="*/ 246 w 246"/>
                <a:gd name="T7" fmla="*/ 114 h 229"/>
                <a:gd name="T8" fmla="*/ 123 w 246"/>
                <a:gd name="T9" fmla="*/ 229 h 229"/>
                <a:gd name="T10" fmla="*/ 123 w 246"/>
                <a:gd name="T11" fmla="*/ 23 h 229"/>
                <a:gd name="T12" fmla="*/ 24 w 246"/>
                <a:gd name="T13" fmla="*/ 114 h 229"/>
                <a:gd name="T14" fmla="*/ 123 w 246"/>
                <a:gd name="T15" fmla="*/ 206 h 229"/>
                <a:gd name="T16" fmla="*/ 223 w 246"/>
                <a:gd name="T17" fmla="*/ 114 h 229"/>
                <a:gd name="T18" fmla="*/ 123 w 246"/>
                <a:gd name="T19" fmla="*/ 2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6" h="229">
                  <a:moveTo>
                    <a:pt x="123" y="229"/>
                  </a:moveTo>
                  <a:cubicBezTo>
                    <a:pt x="56" y="229"/>
                    <a:pt x="0" y="178"/>
                    <a:pt x="0" y="114"/>
                  </a:cubicBezTo>
                  <a:cubicBezTo>
                    <a:pt x="0" y="51"/>
                    <a:pt x="56" y="0"/>
                    <a:pt x="123" y="0"/>
                  </a:cubicBezTo>
                  <a:cubicBezTo>
                    <a:pt x="191" y="0"/>
                    <a:pt x="246" y="51"/>
                    <a:pt x="246" y="114"/>
                  </a:cubicBezTo>
                  <a:cubicBezTo>
                    <a:pt x="246" y="178"/>
                    <a:pt x="191" y="229"/>
                    <a:pt x="123" y="229"/>
                  </a:cubicBezTo>
                  <a:close/>
                  <a:moveTo>
                    <a:pt x="123" y="23"/>
                  </a:moveTo>
                  <a:cubicBezTo>
                    <a:pt x="68" y="23"/>
                    <a:pt x="24" y="64"/>
                    <a:pt x="24" y="114"/>
                  </a:cubicBezTo>
                  <a:cubicBezTo>
                    <a:pt x="24" y="165"/>
                    <a:pt x="68" y="206"/>
                    <a:pt x="123" y="206"/>
                  </a:cubicBezTo>
                  <a:cubicBezTo>
                    <a:pt x="178" y="206"/>
                    <a:pt x="223" y="165"/>
                    <a:pt x="223" y="114"/>
                  </a:cubicBezTo>
                  <a:cubicBezTo>
                    <a:pt x="223" y="64"/>
                    <a:pt x="178" y="23"/>
                    <a:pt x="12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2" name="Freeform 51"/>
            <p:cNvSpPr>
              <a:spLocks noEditPoints="1"/>
            </p:cNvSpPr>
            <p:nvPr/>
          </p:nvSpPr>
          <p:spPr bwMode="auto">
            <a:xfrm>
              <a:off x="6542386" y="2369730"/>
              <a:ext cx="1529935" cy="1531015"/>
            </a:xfrm>
            <a:custGeom>
              <a:avLst/>
              <a:gdLst>
                <a:gd name="T0" fmla="*/ 299 w 599"/>
                <a:gd name="T1" fmla="*/ 599 h 599"/>
                <a:gd name="T2" fmla="*/ 0 w 599"/>
                <a:gd name="T3" fmla="*/ 300 h 599"/>
                <a:gd name="T4" fmla="*/ 299 w 599"/>
                <a:gd name="T5" fmla="*/ 0 h 599"/>
                <a:gd name="T6" fmla="*/ 599 w 599"/>
                <a:gd name="T7" fmla="*/ 300 h 599"/>
                <a:gd name="T8" fmla="*/ 299 w 599"/>
                <a:gd name="T9" fmla="*/ 599 h 599"/>
                <a:gd name="T10" fmla="*/ 299 w 599"/>
                <a:gd name="T11" fmla="*/ 35 h 599"/>
                <a:gd name="T12" fmla="*/ 35 w 599"/>
                <a:gd name="T13" fmla="*/ 300 h 599"/>
                <a:gd name="T14" fmla="*/ 299 w 599"/>
                <a:gd name="T15" fmla="*/ 564 h 599"/>
                <a:gd name="T16" fmla="*/ 564 w 599"/>
                <a:gd name="T17" fmla="*/ 300 h 599"/>
                <a:gd name="T18" fmla="*/ 299 w 599"/>
                <a:gd name="T19" fmla="*/ 35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9" h="599">
                  <a:moveTo>
                    <a:pt x="299" y="599"/>
                  </a:moveTo>
                  <a:cubicBezTo>
                    <a:pt x="134" y="599"/>
                    <a:pt x="0" y="465"/>
                    <a:pt x="0" y="300"/>
                  </a:cubicBezTo>
                  <a:cubicBezTo>
                    <a:pt x="0" y="135"/>
                    <a:pt x="134" y="0"/>
                    <a:pt x="299" y="0"/>
                  </a:cubicBezTo>
                  <a:cubicBezTo>
                    <a:pt x="464" y="0"/>
                    <a:pt x="599" y="135"/>
                    <a:pt x="599" y="300"/>
                  </a:cubicBezTo>
                  <a:cubicBezTo>
                    <a:pt x="599" y="465"/>
                    <a:pt x="464" y="599"/>
                    <a:pt x="299" y="599"/>
                  </a:cubicBezTo>
                  <a:close/>
                  <a:moveTo>
                    <a:pt x="299" y="35"/>
                  </a:moveTo>
                  <a:cubicBezTo>
                    <a:pt x="153" y="35"/>
                    <a:pt x="35" y="154"/>
                    <a:pt x="35" y="300"/>
                  </a:cubicBezTo>
                  <a:cubicBezTo>
                    <a:pt x="35" y="446"/>
                    <a:pt x="153" y="564"/>
                    <a:pt x="299" y="564"/>
                  </a:cubicBezTo>
                  <a:cubicBezTo>
                    <a:pt x="445" y="564"/>
                    <a:pt x="564" y="446"/>
                    <a:pt x="564" y="300"/>
                  </a:cubicBezTo>
                  <a:cubicBezTo>
                    <a:pt x="564" y="154"/>
                    <a:pt x="445" y="35"/>
                    <a:pt x="29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Rectangle 52"/>
            <p:cNvSpPr>
              <a:spLocks noChangeArrowheads="1"/>
            </p:cNvSpPr>
            <p:nvPr/>
          </p:nvSpPr>
          <p:spPr bwMode="auto">
            <a:xfrm>
              <a:off x="7283583" y="2517753"/>
              <a:ext cx="60506" cy="10264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4" name="Freeform 53"/>
            <p:cNvSpPr/>
            <p:nvPr/>
          </p:nvSpPr>
          <p:spPr bwMode="auto">
            <a:xfrm>
              <a:off x="6851399" y="2676581"/>
              <a:ext cx="112369" cy="114529"/>
            </a:xfrm>
            <a:custGeom>
              <a:avLst/>
              <a:gdLst>
                <a:gd name="T0" fmla="*/ 104 w 104"/>
                <a:gd name="T1" fmla="*/ 66 h 106"/>
                <a:gd name="T2" fmla="*/ 66 w 104"/>
                <a:gd name="T3" fmla="*/ 106 h 106"/>
                <a:gd name="T4" fmla="*/ 0 w 104"/>
                <a:gd name="T5" fmla="*/ 38 h 106"/>
                <a:gd name="T6" fmla="*/ 38 w 104"/>
                <a:gd name="T7" fmla="*/ 0 h 106"/>
                <a:gd name="T8" fmla="*/ 104 w 104"/>
                <a:gd name="T9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6">
                  <a:moveTo>
                    <a:pt x="104" y="66"/>
                  </a:moveTo>
                  <a:lnTo>
                    <a:pt x="66" y="106"/>
                  </a:lnTo>
                  <a:lnTo>
                    <a:pt x="0" y="38"/>
                  </a:lnTo>
                  <a:lnTo>
                    <a:pt x="38" y="0"/>
                  </a:lnTo>
                  <a:lnTo>
                    <a:pt x="104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5" name="Rectangle 54"/>
            <p:cNvSpPr>
              <a:spLocks noChangeArrowheads="1"/>
            </p:cNvSpPr>
            <p:nvPr/>
          </p:nvSpPr>
          <p:spPr bwMode="auto">
            <a:xfrm>
              <a:off x="6690409" y="3110927"/>
              <a:ext cx="112369" cy="6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Freeform 55"/>
            <p:cNvSpPr/>
            <p:nvPr/>
          </p:nvSpPr>
          <p:spPr bwMode="auto">
            <a:xfrm>
              <a:off x="6851399" y="3476123"/>
              <a:ext cx="112369" cy="114529"/>
            </a:xfrm>
            <a:custGeom>
              <a:avLst/>
              <a:gdLst>
                <a:gd name="T0" fmla="*/ 66 w 104"/>
                <a:gd name="T1" fmla="*/ 0 h 106"/>
                <a:gd name="T2" fmla="*/ 104 w 104"/>
                <a:gd name="T3" fmla="*/ 40 h 106"/>
                <a:gd name="T4" fmla="*/ 38 w 104"/>
                <a:gd name="T5" fmla="*/ 106 h 106"/>
                <a:gd name="T6" fmla="*/ 0 w 104"/>
                <a:gd name="T7" fmla="*/ 69 h 106"/>
                <a:gd name="T8" fmla="*/ 66 w 104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6">
                  <a:moveTo>
                    <a:pt x="66" y="0"/>
                  </a:moveTo>
                  <a:lnTo>
                    <a:pt x="104" y="40"/>
                  </a:lnTo>
                  <a:lnTo>
                    <a:pt x="38" y="106"/>
                  </a:lnTo>
                  <a:lnTo>
                    <a:pt x="0" y="69"/>
                  </a:lnTo>
                  <a:lnTo>
                    <a:pt x="6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7283583" y="3652239"/>
              <a:ext cx="60506" cy="10264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8" name="Freeform 57"/>
            <p:cNvSpPr/>
            <p:nvPr/>
          </p:nvSpPr>
          <p:spPr bwMode="auto">
            <a:xfrm>
              <a:off x="7650941" y="3476123"/>
              <a:ext cx="115609" cy="114529"/>
            </a:xfrm>
            <a:custGeom>
              <a:avLst/>
              <a:gdLst>
                <a:gd name="T0" fmla="*/ 0 w 107"/>
                <a:gd name="T1" fmla="*/ 40 h 106"/>
                <a:gd name="T2" fmla="*/ 38 w 107"/>
                <a:gd name="T3" fmla="*/ 0 h 106"/>
                <a:gd name="T4" fmla="*/ 107 w 107"/>
                <a:gd name="T5" fmla="*/ 69 h 106"/>
                <a:gd name="T6" fmla="*/ 69 w 107"/>
                <a:gd name="T7" fmla="*/ 106 h 106"/>
                <a:gd name="T8" fmla="*/ 0 w 107"/>
                <a:gd name="T9" fmla="*/ 4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0" y="40"/>
                  </a:moveTo>
                  <a:lnTo>
                    <a:pt x="38" y="0"/>
                  </a:lnTo>
                  <a:lnTo>
                    <a:pt x="107" y="69"/>
                  </a:lnTo>
                  <a:lnTo>
                    <a:pt x="69" y="106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7824895" y="3110927"/>
              <a:ext cx="102643" cy="6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" name="Freeform 59"/>
            <p:cNvSpPr/>
            <p:nvPr/>
          </p:nvSpPr>
          <p:spPr bwMode="auto">
            <a:xfrm>
              <a:off x="7650941" y="2676581"/>
              <a:ext cx="115609" cy="114529"/>
            </a:xfrm>
            <a:custGeom>
              <a:avLst/>
              <a:gdLst>
                <a:gd name="T0" fmla="*/ 38 w 107"/>
                <a:gd name="T1" fmla="*/ 106 h 106"/>
                <a:gd name="T2" fmla="*/ 0 w 107"/>
                <a:gd name="T3" fmla="*/ 66 h 106"/>
                <a:gd name="T4" fmla="*/ 69 w 107"/>
                <a:gd name="T5" fmla="*/ 0 h 106"/>
                <a:gd name="T6" fmla="*/ 107 w 107"/>
                <a:gd name="T7" fmla="*/ 38 h 106"/>
                <a:gd name="T8" fmla="*/ 38 w 107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38" y="106"/>
                  </a:moveTo>
                  <a:lnTo>
                    <a:pt x="0" y="66"/>
                  </a:lnTo>
                  <a:lnTo>
                    <a:pt x="69" y="0"/>
                  </a:lnTo>
                  <a:lnTo>
                    <a:pt x="107" y="38"/>
                  </a:lnTo>
                  <a:lnTo>
                    <a:pt x="38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7221997" y="2201176"/>
              <a:ext cx="194484" cy="24526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" name="Freeform 61"/>
            <p:cNvSpPr/>
            <p:nvPr/>
          </p:nvSpPr>
          <p:spPr bwMode="auto">
            <a:xfrm>
              <a:off x="7150686" y="2047751"/>
              <a:ext cx="337105" cy="194484"/>
            </a:xfrm>
            <a:custGeom>
              <a:avLst/>
              <a:gdLst>
                <a:gd name="T0" fmla="*/ 132 w 132"/>
                <a:gd name="T1" fmla="*/ 70 h 76"/>
                <a:gd name="T2" fmla="*/ 126 w 132"/>
                <a:gd name="T3" fmla="*/ 76 h 76"/>
                <a:gd name="T4" fmla="*/ 6 w 132"/>
                <a:gd name="T5" fmla="*/ 76 h 76"/>
                <a:gd name="T6" fmla="*/ 0 w 132"/>
                <a:gd name="T7" fmla="*/ 70 h 76"/>
                <a:gd name="T8" fmla="*/ 0 w 132"/>
                <a:gd name="T9" fmla="*/ 6 h 76"/>
                <a:gd name="T10" fmla="*/ 6 w 132"/>
                <a:gd name="T11" fmla="*/ 0 h 76"/>
                <a:gd name="T12" fmla="*/ 126 w 132"/>
                <a:gd name="T13" fmla="*/ 0 h 76"/>
                <a:gd name="T14" fmla="*/ 132 w 132"/>
                <a:gd name="T15" fmla="*/ 6 h 76"/>
                <a:gd name="T16" fmla="*/ 132 w 132"/>
                <a:gd name="T17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132" y="70"/>
                  </a:moveTo>
                  <a:cubicBezTo>
                    <a:pt x="132" y="73"/>
                    <a:pt x="129" y="76"/>
                    <a:pt x="12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3" y="76"/>
                    <a:pt x="0" y="73"/>
                    <a:pt x="0" y="7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0"/>
                    <a:pt x="132" y="3"/>
                    <a:pt x="132" y="6"/>
                  </a:cubicBezTo>
                  <a:lnTo>
                    <a:pt x="13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3" name="Freeform 63"/>
            <p:cNvSpPr/>
            <p:nvPr/>
          </p:nvSpPr>
          <p:spPr bwMode="auto">
            <a:xfrm>
              <a:off x="6833031" y="3043938"/>
              <a:ext cx="572645" cy="179357"/>
            </a:xfrm>
            <a:custGeom>
              <a:avLst/>
              <a:gdLst>
                <a:gd name="T0" fmla="*/ 186 w 224"/>
                <a:gd name="T1" fmla="*/ 2 h 70"/>
                <a:gd name="T2" fmla="*/ 224 w 224"/>
                <a:gd name="T3" fmla="*/ 34 h 70"/>
                <a:gd name="T4" fmla="*/ 224 w 224"/>
                <a:gd name="T5" fmla="*/ 36 h 70"/>
                <a:gd name="T6" fmla="*/ 186 w 224"/>
                <a:gd name="T7" fmla="*/ 68 h 70"/>
                <a:gd name="T8" fmla="*/ 9 w 224"/>
                <a:gd name="T9" fmla="*/ 42 h 70"/>
                <a:gd name="T10" fmla="*/ 9 w 224"/>
                <a:gd name="T11" fmla="*/ 29 h 70"/>
                <a:gd name="T12" fmla="*/ 186 w 224"/>
                <a:gd name="T13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4" h="70">
                  <a:moveTo>
                    <a:pt x="186" y="2"/>
                  </a:moveTo>
                  <a:cubicBezTo>
                    <a:pt x="207" y="0"/>
                    <a:pt x="224" y="14"/>
                    <a:pt x="224" y="34"/>
                  </a:cubicBezTo>
                  <a:cubicBezTo>
                    <a:pt x="224" y="36"/>
                    <a:pt x="224" y="36"/>
                    <a:pt x="224" y="36"/>
                  </a:cubicBezTo>
                  <a:cubicBezTo>
                    <a:pt x="224" y="57"/>
                    <a:pt x="207" y="70"/>
                    <a:pt x="186" y="68"/>
                  </a:cubicBezTo>
                  <a:cubicBezTo>
                    <a:pt x="140" y="64"/>
                    <a:pt x="49" y="48"/>
                    <a:pt x="9" y="42"/>
                  </a:cubicBezTo>
                  <a:cubicBezTo>
                    <a:pt x="0" y="40"/>
                    <a:pt x="2" y="30"/>
                    <a:pt x="9" y="29"/>
                  </a:cubicBezTo>
                  <a:cubicBezTo>
                    <a:pt x="56" y="22"/>
                    <a:pt x="140" y="6"/>
                    <a:pt x="18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4" name="Group 124"/>
          <p:cNvGrpSpPr/>
          <p:nvPr/>
        </p:nvGrpSpPr>
        <p:grpSpPr>
          <a:xfrm>
            <a:off x="6436912" y="1844588"/>
            <a:ext cx="1758856" cy="2353431"/>
            <a:chOff x="4114587" y="1859539"/>
            <a:chExt cx="1527775" cy="2044234"/>
          </a:xfrm>
          <a:solidFill>
            <a:srgbClr val="006C8A"/>
          </a:solidFill>
        </p:grpSpPr>
        <p:sp>
          <p:nvSpPr>
            <p:cNvPr id="65" name="Freeform 19"/>
            <p:cNvSpPr/>
            <p:nvPr/>
          </p:nvSpPr>
          <p:spPr bwMode="auto">
            <a:xfrm>
              <a:off x="4185898" y="2441907"/>
              <a:ext cx="217172" cy="215012"/>
            </a:xfrm>
            <a:custGeom>
              <a:avLst/>
              <a:gdLst>
                <a:gd name="T0" fmla="*/ 65 w 85"/>
                <a:gd name="T1" fmla="*/ 8 h 84"/>
                <a:gd name="T2" fmla="*/ 39 w 85"/>
                <a:gd name="T3" fmla="*/ 7 h 84"/>
                <a:gd name="T4" fmla="*/ 7 w 85"/>
                <a:gd name="T5" fmla="*/ 39 h 84"/>
                <a:gd name="T6" fmla="*/ 8 w 85"/>
                <a:gd name="T7" fmla="*/ 65 h 84"/>
                <a:gd name="T8" fmla="*/ 32 w 85"/>
                <a:gd name="T9" fmla="*/ 66 h 84"/>
                <a:gd name="T10" fmla="*/ 51 w 85"/>
                <a:gd name="T11" fmla="*/ 84 h 84"/>
                <a:gd name="T12" fmla="*/ 85 w 85"/>
                <a:gd name="T13" fmla="*/ 50 h 84"/>
                <a:gd name="T14" fmla="*/ 66 w 85"/>
                <a:gd name="T15" fmla="*/ 32 h 84"/>
                <a:gd name="T16" fmla="*/ 65 w 85"/>
                <a:gd name="T17" fmla="*/ 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84">
                  <a:moveTo>
                    <a:pt x="65" y="8"/>
                  </a:moveTo>
                  <a:cubicBezTo>
                    <a:pt x="58" y="0"/>
                    <a:pt x="47" y="0"/>
                    <a:pt x="39" y="7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0" y="46"/>
                    <a:pt x="1" y="57"/>
                    <a:pt x="8" y="65"/>
                  </a:cubicBezTo>
                  <a:cubicBezTo>
                    <a:pt x="14" y="71"/>
                    <a:pt x="24" y="72"/>
                    <a:pt x="32" y="66"/>
                  </a:cubicBezTo>
                  <a:cubicBezTo>
                    <a:pt x="51" y="84"/>
                    <a:pt x="51" y="84"/>
                    <a:pt x="51" y="84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72" y="24"/>
                    <a:pt x="71" y="14"/>
                    <a:pt x="6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6" name="Freeform 20"/>
            <p:cNvSpPr>
              <a:spLocks noEditPoints="1"/>
            </p:cNvSpPr>
            <p:nvPr/>
          </p:nvSpPr>
          <p:spPr bwMode="auto">
            <a:xfrm>
              <a:off x="4569462" y="1859539"/>
              <a:ext cx="627749" cy="585611"/>
            </a:xfrm>
            <a:custGeom>
              <a:avLst/>
              <a:gdLst>
                <a:gd name="T0" fmla="*/ 123 w 246"/>
                <a:gd name="T1" fmla="*/ 229 h 229"/>
                <a:gd name="T2" fmla="*/ 0 w 246"/>
                <a:gd name="T3" fmla="*/ 114 h 229"/>
                <a:gd name="T4" fmla="*/ 123 w 246"/>
                <a:gd name="T5" fmla="*/ 0 h 229"/>
                <a:gd name="T6" fmla="*/ 246 w 246"/>
                <a:gd name="T7" fmla="*/ 114 h 229"/>
                <a:gd name="T8" fmla="*/ 123 w 246"/>
                <a:gd name="T9" fmla="*/ 229 h 229"/>
                <a:gd name="T10" fmla="*/ 123 w 246"/>
                <a:gd name="T11" fmla="*/ 23 h 229"/>
                <a:gd name="T12" fmla="*/ 23 w 246"/>
                <a:gd name="T13" fmla="*/ 114 h 229"/>
                <a:gd name="T14" fmla="*/ 123 w 246"/>
                <a:gd name="T15" fmla="*/ 206 h 229"/>
                <a:gd name="T16" fmla="*/ 223 w 246"/>
                <a:gd name="T17" fmla="*/ 114 h 229"/>
                <a:gd name="T18" fmla="*/ 123 w 246"/>
                <a:gd name="T19" fmla="*/ 2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6" h="229">
                  <a:moveTo>
                    <a:pt x="123" y="229"/>
                  </a:moveTo>
                  <a:cubicBezTo>
                    <a:pt x="55" y="229"/>
                    <a:pt x="0" y="178"/>
                    <a:pt x="0" y="114"/>
                  </a:cubicBezTo>
                  <a:cubicBezTo>
                    <a:pt x="0" y="51"/>
                    <a:pt x="55" y="0"/>
                    <a:pt x="123" y="0"/>
                  </a:cubicBezTo>
                  <a:cubicBezTo>
                    <a:pt x="191" y="0"/>
                    <a:pt x="246" y="51"/>
                    <a:pt x="246" y="114"/>
                  </a:cubicBezTo>
                  <a:cubicBezTo>
                    <a:pt x="246" y="178"/>
                    <a:pt x="191" y="229"/>
                    <a:pt x="123" y="229"/>
                  </a:cubicBezTo>
                  <a:close/>
                  <a:moveTo>
                    <a:pt x="123" y="23"/>
                  </a:moveTo>
                  <a:cubicBezTo>
                    <a:pt x="68" y="23"/>
                    <a:pt x="23" y="64"/>
                    <a:pt x="23" y="114"/>
                  </a:cubicBezTo>
                  <a:cubicBezTo>
                    <a:pt x="23" y="165"/>
                    <a:pt x="68" y="206"/>
                    <a:pt x="123" y="206"/>
                  </a:cubicBezTo>
                  <a:cubicBezTo>
                    <a:pt x="178" y="206"/>
                    <a:pt x="223" y="165"/>
                    <a:pt x="223" y="114"/>
                  </a:cubicBezTo>
                  <a:cubicBezTo>
                    <a:pt x="223" y="64"/>
                    <a:pt x="178" y="23"/>
                    <a:pt x="12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" name="Freeform 21"/>
            <p:cNvSpPr>
              <a:spLocks noEditPoints="1"/>
            </p:cNvSpPr>
            <p:nvPr/>
          </p:nvSpPr>
          <p:spPr bwMode="auto">
            <a:xfrm>
              <a:off x="4114587" y="2372758"/>
              <a:ext cx="1527775" cy="1531015"/>
            </a:xfrm>
            <a:custGeom>
              <a:avLst/>
              <a:gdLst>
                <a:gd name="T0" fmla="*/ 299 w 598"/>
                <a:gd name="T1" fmla="*/ 599 h 599"/>
                <a:gd name="T2" fmla="*/ 0 w 598"/>
                <a:gd name="T3" fmla="*/ 300 h 599"/>
                <a:gd name="T4" fmla="*/ 299 w 598"/>
                <a:gd name="T5" fmla="*/ 0 h 599"/>
                <a:gd name="T6" fmla="*/ 598 w 598"/>
                <a:gd name="T7" fmla="*/ 300 h 599"/>
                <a:gd name="T8" fmla="*/ 299 w 598"/>
                <a:gd name="T9" fmla="*/ 599 h 599"/>
                <a:gd name="T10" fmla="*/ 299 w 598"/>
                <a:gd name="T11" fmla="*/ 35 h 599"/>
                <a:gd name="T12" fmla="*/ 34 w 598"/>
                <a:gd name="T13" fmla="*/ 300 h 599"/>
                <a:gd name="T14" fmla="*/ 299 w 598"/>
                <a:gd name="T15" fmla="*/ 564 h 599"/>
                <a:gd name="T16" fmla="*/ 564 w 598"/>
                <a:gd name="T17" fmla="*/ 300 h 599"/>
                <a:gd name="T18" fmla="*/ 299 w 598"/>
                <a:gd name="T19" fmla="*/ 35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8" h="599">
                  <a:moveTo>
                    <a:pt x="299" y="599"/>
                  </a:moveTo>
                  <a:cubicBezTo>
                    <a:pt x="134" y="599"/>
                    <a:pt x="0" y="465"/>
                    <a:pt x="0" y="300"/>
                  </a:cubicBezTo>
                  <a:cubicBezTo>
                    <a:pt x="0" y="135"/>
                    <a:pt x="134" y="0"/>
                    <a:pt x="299" y="0"/>
                  </a:cubicBezTo>
                  <a:cubicBezTo>
                    <a:pt x="464" y="0"/>
                    <a:pt x="598" y="135"/>
                    <a:pt x="598" y="300"/>
                  </a:cubicBezTo>
                  <a:cubicBezTo>
                    <a:pt x="598" y="465"/>
                    <a:pt x="464" y="599"/>
                    <a:pt x="299" y="599"/>
                  </a:cubicBezTo>
                  <a:close/>
                  <a:moveTo>
                    <a:pt x="299" y="35"/>
                  </a:moveTo>
                  <a:cubicBezTo>
                    <a:pt x="153" y="35"/>
                    <a:pt x="34" y="154"/>
                    <a:pt x="34" y="300"/>
                  </a:cubicBezTo>
                  <a:cubicBezTo>
                    <a:pt x="34" y="446"/>
                    <a:pt x="153" y="564"/>
                    <a:pt x="299" y="564"/>
                  </a:cubicBezTo>
                  <a:cubicBezTo>
                    <a:pt x="445" y="564"/>
                    <a:pt x="564" y="446"/>
                    <a:pt x="564" y="300"/>
                  </a:cubicBezTo>
                  <a:cubicBezTo>
                    <a:pt x="564" y="154"/>
                    <a:pt x="445" y="35"/>
                    <a:pt x="29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" name="Rectangle 22"/>
            <p:cNvSpPr>
              <a:spLocks noChangeArrowheads="1"/>
            </p:cNvSpPr>
            <p:nvPr/>
          </p:nvSpPr>
          <p:spPr bwMode="auto">
            <a:xfrm>
              <a:off x="4857945" y="2521862"/>
              <a:ext cx="61587" cy="101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" name="Freeform 23"/>
            <p:cNvSpPr/>
            <p:nvPr/>
          </p:nvSpPr>
          <p:spPr bwMode="auto">
            <a:xfrm>
              <a:off x="4420358" y="2679609"/>
              <a:ext cx="115609" cy="115609"/>
            </a:xfrm>
            <a:custGeom>
              <a:avLst/>
              <a:gdLst>
                <a:gd name="T0" fmla="*/ 107 w 107"/>
                <a:gd name="T1" fmla="*/ 66 h 107"/>
                <a:gd name="T2" fmla="*/ 69 w 107"/>
                <a:gd name="T3" fmla="*/ 107 h 107"/>
                <a:gd name="T4" fmla="*/ 0 w 107"/>
                <a:gd name="T5" fmla="*/ 38 h 107"/>
                <a:gd name="T6" fmla="*/ 41 w 107"/>
                <a:gd name="T7" fmla="*/ 0 h 107"/>
                <a:gd name="T8" fmla="*/ 107 w 107"/>
                <a:gd name="T9" fmla="*/ 6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7">
                  <a:moveTo>
                    <a:pt x="107" y="66"/>
                  </a:moveTo>
                  <a:lnTo>
                    <a:pt x="69" y="107"/>
                  </a:lnTo>
                  <a:lnTo>
                    <a:pt x="0" y="38"/>
                  </a:lnTo>
                  <a:lnTo>
                    <a:pt x="41" y="0"/>
                  </a:lnTo>
                  <a:lnTo>
                    <a:pt x="107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0" name="Rectangle 24"/>
            <p:cNvSpPr>
              <a:spLocks noChangeArrowheads="1"/>
            </p:cNvSpPr>
            <p:nvPr/>
          </p:nvSpPr>
          <p:spPr bwMode="auto">
            <a:xfrm>
              <a:off x="4264771" y="3113955"/>
              <a:ext cx="112369" cy="6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1" name="Freeform 25"/>
            <p:cNvSpPr/>
            <p:nvPr/>
          </p:nvSpPr>
          <p:spPr bwMode="auto">
            <a:xfrm>
              <a:off x="4420358" y="3479151"/>
              <a:ext cx="115609" cy="115609"/>
            </a:xfrm>
            <a:custGeom>
              <a:avLst/>
              <a:gdLst>
                <a:gd name="T0" fmla="*/ 69 w 107"/>
                <a:gd name="T1" fmla="*/ 0 h 107"/>
                <a:gd name="T2" fmla="*/ 107 w 107"/>
                <a:gd name="T3" fmla="*/ 41 h 107"/>
                <a:gd name="T4" fmla="*/ 41 w 107"/>
                <a:gd name="T5" fmla="*/ 107 h 107"/>
                <a:gd name="T6" fmla="*/ 0 w 107"/>
                <a:gd name="T7" fmla="*/ 69 h 107"/>
                <a:gd name="T8" fmla="*/ 69 w 107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7">
                  <a:moveTo>
                    <a:pt x="69" y="0"/>
                  </a:moveTo>
                  <a:lnTo>
                    <a:pt x="107" y="41"/>
                  </a:lnTo>
                  <a:lnTo>
                    <a:pt x="41" y="107"/>
                  </a:lnTo>
                  <a:lnTo>
                    <a:pt x="0" y="69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2" name="Rectangle 26"/>
            <p:cNvSpPr>
              <a:spLocks noChangeArrowheads="1"/>
            </p:cNvSpPr>
            <p:nvPr/>
          </p:nvSpPr>
          <p:spPr bwMode="auto">
            <a:xfrm>
              <a:off x="4857945" y="3655267"/>
              <a:ext cx="61587" cy="10264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3" name="Freeform 27"/>
            <p:cNvSpPr/>
            <p:nvPr/>
          </p:nvSpPr>
          <p:spPr bwMode="auto">
            <a:xfrm>
              <a:off x="5223142" y="3479151"/>
              <a:ext cx="114529" cy="115609"/>
            </a:xfrm>
            <a:custGeom>
              <a:avLst/>
              <a:gdLst>
                <a:gd name="T0" fmla="*/ 0 w 106"/>
                <a:gd name="T1" fmla="*/ 41 h 107"/>
                <a:gd name="T2" fmla="*/ 38 w 106"/>
                <a:gd name="T3" fmla="*/ 0 h 107"/>
                <a:gd name="T4" fmla="*/ 106 w 106"/>
                <a:gd name="T5" fmla="*/ 69 h 107"/>
                <a:gd name="T6" fmla="*/ 66 w 106"/>
                <a:gd name="T7" fmla="*/ 107 h 107"/>
                <a:gd name="T8" fmla="*/ 0 w 106"/>
                <a:gd name="T9" fmla="*/ 4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07">
                  <a:moveTo>
                    <a:pt x="0" y="41"/>
                  </a:moveTo>
                  <a:lnTo>
                    <a:pt x="38" y="0"/>
                  </a:lnTo>
                  <a:lnTo>
                    <a:pt x="106" y="69"/>
                  </a:lnTo>
                  <a:lnTo>
                    <a:pt x="66" y="107"/>
                  </a:lnTo>
                  <a:lnTo>
                    <a:pt x="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4" name="Rectangle 28"/>
            <p:cNvSpPr>
              <a:spLocks noChangeArrowheads="1"/>
            </p:cNvSpPr>
            <p:nvPr/>
          </p:nvSpPr>
          <p:spPr bwMode="auto">
            <a:xfrm>
              <a:off x="5399256" y="3113955"/>
              <a:ext cx="102643" cy="6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5" name="Freeform 29"/>
            <p:cNvSpPr/>
            <p:nvPr/>
          </p:nvSpPr>
          <p:spPr bwMode="auto">
            <a:xfrm>
              <a:off x="5223142" y="2679609"/>
              <a:ext cx="114529" cy="115609"/>
            </a:xfrm>
            <a:custGeom>
              <a:avLst/>
              <a:gdLst>
                <a:gd name="T0" fmla="*/ 38 w 106"/>
                <a:gd name="T1" fmla="*/ 107 h 107"/>
                <a:gd name="T2" fmla="*/ 0 w 106"/>
                <a:gd name="T3" fmla="*/ 66 h 107"/>
                <a:gd name="T4" fmla="*/ 66 w 106"/>
                <a:gd name="T5" fmla="*/ 0 h 107"/>
                <a:gd name="T6" fmla="*/ 106 w 106"/>
                <a:gd name="T7" fmla="*/ 38 h 107"/>
                <a:gd name="T8" fmla="*/ 38 w 106"/>
                <a:gd name="T9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07">
                  <a:moveTo>
                    <a:pt x="38" y="107"/>
                  </a:moveTo>
                  <a:lnTo>
                    <a:pt x="0" y="66"/>
                  </a:lnTo>
                  <a:lnTo>
                    <a:pt x="66" y="0"/>
                  </a:lnTo>
                  <a:lnTo>
                    <a:pt x="106" y="38"/>
                  </a:lnTo>
                  <a:lnTo>
                    <a:pt x="38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6" name="Rectangle 30"/>
            <p:cNvSpPr>
              <a:spLocks noChangeArrowheads="1"/>
            </p:cNvSpPr>
            <p:nvPr/>
          </p:nvSpPr>
          <p:spPr bwMode="auto">
            <a:xfrm>
              <a:off x="4796358" y="2204206"/>
              <a:ext cx="194484" cy="24526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7" name="Freeform 31"/>
            <p:cNvSpPr/>
            <p:nvPr/>
          </p:nvSpPr>
          <p:spPr bwMode="auto">
            <a:xfrm>
              <a:off x="4725048" y="2050781"/>
              <a:ext cx="337105" cy="194484"/>
            </a:xfrm>
            <a:custGeom>
              <a:avLst/>
              <a:gdLst>
                <a:gd name="T0" fmla="*/ 132 w 132"/>
                <a:gd name="T1" fmla="*/ 70 h 76"/>
                <a:gd name="T2" fmla="*/ 126 w 132"/>
                <a:gd name="T3" fmla="*/ 76 h 76"/>
                <a:gd name="T4" fmla="*/ 6 w 132"/>
                <a:gd name="T5" fmla="*/ 76 h 76"/>
                <a:gd name="T6" fmla="*/ 0 w 132"/>
                <a:gd name="T7" fmla="*/ 70 h 76"/>
                <a:gd name="T8" fmla="*/ 0 w 132"/>
                <a:gd name="T9" fmla="*/ 6 h 76"/>
                <a:gd name="T10" fmla="*/ 6 w 132"/>
                <a:gd name="T11" fmla="*/ 0 h 76"/>
                <a:gd name="T12" fmla="*/ 126 w 132"/>
                <a:gd name="T13" fmla="*/ 0 h 76"/>
                <a:gd name="T14" fmla="*/ 132 w 132"/>
                <a:gd name="T15" fmla="*/ 6 h 76"/>
                <a:gd name="T16" fmla="*/ 132 w 132"/>
                <a:gd name="T17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132" y="70"/>
                  </a:moveTo>
                  <a:cubicBezTo>
                    <a:pt x="132" y="73"/>
                    <a:pt x="129" y="76"/>
                    <a:pt x="12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3" y="76"/>
                    <a:pt x="0" y="73"/>
                    <a:pt x="0" y="7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0"/>
                    <a:pt x="132" y="3"/>
                    <a:pt x="132" y="6"/>
                  </a:cubicBezTo>
                  <a:lnTo>
                    <a:pt x="13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8" name="Freeform 33"/>
            <p:cNvSpPr/>
            <p:nvPr/>
          </p:nvSpPr>
          <p:spPr bwMode="auto">
            <a:xfrm>
              <a:off x="4786634" y="3052369"/>
              <a:ext cx="178276" cy="559679"/>
            </a:xfrm>
            <a:custGeom>
              <a:avLst/>
              <a:gdLst>
                <a:gd name="T0" fmla="*/ 2 w 70"/>
                <a:gd name="T1" fmla="*/ 35 h 219"/>
                <a:gd name="T2" fmla="*/ 34 w 70"/>
                <a:gd name="T3" fmla="*/ 0 h 219"/>
                <a:gd name="T4" fmla="*/ 36 w 70"/>
                <a:gd name="T5" fmla="*/ 0 h 219"/>
                <a:gd name="T6" fmla="*/ 68 w 70"/>
                <a:gd name="T7" fmla="*/ 35 h 219"/>
                <a:gd name="T8" fmla="*/ 41 w 70"/>
                <a:gd name="T9" fmla="*/ 210 h 219"/>
                <a:gd name="T10" fmla="*/ 29 w 70"/>
                <a:gd name="T11" fmla="*/ 211 h 219"/>
                <a:gd name="T12" fmla="*/ 2 w 70"/>
                <a:gd name="T13" fmla="*/ 3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219">
                  <a:moveTo>
                    <a:pt x="2" y="35"/>
                  </a:moveTo>
                  <a:cubicBezTo>
                    <a:pt x="0" y="14"/>
                    <a:pt x="13" y="0"/>
                    <a:pt x="3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57" y="0"/>
                    <a:pt x="70" y="14"/>
                    <a:pt x="68" y="35"/>
                  </a:cubicBezTo>
                  <a:cubicBezTo>
                    <a:pt x="64" y="81"/>
                    <a:pt x="48" y="170"/>
                    <a:pt x="41" y="210"/>
                  </a:cubicBezTo>
                  <a:cubicBezTo>
                    <a:pt x="40" y="219"/>
                    <a:pt x="30" y="218"/>
                    <a:pt x="29" y="211"/>
                  </a:cubicBezTo>
                  <a:cubicBezTo>
                    <a:pt x="22" y="164"/>
                    <a:pt x="6" y="81"/>
                    <a:pt x="2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21943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7" grpId="0" animBg="1"/>
      <p:bldP spid="41" grpId="0" animBg="1"/>
      <p:bldP spid="4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/>
          <p:nvPr/>
        </p:nvGrpSpPr>
        <p:grpSpPr>
          <a:xfrm>
            <a:off x="4301567" y="4008281"/>
            <a:ext cx="3655385" cy="3821139"/>
            <a:chOff x="4288867" y="2805413"/>
            <a:chExt cx="3655385" cy="3821139"/>
          </a:xfrm>
        </p:grpSpPr>
        <p:sp>
          <p:nvSpPr>
            <p:cNvPr id="3" name="Freeform 6"/>
            <p:cNvSpPr/>
            <p:nvPr/>
          </p:nvSpPr>
          <p:spPr bwMode="auto">
            <a:xfrm>
              <a:off x="5296500" y="6399726"/>
              <a:ext cx="571427" cy="226826"/>
            </a:xfrm>
            <a:custGeom>
              <a:avLst/>
              <a:gdLst>
                <a:gd name="T0" fmla="*/ 38 w 55"/>
                <a:gd name="T1" fmla="*/ 3 h 22"/>
                <a:gd name="T2" fmla="*/ 35 w 55"/>
                <a:gd name="T3" fmla="*/ 7 h 22"/>
                <a:gd name="T4" fmla="*/ 4 w 55"/>
                <a:gd name="T5" fmla="*/ 17 h 22"/>
                <a:gd name="T6" fmla="*/ 0 w 55"/>
                <a:gd name="T7" fmla="*/ 22 h 22"/>
                <a:gd name="T8" fmla="*/ 52 w 55"/>
                <a:gd name="T9" fmla="*/ 22 h 22"/>
                <a:gd name="T10" fmla="*/ 52 w 55"/>
                <a:gd name="T11" fmla="*/ 13 h 22"/>
                <a:gd name="T12" fmla="*/ 49 w 55"/>
                <a:gd name="T13" fmla="*/ 3 h 22"/>
                <a:gd name="T14" fmla="*/ 38 w 55"/>
                <a:gd name="T1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2">
                  <a:moveTo>
                    <a:pt x="38" y="3"/>
                  </a:moveTo>
                  <a:cubicBezTo>
                    <a:pt x="38" y="3"/>
                    <a:pt x="40" y="6"/>
                    <a:pt x="35" y="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1" y="19"/>
                    <a:pt x="0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5" y="13"/>
                    <a:pt x="52" y="13"/>
                  </a:cubicBezTo>
                  <a:cubicBezTo>
                    <a:pt x="52" y="13"/>
                    <a:pt x="49" y="7"/>
                    <a:pt x="49" y="3"/>
                  </a:cubicBezTo>
                  <a:cubicBezTo>
                    <a:pt x="50" y="0"/>
                    <a:pt x="38" y="3"/>
                    <a:pt x="38" y="3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" name="Freeform 7"/>
            <p:cNvSpPr/>
            <p:nvPr/>
          </p:nvSpPr>
          <p:spPr bwMode="auto">
            <a:xfrm>
              <a:off x="6260508" y="6399726"/>
              <a:ext cx="575788" cy="226826"/>
            </a:xfrm>
            <a:custGeom>
              <a:avLst/>
              <a:gdLst>
                <a:gd name="T0" fmla="*/ 17 w 55"/>
                <a:gd name="T1" fmla="*/ 3 h 22"/>
                <a:gd name="T2" fmla="*/ 20 w 55"/>
                <a:gd name="T3" fmla="*/ 7 h 22"/>
                <a:gd name="T4" fmla="*/ 51 w 55"/>
                <a:gd name="T5" fmla="*/ 17 h 22"/>
                <a:gd name="T6" fmla="*/ 55 w 55"/>
                <a:gd name="T7" fmla="*/ 22 h 22"/>
                <a:gd name="T8" fmla="*/ 3 w 55"/>
                <a:gd name="T9" fmla="*/ 22 h 22"/>
                <a:gd name="T10" fmla="*/ 3 w 55"/>
                <a:gd name="T11" fmla="*/ 13 h 22"/>
                <a:gd name="T12" fmla="*/ 6 w 55"/>
                <a:gd name="T13" fmla="*/ 3 h 22"/>
                <a:gd name="T14" fmla="*/ 17 w 55"/>
                <a:gd name="T1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2">
                  <a:moveTo>
                    <a:pt x="17" y="3"/>
                  </a:moveTo>
                  <a:cubicBezTo>
                    <a:pt x="17" y="3"/>
                    <a:pt x="16" y="6"/>
                    <a:pt x="20" y="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17"/>
                    <a:pt x="54" y="19"/>
                    <a:pt x="55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0" y="13"/>
                    <a:pt x="3" y="13"/>
                  </a:cubicBezTo>
                  <a:cubicBezTo>
                    <a:pt x="3" y="13"/>
                    <a:pt x="6" y="7"/>
                    <a:pt x="6" y="3"/>
                  </a:cubicBezTo>
                  <a:cubicBezTo>
                    <a:pt x="5" y="0"/>
                    <a:pt x="17" y="3"/>
                    <a:pt x="17" y="3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" name="Freeform 8"/>
            <p:cNvSpPr/>
            <p:nvPr/>
          </p:nvSpPr>
          <p:spPr bwMode="auto">
            <a:xfrm>
              <a:off x="5671635" y="5435716"/>
              <a:ext cx="309706" cy="1003267"/>
            </a:xfrm>
            <a:custGeom>
              <a:avLst/>
              <a:gdLst>
                <a:gd name="T0" fmla="*/ 35 w 71"/>
                <a:gd name="T1" fmla="*/ 0 h 230"/>
                <a:gd name="T2" fmla="*/ 0 w 71"/>
                <a:gd name="T3" fmla="*/ 230 h 230"/>
                <a:gd name="T4" fmla="*/ 43 w 71"/>
                <a:gd name="T5" fmla="*/ 230 h 230"/>
                <a:gd name="T6" fmla="*/ 71 w 71"/>
                <a:gd name="T7" fmla="*/ 0 h 230"/>
                <a:gd name="T8" fmla="*/ 35 w 71"/>
                <a:gd name="T9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30">
                  <a:moveTo>
                    <a:pt x="35" y="0"/>
                  </a:moveTo>
                  <a:lnTo>
                    <a:pt x="0" y="230"/>
                  </a:lnTo>
                  <a:lnTo>
                    <a:pt x="43" y="230"/>
                  </a:lnTo>
                  <a:lnTo>
                    <a:pt x="71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" name="Freeform 9"/>
            <p:cNvSpPr/>
            <p:nvPr/>
          </p:nvSpPr>
          <p:spPr bwMode="auto">
            <a:xfrm>
              <a:off x="6160183" y="5435716"/>
              <a:ext cx="322790" cy="1003267"/>
            </a:xfrm>
            <a:custGeom>
              <a:avLst/>
              <a:gdLst>
                <a:gd name="T0" fmla="*/ 35 w 74"/>
                <a:gd name="T1" fmla="*/ 0 h 230"/>
                <a:gd name="T2" fmla="*/ 74 w 74"/>
                <a:gd name="T3" fmla="*/ 230 h 230"/>
                <a:gd name="T4" fmla="*/ 31 w 74"/>
                <a:gd name="T5" fmla="*/ 230 h 230"/>
                <a:gd name="T6" fmla="*/ 0 w 74"/>
                <a:gd name="T7" fmla="*/ 0 h 230"/>
                <a:gd name="T8" fmla="*/ 35 w 74"/>
                <a:gd name="T9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30">
                  <a:moveTo>
                    <a:pt x="35" y="0"/>
                  </a:moveTo>
                  <a:lnTo>
                    <a:pt x="74" y="230"/>
                  </a:lnTo>
                  <a:lnTo>
                    <a:pt x="31" y="230"/>
                  </a:lnTo>
                  <a:lnTo>
                    <a:pt x="0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" name="Freeform 10"/>
            <p:cNvSpPr/>
            <p:nvPr/>
          </p:nvSpPr>
          <p:spPr bwMode="auto">
            <a:xfrm>
              <a:off x="5470982" y="3459717"/>
              <a:ext cx="1208284" cy="1312973"/>
            </a:xfrm>
            <a:custGeom>
              <a:avLst/>
              <a:gdLst>
                <a:gd name="T0" fmla="*/ 116 w 116"/>
                <a:gd name="T1" fmla="*/ 58 h 127"/>
                <a:gd name="T2" fmla="*/ 58 w 116"/>
                <a:gd name="T3" fmla="*/ 0 h 127"/>
                <a:gd name="T4" fmla="*/ 0 w 116"/>
                <a:gd name="T5" fmla="*/ 58 h 127"/>
                <a:gd name="T6" fmla="*/ 0 w 116"/>
                <a:gd name="T7" fmla="*/ 95 h 127"/>
                <a:gd name="T8" fmla="*/ 116 w 116"/>
                <a:gd name="T9" fmla="*/ 95 h 127"/>
                <a:gd name="T10" fmla="*/ 116 w 116"/>
                <a:gd name="T11" fmla="*/ 5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27">
                  <a:moveTo>
                    <a:pt x="116" y="58"/>
                  </a:move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27"/>
                    <a:pt x="116" y="127"/>
                    <a:pt x="116" y="95"/>
                  </a:cubicBezTo>
                  <a:cubicBezTo>
                    <a:pt x="116" y="58"/>
                    <a:pt x="116" y="58"/>
                    <a:pt x="116" y="58"/>
                  </a:cubicBezTo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" name="Freeform 11"/>
            <p:cNvSpPr/>
            <p:nvPr/>
          </p:nvSpPr>
          <p:spPr bwMode="auto">
            <a:xfrm>
              <a:off x="5462258" y="4410640"/>
              <a:ext cx="1217008" cy="1203120"/>
            </a:xfrm>
            <a:custGeom>
              <a:avLst/>
              <a:gdLst>
                <a:gd name="T0" fmla="*/ 272 w 279"/>
                <a:gd name="T1" fmla="*/ 261 h 261"/>
                <a:gd name="T2" fmla="*/ 7 w 279"/>
                <a:gd name="T3" fmla="*/ 261 h 261"/>
                <a:gd name="T4" fmla="*/ 0 w 279"/>
                <a:gd name="T5" fmla="*/ 0 h 261"/>
                <a:gd name="T6" fmla="*/ 279 w 279"/>
                <a:gd name="T7" fmla="*/ 0 h 261"/>
                <a:gd name="T8" fmla="*/ 272 w 279"/>
                <a:gd name="T9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61">
                  <a:moveTo>
                    <a:pt x="272" y="261"/>
                  </a:moveTo>
                  <a:lnTo>
                    <a:pt x="7" y="261"/>
                  </a:lnTo>
                  <a:lnTo>
                    <a:pt x="0" y="0"/>
                  </a:lnTo>
                  <a:lnTo>
                    <a:pt x="279" y="0"/>
                  </a:lnTo>
                  <a:lnTo>
                    <a:pt x="272" y="26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9" name="Freeform 12"/>
            <p:cNvSpPr/>
            <p:nvPr/>
          </p:nvSpPr>
          <p:spPr bwMode="auto">
            <a:xfrm>
              <a:off x="5462258" y="4410640"/>
              <a:ext cx="1217008" cy="1138492"/>
            </a:xfrm>
            <a:custGeom>
              <a:avLst/>
              <a:gdLst>
                <a:gd name="T0" fmla="*/ 272 w 279"/>
                <a:gd name="T1" fmla="*/ 261 h 261"/>
                <a:gd name="T2" fmla="*/ 7 w 279"/>
                <a:gd name="T3" fmla="*/ 261 h 261"/>
                <a:gd name="T4" fmla="*/ 0 w 279"/>
                <a:gd name="T5" fmla="*/ 0 h 261"/>
                <a:gd name="T6" fmla="*/ 279 w 279"/>
                <a:gd name="T7" fmla="*/ 0 h 261"/>
                <a:gd name="T8" fmla="*/ 272 w 279"/>
                <a:gd name="T9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61">
                  <a:moveTo>
                    <a:pt x="272" y="261"/>
                  </a:moveTo>
                  <a:lnTo>
                    <a:pt x="7" y="261"/>
                  </a:lnTo>
                  <a:lnTo>
                    <a:pt x="0" y="0"/>
                  </a:lnTo>
                  <a:lnTo>
                    <a:pt x="279" y="0"/>
                  </a:lnTo>
                  <a:lnTo>
                    <a:pt x="272" y="2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" name="Freeform 13"/>
            <p:cNvSpPr/>
            <p:nvPr/>
          </p:nvSpPr>
          <p:spPr bwMode="auto">
            <a:xfrm>
              <a:off x="5898461" y="4410640"/>
              <a:ext cx="353326" cy="74156"/>
            </a:xfrm>
            <a:custGeom>
              <a:avLst/>
              <a:gdLst>
                <a:gd name="T0" fmla="*/ 17 w 81"/>
                <a:gd name="T1" fmla="*/ 0 h 17"/>
                <a:gd name="T2" fmla="*/ 0 w 81"/>
                <a:gd name="T3" fmla="*/ 17 h 17"/>
                <a:gd name="T4" fmla="*/ 81 w 81"/>
                <a:gd name="T5" fmla="*/ 17 h 17"/>
                <a:gd name="T6" fmla="*/ 67 w 81"/>
                <a:gd name="T7" fmla="*/ 0 h 17"/>
                <a:gd name="T8" fmla="*/ 17 w 81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7">
                  <a:moveTo>
                    <a:pt x="17" y="0"/>
                  </a:moveTo>
                  <a:lnTo>
                    <a:pt x="0" y="17"/>
                  </a:lnTo>
                  <a:lnTo>
                    <a:pt x="81" y="17"/>
                  </a:lnTo>
                  <a:lnTo>
                    <a:pt x="6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" name="Freeform 14"/>
            <p:cNvSpPr/>
            <p:nvPr/>
          </p:nvSpPr>
          <p:spPr bwMode="auto">
            <a:xfrm>
              <a:off x="6635643" y="3874109"/>
              <a:ext cx="104689" cy="266085"/>
            </a:xfrm>
            <a:custGeom>
              <a:avLst/>
              <a:gdLst>
                <a:gd name="T0" fmla="*/ 0 w 10"/>
                <a:gd name="T1" fmla="*/ 21 h 26"/>
                <a:gd name="T2" fmla="*/ 5 w 10"/>
                <a:gd name="T3" fmla="*/ 26 h 26"/>
                <a:gd name="T4" fmla="*/ 10 w 10"/>
                <a:gd name="T5" fmla="*/ 21 h 26"/>
                <a:gd name="T6" fmla="*/ 10 w 10"/>
                <a:gd name="T7" fmla="*/ 5 h 26"/>
                <a:gd name="T8" fmla="*/ 5 w 10"/>
                <a:gd name="T9" fmla="*/ 0 h 26"/>
                <a:gd name="T10" fmla="*/ 0 w 10"/>
                <a:gd name="T11" fmla="*/ 5 h 26"/>
                <a:gd name="T12" fmla="*/ 0 w 10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6">
                  <a:moveTo>
                    <a:pt x="0" y="21"/>
                  </a:moveTo>
                  <a:cubicBezTo>
                    <a:pt x="0" y="23"/>
                    <a:pt x="2" y="26"/>
                    <a:pt x="5" y="26"/>
                  </a:cubicBezTo>
                  <a:cubicBezTo>
                    <a:pt x="8" y="26"/>
                    <a:pt x="10" y="23"/>
                    <a:pt x="10" y="21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3"/>
                    <a:pt x="8" y="0"/>
                    <a:pt x="5" y="0"/>
                  </a:cubicBezTo>
                  <a:cubicBezTo>
                    <a:pt x="2" y="0"/>
                    <a:pt x="0" y="3"/>
                    <a:pt x="0" y="5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2" name="Freeform 15"/>
            <p:cNvSpPr/>
            <p:nvPr/>
          </p:nvSpPr>
          <p:spPr bwMode="auto">
            <a:xfrm>
              <a:off x="6635643" y="3922093"/>
              <a:ext cx="82880" cy="165757"/>
            </a:xfrm>
            <a:custGeom>
              <a:avLst/>
              <a:gdLst>
                <a:gd name="T0" fmla="*/ 3 w 8"/>
                <a:gd name="T1" fmla="*/ 13 h 16"/>
                <a:gd name="T2" fmla="*/ 3 w 8"/>
                <a:gd name="T3" fmla="*/ 3 h 16"/>
                <a:gd name="T4" fmla="*/ 0 w 8"/>
                <a:gd name="T5" fmla="*/ 0 h 16"/>
                <a:gd name="T6" fmla="*/ 1 w 8"/>
                <a:gd name="T7" fmla="*/ 0 h 16"/>
                <a:gd name="T8" fmla="*/ 8 w 8"/>
                <a:gd name="T9" fmla="*/ 3 h 16"/>
                <a:gd name="T10" fmla="*/ 8 w 8"/>
                <a:gd name="T11" fmla="*/ 13 h 16"/>
                <a:gd name="T12" fmla="*/ 3 w 8"/>
                <a:gd name="T13" fmla="*/ 16 h 16"/>
                <a:gd name="T14" fmla="*/ 1 w 8"/>
                <a:gd name="T15" fmla="*/ 16 h 16"/>
                <a:gd name="T16" fmla="*/ 3 w 8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6">
                  <a:moveTo>
                    <a:pt x="3" y="1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5"/>
                    <a:pt x="6" y="16"/>
                    <a:pt x="3" y="16"/>
                  </a:cubicBezTo>
                  <a:cubicBezTo>
                    <a:pt x="2" y="16"/>
                    <a:pt x="2" y="16"/>
                    <a:pt x="1" y="16"/>
                  </a:cubicBezTo>
                  <a:cubicBezTo>
                    <a:pt x="4" y="16"/>
                    <a:pt x="3" y="14"/>
                    <a:pt x="3" y="13"/>
                  </a:cubicBezTo>
                  <a:close/>
                </a:path>
              </a:pathLst>
            </a:custGeom>
            <a:solidFill>
              <a:srgbClr val="B992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3" name="Freeform 16"/>
            <p:cNvSpPr/>
            <p:nvPr/>
          </p:nvSpPr>
          <p:spPr bwMode="auto">
            <a:xfrm>
              <a:off x="5418637" y="3874109"/>
              <a:ext cx="104689" cy="266085"/>
            </a:xfrm>
            <a:custGeom>
              <a:avLst/>
              <a:gdLst>
                <a:gd name="T0" fmla="*/ 10 w 10"/>
                <a:gd name="T1" fmla="*/ 21 h 26"/>
                <a:gd name="T2" fmla="*/ 5 w 10"/>
                <a:gd name="T3" fmla="*/ 26 h 26"/>
                <a:gd name="T4" fmla="*/ 0 w 10"/>
                <a:gd name="T5" fmla="*/ 21 h 26"/>
                <a:gd name="T6" fmla="*/ 0 w 10"/>
                <a:gd name="T7" fmla="*/ 5 h 26"/>
                <a:gd name="T8" fmla="*/ 5 w 10"/>
                <a:gd name="T9" fmla="*/ 0 h 26"/>
                <a:gd name="T10" fmla="*/ 10 w 10"/>
                <a:gd name="T11" fmla="*/ 5 h 26"/>
                <a:gd name="T12" fmla="*/ 10 w 10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6">
                  <a:moveTo>
                    <a:pt x="10" y="21"/>
                  </a:moveTo>
                  <a:cubicBezTo>
                    <a:pt x="10" y="23"/>
                    <a:pt x="7" y="26"/>
                    <a:pt x="5" y="26"/>
                  </a:cubicBezTo>
                  <a:cubicBezTo>
                    <a:pt x="2" y="26"/>
                    <a:pt x="0" y="23"/>
                    <a:pt x="0" y="2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7" y="0"/>
                    <a:pt x="10" y="3"/>
                    <a:pt x="10" y="5"/>
                  </a:cubicBezTo>
                  <a:lnTo>
                    <a:pt x="10" y="21"/>
                  </a:ln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5440446" y="3922093"/>
              <a:ext cx="74156" cy="165757"/>
            </a:xfrm>
            <a:custGeom>
              <a:avLst/>
              <a:gdLst>
                <a:gd name="T0" fmla="*/ 4 w 7"/>
                <a:gd name="T1" fmla="*/ 13 h 16"/>
                <a:gd name="T2" fmla="*/ 4 w 7"/>
                <a:gd name="T3" fmla="*/ 3 h 16"/>
                <a:gd name="T4" fmla="*/ 7 w 7"/>
                <a:gd name="T5" fmla="*/ 0 h 16"/>
                <a:gd name="T6" fmla="*/ 6 w 7"/>
                <a:gd name="T7" fmla="*/ 0 h 16"/>
                <a:gd name="T8" fmla="*/ 0 w 7"/>
                <a:gd name="T9" fmla="*/ 3 h 16"/>
                <a:gd name="T10" fmla="*/ 0 w 7"/>
                <a:gd name="T11" fmla="*/ 13 h 16"/>
                <a:gd name="T12" fmla="*/ 5 w 7"/>
                <a:gd name="T13" fmla="*/ 16 h 16"/>
                <a:gd name="T14" fmla="*/ 6 w 7"/>
                <a:gd name="T15" fmla="*/ 16 h 16"/>
                <a:gd name="T16" fmla="*/ 4 w 7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6">
                  <a:moveTo>
                    <a:pt x="4" y="1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5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6"/>
                    <a:pt x="5" y="16"/>
                  </a:cubicBezTo>
                  <a:cubicBezTo>
                    <a:pt x="5" y="16"/>
                    <a:pt x="5" y="16"/>
                    <a:pt x="6" y="16"/>
                  </a:cubicBezTo>
                  <a:cubicBezTo>
                    <a:pt x="3" y="16"/>
                    <a:pt x="4" y="14"/>
                    <a:pt x="4" y="13"/>
                  </a:cubicBezTo>
                  <a:close/>
                </a:path>
              </a:pathLst>
            </a:custGeom>
            <a:solidFill>
              <a:srgbClr val="B992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5" name="Freeform 18"/>
            <p:cNvSpPr/>
            <p:nvPr/>
          </p:nvSpPr>
          <p:spPr bwMode="auto">
            <a:xfrm>
              <a:off x="6129647" y="3830488"/>
              <a:ext cx="196293" cy="91604"/>
            </a:xfrm>
            <a:custGeom>
              <a:avLst/>
              <a:gdLst>
                <a:gd name="T0" fmla="*/ 2 w 45"/>
                <a:gd name="T1" fmla="*/ 21 h 21"/>
                <a:gd name="T2" fmla="*/ 0 w 45"/>
                <a:gd name="T3" fmla="*/ 14 h 21"/>
                <a:gd name="T4" fmla="*/ 42 w 45"/>
                <a:gd name="T5" fmla="*/ 0 h 21"/>
                <a:gd name="T6" fmla="*/ 45 w 45"/>
                <a:gd name="T7" fmla="*/ 7 h 21"/>
                <a:gd name="T8" fmla="*/ 2 w 45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1">
                  <a:moveTo>
                    <a:pt x="2" y="21"/>
                  </a:moveTo>
                  <a:lnTo>
                    <a:pt x="0" y="14"/>
                  </a:lnTo>
                  <a:lnTo>
                    <a:pt x="42" y="0"/>
                  </a:lnTo>
                  <a:lnTo>
                    <a:pt x="45" y="7"/>
                  </a:lnTo>
                  <a:lnTo>
                    <a:pt x="2" y="21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6" name="Freeform 19"/>
            <p:cNvSpPr/>
            <p:nvPr/>
          </p:nvSpPr>
          <p:spPr bwMode="auto">
            <a:xfrm>
              <a:off x="6011873" y="4087850"/>
              <a:ext cx="74156" cy="95965"/>
            </a:xfrm>
            <a:custGeom>
              <a:avLst/>
              <a:gdLst>
                <a:gd name="T0" fmla="*/ 4 w 7"/>
                <a:gd name="T1" fmla="*/ 0 h 9"/>
                <a:gd name="T2" fmla="*/ 3 w 7"/>
                <a:gd name="T3" fmla="*/ 2 h 9"/>
                <a:gd name="T4" fmla="*/ 2 w 7"/>
                <a:gd name="T5" fmla="*/ 2 h 9"/>
                <a:gd name="T6" fmla="*/ 2 w 7"/>
                <a:gd name="T7" fmla="*/ 3 h 9"/>
                <a:gd name="T8" fmla="*/ 1 w 7"/>
                <a:gd name="T9" fmla="*/ 3 h 9"/>
                <a:gd name="T10" fmla="*/ 1 w 7"/>
                <a:gd name="T11" fmla="*/ 4 h 9"/>
                <a:gd name="T12" fmla="*/ 1 w 7"/>
                <a:gd name="T13" fmla="*/ 4 h 9"/>
                <a:gd name="T14" fmla="*/ 1 w 7"/>
                <a:gd name="T15" fmla="*/ 5 h 9"/>
                <a:gd name="T16" fmla="*/ 2 w 7"/>
                <a:gd name="T17" fmla="*/ 6 h 9"/>
                <a:gd name="T18" fmla="*/ 3 w 7"/>
                <a:gd name="T19" fmla="*/ 7 h 9"/>
                <a:gd name="T20" fmla="*/ 5 w 7"/>
                <a:gd name="T21" fmla="*/ 8 h 9"/>
                <a:gd name="T22" fmla="*/ 7 w 7"/>
                <a:gd name="T23" fmla="*/ 9 h 9"/>
                <a:gd name="T24" fmla="*/ 5 w 7"/>
                <a:gd name="T25" fmla="*/ 8 h 9"/>
                <a:gd name="T26" fmla="*/ 3 w 7"/>
                <a:gd name="T27" fmla="*/ 7 h 9"/>
                <a:gd name="T28" fmla="*/ 1 w 7"/>
                <a:gd name="T29" fmla="*/ 7 h 9"/>
                <a:gd name="T30" fmla="*/ 0 w 7"/>
                <a:gd name="T31" fmla="*/ 6 h 9"/>
                <a:gd name="T32" fmla="*/ 0 w 7"/>
                <a:gd name="T33" fmla="*/ 4 h 9"/>
                <a:gd name="T34" fmla="*/ 0 w 7"/>
                <a:gd name="T35" fmla="*/ 4 h 9"/>
                <a:gd name="T36" fmla="*/ 1 w 7"/>
                <a:gd name="T37" fmla="*/ 3 h 9"/>
                <a:gd name="T38" fmla="*/ 1 w 7"/>
                <a:gd name="T39" fmla="*/ 2 h 9"/>
                <a:gd name="T40" fmla="*/ 1 w 7"/>
                <a:gd name="T41" fmla="*/ 2 h 9"/>
                <a:gd name="T42" fmla="*/ 2 w 7"/>
                <a:gd name="T43" fmla="*/ 1 h 9"/>
                <a:gd name="T44" fmla="*/ 4 w 7"/>
                <a:gd name="T4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" h="9">
                  <a:moveTo>
                    <a:pt x="4" y="0"/>
                  </a:moveTo>
                  <a:cubicBezTo>
                    <a:pt x="4" y="0"/>
                    <a:pt x="3" y="1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7" y="9"/>
                    <a:pt x="6" y="8"/>
                    <a:pt x="5" y="8"/>
                  </a:cubicBezTo>
                  <a:cubicBezTo>
                    <a:pt x="4" y="8"/>
                    <a:pt x="3" y="8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6"/>
                    <a:pt x="1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A46D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7" name="Freeform 20"/>
            <p:cNvSpPr/>
            <p:nvPr/>
          </p:nvSpPr>
          <p:spPr bwMode="auto">
            <a:xfrm>
              <a:off x="6168907" y="3922093"/>
              <a:ext cx="187569" cy="165757"/>
            </a:xfrm>
            <a:custGeom>
              <a:avLst/>
              <a:gdLst>
                <a:gd name="T0" fmla="*/ 15 w 18"/>
                <a:gd name="T1" fmla="*/ 0 h 16"/>
                <a:gd name="T2" fmla="*/ 1 w 18"/>
                <a:gd name="T3" fmla="*/ 5 h 16"/>
                <a:gd name="T4" fmla="*/ 0 w 18"/>
                <a:gd name="T5" fmla="*/ 7 h 16"/>
                <a:gd name="T6" fmla="*/ 9 w 18"/>
                <a:gd name="T7" fmla="*/ 16 h 16"/>
                <a:gd name="T8" fmla="*/ 18 w 18"/>
                <a:gd name="T9" fmla="*/ 7 h 16"/>
                <a:gd name="T10" fmla="*/ 15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5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0" y="6"/>
                    <a:pt x="0" y="7"/>
                  </a:cubicBezTo>
                  <a:cubicBezTo>
                    <a:pt x="0" y="12"/>
                    <a:pt x="4" y="16"/>
                    <a:pt x="9" y="16"/>
                  </a:cubicBezTo>
                  <a:cubicBezTo>
                    <a:pt x="14" y="16"/>
                    <a:pt x="18" y="12"/>
                    <a:pt x="18" y="7"/>
                  </a:cubicBezTo>
                  <a:cubicBezTo>
                    <a:pt x="18" y="4"/>
                    <a:pt x="17" y="2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8" name="Oval 21"/>
            <p:cNvSpPr>
              <a:spLocks noChangeArrowheads="1"/>
            </p:cNvSpPr>
            <p:nvPr/>
          </p:nvSpPr>
          <p:spPr bwMode="auto">
            <a:xfrm>
              <a:off x="6221251" y="3943901"/>
              <a:ext cx="113413" cy="113413"/>
            </a:xfrm>
            <a:prstGeom prst="ellipse">
              <a:avLst/>
            </a:pr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9" name="Oval 22"/>
            <p:cNvSpPr>
              <a:spLocks noChangeArrowheads="1"/>
            </p:cNvSpPr>
            <p:nvPr/>
          </p:nvSpPr>
          <p:spPr bwMode="auto">
            <a:xfrm>
              <a:off x="6243060" y="3974437"/>
              <a:ext cx="30536" cy="3053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" name="Freeform 23"/>
            <p:cNvSpPr/>
            <p:nvPr/>
          </p:nvSpPr>
          <p:spPr bwMode="auto">
            <a:xfrm>
              <a:off x="5776324" y="3830488"/>
              <a:ext cx="183205" cy="82880"/>
            </a:xfrm>
            <a:custGeom>
              <a:avLst/>
              <a:gdLst>
                <a:gd name="T0" fmla="*/ 40 w 42"/>
                <a:gd name="T1" fmla="*/ 19 h 19"/>
                <a:gd name="T2" fmla="*/ 42 w 42"/>
                <a:gd name="T3" fmla="*/ 12 h 19"/>
                <a:gd name="T4" fmla="*/ 2 w 42"/>
                <a:gd name="T5" fmla="*/ 0 h 19"/>
                <a:gd name="T6" fmla="*/ 0 w 42"/>
                <a:gd name="T7" fmla="*/ 7 h 19"/>
                <a:gd name="T8" fmla="*/ 40 w 42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9">
                  <a:moveTo>
                    <a:pt x="40" y="19"/>
                  </a:moveTo>
                  <a:lnTo>
                    <a:pt x="42" y="12"/>
                  </a:lnTo>
                  <a:lnTo>
                    <a:pt x="2" y="0"/>
                  </a:lnTo>
                  <a:lnTo>
                    <a:pt x="0" y="7"/>
                  </a:lnTo>
                  <a:lnTo>
                    <a:pt x="40" y="19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1" name="Freeform 24"/>
            <p:cNvSpPr/>
            <p:nvPr/>
          </p:nvSpPr>
          <p:spPr bwMode="auto">
            <a:xfrm>
              <a:off x="5776324" y="3922093"/>
              <a:ext cx="183205" cy="165757"/>
            </a:xfrm>
            <a:custGeom>
              <a:avLst/>
              <a:gdLst>
                <a:gd name="T0" fmla="*/ 3 w 18"/>
                <a:gd name="T1" fmla="*/ 0 h 16"/>
                <a:gd name="T2" fmla="*/ 17 w 18"/>
                <a:gd name="T3" fmla="*/ 5 h 16"/>
                <a:gd name="T4" fmla="*/ 18 w 18"/>
                <a:gd name="T5" fmla="*/ 7 h 16"/>
                <a:gd name="T6" fmla="*/ 9 w 18"/>
                <a:gd name="T7" fmla="*/ 16 h 16"/>
                <a:gd name="T8" fmla="*/ 0 w 18"/>
                <a:gd name="T9" fmla="*/ 7 h 16"/>
                <a:gd name="T10" fmla="*/ 3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3" y="0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7" y="6"/>
                    <a:pt x="18" y="6"/>
                    <a:pt x="18" y="7"/>
                  </a:cubicBezTo>
                  <a:cubicBezTo>
                    <a:pt x="18" y="12"/>
                    <a:pt x="14" y="16"/>
                    <a:pt x="9" y="16"/>
                  </a:cubicBezTo>
                  <a:cubicBezTo>
                    <a:pt x="4" y="16"/>
                    <a:pt x="0" y="12"/>
                    <a:pt x="0" y="7"/>
                  </a:cubicBezTo>
                  <a:cubicBezTo>
                    <a:pt x="0" y="4"/>
                    <a:pt x="1" y="2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2" name="Oval 25"/>
            <p:cNvSpPr>
              <a:spLocks noChangeArrowheads="1"/>
            </p:cNvSpPr>
            <p:nvPr/>
          </p:nvSpPr>
          <p:spPr bwMode="auto">
            <a:xfrm>
              <a:off x="5793772" y="3943901"/>
              <a:ext cx="113413" cy="113413"/>
            </a:xfrm>
            <a:prstGeom prst="ellipse">
              <a:avLst/>
            </a:pr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Oval 26"/>
            <p:cNvSpPr>
              <a:spLocks noChangeArrowheads="1"/>
            </p:cNvSpPr>
            <p:nvPr/>
          </p:nvSpPr>
          <p:spPr bwMode="auto">
            <a:xfrm>
              <a:off x="5859201" y="3974437"/>
              <a:ext cx="30536" cy="3053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4" name="Freeform 27"/>
            <p:cNvSpPr/>
            <p:nvPr/>
          </p:nvSpPr>
          <p:spPr bwMode="auto">
            <a:xfrm>
              <a:off x="5876649" y="4236159"/>
              <a:ext cx="344602" cy="165757"/>
            </a:xfrm>
            <a:custGeom>
              <a:avLst/>
              <a:gdLst>
                <a:gd name="T0" fmla="*/ 0 w 33"/>
                <a:gd name="T1" fmla="*/ 4 h 16"/>
                <a:gd name="T2" fmla="*/ 33 w 33"/>
                <a:gd name="T3" fmla="*/ 0 h 16"/>
                <a:gd name="T4" fmla="*/ 0 w 33"/>
                <a:gd name="T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6">
                  <a:moveTo>
                    <a:pt x="0" y="4"/>
                  </a:moveTo>
                  <a:cubicBezTo>
                    <a:pt x="10" y="15"/>
                    <a:pt x="26" y="16"/>
                    <a:pt x="33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5" name="Freeform 28"/>
            <p:cNvSpPr/>
            <p:nvPr/>
          </p:nvSpPr>
          <p:spPr bwMode="auto">
            <a:xfrm>
              <a:off x="5876649" y="4236159"/>
              <a:ext cx="344602" cy="165757"/>
            </a:xfrm>
            <a:custGeom>
              <a:avLst/>
              <a:gdLst>
                <a:gd name="T0" fmla="*/ 0 w 33"/>
                <a:gd name="T1" fmla="*/ 4 h 16"/>
                <a:gd name="T2" fmla="*/ 33 w 33"/>
                <a:gd name="T3" fmla="*/ 0 h 16"/>
                <a:gd name="T4" fmla="*/ 0 w 33"/>
                <a:gd name="T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6">
                  <a:moveTo>
                    <a:pt x="0" y="4"/>
                  </a:moveTo>
                  <a:cubicBezTo>
                    <a:pt x="10" y="15"/>
                    <a:pt x="26" y="16"/>
                    <a:pt x="33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Rectangle 29"/>
            <p:cNvSpPr>
              <a:spLocks noChangeArrowheads="1"/>
            </p:cNvSpPr>
            <p:nvPr/>
          </p:nvSpPr>
          <p:spPr bwMode="auto">
            <a:xfrm>
              <a:off x="5492790" y="5413907"/>
              <a:ext cx="1164429" cy="53334"/>
            </a:xfrm>
            <a:prstGeom prst="rect">
              <a:avLst/>
            </a:pr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7" name="Freeform 30"/>
            <p:cNvSpPr/>
            <p:nvPr/>
          </p:nvSpPr>
          <p:spPr bwMode="auto">
            <a:xfrm>
              <a:off x="5942081" y="4454260"/>
              <a:ext cx="257361" cy="1025079"/>
            </a:xfrm>
            <a:custGeom>
              <a:avLst/>
              <a:gdLst>
                <a:gd name="T0" fmla="*/ 19 w 59"/>
                <a:gd name="T1" fmla="*/ 0 h 235"/>
                <a:gd name="T2" fmla="*/ 0 w 59"/>
                <a:gd name="T3" fmla="*/ 189 h 235"/>
                <a:gd name="T4" fmla="*/ 31 w 59"/>
                <a:gd name="T5" fmla="*/ 235 h 235"/>
                <a:gd name="T6" fmla="*/ 59 w 59"/>
                <a:gd name="T7" fmla="*/ 187 h 235"/>
                <a:gd name="T8" fmla="*/ 40 w 59"/>
                <a:gd name="T9" fmla="*/ 0 h 235"/>
                <a:gd name="T10" fmla="*/ 19 w 59"/>
                <a:gd name="T11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235">
                  <a:moveTo>
                    <a:pt x="19" y="0"/>
                  </a:moveTo>
                  <a:lnTo>
                    <a:pt x="0" y="189"/>
                  </a:lnTo>
                  <a:lnTo>
                    <a:pt x="31" y="235"/>
                  </a:lnTo>
                  <a:lnTo>
                    <a:pt x="59" y="187"/>
                  </a:lnTo>
                  <a:lnTo>
                    <a:pt x="40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8" name="Freeform 31"/>
            <p:cNvSpPr/>
            <p:nvPr/>
          </p:nvSpPr>
          <p:spPr bwMode="auto">
            <a:xfrm>
              <a:off x="6260508" y="4742154"/>
              <a:ext cx="231189" cy="21812"/>
            </a:xfrm>
            <a:custGeom>
              <a:avLst/>
              <a:gdLst>
                <a:gd name="T0" fmla="*/ 22 w 22"/>
                <a:gd name="T1" fmla="*/ 0 h 2"/>
                <a:gd name="T2" fmla="*/ 0 w 22"/>
                <a:gd name="T3" fmla="*/ 0 h 2"/>
                <a:gd name="T4" fmla="*/ 11 w 22"/>
                <a:gd name="T5" fmla="*/ 2 h 2"/>
                <a:gd name="T6" fmla="*/ 22 w 2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" y="2"/>
                    <a:pt x="11" y="2"/>
                  </a:cubicBezTo>
                  <a:cubicBezTo>
                    <a:pt x="14" y="2"/>
                    <a:pt x="18" y="1"/>
                    <a:pt x="2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9" name="Freeform 32"/>
            <p:cNvSpPr/>
            <p:nvPr/>
          </p:nvSpPr>
          <p:spPr bwMode="auto">
            <a:xfrm>
              <a:off x="5418637" y="3293960"/>
              <a:ext cx="1395850" cy="776442"/>
            </a:xfrm>
            <a:custGeom>
              <a:avLst/>
              <a:gdLst>
                <a:gd name="T0" fmla="*/ 121 w 134"/>
                <a:gd name="T1" fmla="*/ 40 h 75"/>
                <a:gd name="T2" fmla="*/ 134 w 134"/>
                <a:gd name="T3" fmla="*/ 35 h 75"/>
                <a:gd name="T4" fmla="*/ 74 w 134"/>
                <a:gd name="T5" fmla="*/ 3 h 75"/>
                <a:gd name="T6" fmla="*/ 74 w 134"/>
                <a:gd name="T7" fmla="*/ 3 h 75"/>
                <a:gd name="T8" fmla="*/ 42 w 134"/>
                <a:gd name="T9" fmla="*/ 12 h 75"/>
                <a:gd name="T10" fmla="*/ 14 w 134"/>
                <a:gd name="T11" fmla="*/ 18 h 75"/>
                <a:gd name="T12" fmla="*/ 6 w 134"/>
                <a:gd name="T13" fmla="*/ 65 h 75"/>
                <a:gd name="T14" fmla="*/ 6 w 134"/>
                <a:gd name="T15" fmla="*/ 75 h 75"/>
                <a:gd name="T16" fmla="*/ 9 w 134"/>
                <a:gd name="T17" fmla="*/ 75 h 75"/>
                <a:gd name="T18" fmla="*/ 9 w 134"/>
                <a:gd name="T19" fmla="*/ 66 h 75"/>
                <a:gd name="T20" fmla="*/ 37 w 134"/>
                <a:gd name="T21" fmla="*/ 24 h 75"/>
                <a:gd name="T22" fmla="*/ 115 w 134"/>
                <a:gd name="T23" fmla="*/ 55 h 75"/>
                <a:gd name="T24" fmla="*/ 117 w 134"/>
                <a:gd name="T25" fmla="*/ 66 h 75"/>
                <a:gd name="T26" fmla="*/ 117 w 134"/>
                <a:gd name="T27" fmla="*/ 75 h 75"/>
                <a:gd name="T28" fmla="*/ 121 w 134"/>
                <a:gd name="T29" fmla="*/ 75 h 75"/>
                <a:gd name="T30" fmla="*/ 121 w 134"/>
                <a:gd name="T31" fmla="*/ 65 h 75"/>
                <a:gd name="T32" fmla="*/ 122 w 134"/>
                <a:gd name="T33" fmla="*/ 55 h 75"/>
                <a:gd name="T34" fmla="*/ 134 w 134"/>
                <a:gd name="T35" fmla="*/ 49 h 75"/>
                <a:gd name="T36" fmla="*/ 121 w 134"/>
                <a:gd name="T37" fmla="*/ 4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4" h="75">
                  <a:moveTo>
                    <a:pt x="121" y="40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18" y="30"/>
                    <a:pt x="98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60" y="0"/>
                    <a:pt x="42" y="12"/>
                  </a:cubicBezTo>
                  <a:cubicBezTo>
                    <a:pt x="42" y="12"/>
                    <a:pt x="25" y="7"/>
                    <a:pt x="14" y="18"/>
                  </a:cubicBezTo>
                  <a:cubicBezTo>
                    <a:pt x="14" y="18"/>
                    <a:pt x="0" y="28"/>
                    <a:pt x="6" y="65"/>
                  </a:cubicBezTo>
                  <a:cubicBezTo>
                    <a:pt x="6" y="66"/>
                    <a:pt x="6" y="74"/>
                    <a:pt x="6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67"/>
                    <a:pt x="9" y="66"/>
                  </a:cubicBezTo>
                  <a:cubicBezTo>
                    <a:pt x="11" y="59"/>
                    <a:pt x="36" y="40"/>
                    <a:pt x="37" y="24"/>
                  </a:cubicBezTo>
                  <a:cubicBezTo>
                    <a:pt x="49" y="39"/>
                    <a:pt x="90" y="55"/>
                    <a:pt x="115" y="55"/>
                  </a:cubicBezTo>
                  <a:cubicBezTo>
                    <a:pt x="116" y="59"/>
                    <a:pt x="117" y="62"/>
                    <a:pt x="117" y="66"/>
                  </a:cubicBezTo>
                  <a:cubicBezTo>
                    <a:pt x="117" y="66"/>
                    <a:pt x="117" y="74"/>
                    <a:pt x="117" y="75"/>
                  </a:cubicBezTo>
                  <a:cubicBezTo>
                    <a:pt x="121" y="75"/>
                    <a:pt x="121" y="75"/>
                    <a:pt x="121" y="75"/>
                  </a:cubicBezTo>
                  <a:cubicBezTo>
                    <a:pt x="121" y="75"/>
                    <a:pt x="121" y="67"/>
                    <a:pt x="121" y="65"/>
                  </a:cubicBezTo>
                  <a:cubicBezTo>
                    <a:pt x="121" y="63"/>
                    <a:pt x="122" y="60"/>
                    <a:pt x="122" y="55"/>
                  </a:cubicBezTo>
                  <a:cubicBezTo>
                    <a:pt x="127" y="54"/>
                    <a:pt x="131" y="52"/>
                    <a:pt x="134" y="49"/>
                  </a:cubicBezTo>
                  <a:cubicBezTo>
                    <a:pt x="134" y="49"/>
                    <a:pt x="121" y="45"/>
                    <a:pt x="121" y="40"/>
                  </a:cubicBezTo>
                </a:path>
              </a:pathLst>
            </a:custGeom>
            <a:solidFill>
              <a:srgbClr val="75524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" name="Freeform 91"/>
            <p:cNvSpPr/>
            <p:nvPr/>
          </p:nvSpPr>
          <p:spPr bwMode="auto">
            <a:xfrm>
              <a:off x="4288867" y="2805413"/>
              <a:ext cx="1217008" cy="1958553"/>
            </a:xfrm>
            <a:custGeom>
              <a:avLst/>
              <a:gdLst>
                <a:gd name="T0" fmla="*/ 84 w 117"/>
                <a:gd name="T1" fmla="*/ 46 h 189"/>
                <a:gd name="T2" fmla="*/ 111 w 117"/>
                <a:gd name="T3" fmla="*/ 26 h 189"/>
                <a:gd name="T4" fmla="*/ 114 w 117"/>
                <a:gd name="T5" fmla="*/ 13 h 189"/>
                <a:gd name="T6" fmla="*/ 102 w 117"/>
                <a:gd name="T7" fmla="*/ 15 h 189"/>
                <a:gd name="T8" fmla="*/ 88 w 117"/>
                <a:gd name="T9" fmla="*/ 27 h 189"/>
                <a:gd name="T10" fmla="*/ 72 w 117"/>
                <a:gd name="T11" fmla="*/ 18 h 189"/>
                <a:gd name="T12" fmla="*/ 75 w 117"/>
                <a:gd name="T13" fmla="*/ 15 h 189"/>
                <a:gd name="T14" fmla="*/ 70 w 117"/>
                <a:gd name="T15" fmla="*/ 1 h 189"/>
                <a:gd name="T16" fmla="*/ 63 w 117"/>
                <a:gd name="T17" fmla="*/ 3 h 189"/>
                <a:gd name="T18" fmla="*/ 40 w 117"/>
                <a:gd name="T19" fmla="*/ 21 h 189"/>
                <a:gd name="T20" fmla="*/ 37 w 117"/>
                <a:gd name="T21" fmla="*/ 37 h 189"/>
                <a:gd name="T22" fmla="*/ 35 w 117"/>
                <a:gd name="T23" fmla="*/ 43 h 189"/>
                <a:gd name="T24" fmla="*/ 14 w 117"/>
                <a:gd name="T25" fmla="*/ 164 h 189"/>
                <a:gd name="T26" fmla="*/ 89 w 117"/>
                <a:gd name="T27" fmla="*/ 182 h 189"/>
                <a:gd name="T28" fmla="*/ 92 w 117"/>
                <a:gd name="T29" fmla="*/ 156 h 189"/>
                <a:gd name="T30" fmla="*/ 38 w 117"/>
                <a:gd name="T31" fmla="*/ 144 h 189"/>
                <a:gd name="T32" fmla="*/ 67 w 117"/>
                <a:gd name="T33" fmla="*/ 54 h 189"/>
                <a:gd name="T34" fmla="*/ 84 w 117"/>
                <a:gd name="T35" fmla="*/ 46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7" h="189">
                  <a:moveTo>
                    <a:pt x="84" y="46"/>
                  </a:moveTo>
                  <a:cubicBezTo>
                    <a:pt x="95" y="41"/>
                    <a:pt x="101" y="35"/>
                    <a:pt x="111" y="26"/>
                  </a:cubicBezTo>
                  <a:cubicBezTo>
                    <a:pt x="114" y="23"/>
                    <a:pt x="117" y="16"/>
                    <a:pt x="114" y="13"/>
                  </a:cubicBezTo>
                  <a:cubicBezTo>
                    <a:pt x="112" y="11"/>
                    <a:pt x="106" y="11"/>
                    <a:pt x="102" y="15"/>
                  </a:cubicBezTo>
                  <a:cubicBezTo>
                    <a:pt x="94" y="23"/>
                    <a:pt x="88" y="27"/>
                    <a:pt x="88" y="27"/>
                  </a:cubicBezTo>
                  <a:cubicBezTo>
                    <a:pt x="78" y="28"/>
                    <a:pt x="71" y="27"/>
                    <a:pt x="72" y="18"/>
                  </a:cubicBezTo>
                  <a:cubicBezTo>
                    <a:pt x="72" y="17"/>
                    <a:pt x="74" y="16"/>
                    <a:pt x="75" y="15"/>
                  </a:cubicBezTo>
                  <a:cubicBezTo>
                    <a:pt x="75" y="15"/>
                    <a:pt x="72" y="9"/>
                    <a:pt x="70" y="1"/>
                  </a:cubicBezTo>
                  <a:cubicBezTo>
                    <a:pt x="69" y="0"/>
                    <a:pt x="64" y="3"/>
                    <a:pt x="63" y="3"/>
                  </a:cubicBezTo>
                  <a:cubicBezTo>
                    <a:pt x="48" y="9"/>
                    <a:pt x="46" y="12"/>
                    <a:pt x="40" y="21"/>
                  </a:cubicBezTo>
                  <a:cubicBezTo>
                    <a:pt x="37" y="25"/>
                    <a:pt x="37" y="32"/>
                    <a:pt x="37" y="37"/>
                  </a:cubicBezTo>
                  <a:cubicBezTo>
                    <a:pt x="37" y="41"/>
                    <a:pt x="35" y="43"/>
                    <a:pt x="35" y="43"/>
                  </a:cubicBezTo>
                  <a:cubicBezTo>
                    <a:pt x="35" y="43"/>
                    <a:pt x="0" y="144"/>
                    <a:pt x="14" y="164"/>
                  </a:cubicBezTo>
                  <a:cubicBezTo>
                    <a:pt x="32" y="189"/>
                    <a:pt x="89" y="182"/>
                    <a:pt x="89" y="182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6"/>
                    <a:pt x="38" y="153"/>
                    <a:pt x="38" y="144"/>
                  </a:cubicBezTo>
                  <a:cubicBezTo>
                    <a:pt x="37" y="128"/>
                    <a:pt x="67" y="54"/>
                    <a:pt x="67" y="54"/>
                  </a:cubicBezTo>
                  <a:cubicBezTo>
                    <a:pt x="67" y="54"/>
                    <a:pt x="78" y="49"/>
                    <a:pt x="84" y="46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Freeform 92"/>
            <p:cNvSpPr/>
            <p:nvPr/>
          </p:nvSpPr>
          <p:spPr bwMode="auto">
            <a:xfrm>
              <a:off x="6461161" y="2805413"/>
              <a:ext cx="1483091" cy="1914933"/>
            </a:xfrm>
            <a:custGeom>
              <a:avLst/>
              <a:gdLst>
                <a:gd name="T0" fmla="*/ 81 w 143"/>
                <a:gd name="T1" fmla="*/ 44 h 185"/>
                <a:gd name="T2" fmla="*/ 79 w 143"/>
                <a:gd name="T3" fmla="*/ 37 h 185"/>
                <a:gd name="T4" fmla="*/ 76 w 143"/>
                <a:gd name="T5" fmla="*/ 21 h 185"/>
                <a:gd name="T6" fmla="*/ 54 w 143"/>
                <a:gd name="T7" fmla="*/ 4 h 185"/>
                <a:gd name="T8" fmla="*/ 46 w 143"/>
                <a:gd name="T9" fmla="*/ 1 h 185"/>
                <a:gd name="T10" fmla="*/ 41 w 143"/>
                <a:gd name="T11" fmla="*/ 15 h 185"/>
                <a:gd name="T12" fmla="*/ 44 w 143"/>
                <a:gd name="T13" fmla="*/ 19 h 185"/>
                <a:gd name="T14" fmla="*/ 28 w 143"/>
                <a:gd name="T15" fmla="*/ 28 h 185"/>
                <a:gd name="T16" fmla="*/ 14 w 143"/>
                <a:gd name="T17" fmla="*/ 15 h 185"/>
                <a:gd name="T18" fmla="*/ 2 w 143"/>
                <a:gd name="T19" fmla="*/ 14 h 185"/>
                <a:gd name="T20" fmla="*/ 5 w 143"/>
                <a:gd name="T21" fmla="*/ 26 h 185"/>
                <a:gd name="T22" fmla="*/ 32 w 143"/>
                <a:gd name="T23" fmla="*/ 46 h 185"/>
                <a:gd name="T24" fmla="*/ 50 w 143"/>
                <a:gd name="T25" fmla="*/ 54 h 185"/>
                <a:gd name="T26" fmla="*/ 99 w 143"/>
                <a:gd name="T27" fmla="*/ 144 h 185"/>
                <a:gd name="T28" fmla="*/ 44 w 143"/>
                <a:gd name="T29" fmla="*/ 157 h 185"/>
                <a:gd name="T30" fmla="*/ 47 w 143"/>
                <a:gd name="T31" fmla="*/ 182 h 185"/>
                <a:gd name="T32" fmla="*/ 122 w 143"/>
                <a:gd name="T33" fmla="*/ 164 h 185"/>
                <a:gd name="T34" fmla="*/ 81 w 143"/>
                <a:gd name="T35" fmla="*/ 4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3" h="185">
                  <a:moveTo>
                    <a:pt x="81" y="44"/>
                  </a:moveTo>
                  <a:cubicBezTo>
                    <a:pt x="81" y="44"/>
                    <a:pt x="79" y="41"/>
                    <a:pt x="79" y="37"/>
                  </a:cubicBezTo>
                  <a:cubicBezTo>
                    <a:pt x="79" y="33"/>
                    <a:pt x="79" y="25"/>
                    <a:pt x="76" y="21"/>
                  </a:cubicBezTo>
                  <a:cubicBezTo>
                    <a:pt x="70" y="12"/>
                    <a:pt x="68" y="9"/>
                    <a:pt x="54" y="4"/>
                  </a:cubicBezTo>
                  <a:cubicBezTo>
                    <a:pt x="52" y="3"/>
                    <a:pt x="47" y="0"/>
                    <a:pt x="46" y="1"/>
                  </a:cubicBezTo>
                  <a:cubicBezTo>
                    <a:pt x="44" y="10"/>
                    <a:pt x="41" y="15"/>
                    <a:pt x="41" y="15"/>
                  </a:cubicBezTo>
                  <a:cubicBezTo>
                    <a:pt x="42" y="16"/>
                    <a:pt x="44" y="17"/>
                    <a:pt x="44" y="19"/>
                  </a:cubicBezTo>
                  <a:cubicBezTo>
                    <a:pt x="45" y="27"/>
                    <a:pt x="38" y="28"/>
                    <a:pt x="28" y="28"/>
                  </a:cubicBezTo>
                  <a:cubicBezTo>
                    <a:pt x="28" y="28"/>
                    <a:pt x="22" y="23"/>
                    <a:pt x="14" y="15"/>
                  </a:cubicBezTo>
                  <a:cubicBezTo>
                    <a:pt x="10" y="11"/>
                    <a:pt x="4" y="11"/>
                    <a:pt x="2" y="14"/>
                  </a:cubicBezTo>
                  <a:cubicBezTo>
                    <a:pt x="0" y="17"/>
                    <a:pt x="2" y="23"/>
                    <a:pt x="5" y="26"/>
                  </a:cubicBezTo>
                  <a:cubicBezTo>
                    <a:pt x="15" y="35"/>
                    <a:pt x="21" y="41"/>
                    <a:pt x="32" y="46"/>
                  </a:cubicBezTo>
                  <a:cubicBezTo>
                    <a:pt x="38" y="49"/>
                    <a:pt x="50" y="54"/>
                    <a:pt x="50" y="54"/>
                  </a:cubicBezTo>
                  <a:cubicBezTo>
                    <a:pt x="50" y="54"/>
                    <a:pt x="99" y="128"/>
                    <a:pt x="99" y="144"/>
                  </a:cubicBezTo>
                  <a:cubicBezTo>
                    <a:pt x="99" y="153"/>
                    <a:pt x="44" y="157"/>
                    <a:pt x="44" y="157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7" y="182"/>
                    <a:pt x="91" y="185"/>
                    <a:pt x="122" y="164"/>
                  </a:cubicBezTo>
                  <a:cubicBezTo>
                    <a:pt x="143" y="150"/>
                    <a:pt x="81" y="44"/>
                    <a:pt x="81" y="44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93"/>
            <p:cNvSpPr/>
            <p:nvPr/>
          </p:nvSpPr>
          <p:spPr bwMode="auto">
            <a:xfrm>
              <a:off x="5139467" y="4380104"/>
              <a:ext cx="353326" cy="362050"/>
            </a:xfrm>
            <a:custGeom>
              <a:avLst/>
              <a:gdLst>
                <a:gd name="T0" fmla="*/ 0 w 81"/>
                <a:gd name="T1" fmla="*/ 0 h 83"/>
                <a:gd name="T2" fmla="*/ 0 w 81"/>
                <a:gd name="T3" fmla="*/ 83 h 83"/>
                <a:gd name="T4" fmla="*/ 81 w 81"/>
                <a:gd name="T5" fmla="*/ 83 h 83"/>
                <a:gd name="T6" fmla="*/ 81 w 81"/>
                <a:gd name="T7" fmla="*/ 7 h 83"/>
                <a:gd name="T8" fmla="*/ 0 w 81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3">
                  <a:moveTo>
                    <a:pt x="0" y="0"/>
                  </a:moveTo>
                  <a:lnTo>
                    <a:pt x="0" y="83"/>
                  </a:lnTo>
                  <a:lnTo>
                    <a:pt x="81" y="83"/>
                  </a:lnTo>
                  <a:lnTo>
                    <a:pt x="8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94"/>
            <p:cNvSpPr/>
            <p:nvPr/>
          </p:nvSpPr>
          <p:spPr bwMode="auto">
            <a:xfrm>
              <a:off x="6640110" y="4380104"/>
              <a:ext cx="318325" cy="370774"/>
            </a:xfrm>
            <a:custGeom>
              <a:avLst/>
              <a:gdLst>
                <a:gd name="T0" fmla="*/ 83 w 83"/>
                <a:gd name="T1" fmla="*/ 0 h 85"/>
                <a:gd name="T2" fmla="*/ 83 w 83"/>
                <a:gd name="T3" fmla="*/ 85 h 85"/>
                <a:gd name="T4" fmla="*/ 2 w 83"/>
                <a:gd name="T5" fmla="*/ 85 h 85"/>
                <a:gd name="T6" fmla="*/ 0 w 83"/>
                <a:gd name="T7" fmla="*/ 9 h 85"/>
                <a:gd name="T8" fmla="*/ 83 w 83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85">
                  <a:moveTo>
                    <a:pt x="83" y="0"/>
                  </a:moveTo>
                  <a:lnTo>
                    <a:pt x="83" y="85"/>
                  </a:lnTo>
                  <a:lnTo>
                    <a:pt x="2" y="85"/>
                  </a:lnTo>
                  <a:lnTo>
                    <a:pt x="0" y="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41300" y="215900"/>
            <a:ext cx="11950700" cy="4051300"/>
          </a:xfrm>
          <a:prstGeom prst="rect">
            <a:avLst/>
          </a:prstGeom>
          <a:solidFill>
            <a:srgbClr val="66AC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7" name="直接连接符 36"/>
          <p:cNvCxnSpPr>
            <a:cxnSpLocks/>
          </p:cNvCxnSpPr>
          <p:nvPr/>
        </p:nvCxnSpPr>
        <p:spPr>
          <a:xfrm>
            <a:off x="5336708" y="1103422"/>
            <a:ext cx="0" cy="206038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921460" y="909056"/>
            <a:ext cx="4387740" cy="2343646"/>
            <a:chOff x="921460" y="909056"/>
            <a:chExt cx="4387740" cy="2343646"/>
          </a:xfrm>
        </p:grpSpPr>
        <p:sp>
          <p:nvSpPr>
            <p:cNvPr id="35" name="文本框 34"/>
            <p:cNvSpPr txBox="1"/>
            <p:nvPr/>
          </p:nvSpPr>
          <p:spPr>
            <a:xfrm>
              <a:off x="921460" y="909056"/>
              <a:ext cx="4387740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5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FOUR</a:t>
              </a:r>
              <a:endParaRPr lang="zh-CN" altLang="en-US" sz="11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002925" y="2544816"/>
              <a:ext cx="4134465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4000" b="1" dirty="0">
                  <a:solidFill>
                    <a:schemeClr val="bg1"/>
                  </a:solidFill>
                </a:rPr>
                <a:t>请输入你的题目</a:t>
              </a:r>
            </a:p>
          </p:txBody>
        </p:sp>
      </p:grpSp>
      <p:sp>
        <p:nvSpPr>
          <p:cNvPr id="40" name="矩形 39"/>
          <p:cNvSpPr/>
          <p:nvPr/>
        </p:nvSpPr>
        <p:spPr>
          <a:xfrm>
            <a:off x="5536026" y="1419079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请在此处添加详细描述文本，尽量与标题文本语言风格相符合，语言描述尽量简洁生动。请在此处添加详细描述文本，尽量与标题文本语言风格相符合，语言描述尽量简洁生动。请在此处添加详细描述文本，尽量与标题文本语言风格相符合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253580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1824041"/>
            <a:ext cx="12192000" cy="3765545"/>
            <a:chOff x="0" y="1824041"/>
            <a:chExt cx="12192000" cy="3765545"/>
          </a:xfrm>
        </p:grpSpPr>
        <p:sp>
          <p:nvSpPr>
            <p:cNvPr id="2" name="AutoShape 1"/>
            <p:cNvSpPr/>
            <p:nvPr/>
          </p:nvSpPr>
          <p:spPr bwMode="auto">
            <a:xfrm>
              <a:off x="0" y="2262188"/>
              <a:ext cx="12192000" cy="2870200"/>
            </a:xfrm>
            <a:custGeom>
              <a:avLst/>
              <a:gdLst>
                <a:gd name="T0" fmla="*/ 1712119 w 21600"/>
                <a:gd name="T1" fmla="*/ 1022350 h 21600"/>
                <a:gd name="T2" fmla="*/ 1712119 w 21600"/>
                <a:gd name="T3" fmla="*/ 1022350 h 21600"/>
                <a:gd name="T4" fmla="*/ 1712119 w 21600"/>
                <a:gd name="T5" fmla="*/ 1022350 h 21600"/>
                <a:gd name="T6" fmla="*/ 1712119 w 21600"/>
                <a:gd name="T7" fmla="*/ 102235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D8DE"/>
            </a:solidFill>
            <a:ln w="25400" cap="flat" cmpd="sng">
              <a:noFill/>
              <a:prstDash val="solid"/>
              <a:miter lim="0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endParaRPr lang="en-US" dirty="0"/>
            </a:p>
          </p:txBody>
        </p:sp>
        <p:grpSp>
          <p:nvGrpSpPr>
            <p:cNvPr id="9" name="Group 129"/>
            <p:cNvGrpSpPr/>
            <p:nvPr/>
          </p:nvGrpSpPr>
          <p:grpSpPr>
            <a:xfrm>
              <a:off x="393699" y="1824041"/>
              <a:ext cx="2689096" cy="3765545"/>
              <a:chOff x="295274" y="1462091"/>
              <a:chExt cx="2016822" cy="2824159"/>
            </a:xfrm>
          </p:grpSpPr>
          <p:sp>
            <p:nvSpPr>
              <p:cNvPr id="11" name="直角三角形 16"/>
              <p:cNvSpPr/>
              <p:nvPr/>
            </p:nvSpPr>
            <p:spPr>
              <a:xfrm>
                <a:off x="2073936" y="1470560"/>
                <a:ext cx="238160" cy="325919"/>
              </a:xfrm>
              <a:prstGeom prst="rtTriangle">
                <a:avLst/>
              </a:prstGeom>
              <a:solidFill>
                <a:srgbClr val="4796AB">
                  <a:alpha val="68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2" name="直角三角形 14"/>
              <p:cNvSpPr/>
              <p:nvPr/>
            </p:nvSpPr>
            <p:spPr>
              <a:xfrm flipH="1">
                <a:off x="295274" y="1462091"/>
                <a:ext cx="238160" cy="325919"/>
              </a:xfrm>
              <a:prstGeom prst="rtTriangle">
                <a:avLst/>
              </a:prstGeom>
              <a:solidFill>
                <a:srgbClr val="4796AB">
                  <a:alpha val="68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3" name="矩形 7"/>
              <p:cNvSpPr/>
              <p:nvPr/>
            </p:nvSpPr>
            <p:spPr>
              <a:xfrm rot="5400000">
                <a:off x="-106031" y="2108331"/>
                <a:ext cx="2819399" cy="1536439"/>
              </a:xfrm>
              <a:prstGeom prst="rect">
                <a:avLst/>
              </a:prstGeom>
              <a:blipFill dpi="0" rotWithShape="0">
                <a:blip r:embed="rId2"/>
                <a:srcRect/>
                <a:stretch>
                  <a:fillRect/>
                </a:stretch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/>
              </a:p>
            </p:txBody>
          </p:sp>
          <p:sp>
            <p:nvSpPr>
              <p:cNvPr id="14" name="直角三角形 15"/>
              <p:cNvSpPr/>
              <p:nvPr/>
            </p:nvSpPr>
            <p:spPr>
              <a:xfrm flipH="1" flipV="1">
                <a:off x="304800" y="3956624"/>
                <a:ext cx="238160" cy="325919"/>
              </a:xfrm>
              <a:prstGeom prst="rtTriangle">
                <a:avLst/>
              </a:prstGeom>
              <a:solidFill>
                <a:srgbClr val="4796AB">
                  <a:alpha val="68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5" name="直角三角形 17"/>
              <p:cNvSpPr/>
              <p:nvPr/>
            </p:nvSpPr>
            <p:spPr>
              <a:xfrm flipV="1">
                <a:off x="2073936" y="3956624"/>
                <a:ext cx="238160" cy="325919"/>
              </a:xfrm>
              <a:prstGeom prst="rtTriangle">
                <a:avLst/>
              </a:prstGeom>
              <a:solidFill>
                <a:srgbClr val="4796AB">
                  <a:alpha val="68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22" name="Group 130"/>
            <p:cNvGrpSpPr/>
            <p:nvPr/>
          </p:nvGrpSpPr>
          <p:grpSpPr>
            <a:xfrm>
              <a:off x="3224619" y="1830386"/>
              <a:ext cx="2682747" cy="3759198"/>
              <a:chOff x="2418464" y="1466850"/>
              <a:chExt cx="2012060" cy="2819399"/>
            </a:xfrm>
          </p:grpSpPr>
          <p:sp>
            <p:nvSpPr>
              <p:cNvPr id="24" name="直角三角形 14"/>
              <p:cNvSpPr/>
              <p:nvPr/>
            </p:nvSpPr>
            <p:spPr>
              <a:xfrm flipH="1">
                <a:off x="2418464" y="1470559"/>
                <a:ext cx="238160" cy="325919"/>
              </a:xfrm>
              <a:prstGeom prst="rtTriangle">
                <a:avLst/>
              </a:prstGeom>
              <a:solidFill>
                <a:srgbClr val="4796AB">
                  <a:alpha val="73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25" name="矩形 7"/>
              <p:cNvSpPr/>
              <p:nvPr/>
            </p:nvSpPr>
            <p:spPr>
              <a:xfrm rot="5400000">
                <a:off x="2014443" y="2108330"/>
                <a:ext cx="2819399" cy="1536439"/>
              </a:xfrm>
              <a:prstGeom prst="rect">
                <a:avLst/>
              </a:prstGeom>
              <a:blipFill dpi="0" rotWithShape="0">
                <a:blip r:embed="rId2"/>
                <a:srcRect/>
                <a:stretch>
                  <a:fillRect/>
                </a:stretch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26" name="直角三角形 15"/>
              <p:cNvSpPr/>
              <p:nvPr/>
            </p:nvSpPr>
            <p:spPr>
              <a:xfrm flipH="1" flipV="1">
                <a:off x="2423227" y="3956623"/>
                <a:ext cx="238160" cy="325919"/>
              </a:xfrm>
              <a:prstGeom prst="rtTriangle">
                <a:avLst/>
              </a:prstGeom>
              <a:solidFill>
                <a:srgbClr val="4796AB">
                  <a:alpha val="73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27" name="直角三角形 16"/>
              <p:cNvSpPr/>
              <p:nvPr/>
            </p:nvSpPr>
            <p:spPr>
              <a:xfrm>
                <a:off x="4192364" y="1470559"/>
                <a:ext cx="238160" cy="325919"/>
              </a:xfrm>
              <a:prstGeom prst="rtTriangle">
                <a:avLst/>
              </a:prstGeom>
              <a:solidFill>
                <a:srgbClr val="4796AB">
                  <a:alpha val="73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28" name="直角三角形 17"/>
              <p:cNvSpPr/>
              <p:nvPr/>
            </p:nvSpPr>
            <p:spPr>
              <a:xfrm flipV="1">
                <a:off x="4192364" y="3956623"/>
                <a:ext cx="238160" cy="325919"/>
              </a:xfrm>
              <a:prstGeom prst="rtTriangle">
                <a:avLst/>
              </a:prstGeom>
              <a:solidFill>
                <a:srgbClr val="4796AB">
                  <a:alpha val="73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35" name="Group 131"/>
            <p:cNvGrpSpPr/>
            <p:nvPr/>
          </p:nvGrpSpPr>
          <p:grpSpPr>
            <a:xfrm>
              <a:off x="6093379" y="1830388"/>
              <a:ext cx="2684861" cy="3759198"/>
              <a:chOff x="4570034" y="1466851"/>
              <a:chExt cx="2013646" cy="2819399"/>
            </a:xfrm>
          </p:grpSpPr>
          <p:sp>
            <p:nvSpPr>
              <p:cNvPr id="37" name="直角三角形 14"/>
              <p:cNvSpPr/>
              <p:nvPr/>
            </p:nvSpPr>
            <p:spPr>
              <a:xfrm flipH="1">
                <a:off x="4570034" y="1470560"/>
                <a:ext cx="238160" cy="325919"/>
              </a:xfrm>
              <a:prstGeom prst="rtTriangle">
                <a:avLst/>
              </a:prstGeom>
              <a:solidFill>
                <a:srgbClr val="4796AB">
                  <a:alpha val="73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38" name="矩形 7"/>
              <p:cNvSpPr/>
              <p:nvPr/>
            </p:nvSpPr>
            <p:spPr>
              <a:xfrm rot="5400000">
                <a:off x="4167157" y="2108331"/>
                <a:ext cx="2819399" cy="1536439"/>
              </a:xfrm>
              <a:prstGeom prst="rect">
                <a:avLst/>
              </a:prstGeom>
              <a:blipFill dpi="0" rotWithShape="0">
                <a:blip r:embed="rId2"/>
                <a:srcRect/>
                <a:stretch>
                  <a:fillRect/>
                </a:stretch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39" name="直角三角形 15"/>
              <p:cNvSpPr/>
              <p:nvPr/>
            </p:nvSpPr>
            <p:spPr>
              <a:xfrm flipH="1" flipV="1">
                <a:off x="4576384" y="3956624"/>
                <a:ext cx="238160" cy="325919"/>
              </a:xfrm>
              <a:prstGeom prst="rtTriangle">
                <a:avLst/>
              </a:prstGeom>
              <a:solidFill>
                <a:srgbClr val="4796AB">
                  <a:alpha val="73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40" name="直角三角形 16"/>
              <p:cNvSpPr/>
              <p:nvPr/>
            </p:nvSpPr>
            <p:spPr>
              <a:xfrm>
                <a:off x="6345520" y="1470560"/>
                <a:ext cx="238160" cy="325919"/>
              </a:xfrm>
              <a:prstGeom prst="rtTriangle">
                <a:avLst/>
              </a:prstGeom>
              <a:solidFill>
                <a:srgbClr val="4796AB">
                  <a:alpha val="73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41" name="直角三角形 17"/>
              <p:cNvSpPr/>
              <p:nvPr/>
            </p:nvSpPr>
            <p:spPr>
              <a:xfrm flipV="1">
                <a:off x="6345520" y="3956624"/>
                <a:ext cx="238160" cy="325919"/>
              </a:xfrm>
              <a:prstGeom prst="rtTriangle">
                <a:avLst/>
              </a:prstGeom>
              <a:solidFill>
                <a:srgbClr val="4796AB">
                  <a:alpha val="73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48" name="Group 132"/>
            <p:cNvGrpSpPr/>
            <p:nvPr/>
          </p:nvGrpSpPr>
          <p:grpSpPr>
            <a:xfrm>
              <a:off x="8926872" y="1830388"/>
              <a:ext cx="2684861" cy="3759198"/>
              <a:chOff x="6695154" y="1466851"/>
              <a:chExt cx="2013646" cy="2819399"/>
            </a:xfrm>
          </p:grpSpPr>
          <p:sp>
            <p:nvSpPr>
              <p:cNvPr id="50" name="直角三角形 14"/>
              <p:cNvSpPr/>
              <p:nvPr/>
            </p:nvSpPr>
            <p:spPr>
              <a:xfrm flipH="1">
                <a:off x="6695154" y="1470560"/>
                <a:ext cx="238160" cy="325919"/>
              </a:xfrm>
              <a:prstGeom prst="rtTriangle">
                <a:avLst/>
              </a:prstGeom>
              <a:solidFill>
                <a:srgbClr val="4796AB">
                  <a:alpha val="67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51" name="矩形 7"/>
              <p:cNvSpPr/>
              <p:nvPr/>
            </p:nvSpPr>
            <p:spPr>
              <a:xfrm rot="5400000">
                <a:off x="6292277" y="2108331"/>
                <a:ext cx="2819399" cy="1536439"/>
              </a:xfrm>
              <a:prstGeom prst="rect">
                <a:avLst/>
              </a:prstGeom>
              <a:blipFill dpi="0" rotWithShape="0">
                <a:blip r:embed="rId2"/>
                <a:srcRect/>
                <a:stretch>
                  <a:fillRect/>
                </a:stretch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/>
              </a:p>
            </p:txBody>
          </p:sp>
          <p:sp>
            <p:nvSpPr>
              <p:cNvPr id="52" name="直角三角形 15"/>
              <p:cNvSpPr/>
              <p:nvPr/>
            </p:nvSpPr>
            <p:spPr>
              <a:xfrm flipH="1" flipV="1">
                <a:off x="6701504" y="3956624"/>
                <a:ext cx="238160" cy="325919"/>
              </a:xfrm>
              <a:prstGeom prst="rtTriangle">
                <a:avLst/>
              </a:prstGeom>
              <a:solidFill>
                <a:srgbClr val="4796AB">
                  <a:alpha val="67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53" name="直角三角形 16"/>
              <p:cNvSpPr/>
              <p:nvPr/>
            </p:nvSpPr>
            <p:spPr>
              <a:xfrm>
                <a:off x="8470640" y="1470560"/>
                <a:ext cx="238160" cy="325919"/>
              </a:xfrm>
              <a:prstGeom prst="rtTriangle">
                <a:avLst/>
              </a:prstGeom>
              <a:solidFill>
                <a:srgbClr val="4796AB">
                  <a:alpha val="67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54" name="直角三角形 17"/>
              <p:cNvSpPr/>
              <p:nvPr/>
            </p:nvSpPr>
            <p:spPr>
              <a:xfrm flipV="1">
                <a:off x="8470640" y="3956624"/>
                <a:ext cx="238160" cy="325919"/>
              </a:xfrm>
              <a:prstGeom prst="rtTriangle">
                <a:avLst/>
              </a:prstGeom>
              <a:solidFill>
                <a:srgbClr val="4796AB">
                  <a:alpha val="67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07592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>
            <a:off x="1207368" y="3746389"/>
            <a:ext cx="983476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7"/>
          <p:cNvCxnSpPr>
            <a:endCxn id="39" idx="2"/>
          </p:cNvCxnSpPr>
          <p:nvPr/>
        </p:nvCxnSpPr>
        <p:spPr>
          <a:xfrm flipV="1">
            <a:off x="1970234" y="2913246"/>
            <a:ext cx="0" cy="68097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8"/>
          <p:cNvCxnSpPr>
            <a:endCxn id="49" idx="0"/>
          </p:cNvCxnSpPr>
          <p:nvPr/>
        </p:nvCxnSpPr>
        <p:spPr>
          <a:xfrm>
            <a:off x="4124021" y="3954746"/>
            <a:ext cx="0" cy="65938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9"/>
          <p:cNvCxnSpPr>
            <a:endCxn id="29" idx="2"/>
          </p:cNvCxnSpPr>
          <p:nvPr/>
        </p:nvCxnSpPr>
        <p:spPr>
          <a:xfrm flipV="1">
            <a:off x="6217261" y="2910282"/>
            <a:ext cx="0" cy="683941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10"/>
          <p:cNvCxnSpPr>
            <a:endCxn id="46" idx="0"/>
          </p:cNvCxnSpPr>
          <p:nvPr/>
        </p:nvCxnSpPr>
        <p:spPr>
          <a:xfrm>
            <a:off x="8172104" y="3926650"/>
            <a:ext cx="0" cy="68748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11"/>
          <p:cNvCxnSpPr>
            <a:endCxn id="52" idx="2"/>
          </p:cNvCxnSpPr>
          <p:nvPr/>
        </p:nvCxnSpPr>
        <p:spPr>
          <a:xfrm flipH="1" flipV="1">
            <a:off x="10223625" y="2910282"/>
            <a:ext cx="1" cy="65584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2"/>
          <p:cNvGrpSpPr/>
          <p:nvPr/>
        </p:nvGrpSpPr>
        <p:grpSpPr>
          <a:xfrm>
            <a:off x="882596" y="4226879"/>
            <a:ext cx="2183905" cy="930154"/>
            <a:chOff x="5408083" y="2933595"/>
            <a:chExt cx="2183905" cy="930154"/>
          </a:xfrm>
        </p:grpSpPr>
        <p:sp>
          <p:nvSpPr>
            <p:cNvPr id="9" name="TextBox 73"/>
            <p:cNvSpPr txBox="1"/>
            <p:nvPr/>
          </p:nvSpPr>
          <p:spPr>
            <a:xfrm>
              <a:off x="5696676" y="2933595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0" name="Rectangle 74"/>
            <p:cNvSpPr/>
            <p:nvPr/>
          </p:nvSpPr>
          <p:spPr>
            <a:xfrm>
              <a:off x="5408083" y="3217418"/>
              <a:ext cx="21839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1" name="Group 75"/>
          <p:cNvGrpSpPr/>
          <p:nvPr/>
        </p:nvGrpSpPr>
        <p:grpSpPr>
          <a:xfrm>
            <a:off x="5130721" y="4226879"/>
            <a:ext cx="2183905" cy="930154"/>
            <a:chOff x="5408083" y="2933595"/>
            <a:chExt cx="2183905" cy="930154"/>
          </a:xfrm>
        </p:grpSpPr>
        <p:sp>
          <p:nvSpPr>
            <p:cNvPr id="12" name="TextBox 76"/>
            <p:cNvSpPr txBox="1"/>
            <p:nvPr/>
          </p:nvSpPr>
          <p:spPr>
            <a:xfrm>
              <a:off x="5696677" y="2933595"/>
              <a:ext cx="16209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3" name="Rectangle 77"/>
            <p:cNvSpPr/>
            <p:nvPr/>
          </p:nvSpPr>
          <p:spPr>
            <a:xfrm>
              <a:off x="5408083" y="3217418"/>
              <a:ext cx="21839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4" name="Group 78"/>
          <p:cNvGrpSpPr/>
          <p:nvPr/>
        </p:nvGrpSpPr>
        <p:grpSpPr>
          <a:xfrm>
            <a:off x="9153116" y="4226879"/>
            <a:ext cx="2183905" cy="930154"/>
            <a:chOff x="5408083" y="2933595"/>
            <a:chExt cx="2183905" cy="930154"/>
          </a:xfrm>
        </p:grpSpPr>
        <p:sp>
          <p:nvSpPr>
            <p:cNvPr id="15" name="TextBox 79"/>
            <p:cNvSpPr txBox="1"/>
            <p:nvPr/>
          </p:nvSpPr>
          <p:spPr>
            <a:xfrm>
              <a:off x="5696676" y="2933595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6" name="Rectangle 80"/>
            <p:cNvSpPr/>
            <p:nvPr/>
          </p:nvSpPr>
          <p:spPr>
            <a:xfrm>
              <a:off x="5408083" y="3217418"/>
              <a:ext cx="21839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7" name="Group 81"/>
          <p:cNvGrpSpPr/>
          <p:nvPr/>
        </p:nvGrpSpPr>
        <p:grpSpPr>
          <a:xfrm>
            <a:off x="3039495" y="2208594"/>
            <a:ext cx="2183905" cy="930154"/>
            <a:chOff x="5408083" y="2933595"/>
            <a:chExt cx="2183905" cy="930154"/>
          </a:xfrm>
        </p:grpSpPr>
        <p:sp>
          <p:nvSpPr>
            <p:cNvPr id="18" name="TextBox 82"/>
            <p:cNvSpPr txBox="1"/>
            <p:nvPr/>
          </p:nvSpPr>
          <p:spPr>
            <a:xfrm>
              <a:off x="5696675" y="2933595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19" name="Rectangle 83"/>
            <p:cNvSpPr/>
            <p:nvPr/>
          </p:nvSpPr>
          <p:spPr>
            <a:xfrm>
              <a:off x="5408083" y="3217418"/>
              <a:ext cx="21839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84"/>
          <p:cNvGrpSpPr/>
          <p:nvPr/>
        </p:nvGrpSpPr>
        <p:grpSpPr>
          <a:xfrm>
            <a:off x="7061860" y="2208594"/>
            <a:ext cx="2183905" cy="930154"/>
            <a:chOff x="5408083" y="2933595"/>
            <a:chExt cx="2183905" cy="930154"/>
          </a:xfrm>
        </p:grpSpPr>
        <p:sp>
          <p:nvSpPr>
            <p:cNvPr id="21" name="TextBox 85"/>
            <p:cNvSpPr txBox="1"/>
            <p:nvPr/>
          </p:nvSpPr>
          <p:spPr>
            <a:xfrm>
              <a:off x="5696676" y="2933595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22" name="Rectangle 86"/>
            <p:cNvSpPr/>
            <p:nvPr/>
          </p:nvSpPr>
          <p:spPr>
            <a:xfrm>
              <a:off x="5408083" y="3217418"/>
              <a:ext cx="21839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3" name="Oval 87"/>
          <p:cNvSpPr/>
          <p:nvPr/>
        </p:nvSpPr>
        <p:spPr>
          <a:xfrm>
            <a:off x="1814020" y="3563861"/>
            <a:ext cx="353157" cy="353157"/>
          </a:xfrm>
          <a:prstGeom prst="ellipse">
            <a:avLst/>
          </a:prstGeom>
          <a:solidFill>
            <a:srgbClr val="4796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88"/>
          <p:cNvSpPr/>
          <p:nvPr/>
        </p:nvSpPr>
        <p:spPr>
          <a:xfrm>
            <a:off x="3961986" y="3563861"/>
            <a:ext cx="353157" cy="353157"/>
          </a:xfrm>
          <a:prstGeom prst="ellipse">
            <a:avLst/>
          </a:prstGeom>
          <a:solidFill>
            <a:srgbClr val="C4D8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89"/>
          <p:cNvSpPr/>
          <p:nvPr/>
        </p:nvSpPr>
        <p:spPr>
          <a:xfrm>
            <a:off x="6053212" y="3563861"/>
            <a:ext cx="353157" cy="353157"/>
          </a:xfrm>
          <a:prstGeom prst="ellipse">
            <a:avLst/>
          </a:prstGeom>
          <a:solidFill>
            <a:srgbClr val="82B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90"/>
          <p:cNvSpPr/>
          <p:nvPr/>
        </p:nvSpPr>
        <p:spPr>
          <a:xfrm>
            <a:off x="7995525" y="3563861"/>
            <a:ext cx="353157" cy="353157"/>
          </a:xfrm>
          <a:prstGeom prst="ellipse">
            <a:avLst/>
          </a:prstGeom>
          <a:solidFill>
            <a:srgbClr val="4796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91"/>
          <p:cNvSpPr/>
          <p:nvPr/>
        </p:nvSpPr>
        <p:spPr>
          <a:xfrm>
            <a:off x="10040979" y="3563861"/>
            <a:ext cx="353157" cy="353157"/>
          </a:xfrm>
          <a:prstGeom prst="ellipse">
            <a:avLst/>
          </a:prstGeom>
          <a:solidFill>
            <a:srgbClr val="006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4"/>
          <p:cNvGrpSpPr/>
          <p:nvPr/>
        </p:nvGrpSpPr>
        <p:grpSpPr>
          <a:xfrm>
            <a:off x="5662068" y="1799896"/>
            <a:ext cx="1110386" cy="1110386"/>
            <a:chOff x="5662068" y="1799896"/>
            <a:chExt cx="1110386" cy="1110386"/>
          </a:xfrm>
        </p:grpSpPr>
        <p:sp>
          <p:nvSpPr>
            <p:cNvPr id="29" name="Rounded Rectangle 24"/>
            <p:cNvSpPr/>
            <p:nvPr/>
          </p:nvSpPr>
          <p:spPr>
            <a:xfrm>
              <a:off x="5662068" y="1799896"/>
              <a:ext cx="1110386" cy="1110386"/>
            </a:xfrm>
            <a:prstGeom prst="roundRect">
              <a:avLst/>
            </a:prstGeom>
            <a:solidFill>
              <a:srgbClr val="82B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0" name="Group 69"/>
            <p:cNvGrpSpPr/>
            <p:nvPr/>
          </p:nvGrpSpPr>
          <p:grpSpPr>
            <a:xfrm>
              <a:off x="6005181" y="2102968"/>
              <a:ext cx="416011" cy="515998"/>
              <a:chOff x="6429376" y="766763"/>
              <a:chExt cx="369888" cy="458788"/>
            </a:xfrm>
            <a:solidFill>
              <a:schemeClr val="bg1"/>
            </a:solidFill>
          </p:grpSpPr>
          <p:sp>
            <p:nvSpPr>
              <p:cNvPr id="31" name="Freeform 9"/>
              <p:cNvSpPr>
                <a:spLocks noEditPoints="1"/>
              </p:cNvSpPr>
              <p:nvPr/>
            </p:nvSpPr>
            <p:spPr bwMode="auto">
              <a:xfrm>
                <a:off x="6429376" y="766763"/>
                <a:ext cx="369888" cy="458788"/>
              </a:xfrm>
              <a:custGeom>
                <a:avLst/>
                <a:gdLst>
                  <a:gd name="T0" fmla="*/ 0 w 233"/>
                  <a:gd name="T1" fmla="*/ 0 h 289"/>
                  <a:gd name="T2" fmla="*/ 0 w 233"/>
                  <a:gd name="T3" fmla="*/ 289 h 289"/>
                  <a:gd name="T4" fmla="*/ 233 w 233"/>
                  <a:gd name="T5" fmla="*/ 289 h 289"/>
                  <a:gd name="T6" fmla="*/ 233 w 233"/>
                  <a:gd name="T7" fmla="*/ 0 h 289"/>
                  <a:gd name="T8" fmla="*/ 0 w 233"/>
                  <a:gd name="T9" fmla="*/ 0 h 289"/>
                  <a:gd name="T10" fmla="*/ 210 w 233"/>
                  <a:gd name="T11" fmla="*/ 260 h 289"/>
                  <a:gd name="T12" fmla="*/ 19 w 233"/>
                  <a:gd name="T13" fmla="*/ 260 h 289"/>
                  <a:gd name="T14" fmla="*/ 19 w 233"/>
                  <a:gd name="T15" fmla="*/ 28 h 289"/>
                  <a:gd name="T16" fmla="*/ 210 w 233"/>
                  <a:gd name="T17" fmla="*/ 28 h 289"/>
                  <a:gd name="T18" fmla="*/ 210 w 233"/>
                  <a:gd name="T19" fmla="*/ 26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3" h="289">
                    <a:moveTo>
                      <a:pt x="0" y="0"/>
                    </a:moveTo>
                    <a:lnTo>
                      <a:pt x="0" y="289"/>
                    </a:lnTo>
                    <a:lnTo>
                      <a:pt x="233" y="289"/>
                    </a:lnTo>
                    <a:lnTo>
                      <a:pt x="233" y="0"/>
                    </a:lnTo>
                    <a:lnTo>
                      <a:pt x="0" y="0"/>
                    </a:lnTo>
                    <a:close/>
                    <a:moveTo>
                      <a:pt x="210" y="260"/>
                    </a:moveTo>
                    <a:lnTo>
                      <a:pt x="19" y="260"/>
                    </a:lnTo>
                    <a:lnTo>
                      <a:pt x="19" y="28"/>
                    </a:lnTo>
                    <a:lnTo>
                      <a:pt x="210" y="28"/>
                    </a:lnTo>
                    <a:lnTo>
                      <a:pt x="210" y="2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2" name="Rectangle 10"/>
              <p:cNvSpPr>
                <a:spLocks noChangeArrowheads="1"/>
              </p:cNvSpPr>
              <p:nvPr/>
            </p:nvSpPr>
            <p:spPr bwMode="auto">
              <a:xfrm>
                <a:off x="6478588" y="830263"/>
                <a:ext cx="49213" cy="492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3" name="Rectangle 11"/>
              <p:cNvSpPr>
                <a:spLocks noChangeArrowheads="1"/>
              </p:cNvSpPr>
              <p:nvPr/>
            </p:nvSpPr>
            <p:spPr bwMode="auto">
              <a:xfrm>
                <a:off x="6689726" y="830263"/>
                <a:ext cx="49213" cy="492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4" name="Rectangle 12"/>
              <p:cNvSpPr>
                <a:spLocks noChangeArrowheads="1"/>
              </p:cNvSpPr>
              <p:nvPr/>
            </p:nvSpPr>
            <p:spPr bwMode="auto">
              <a:xfrm>
                <a:off x="6478588" y="1114426"/>
                <a:ext cx="49213" cy="508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5" name="Rectangle 13"/>
              <p:cNvSpPr>
                <a:spLocks noChangeArrowheads="1"/>
              </p:cNvSpPr>
              <p:nvPr/>
            </p:nvSpPr>
            <p:spPr bwMode="auto">
              <a:xfrm>
                <a:off x="6689726" y="1114426"/>
                <a:ext cx="49213" cy="508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6" name="Freeform 14"/>
              <p:cNvSpPr>
                <a:spLocks noEditPoints="1"/>
              </p:cNvSpPr>
              <p:nvPr/>
            </p:nvSpPr>
            <p:spPr bwMode="auto">
              <a:xfrm>
                <a:off x="6497638" y="884238"/>
                <a:ext cx="222250" cy="223838"/>
              </a:xfrm>
              <a:custGeom>
                <a:avLst/>
                <a:gdLst>
                  <a:gd name="T0" fmla="*/ 30 w 59"/>
                  <a:gd name="T1" fmla="*/ 0 h 59"/>
                  <a:gd name="T2" fmla="*/ 16 w 59"/>
                  <a:gd name="T3" fmla="*/ 4 h 59"/>
                  <a:gd name="T4" fmla="*/ 24 w 59"/>
                  <a:gd name="T5" fmla="*/ 23 h 59"/>
                  <a:gd name="T6" fmla="*/ 9 w 59"/>
                  <a:gd name="T7" fmla="*/ 8 h 59"/>
                  <a:gd name="T8" fmla="*/ 0 w 59"/>
                  <a:gd name="T9" fmla="*/ 30 h 59"/>
                  <a:gd name="T10" fmla="*/ 30 w 59"/>
                  <a:gd name="T11" fmla="*/ 59 h 59"/>
                  <a:gd name="T12" fmla="*/ 59 w 59"/>
                  <a:gd name="T13" fmla="*/ 30 h 59"/>
                  <a:gd name="T14" fmla="*/ 30 w 59"/>
                  <a:gd name="T15" fmla="*/ 0 h 59"/>
                  <a:gd name="T16" fmla="*/ 30 w 59"/>
                  <a:gd name="T17" fmla="*/ 36 h 59"/>
                  <a:gd name="T18" fmla="*/ 23 w 59"/>
                  <a:gd name="T19" fmla="*/ 30 h 59"/>
                  <a:gd name="T20" fmla="*/ 30 w 59"/>
                  <a:gd name="T21" fmla="*/ 23 h 59"/>
                  <a:gd name="T22" fmla="*/ 36 w 59"/>
                  <a:gd name="T23" fmla="*/ 30 h 59"/>
                  <a:gd name="T24" fmla="*/ 30 w 59"/>
                  <a:gd name="T25" fmla="*/ 3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59">
                    <a:moveTo>
                      <a:pt x="30" y="0"/>
                    </a:moveTo>
                    <a:cubicBezTo>
                      <a:pt x="25" y="0"/>
                      <a:pt x="20" y="1"/>
                      <a:pt x="16" y="4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4" y="14"/>
                      <a:pt x="0" y="21"/>
                      <a:pt x="0" y="30"/>
                    </a:cubicBezTo>
                    <a:cubicBezTo>
                      <a:pt x="0" y="46"/>
                      <a:pt x="13" y="59"/>
                      <a:pt x="30" y="59"/>
                    </a:cubicBezTo>
                    <a:cubicBezTo>
                      <a:pt x="46" y="59"/>
                      <a:pt x="59" y="46"/>
                      <a:pt x="59" y="30"/>
                    </a:cubicBezTo>
                    <a:cubicBezTo>
                      <a:pt x="59" y="13"/>
                      <a:pt x="46" y="0"/>
                      <a:pt x="30" y="0"/>
                    </a:cubicBezTo>
                    <a:close/>
                    <a:moveTo>
                      <a:pt x="30" y="36"/>
                    </a:moveTo>
                    <a:cubicBezTo>
                      <a:pt x="26" y="36"/>
                      <a:pt x="23" y="33"/>
                      <a:pt x="23" y="30"/>
                    </a:cubicBezTo>
                    <a:cubicBezTo>
                      <a:pt x="23" y="26"/>
                      <a:pt x="26" y="23"/>
                      <a:pt x="30" y="23"/>
                    </a:cubicBezTo>
                    <a:cubicBezTo>
                      <a:pt x="33" y="23"/>
                      <a:pt x="36" y="26"/>
                      <a:pt x="36" y="30"/>
                    </a:cubicBezTo>
                    <a:cubicBezTo>
                      <a:pt x="36" y="33"/>
                      <a:pt x="33" y="36"/>
                      <a:pt x="30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37" name="Freeform 15"/>
              <p:cNvSpPr/>
              <p:nvPr/>
            </p:nvSpPr>
            <p:spPr bwMode="auto">
              <a:xfrm>
                <a:off x="6505576" y="841376"/>
                <a:ext cx="71438" cy="106363"/>
              </a:xfrm>
              <a:custGeom>
                <a:avLst/>
                <a:gdLst>
                  <a:gd name="T0" fmla="*/ 0 w 45"/>
                  <a:gd name="T1" fmla="*/ 24 h 67"/>
                  <a:gd name="T2" fmla="*/ 45 w 45"/>
                  <a:gd name="T3" fmla="*/ 67 h 67"/>
                  <a:gd name="T4" fmla="*/ 14 w 45"/>
                  <a:gd name="T5" fmla="*/ 0 h 67"/>
                  <a:gd name="T6" fmla="*/ 0 w 45"/>
                  <a:gd name="T7" fmla="*/ 24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67">
                    <a:moveTo>
                      <a:pt x="0" y="24"/>
                    </a:moveTo>
                    <a:lnTo>
                      <a:pt x="45" y="67"/>
                    </a:lnTo>
                    <a:lnTo>
                      <a:pt x="14" y="0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</p:grpSp>
      </p:grpSp>
      <p:grpSp>
        <p:nvGrpSpPr>
          <p:cNvPr id="38" name="Group 2"/>
          <p:cNvGrpSpPr/>
          <p:nvPr/>
        </p:nvGrpSpPr>
        <p:grpSpPr>
          <a:xfrm>
            <a:off x="1415041" y="1802860"/>
            <a:ext cx="1110386" cy="1110386"/>
            <a:chOff x="1415041" y="1802860"/>
            <a:chExt cx="1110386" cy="1110386"/>
          </a:xfrm>
        </p:grpSpPr>
        <p:sp>
          <p:nvSpPr>
            <p:cNvPr id="39" name="Rounded Rectangle 18"/>
            <p:cNvSpPr/>
            <p:nvPr/>
          </p:nvSpPr>
          <p:spPr>
            <a:xfrm>
              <a:off x="1415041" y="1802860"/>
              <a:ext cx="1110386" cy="1110386"/>
            </a:xfrm>
            <a:prstGeom prst="roundRect">
              <a:avLst/>
            </a:prstGeom>
            <a:solidFill>
              <a:srgbClr val="4796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97"/>
            <p:cNvGrpSpPr/>
            <p:nvPr/>
          </p:nvGrpSpPr>
          <p:grpSpPr>
            <a:xfrm>
              <a:off x="1713363" y="2100099"/>
              <a:ext cx="492769" cy="492769"/>
              <a:chOff x="2522538" y="2108200"/>
              <a:chExt cx="376238" cy="376238"/>
            </a:xfrm>
            <a:solidFill>
              <a:schemeClr val="bg1"/>
            </a:solidFill>
          </p:grpSpPr>
          <p:sp>
            <p:nvSpPr>
              <p:cNvPr id="41" name="Freeform 54"/>
              <p:cNvSpPr/>
              <p:nvPr/>
            </p:nvSpPr>
            <p:spPr bwMode="auto">
              <a:xfrm>
                <a:off x="2522538" y="2319338"/>
                <a:ext cx="163513" cy="71438"/>
              </a:xfrm>
              <a:custGeom>
                <a:avLst/>
                <a:gdLst>
                  <a:gd name="T0" fmla="*/ 3 w 28"/>
                  <a:gd name="T1" fmla="*/ 10 h 12"/>
                  <a:gd name="T2" fmla="*/ 10 w 28"/>
                  <a:gd name="T3" fmla="*/ 12 h 12"/>
                  <a:gd name="T4" fmla="*/ 28 w 28"/>
                  <a:gd name="T5" fmla="*/ 8 h 12"/>
                  <a:gd name="T6" fmla="*/ 5 w 28"/>
                  <a:gd name="T7" fmla="*/ 1 h 12"/>
                  <a:gd name="T8" fmla="*/ 2 w 28"/>
                  <a:gd name="T9" fmla="*/ 1 h 12"/>
                  <a:gd name="T10" fmla="*/ 0 w 28"/>
                  <a:gd name="T11" fmla="*/ 5 h 12"/>
                  <a:gd name="T12" fmla="*/ 0 w 28"/>
                  <a:gd name="T13" fmla="*/ 6 h 12"/>
                  <a:gd name="T14" fmla="*/ 3 w 28"/>
                  <a:gd name="T15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12">
                    <a:moveTo>
                      <a:pt x="3" y="10"/>
                    </a:moveTo>
                    <a:cubicBezTo>
                      <a:pt x="10" y="12"/>
                      <a:pt x="10" y="12"/>
                      <a:pt x="10" y="12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8"/>
                      <a:pt x="1" y="9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2" name="Freeform 55"/>
              <p:cNvSpPr/>
              <p:nvPr/>
            </p:nvSpPr>
            <p:spPr bwMode="auto">
              <a:xfrm>
                <a:off x="2774950" y="2425700"/>
                <a:ext cx="123825" cy="58738"/>
              </a:xfrm>
              <a:custGeom>
                <a:avLst/>
                <a:gdLst>
                  <a:gd name="T0" fmla="*/ 18 w 21"/>
                  <a:gd name="T1" fmla="*/ 0 h 10"/>
                  <a:gd name="T2" fmla="*/ 18 w 21"/>
                  <a:gd name="T3" fmla="*/ 0 h 10"/>
                  <a:gd name="T4" fmla="*/ 0 w 21"/>
                  <a:gd name="T5" fmla="*/ 5 h 10"/>
                  <a:gd name="T6" fmla="*/ 16 w 21"/>
                  <a:gd name="T7" fmla="*/ 10 h 10"/>
                  <a:gd name="T8" fmla="*/ 19 w 21"/>
                  <a:gd name="T9" fmla="*/ 9 h 10"/>
                  <a:gd name="T10" fmla="*/ 21 w 21"/>
                  <a:gd name="T11" fmla="*/ 6 h 10"/>
                  <a:gd name="T12" fmla="*/ 21 w 21"/>
                  <a:gd name="T13" fmla="*/ 4 h 10"/>
                  <a:gd name="T14" fmla="*/ 18 w 21"/>
                  <a:gd name="T1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10">
                    <a:moveTo>
                      <a:pt x="18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7" y="10"/>
                      <a:pt x="18" y="10"/>
                      <a:pt x="19" y="9"/>
                    </a:cubicBezTo>
                    <a:cubicBezTo>
                      <a:pt x="20" y="8"/>
                      <a:pt x="21" y="7"/>
                      <a:pt x="21" y="6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2"/>
                      <a:pt x="20" y="1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3" name="Freeform 56"/>
              <p:cNvSpPr/>
              <p:nvPr/>
            </p:nvSpPr>
            <p:spPr bwMode="auto">
              <a:xfrm>
                <a:off x="2522538" y="2343150"/>
                <a:ext cx="376238" cy="141288"/>
              </a:xfrm>
              <a:custGeom>
                <a:avLst/>
                <a:gdLst>
                  <a:gd name="T0" fmla="*/ 62 w 64"/>
                  <a:gd name="T1" fmla="*/ 1 h 24"/>
                  <a:gd name="T2" fmla="*/ 60 w 64"/>
                  <a:gd name="T3" fmla="*/ 0 h 24"/>
                  <a:gd name="T4" fmla="*/ 59 w 64"/>
                  <a:gd name="T5" fmla="*/ 0 h 24"/>
                  <a:gd name="T6" fmla="*/ 3 w 64"/>
                  <a:gd name="T7" fmla="*/ 14 h 24"/>
                  <a:gd name="T8" fmla="*/ 0 w 64"/>
                  <a:gd name="T9" fmla="*/ 18 h 24"/>
                  <a:gd name="T10" fmla="*/ 0 w 64"/>
                  <a:gd name="T11" fmla="*/ 20 h 24"/>
                  <a:gd name="T12" fmla="*/ 2 w 64"/>
                  <a:gd name="T13" fmla="*/ 23 h 24"/>
                  <a:gd name="T14" fmla="*/ 4 w 64"/>
                  <a:gd name="T15" fmla="*/ 24 h 24"/>
                  <a:gd name="T16" fmla="*/ 5 w 64"/>
                  <a:gd name="T17" fmla="*/ 24 h 24"/>
                  <a:gd name="T18" fmla="*/ 61 w 64"/>
                  <a:gd name="T19" fmla="*/ 10 h 24"/>
                  <a:gd name="T20" fmla="*/ 64 w 64"/>
                  <a:gd name="T21" fmla="*/ 6 h 24"/>
                  <a:gd name="T22" fmla="*/ 64 w 64"/>
                  <a:gd name="T23" fmla="*/ 4 h 24"/>
                  <a:gd name="T24" fmla="*/ 62 w 64"/>
                  <a:gd name="T25" fmla="*/ 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4" h="24">
                    <a:moveTo>
                      <a:pt x="62" y="1"/>
                    </a:moveTo>
                    <a:cubicBezTo>
                      <a:pt x="62" y="1"/>
                      <a:pt x="61" y="0"/>
                      <a:pt x="60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1" y="15"/>
                      <a:pt x="0" y="16"/>
                      <a:pt x="0" y="18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2"/>
                      <a:pt x="2" y="23"/>
                    </a:cubicBezTo>
                    <a:cubicBezTo>
                      <a:pt x="2" y="24"/>
                      <a:pt x="3" y="24"/>
                      <a:pt x="4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61" y="10"/>
                      <a:pt x="61" y="10"/>
                      <a:pt x="61" y="10"/>
                    </a:cubicBezTo>
                    <a:cubicBezTo>
                      <a:pt x="63" y="9"/>
                      <a:pt x="64" y="8"/>
                      <a:pt x="64" y="6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3"/>
                      <a:pt x="63" y="2"/>
                      <a:pt x="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4" name="Freeform 57"/>
              <p:cNvSpPr>
                <a:spLocks noEditPoints="1"/>
              </p:cNvSpPr>
              <p:nvPr/>
            </p:nvSpPr>
            <p:spPr bwMode="auto">
              <a:xfrm>
                <a:off x="2605088" y="2108200"/>
                <a:ext cx="217488" cy="258763"/>
              </a:xfrm>
              <a:custGeom>
                <a:avLst/>
                <a:gdLst>
                  <a:gd name="T0" fmla="*/ 8 w 37"/>
                  <a:gd name="T1" fmla="*/ 32 h 44"/>
                  <a:gd name="T2" fmla="*/ 31 w 37"/>
                  <a:gd name="T3" fmla="*/ 35 h 44"/>
                  <a:gd name="T4" fmla="*/ 20 w 37"/>
                  <a:gd name="T5" fmla="*/ 0 h 44"/>
                  <a:gd name="T6" fmla="*/ 8 w 37"/>
                  <a:gd name="T7" fmla="*/ 32 h 44"/>
                  <a:gd name="T8" fmla="*/ 15 w 37"/>
                  <a:gd name="T9" fmla="*/ 28 h 44"/>
                  <a:gd name="T10" fmla="*/ 21 w 37"/>
                  <a:gd name="T11" fmla="*/ 16 h 44"/>
                  <a:gd name="T12" fmla="*/ 20 w 37"/>
                  <a:gd name="T13" fmla="*/ 36 h 44"/>
                  <a:gd name="T14" fmla="*/ 15 w 37"/>
                  <a:gd name="T15" fmla="*/ 2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44">
                    <a:moveTo>
                      <a:pt x="8" y="32"/>
                    </a:moveTo>
                    <a:cubicBezTo>
                      <a:pt x="11" y="40"/>
                      <a:pt x="24" y="44"/>
                      <a:pt x="31" y="35"/>
                    </a:cubicBezTo>
                    <a:cubicBezTo>
                      <a:pt x="37" y="25"/>
                      <a:pt x="31" y="10"/>
                      <a:pt x="20" y="0"/>
                    </a:cubicBezTo>
                    <a:cubicBezTo>
                      <a:pt x="22" y="11"/>
                      <a:pt x="0" y="15"/>
                      <a:pt x="8" y="32"/>
                    </a:cubicBezTo>
                    <a:close/>
                    <a:moveTo>
                      <a:pt x="15" y="28"/>
                    </a:moveTo>
                    <a:cubicBezTo>
                      <a:pt x="17" y="26"/>
                      <a:pt x="21" y="24"/>
                      <a:pt x="21" y="16"/>
                    </a:cubicBezTo>
                    <a:cubicBezTo>
                      <a:pt x="31" y="22"/>
                      <a:pt x="27" y="38"/>
                      <a:pt x="20" y="36"/>
                    </a:cubicBezTo>
                    <a:cubicBezTo>
                      <a:pt x="13" y="35"/>
                      <a:pt x="13" y="30"/>
                      <a:pt x="15" y="2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  <p:grpSp>
        <p:nvGrpSpPr>
          <p:cNvPr id="45" name="Group 6"/>
          <p:cNvGrpSpPr/>
          <p:nvPr/>
        </p:nvGrpSpPr>
        <p:grpSpPr>
          <a:xfrm>
            <a:off x="7616911" y="4614132"/>
            <a:ext cx="1110386" cy="1110386"/>
            <a:chOff x="7616911" y="4614132"/>
            <a:chExt cx="1110386" cy="1110386"/>
          </a:xfrm>
        </p:grpSpPr>
        <p:sp>
          <p:nvSpPr>
            <p:cNvPr id="46" name="Rounded Rectangle 30"/>
            <p:cNvSpPr/>
            <p:nvPr/>
          </p:nvSpPr>
          <p:spPr>
            <a:xfrm>
              <a:off x="7616911" y="4614132"/>
              <a:ext cx="1110386" cy="1110386"/>
            </a:xfrm>
            <a:prstGeom prst="roundRect">
              <a:avLst/>
            </a:prstGeom>
            <a:solidFill>
              <a:srgbClr val="4796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102"/>
            <p:cNvSpPr>
              <a:spLocks noChangeAspect="1" noChangeArrowheads="1"/>
            </p:cNvSpPr>
            <p:nvPr/>
          </p:nvSpPr>
          <p:spPr bwMode="auto">
            <a:xfrm>
              <a:off x="7970700" y="4921250"/>
              <a:ext cx="401199" cy="480175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>
                <a:defRPr/>
              </a:pPr>
              <a:endParaRPr lang="en-US" sz="2400" dirty="0">
                <a:ea typeface="宋体" panose="02010600030101010101" pitchFamily="2" charset="-122"/>
              </a:endParaRPr>
            </a:p>
          </p:txBody>
        </p:sp>
      </p:grpSp>
      <p:grpSp>
        <p:nvGrpSpPr>
          <p:cNvPr id="48" name="Group 3"/>
          <p:cNvGrpSpPr/>
          <p:nvPr/>
        </p:nvGrpSpPr>
        <p:grpSpPr>
          <a:xfrm>
            <a:off x="3568828" y="4614132"/>
            <a:ext cx="1110386" cy="1110386"/>
            <a:chOff x="3568828" y="4614132"/>
            <a:chExt cx="1110386" cy="1110386"/>
          </a:xfrm>
        </p:grpSpPr>
        <p:sp>
          <p:nvSpPr>
            <p:cNvPr id="49" name="Rounded Rectangle 27"/>
            <p:cNvSpPr/>
            <p:nvPr/>
          </p:nvSpPr>
          <p:spPr>
            <a:xfrm>
              <a:off x="3568828" y="4614132"/>
              <a:ext cx="1110386" cy="1110386"/>
            </a:xfrm>
            <a:prstGeom prst="roundRect">
              <a:avLst/>
            </a:prstGeom>
            <a:solidFill>
              <a:srgbClr val="C4D8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328"/>
            <p:cNvSpPr>
              <a:spLocks noChangeAspect="1" noChangeArrowheads="1"/>
            </p:cNvSpPr>
            <p:nvPr/>
          </p:nvSpPr>
          <p:spPr bwMode="auto">
            <a:xfrm>
              <a:off x="3797484" y="4996545"/>
              <a:ext cx="652824" cy="364204"/>
            </a:xfrm>
            <a:custGeom>
              <a:avLst/>
              <a:gdLst>
                <a:gd name="T0" fmla="*/ 585 w 1564"/>
                <a:gd name="T1" fmla="*/ 610 h 871"/>
                <a:gd name="T2" fmla="*/ 451 w 1564"/>
                <a:gd name="T3" fmla="*/ 744 h 871"/>
                <a:gd name="T4" fmla="*/ 585 w 1564"/>
                <a:gd name="T5" fmla="*/ 870 h 871"/>
                <a:gd name="T6" fmla="*/ 710 w 1564"/>
                <a:gd name="T7" fmla="*/ 744 h 871"/>
                <a:gd name="T8" fmla="*/ 585 w 1564"/>
                <a:gd name="T9" fmla="*/ 610 h 871"/>
                <a:gd name="T10" fmla="*/ 585 w 1564"/>
                <a:gd name="T11" fmla="*/ 811 h 871"/>
                <a:gd name="T12" fmla="*/ 518 w 1564"/>
                <a:gd name="T13" fmla="*/ 744 h 871"/>
                <a:gd name="T14" fmla="*/ 585 w 1564"/>
                <a:gd name="T15" fmla="*/ 677 h 871"/>
                <a:gd name="T16" fmla="*/ 643 w 1564"/>
                <a:gd name="T17" fmla="*/ 744 h 871"/>
                <a:gd name="T18" fmla="*/ 585 w 1564"/>
                <a:gd name="T19" fmla="*/ 811 h 871"/>
                <a:gd name="T20" fmla="*/ 1563 w 1564"/>
                <a:gd name="T21" fmla="*/ 519 h 871"/>
                <a:gd name="T22" fmla="*/ 1563 w 1564"/>
                <a:gd name="T23" fmla="*/ 652 h 871"/>
                <a:gd name="T24" fmla="*/ 1505 w 1564"/>
                <a:gd name="T25" fmla="*/ 719 h 871"/>
                <a:gd name="T26" fmla="*/ 1429 w 1564"/>
                <a:gd name="T27" fmla="*/ 719 h 871"/>
                <a:gd name="T28" fmla="*/ 1262 w 1564"/>
                <a:gd name="T29" fmla="*/ 569 h 871"/>
                <a:gd name="T30" fmla="*/ 1095 w 1564"/>
                <a:gd name="T31" fmla="*/ 719 h 871"/>
                <a:gd name="T32" fmla="*/ 752 w 1564"/>
                <a:gd name="T33" fmla="*/ 719 h 871"/>
                <a:gd name="T34" fmla="*/ 585 w 1564"/>
                <a:gd name="T35" fmla="*/ 569 h 871"/>
                <a:gd name="T36" fmla="*/ 409 w 1564"/>
                <a:gd name="T37" fmla="*/ 719 h 871"/>
                <a:gd name="T38" fmla="*/ 326 w 1564"/>
                <a:gd name="T39" fmla="*/ 719 h 871"/>
                <a:gd name="T40" fmla="*/ 267 w 1564"/>
                <a:gd name="T41" fmla="*/ 652 h 871"/>
                <a:gd name="T42" fmla="*/ 267 w 1564"/>
                <a:gd name="T43" fmla="*/ 519 h 871"/>
                <a:gd name="T44" fmla="*/ 1563 w 1564"/>
                <a:gd name="T45" fmla="*/ 519 h 871"/>
                <a:gd name="T46" fmla="*/ 1262 w 1564"/>
                <a:gd name="T47" fmla="*/ 610 h 871"/>
                <a:gd name="T48" fmla="*/ 1128 w 1564"/>
                <a:gd name="T49" fmla="*/ 744 h 871"/>
                <a:gd name="T50" fmla="*/ 1262 w 1564"/>
                <a:gd name="T51" fmla="*/ 870 h 871"/>
                <a:gd name="T52" fmla="*/ 1396 w 1564"/>
                <a:gd name="T53" fmla="*/ 744 h 871"/>
                <a:gd name="T54" fmla="*/ 1262 w 1564"/>
                <a:gd name="T55" fmla="*/ 610 h 871"/>
                <a:gd name="T56" fmla="*/ 1262 w 1564"/>
                <a:gd name="T57" fmla="*/ 811 h 871"/>
                <a:gd name="T58" fmla="*/ 1195 w 1564"/>
                <a:gd name="T59" fmla="*/ 744 h 871"/>
                <a:gd name="T60" fmla="*/ 1262 w 1564"/>
                <a:gd name="T61" fmla="*/ 677 h 871"/>
                <a:gd name="T62" fmla="*/ 1329 w 1564"/>
                <a:gd name="T63" fmla="*/ 744 h 871"/>
                <a:gd name="T64" fmla="*/ 1262 w 1564"/>
                <a:gd name="T65" fmla="*/ 811 h 871"/>
                <a:gd name="T66" fmla="*/ 1538 w 1564"/>
                <a:gd name="T67" fmla="*/ 376 h 871"/>
                <a:gd name="T68" fmla="*/ 1295 w 1564"/>
                <a:gd name="T69" fmla="*/ 134 h 871"/>
                <a:gd name="T70" fmla="*/ 1229 w 1564"/>
                <a:gd name="T71" fmla="*/ 109 h 871"/>
                <a:gd name="T72" fmla="*/ 1112 w 1564"/>
                <a:gd name="T73" fmla="*/ 109 h 871"/>
                <a:gd name="T74" fmla="*/ 1112 w 1564"/>
                <a:gd name="T75" fmla="*/ 59 h 871"/>
                <a:gd name="T76" fmla="*/ 1045 w 1564"/>
                <a:gd name="T77" fmla="*/ 0 h 871"/>
                <a:gd name="T78" fmla="*/ 326 w 1564"/>
                <a:gd name="T79" fmla="*/ 0 h 871"/>
                <a:gd name="T80" fmla="*/ 267 w 1564"/>
                <a:gd name="T81" fmla="*/ 59 h 871"/>
                <a:gd name="T82" fmla="*/ 267 w 1564"/>
                <a:gd name="T83" fmla="*/ 75 h 871"/>
                <a:gd name="T84" fmla="*/ 8 w 1564"/>
                <a:gd name="T85" fmla="*/ 101 h 871"/>
                <a:gd name="T86" fmla="*/ 459 w 1564"/>
                <a:gd name="T87" fmla="*/ 159 h 871"/>
                <a:gd name="T88" fmla="*/ 0 w 1564"/>
                <a:gd name="T89" fmla="*/ 209 h 871"/>
                <a:gd name="T90" fmla="*/ 459 w 1564"/>
                <a:gd name="T91" fmla="*/ 268 h 871"/>
                <a:gd name="T92" fmla="*/ 0 w 1564"/>
                <a:gd name="T93" fmla="*/ 309 h 871"/>
                <a:gd name="T94" fmla="*/ 267 w 1564"/>
                <a:gd name="T95" fmla="*/ 360 h 871"/>
                <a:gd name="T96" fmla="*/ 267 w 1564"/>
                <a:gd name="T97" fmla="*/ 485 h 871"/>
                <a:gd name="T98" fmla="*/ 1563 w 1564"/>
                <a:gd name="T99" fmla="*/ 485 h 871"/>
                <a:gd name="T100" fmla="*/ 1563 w 1564"/>
                <a:gd name="T101" fmla="*/ 435 h 871"/>
                <a:gd name="T102" fmla="*/ 1538 w 1564"/>
                <a:gd name="T103" fmla="*/ 376 h 871"/>
                <a:gd name="T104" fmla="*/ 1429 w 1564"/>
                <a:gd name="T105" fmla="*/ 385 h 871"/>
                <a:gd name="T106" fmla="*/ 1195 w 1564"/>
                <a:gd name="T107" fmla="*/ 385 h 871"/>
                <a:gd name="T108" fmla="*/ 1178 w 1564"/>
                <a:gd name="T109" fmla="*/ 376 h 871"/>
                <a:gd name="T110" fmla="*/ 1178 w 1564"/>
                <a:gd name="T111" fmla="*/ 193 h 871"/>
                <a:gd name="T112" fmla="*/ 1195 w 1564"/>
                <a:gd name="T113" fmla="*/ 184 h 871"/>
                <a:gd name="T114" fmla="*/ 1237 w 1564"/>
                <a:gd name="T115" fmla="*/ 184 h 871"/>
                <a:gd name="T116" fmla="*/ 1245 w 1564"/>
                <a:gd name="T117" fmla="*/ 184 h 871"/>
                <a:gd name="T118" fmla="*/ 1438 w 1564"/>
                <a:gd name="T119" fmla="*/ 368 h 871"/>
                <a:gd name="T120" fmla="*/ 1429 w 1564"/>
                <a:gd name="T121" fmla="*/ 385 h 871"/>
                <a:gd name="T122" fmla="*/ 1429 w 1564"/>
                <a:gd name="T123" fmla="*/ 385 h 871"/>
                <a:gd name="T124" fmla="*/ 1429 w 1564"/>
                <a:gd name="T125" fmla="*/ 385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64" h="871">
                  <a:moveTo>
                    <a:pt x="585" y="610"/>
                  </a:moveTo>
                  <a:cubicBezTo>
                    <a:pt x="510" y="610"/>
                    <a:pt x="451" y="669"/>
                    <a:pt x="451" y="744"/>
                  </a:cubicBezTo>
                  <a:cubicBezTo>
                    <a:pt x="451" y="820"/>
                    <a:pt x="510" y="870"/>
                    <a:pt x="585" y="870"/>
                  </a:cubicBezTo>
                  <a:cubicBezTo>
                    <a:pt x="652" y="870"/>
                    <a:pt x="710" y="820"/>
                    <a:pt x="710" y="744"/>
                  </a:cubicBezTo>
                  <a:cubicBezTo>
                    <a:pt x="710" y="669"/>
                    <a:pt x="652" y="610"/>
                    <a:pt x="585" y="610"/>
                  </a:cubicBezTo>
                  <a:close/>
                  <a:moveTo>
                    <a:pt x="585" y="811"/>
                  </a:moveTo>
                  <a:cubicBezTo>
                    <a:pt x="543" y="811"/>
                    <a:pt x="518" y="778"/>
                    <a:pt x="518" y="744"/>
                  </a:cubicBezTo>
                  <a:cubicBezTo>
                    <a:pt x="518" y="711"/>
                    <a:pt x="543" y="677"/>
                    <a:pt x="585" y="677"/>
                  </a:cubicBezTo>
                  <a:cubicBezTo>
                    <a:pt x="618" y="677"/>
                    <a:pt x="643" y="711"/>
                    <a:pt x="643" y="744"/>
                  </a:cubicBezTo>
                  <a:cubicBezTo>
                    <a:pt x="643" y="778"/>
                    <a:pt x="618" y="811"/>
                    <a:pt x="585" y="811"/>
                  </a:cubicBezTo>
                  <a:close/>
                  <a:moveTo>
                    <a:pt x="1563" y="519"/>
                  </a:moveTo>
                  <a:cubicBezTo>
                    <a:pt x="1563" y="652"/>
                    <a:pt x="1563" y="652"/>
                    <a:pt x="1563" y="652"/>
                  </a:cubicBezTo>
                  <a:cubicBezTo>
                    <a:pt x="1563" y="694"/>
                    <a:pt x="1538" y="719"/>
                    <a:pt x="1505" y="719"/>
                  </a:cubicBezTo>
                  <a:cubicBezTo>
                    <a:pt x="1429" y="719"/>
                    <a:pt x="1429" y="719"/>
                    <a:pt x="1429" y="719"/>
                  </a:cubicBezTo>
                  <a:cubicBezTo>
                    <a:pt x="1421" y="636"/>
                    <a:pt x="1346" y="569"/>
                    <a:pt x="1262" y="569"/>
                  </a:cubicBezTo>
                  <a:cubicBezTo>
                    <a:pt x="1178" y="569"/>
                    <a:pt x="1103" y="636"/>
                    <a:pt x="1095" y="719"/>
                  </a:cubicBezTo>
                  <a:cubicBezTo>
                    <a:pt x="752" y="719"/>
                    <a:pt x="752" y="719"/>
                    <a:pt x="752" y="719"/>
                  </a:cubicBezTo>
                  <a:cubicBezTo>
                    <a:pt x="735" y="636"/>
                    <a:pt x="669" y="569"/>
                    <a:pt x="585" y="569"/>
                  </a:cubicBezTo>
                  <a:cubicBezTo>
                    <a:pt x="493" y="569"/>
                    <a:pt x="426" y="636"/>
                    <a:pt x="409" y="719"/>
                  </a:cubicBezTo>
                  <a:cubicBezTo>
                    <a:pt x="326" y="719"/>
                    <a:pt x="326" y="719"/>
                    <a:pt x="326" y="719"/>
                  </a:cubicBezTo>
                  <a:cubicBezTo>
                    <a:pt x="292" y="719"/>
                    <a:pt x="267" y="694"/>
                    <a:pt x="267" y="652"/>
                  </a:cubicBezTo>
                  <a:cubicBezTo>
                    <a:pt x="267" y="519"/>
                    <a:pt x="267" y="519"/>
                    <a:pt x="267" y="519"/>
                  </a:cubicBezTo>
                  <a:lnTo>
                    <a:pt x="1563" y="519"/>
                  </a:lnTo>
                  <a:close/>
                  <a:moveTo>
                    <a:pt x="1262" y="610"/>
                  </a:moveTo>
                  <a:cubicBezTo>
                    <a:pt x="1187" y="610"/>
                    <a:pt x="1128" y="669"/>
                    <a:pt x="1128" y="744"/>
                  </a:cubicBezTo>
                  <a:cubicBezTo>
                    <a:pt x="1128" y="820"/>
                    <a:pt x="1187" y="870"/>
                    <a:pt x="1262" y="870"/>
                  </a:cubicBezTo>
                  <a:cubicBezTo>
                    <a:pt x="1337" y="870"/>
                    <a:pt x="1396" y="820"/>
                    <a:pt x="1396" y="744"/>
                  </a:cubicBezTo>
                  <a:cubicBezTo>
                    <a:pt x="1396" y="669"/>
                    <a:pt x="1337" y="610"/>
                    <a:pt x="1262" y="610"/>
                  </a:cubicBezTo>
                  <a:close/>
                  <a:moveTo>
                    <a:pt x="1262" y="811"/>
                  </a:moveTo>
                  <a:cubicBezTo>
                    <a:pt x="1229" y="811"/>
                    <a:pt x="1195" y="778"/>
                    <a:pt x="1195" y="744"/>
                  </a:cubicBezTo>
                  <a:cubicBezTo>
                    <a:pt x="1195" y="711"/>
                    <a:pt x="1229" y="677"/>
                    <a:pt x="1262" y="677"/>
                  </a:cubicBezTo>
                  <a:cubicBezTo>
                    <a:pt x="1295" y="677"/>
                    <a:pt x="1329" y="711"/>
                    <a:pt x="1329" y="744"/>
                  </a:cubicBezTo>
                  <a:cubicBezTo>
                    <a:pt x="1329" y="778"/>
                    <a:pt x="1295" y="811"/>
                    <a:pt x="1262" y="811"/>
                  </a:cubicBezTo>
                  <a:close/>
                  <a:moveTo>
                    <a:pt x="1538" y="376"/>
                  </a:moveTo>
                  <a:cubicBezTo>
                    <a:pt x="1295" y="134"/>
                    <a:pt x="1295" y="134"/>
                    <a:pt x="1295" y="134"/>
                  </a:cubicBezTo>
                  <a:cubicBezTo>
                    <a:pt x="1279" y="117"/>
                    <a:pt x="1254" y="109"/>
                    <a:pt x="1229" y="109"/>
                  </a:cubicBezTo>
                  <a:cubicBezTo>
                    <a:pt x="1112" y="109"/>
                    <a:pt x="1112" y="109"/>
                    <a:pt x="1112" y="109"/>
                  </a:cubicBezTo>
                  <a:cubicBezTo>
                    <a:pt x="1112" y="59"/>
                    <a:pt x="1112" y="59"/>
                    <a:pt x="1112" y="59"/>
                  </a:cubicBezTo>
                  <a:cubicBezTo>
                    <a:pt x="1112" y="25"/>
                    <a:pt x="1078" y="0"/>
                    <a:pt x="1045" y="0"/>
                  </a:cubicBezTo>
                  <a:cubicBezTo>
                    <a:pt x="326" y="0"/>
                    <a:pt x="326" y="0"/>
                    <a:pt x="326" y="0"/>
                  </a:cubicBezTo>
                  <a:cubicBezTo>
                    <a:pt x="292" y="0"/>
                    <a:pt x="267" y="25"/>
                    <a:pt x="267" y="59"/>
                  </a:cubicBezTo>
                  <a:cubicBezTo>
                    <a:pt x="267" y="75"/>
                    <a:pt x="267" y="75"/>
                    <a:pt x="267" y="75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459" y="159"/>
                    <a:pt x="459" y="159"/>
                    <a:pt x="459" y="159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0" y="309"/>
                    <a:pt x="0" y="309"/>
                    <a:pt x="0" y="309"/>
                  </a:cubicBezTo>
                  <a:cubicBezTo>
                    <a:pt x="267" y="360"/>
                    <a:pt x="267" y="360"/>
                    <a:pt x="267" y="360"/>
                  </a:cubicBezTo>
                  <a:cubicBezTo>
                    <a:pt x="267" y="485"/>
                    <a:pt x="267" y="485"/>
                    <a:pt x="267" y="485"/>
                  </a:cubicBezTo>
                  <a:cubicBezTo>
                    <a:pt x="1563" y="485"/>
                    <a:pt x="1563" y="485"/>
                    <a:pt x="1563" y="485"/>
                  </a:cubicBezTo>
                  <a:cubicBezTo>
                    <a:pt x="1563" y="435"/>
                    <a:pt x="1563" y="435"/>
                    <a:pt x="1563" y="435"/>
                  </a:cubicBezTo>
                  <a:cubicBezTo>
                    <a:pt x="1563" y="410"/>
                    <a:pt x="1555" y="393"/>
                    <a:pt x="1538" y="376"/>
                  </a:cubicBezTo>
                  <a:close/>
                  <a:moveTo>
                    <a:pt x="1429" y="385"/>
                  </a:moveTo>
                  <a:cubicBezTo>
                    <a:pt x="1195" y="385"/>
                    <a:pt x="1195" y="385"/>
                    <a:pt x="1195" y="385"/>
                  </a:cubicBezTo>
                  <a:cubicBezTo>
                    <a:pt x="1187" y="385"/>
                    <a:pt x="1178" y="376"/>
                    <a:pt x="1178" y="376"/>
                  </a:cubicBezTo>
                  <a:cubicBezTo>
                    <a:pt x="1178" y="193"/>
                    <a:pt x="1178" y="193"/>
                    <a:pt x="1178" y="193"/>
                  </a:cubicBezTo>
                  <a:cubicBezTo>
                    <a:pt x="1178" y="184"/>
                    <a:pt x="1187" y="184"/>
                    <a:pt x="1195" y="184"/>
                  </a:cubicBezTo>
                  <a:cubicBezTo>
                    <a:pt x="1237" y="184"/>
                    <a:pt x="1237" y="184"/>
                    <a:pt x="1237" y="184"/>
                  </a:cubicBezTo>
                  <a:lnTo>
                    <a:pt x="1245" y="184"/>
                  </a:lnTo>
                  <a:cubicBezTo>
                    <a:pt x="1438" y="368"/>
                    <a:pt x="1438" y="368"/>
                    <a:pt x="1438" y="368"/>
                  </a:cubicBezTo>
                  <a:cubicBezTo>
                    <a:pt x="1446" y="376"/>
                    <a:pt x="1438" y="385"/>
                    <a:pt x="1429" y="385"/>
                  </a:cubicBezTo>
                  <a:close/>
                  <a:moveTo>
                    <a:pt x="1429" y="385"/>
                  </a:moveTo>
                  <a:lnTo>
                    <a:pt x="1429" y="38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243785" tIns="121892" rIns="243785" bIns="121892" anchor="ctr"/>
            <a:lstStyle/>
            <a:p>
              <a:pPr>
                <a:defRPr/>
              </a:pPr>
              <a:endParaRPr lang="en-US" sz="2400" dirty="0">
                <a:ea typeface="宋体" panose="02010600030101010101" pitchFamily="2" charset="-122"/>
              </a:endParaRPr>
            </a:p>
          </p:txBody>
        </p:sp>
      </p:grpSp>
      <p:grpSp>
        <p:nvGrpSpPr>
          <p:cNvPr id="51" name="Group 5"/>
          <p:cNvGrpSpPr/>
          <p:nvPr/>
        </p:nvGrpSpPr>
        <p:grpSpPr>
          <a:xfrm>
            <a:off x="9668431" y="1799896"/>
            <a:ext cx="1110386" cy="1110386"/>
            <a:chOff x="9668431" y="1799896"/>
            <a:chExt cx="1110386" cy="1110386"/>
          </a:xfrm>
        </p:grpSpPr>
        <p:sp>
          <p:nvSpPr>
            <p:cNvPr id="52" name="Rounded Rectangle 37"/>
            <p:cNvSpPr/>
            <p:nvPr/>
          </p:nvSpPr>
          <p:spPr>
            <a:xfrm>
              <a:off x="9668431" y="1799896"/>
              <a:ext cx="1110386" cy="1110386"/>
            </a:xfrm>
            <a:prstGeom prst="roundRect">
              <a:avLst/>
            </a:prstGeom>
            <a:solidFill>
              <a:srgbClr val="006C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3" name="Group 447"/>
            <p:cNvGrpSpPr/>
            <p:nvPr/>
          </p:nvGrpSpPr>
          <p:grpSpPr bwMode="auto">
            <a:xfrm>
              <a:off x="9999831" y="2124709"/>
              <a:ext cx="468159" cy="468159"/>
              <a:chOff x="0" y="0"/>
              <a:chExt cx="575" cy="575"/>
            </a:xfrm>
            <a:solidFill>
              <a:schemeClr val="bg1"/>
            </a:solidFill>
          </p:grpSpPr>
          <p:sp>
            <p:nvSpPr>
              <p:cNvPr id="54" name="AutoShape 443"/>
              <p:cNvSpPr/>
              <p:nvPr/>
            </p:nvSpPr>
            <p:spPr bwMode="auto">
              <a:xfrm>
                <a:off x="0" y="296"/>
                <a:ext cx="279" cy="27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1600" h="21600">
                    <a:moveTo>
                      <a:pt x="16948" y="3429"/>
                    </a:moveTo>
                    <a:lnTo>
                      <a:pt x="9450" y="10928"/>
                    </a:lnTo>
                    <a:lnTo>
                      <a:pt x="8117" y="9596"/>
                    </a:lnTo>
                    <a:lnTo>
                      <a:pt x="15616" y="2098"/>
                    </a:lnTo>
                    <a:lnTo>
                      <a:pt x="13520" y="0"/>
                    </a:lnTo>
                    <a:lnTo>
                      <a:pt x="3894" y="9626"/>
                    </a:lnTo>
                    <a:lnTo>
                      <a:pt x="3890" y="9626"/>
                    </a:lnTo>
                    <a:lnTo>
                      <a:pt x="3890" y="9630"/>
                    </a:lnTo>
                    <a:lnTo>
                      <a:pt x="3889" y="9630"/>
                    </a:lnTo>
                    <a:lnTo>
                      <a:pt x="3890" y="9630"/>
                    </a:lnTo>
                    <a:lnTo>
                      <a:pt x="0" y="21600"/>
                    </a:lnTo>
                    <a:lnTo>
                      <a:pt x="11971" y="17712"/>
                    </a:lnTo>
                    <a:lnTo>
                      <a:pt x="11972" y="17712"/>
                    </a:lnTo>
                    <a:lnTo>
                      <a:pt x="11975" y="17711"/>
                    </a:lnTo>
                    <a:lnTo>
                      <a:pt x="11975" y="17709"/>
                    </a:lnTo>
                    <a:lnTo>
                      <a:pt x="21600" y="8083"/>
                    </a:lnTo>
                    <a:lnTo>
                      <a:pt x="16948" y="3429"/>
                    </a:lnTo>
                    <a:close/>
                    <a:moveTo>
                      <a:pt x="16948" y="3429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 sz="2400">
                  <a:solidFill>
                    <a:schemeClr val="bg2"/>
                  </a:solidFill>
                </a:endParaRPr>
              </a:p>
            </p:txBody>
          </p:sp>
          <p:sp>
            <p:nvSpPr>
              <p:cNvPr id="55" name="AutoShape 444"/>
              <p:cNvSpPr/>
              <p:nvPr/>
            </p:nvSpPr>
            <p:spPr bwMode="auto">
              <a:xfrm>
                <a:off x="296" y="104"/>
                <a:ext cx="176" cy="17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3324" y="12115"/>
                    </a:moveTo>
                    <a:lnTo>
                      <a:pt x="8825" y="6614"/>
                    </a:lnTo>
                    <a:lnTo>
                      <a:pt x="10935" y="8723"/>
                    </a:lnTo>
                    <a:lnTo>
                      <a:pt x="5434" y="14225"/>
                    </a:lnTo>
                    <a:lnTo>
                      <a:pt x="12808" y="21600"/>
                    </a:lnTo>
                    <a:lnTo>
                      <a:pt x="21600" y="12807"/>
                    </a:lnTo>
                    <a:lnTo>
                      <a:pt x="8790" y="0"/>
                    </a:lnTo>
                    <a:lnTo>
                      <a:pt x="0" y="8791"/>
                    </a:lnTo>
                    <a:lnTo>
                      <a:pt x="3324" y="12115"/>
                    </a:lnTo>
                    <a:close/>
                    <a:moveTo>
                      <a:pt x="3324" y="12115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 sz="2400">
                  <a:solidFill>
                    <a:schemeClr val="bg2"/>
                  </a:solidFill>
                </a:endParaRPr>
              </a:p>
            </p:txBody>
          </p:sp>
          <p:sp>
            <p:nvSpPr>
              <p:cNvPr id="56" name="AutoShape 445"/>
              <p:cNvSpPr/>
              <p:nvPr/>
            </p:nvSpPr>
            <p:spPr bwMode="auto">
              <a:xfrm>
                <a:off x="400" y="0"/>
                <a:ext cx="173" cy="17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0" y="8576"/>
                    </a:moveTo>
                    <a:lnTo>
                      <a:pt x="8573" y="0"/>
                    </a:lnTo>
                    <a:lnTo>
                      <a:pt x="21600" y="13024"/>
                    </a:lnTo>
                    <a:lnTo>
                      <a:pt x="13027" y="21600"/>
                    </a:lnTo>
                    <a:lnTo>
                      <a:pt x="0" y="8576"/>
                    </a:lnTo>
                    <a:close/>
                    <a:moveTo>
                      <a:pt x="0" y="8576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 sz="2400">
                  <a:solidFill>
                    <a:schemeClr val="bg2"/>
                  </a:solidFill>
                </a:endParaRPr>
              </a:p>
            </p:txBody>
          </p:sp>
          <p:sp>
            <p:nvSpPr>
              <p:cNvPr id="57" name="AutoShape 446"/>
              <p:cNvSpPr/>
              <p:nvPr/>
            </p:nvSpPr>
            <p:spPr bwMode="auto">
              <a:xfrm>
                <a:off x="0" y="0"/>
                <a:ext cx="575" cy="574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w 21600"/>
                  <a:gd name="T37" fmla="*/ 0 h 21600"/>
                  <a:gd name="T38" fmla="*/ 0 w 21600"/>
                  <a:gd name="T39" fmla="*/ 0 h 21600"/>
                  <a:gd name="T40" fmla="*/ 0 w 21600"/>
                  <a:gd name="T41" fmla="*/ 0 h 21600"/>
                  <a:gd name="T42" fmla="*/ 0 w 21600"/>
                  <a:gd name="T43" fmla="*/ 0 h 21600"/>
                  <a:gd name="T44" fmla="*/ 0 w 21600"/>
                  <a:gd name="T45" fmla="*/ 0 h 21600"/>
                  <a:gd name="T46" fmla="*/ 0 w 21600"/>
                  <a:gd name="T47" fmla="*/ 0 h 21600"/>
                  <a:gd name="T48" fmla="*/ 0 w 21600"/>
                  <a:gd name="T49" fmla="*/ 0 h 21600"/>
                  <a:gd name="T50" fmla="*/ 0 w 21600"/>
                  <a:gd name="T51" fmla="*/ 0 h 21600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1600" h="21600">
                    <a:moveTo>
                      <a:pt x="16712" y="12177"/>
                    </a:moveTo>
                    <a:cubicBezTo>
                      <a:pt x="16247" y="12177"/>
                      <a:pt x="15748" y="12329"/>
                      <a:pt x="15257" y="12582"/>
                    </a:cubicBezTo>
                    <a:lnTo>
                      <a:pt x="9013" y="6331"/>
                    </a:lnTo>
                    <a:cubicBezTo>
                      <a:pt x="9263" y="5840"/>
                      <a:pt x="9413" y="5346"/>
                      <a:pt x="9413" y="4893"/>
                    </a:cubicBezTo>
                    <a:cubicBezTo>
                      <a:pt x="9413" y="2407"/>
                      <a:pt x="7052" y="0"/>
                      <a:pt x="4571" y="0"/>
                    </a:cubicBezTo>
                    <a:cubicBezTo>
                      <a:pt x="4555" y="0"/>
                      <a:pt x="4540" y="0"/>
                      <a:pt x="4525" y="0"/>
                    </a:cubicBezTo>
                    <a:cubicBezTo>
                      <a:pt x="4515" y="0"/>
                      <a:pt x="4233" y="287"/>
                      <a:pt x="4079" y="441"/>
                    </a:cubicBezTo>
                    <a:cubicBezTo>
                      <a:pt x="6081" y="2445"/>
                      <a:pt x="5916" y="2120"/>
                      <a:pt x="5916" y="3349"/>
                    </a:cubicBezTo>
                    <a:cubicBezTo>
                      <a:pt x="5916" y="4347"/>
                      <a:pt x="4320" y="5922"/>
                      <a:pt x="3346" y="5922"/>
                    </a:cubicBezTo>
                    <a:cubicBezTo>
                      <a:pt x="3132" y="5922"/>
                      <a:pt x="2966" y="5928"/>
                      <a:pt x="2828" y="5928"/>
                    </a:cubicBezTo>
                    <a:cubicBezTo>
                      <a:pt x="2150" y="5928"/>
                      <a:pt x="2140" y="5784"/>
                      <a:pt x="441" y="4083"/>
                    </a:cubicBezTo>
                    <a:cubicBezTo>
                      <a:pt x="282" y="4242"/>
                      <a:pt x="0" y="4520"/>
                      <a:pt x="0" y="4529"/>
                    </a:cubicBezTo>
                    <a:cubicBezTo>
                      <a:pt x="31" y="7031"/>
                      <a:pt x="2390" y="9422"/>
                      <a:pt x="4888" y="9422"/>
                    </a:cubicBezTo>
                    <a:cubicBezTo>
                      <a:pt x="5341" y="9422"/>
                      <a:pt x="5824" y="9278"/>
                      <a:pt x="6302" y="9038"/>
                    </a:cubicBezTo>
                    <a:lnTo>
                      <a:pt x="12567" y="15310"/>
                    </a:lnTo>
                    <a:cubicBezTo>
                      <a:pt x="12329" y="15787"/>
                      <a:pt x="12187" y="16267"/>
                      <a:pt x="12187" y="16706"/>
                    </a:cubicBezTo>
                    <a:cubicBezTo>
                      <a:pt x="12187" y="19193"/>
                      <a:pt x="14548" y="21600"/>
                      <a:pt x="17030" y="21600"/>
                    </a:cubicBezTo>
                    <a:cubicBezTo>
                      <a:pt x="17045" y="21600"/>
                      <a:pt x="17060" y="21600"/>
                      <a:pt x="17075" y="21600"/>
                    </a:cubicBezTo>
                    <a:cubicBezTo>
                      <a:pt x="17085" y="21600"/>
                      <a:pt x="17367" y="21313"/>
                      <a:pt x="17521" y="21159"/>
                    </a:cubicBezTo>
                    <a:cubicBezTo>
                      <a:pt x="15519" y="19155"/>
                      <a:pt x="15684" y="19480"/>
                      <a:pt x="15684" y="18251"/>
                    </a:cubicBezTo>
                    <a:cubicBezTo>
                      <a:pt x="15684" y="17253"/>
                      <a:pt x="17280" y="15678"/>
                      <a:pt x="18254" y="15678"/>
                    </a:cubicBezTo>
                    <a:cubicBezTo>
                      <a:pt x="18467" y="15678"/>
                      <a:pt x="18633" y="15672"/>
                      <a:pt x="18771" y="15672"/>
                    </a:cubicBezTo>
                    <a:cubicBezTo>
                      <a:pt x="19449" y="15672"/>
                      <a:pt x="19460" y="15816"/>
                      <a:pt x="21159" y="17517"/>
                    </a:cubicBezTo>
                    <a:cubicBezTo>
                      <a:pt x="21318" y="17358"/>
                      <a:pt x="21599" y="17080"/>
                      <a:pt x="21600" y="17071"/>
                    </a:cubicBezTo>
                    <a:cubicBezTo>
                      <a:pt x="21570" y="14569"/>
                      <a:pt x="19210" y="12177"/>
                      <a:pt x="16712" y="12177"/>
                    </a:cubicBezTo>
                    <a:close/>
                    <a:moveTo>
                      <a:pt x="16712" y="12177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 sz="2400">
                  <a:solidFill>
                    <a:schemeClr val="bg2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4922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0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000"/>
                            </p:stCondLst>
                            <p:childTnLst>
                              <p:par>
                                <p:cTn id="8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5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0"/>
                            </p:stCondLst>
                            <p:childTnLst>
                              <p:par>
                                <p:cTn id="9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04"/>
          <p:cNvGrpSpPr/>
          <p:nvPr/>
        </p:nvGrpSpPr>
        <p:grpSpPr>
          <a:xfrm>
            <a:off x="880913" y="1857939"/>
            <a:ext cx="7281758" cy="3544790"/>
            <a:chOff x="759345" y="1871223"/>
            <a:chExt cx="7224499" cy="3516916"/>
          </a:xfrm>
          <a:solidFill>
            <a:schemeClr val="accent3">
              <a:lumMod val="20000"/>
              <a:lumOff val="80000"/>
            </a:schemeClr>
          </a:solidFill>
        </p:grpSpPr>
        <p:grpSp>
          <p:nvGrpSpPr>
            <p:cNvPr id="3" name="Group 205"/>
            <p:cNvGrpSpPr/>
            <p:nvPr/>
          </p:nvGrpSpPr>
          <p:grpSpPr>
            <a:xfrm>
              <a:off x="759345" y="1882014"/>
              <a:ext cx="7224499" cy="3506125"/>
              <a:chOff x="759345" y="1882014"/>
              <a:chExt cx="7224499" cy="3506125"/>
            </a:xfrm>
            <a:grpFill/>
          </p:grpSpPr>
          <p:grpSp>
            <p:nvGrpSpPr>
              <p:cNvPr id="8" name="Group 1107"/>
              <p:cNvGrpSpPr>
                <a:grpSpLocks noChangeAspect="1"/>
              </p:cNvGrpSpPr>
              <p:nvPr/>
            </p:nvGrpSpPr>
            <p:grpSpPr bwMode="auto">
              <a:xfrm>
                <a:off x="6425581" y="4521272"/>
                <a:ext cx="1317602" cy="866867"/>
                <a:chOff x="4133" y="2396"/>
                <a:chExt cx="709" cy="482"/>
              </a:xfrm>
              <a:grpFill/>
            </p:grpSpPr>
            <p:sp>
              <p:nvSpPr>
                <p:cNvPr id="1105" name="Freeform 1108"/>
                <p:cNvSpPr/>
                <p:nvPr/>
              </p:nvSpPr>
              <p:spPr bwMode="auto">
                <a:xfrm>
                  <a:off x="4438" y="2396"/>
                  <a:ext cx="98" cy="82"/>
                </a:xfrm>
                <a:custGeom>
                  <a:avLst/>
                  <a:gdLst>
                    <a:gd name="T0" fmla="*/ 20 w 103"/>
                    <a:gd name="T1" fmla="*/ 66 h 86"/>
                    <a:gd name="T2" fmla="*/ 23 w 103"/>
                    <a:gd name="T3" fmla="*/ 63 h 86"/>
                    <a:gd name="T4" fmla="*/ 26 w 103"/>
                    <a:gd name="T5" fmla="*/ 60 h 86"/>
                    <a:gd name="T6" fmla="*/ 29 w 103"/>
                    <a:gd name="T7" fmla="*/ 55 h 86"/>
                    <a:gd name="T8" fmla="*/ 35 w 103"/>
                    <a:gd name="T9" fmla="*/ 53 h 86"/>
                    <a:gd name="T10" fmla="*/ 55 w 103"/>
                    <a:gd name="T11" fmla="*/ 60 h 86"/>
                    <a:gd name="T12" fmla="*/ 64 w 103"/>
                    <a:gd name="T13" fmla="*/ 70 h 86"/>
                    <a:gd name="T14" fmla="*/ 78 w 103"/>
                    <a:gd name="T15" fmla="*/ 82 h 86"/>
                    <a:gd name="T16" fmla="*/ 81 w 103"/>
                    <a:gd name="T17" fmla="*/ 82 h 86"/>
                    <a:gd name="T18" fmla="*/ 92 w 103"/>
                    <a:gd name="T19" fmla="*/ 84 h 86"/>
                    <a:gd name="T20" fmla="*/ 102 w 103"/>
                    <a:gd name="T21" fmla="*/ 86 h 86"/>
                    <a:gd name="T22" fmla="*/ 102 w 103"/>
                    <a:gd name="T23" fmla="*/ 86 h 86"/>
                    <a:gd name="T24" fmla="*/ 103 w 103"/>
                    <a:gd name="T25" fmla="*/ 86 h 86"/>
                    <a:gd name="T26" fmla="*/ 100 w 103"/>
                    <a:gd name="T27" fmla="*/ 83 h 86"/>
                    <a:gd name="T28" fmla="*/ 90 w 103"/>
                    <a:gd name="T29" fmla="*/ 74 h 86"/>
                    <a:gd name="T30" fmla="*/ 87 w 103"/>
                    <a:gd name="T31" fmla="*/ 73 h 86"/>
                    <a:gd name="T32" fmla="*/ 80 w 103"/>
                    <a:gd name="T33" fmla="*/ 70 h 86"/>
                    <a:gd name="T34" fmla="*/ 75 w 103"/>
                    <a:gd name="T35" fmla="*/ 61 h 86"/>
                    <a:gd name="T36" fmla="*/ 72 w 103"/>
                    <a:gd name="T37" fmla="*/ 55 h 86"/>
                    <a:gd name="T38" fmla="*/ 65 w 103"/>
                    <a:gd name="T39" fmla="*/ 45 h 86"/>
                    <a:gd name="T40" fmla="*/ 70 w 103"/>
                    <a:gd name="T41" fmla="*/ 42 h 86"/>
                    <a:gd name="T42" fmla="*/ 71 w 103"/>
                    <a:gd name="T43" fmla="*/ 42 h 86"/>
                    <a:gd name="T44" fmla="*/ 74 w 103"/>
                    <a:gd name="T45" fmla="*/ 41 h 86"/>
                    <a:gd name="T46" fmla="*/ 71 w 103"/>
                    <a:gd name="T47" fmla="*/ 38 h 86"/>
                    <a:gd name="T48" fmla="*/ 62 w 103"/>
                    <a:gd name="T49" fmla="*/ 34 h 86"/>
                    <a:gd name="T50" fmla="*/ 48 w 103"/>
                    <a:gd name="T51" fmla="*/ 24 h 86"/>
                    <a:gd name="T52" fmla="*/ 6 w 103"/>
                    <a:gd name="T53" fmla="*/ 2 h 86"/>
                    <a:gd name="T54" fmla="*/ 0 w 103"/>
                    <a:gd name="T55" fmla="*/ 0 h 86"/>
                    <a:gd name="T56" fmla="*/ 0 w 103"/>
                    <a:gd name="T57" fmla="*/ 68 h 86"/>
                    <a:gd name="T58" fmla="*/ 10 w 103"/>
                    <a:gd name="T59" fmla="*/ 71 h 86"/>
                    <a:gd name="T60" fmla="*/ 20 w 103"/>
                    <a:gd name="T61" fmla="*/ 6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03" h="86">
                      <a:moveTo>
                        <a:pt x="20" y="66"/>
                      </a:moveTo>
                      <a:cubicBezTo>
                        <a:pt x="20" y="65"/>
                        <a:pt x="21" y="63"/>
                        <a:pt x="23" y="63"/>
                      </a:cubicBezTo>
                      <a:cubicBezTo>
                        <a:pt x="24" y="63"/>
                        <a:pt x="25" y="61"/>
                        <a:pt x="26" y="60"/>
                      </a:cubicBezTo>
                      <a:cubicBezTo>
                        <a:pt x="26" y="58"/>
                        <a:pt x="27" y="57"/>
                        <a:pt x="29" y="55"/>
                      </a:cubicBezTo>
                      <a:cubicBezTo>
                        <a:pt x="30" y="54"/>
                        <a:pt x="32" y="53"/>
                        <a:pt x="35" y="53"/>
                      </a:cubicBezTo>
                      <a:cubicBezTo>
                        <a:pt x="41" y="53"/>
                        <a:pt x="50" y="56"/>
                        <a:pt x="55" y="60"/>
                      </a:cubicBezTo>
                      <a:cubicBezTo>
                        <a:pt x="58" y="63"/>
                        <a:pt x="61" y="66"/>
                        <a:pt x="64" y="70"/>
                      </a:cubicBezTo>
                      <a:cubicBezTo>
                        <a:pt x="69" y="76"/>
                        <a:pt x="74" y="83"/>
                        <a:pt x="78" y="82"/>
                      </a:cubicBezTo>
                      <a:cubicBezTo>
                        <a:pt x="79" y="82"/>
                        <a:pt x="80" y="82"/>
                        <a:pt x="81" y="82"/>
                      </a:cubicBezTo>
                      <a:cubicBezTo>
                        <a:pt x="85" y="82"/>
                        <a:pt x="89" y="83"/>
                        <a:pt x="92" y="84"/>
                      </a:cubicBezTo>
                      <a:cubicBezTo>
                        <a:pt x="96" y="85"/>
                        <a:pt x="99" y="86"/>
                        <a:pt x="102" y="86"/>
                      </a:cubicBezTo>
                      <a:cubicBezTo>
                        <a:pt x="102" y="86"/>
                        <a:pt x="102" y="86"/>
                        <a:pt x="102" y="86"/>
                      </a:cubicBezTo>
                      <a:cubicBezTo>
                        <a:pt x="103" y="86"/>
                        <a:pt x="103" y="86"/>
                        <a:pt x="103" y="86"/>
                      </a:cubicBezTo>
                      <a:cubicBezTo>
                        <a:pt x="103" y="85"/>
                        <a:pt x="101" y="84"/>
                        <a:pt x="100" y="83"/>
                      </a:cubicBezTo>
                      <a:cubicBezTo>
                        <a:pt x="100" y="83"/>
                        <a:pt x="90" y="79"/>
                        <a:pt x="90" y="74"/>
                      </a:cubicBezTo>
                      <a:cubicBezTo>
                        <a:pt x="90" y="73"/>
                        <a:pt x="88" y="73"/>
                        <a:pt x="87" y="73"/>
                      </a:cubicBezTo>
                      <a:cubicBezTo>
                        <a:pt x="85" y="72"/>
                        <a:pt x="82" y="71"/>
                        <a:pt x="80" y="70"/>
                      </a:cubicBezTo>
                      <a:cubicBezTo>
                        <a:pt x="77" y="68"/>
                        <a:pt x="76" y="64"/>
                        <a:pt x="75" y="61"/>
                      </a:cubicBezTo>
                      <a:cubicBezTo>
                        <a:pt x="75" y="58"/>
                        <a:pt x="74" y="56"/>
                        <a:pt x="72" y="55"/>
                      </a:cubicBezTo>
                      <a:cubicBezTo>
                        <a:pt x="68" y="53"/>
                        <a:pt x="65" y="49"/>
                        <a:pt x="65" y="45"/>
                      </a:cubicBezTo>
                      <a:cubicBezTo>
                        <a:pt x="66" y="44"/>
                        <a:pt x="66" y="42"/>
                        <a:pt x="70" y="42"/>
                      </a:cubicBezTo>
                      <a:cubicBezTo>
                        <a:pt x="71" y="42"/>
                        <a:pt x="71" y="42"/>
                        <a:pt x="71" y="42"/>
                      </a:cubicBezTo>
                      <a:cubicBezTo>
                        <a:pt x="73" y="42"/>
                        <a:pt x="74" y="42"/>
                        <a:pt x="74" y="41"/>
                      </a:cubicBezTo>
                      <a:cubicBezTo>
                        <a:pt x="74" y="41"/>
                        <a:pt x="74" y="40"/>
                        <a:pt x="71" y="38"/>
                      </a:cubicBezTo>
                      <a:cubicBezTo>
                        <a:pt x="70" y="37"/>
                        <a:pt x="66" y="35"/>
                        <a:pt x="62" y="34"/>
                      </a:cubicBezTo>
                      <a:cubicBezTo>
                        <a:pt x="56" y="32"/>
                        <a:pt x="49" y="30"/>
                        <a:pt x="48" y="24"/>
                      </a:cubicBezTo>
                      <a:cubicBezTo>
                        <a:pt x="48" y="20"/>
                        <a:pt x="21" y="5"/>
                        <a:pt x="6" y="2"/>
                      </a:cubicBezTo>
                      <a:cubicBezTo>
                        <a:pt x="4" y="1"/>
                        <a:pt x="2" y="1"/>
                        <a:pt x="0" y="0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3" y="69"/>
                        <a:pt x="6" y="70"/>
                        <a:pt x="10" y="71"/>
                      </a:cubicBezTo>
                      <a:cubicBezTo>
                        <a:pt x="18" y="71"/>
                        <a:pt x="19" y="68"/>
                        <a:pt x="20" y="6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06" name="Freeform 1109"/>
                <p:cNvSpPr/>
                <p:nvPr/>
              </p:nvSpPr>
              <p:spPr bwMode="auto">
                <a:xfrm>
                  <a:off x="4133" y="2483"/>
                  <a:ext cx="437" cy="328"/>
                </a:xfrm>
                <a:custGeom>
                  <a:avLst/>
                  <a:gdLst>
                    <a:gd name="T0" fmla="*/ 452 w 456"/>
                    <a:gd name="T1" fmla="*/ 176 h 342"/>
                    <a:gd name="T2" fmla="*/ 430 w 456"/>
                    <a:gd name="T3" fmla="*/ 154 h 342"/>
                    <a:gd name="T4" fmla="*/ 423 w 456"/>
                    <a:gd name="T5" fmla="*/ 138 h 342"/>
                    <a:gd name="T6" fmla="*/ 415 w 456"/>
                    <a:gd name="T7" fmla="*/ 138 h 342"/>
                    <a:gd name="T8" fmla="*/ 377 w 456"/>
                    <a:gd name="T9" fmla="*/ 99 h 342"/>
                    <a:gd name="T10" fmla="*/ 363 w 456"/>
                    <a:gd name="T11" fmla="*/ 63 h 342"/>
                    <a:gd name="T12" fmla="*/ 352 w 456"/>
                    <a:gd name="T13" fmla="*/ 42 h 342"/>
                    <a:gd name="T14" fmla="*/ 333 w 456"/>
                    <a:gd name="T15" fmla="*/ 3 h 342"/>
                    <a:gd name="T16" fmla="*/ 323 w 456"/>
                    <a:gd name="T17" fmla="*/ 29 h 342"/>
                    <a:gd name="T18" fmla="*/ 317 w 456"/>
                    <a:gd name="T19" fmla="*/ 70 h 342"/>
                    <a:gd name="T20" fmla="*/ 284 w 456"/>
                    <a:gd name="T21" fmla="*/ 70 h 342"/>
                    <a:gd name="T22" fmla="*/ 254 w 456"/>
                    <a:gd name="T23" fmla="*/ 49 h 342"/>
                    <a:gd name="T24" fmla="*/ 254 w 456"/>
                    <a:gd name="T25" fmla="*/ 32 h 342"/>
                    <a:gd name="T26" fmla="*/ 266 w 456"/>
                    <a:gd name="T27" fmla="*/ 17 h 342"/>
                    <a:gd name="T28" fmla="*/ 261 w 456"/>
                    <a:gd name="T29" fmla="*/ 20 h 342"/>
                    <a:gd name="T30" fmla="*/ 249 w 456"/>
                    <a:gd name="T31" fmla="*/ 18 h 342"/>
                    <a:gd name="T32" fmla="*/ 206 w 456"/>
                    <a:gd name="T33" fmla="*/ 17 h 342"/>
                    <a:gd name="T34" fmla="*/ 196 w 456"/>
                    <a:gd name="T35" fmla="*/ 24 h 342"/>
                    <a:gd name="T36" fmla="*/ 188 w 456"/>
                    <a:gd name="T37" fmla="*/ 45 h 342"/>
                    <a:gd name="T38" fmla="*/ 175 w 456"/>
                    <a:gd name="T39" fmla="*/ 51 h 342"/>
                    <a:gd name="T40" fmla="*/ 162 w 456"/>
                    <a:gd name="T41" fmla="*/ 41 h 342"/>
                    <a:gd name="T42" fmla="*/ 146 w 456"/>
                    <a:gd name="T43" fmla="*/ 42 h 342"/>
                    <a:gd name="T44" fmla="*/ 136 w 456"/>
                    <a:gd name="T45" fmla="*/ 45 h 342"/>
                    <a:gd name="T46" fmla="*/ 128 w 456"/>
                    <a:gd name="T47" fmla="*/ 62 h 342"/>
                    <a:gd name="T48" fmla="*/ 122 w 456"/>
                    <a:gd name="T49" fmla="*/ 69 h 342"/>
                    <a:gd name="T50" fmla="*/ 110 w 456"/>
                    <a:gd name="T51" fmla="*/ 68 h 342"/>
                    <a:gd name="T52" fmla="*/ 73 w 456"/>
                    <a:gd name="T53" fmla="*/ 107 h 342"/>
                    <a:gd name="T54" fmla="*/ 46 w 456"/>
                    <a:gd name="T55" fmla="*/ 117 h 342"/>
                    <a:gd name="T56" fmla="*/ 15 w 456"/>
                    <a:gd name="T57" fmla="*/ 131 h 342"/>
                    <a:gd name="T58" fmla="*/ 8 w 456"/>
                    <a:gd name="T59" fmla="*/ 132 h 342"/>
                    <a:gd name="T60" fmla="*/ 11 w 456"/>
                    <a:gd name="T61" fmla="*/ 182 h 342"/>
                    <a:gd name="T62" fmla="*/ 4 w 456"/>
                    <a:gd name="T63" fmla="*/ 186 h 342"/>
                    <a:gd name="T64" fmla="*/ 30 w 456"/>
                    <a:gd name="T65" fmla="*/ 255 h 342"/>
                    <a:gd name="T66" fmla="*/ 23 w 456"/>
                    <a:gd name="T67" fmla="*/ 279 h 342"/>
                    <a:gd name="T68" fmla="*/ 53 w 456"/>
                    <a:gd name="T69" fmla="*/ 289 h 342"/>
                    <a:gd name="T70" fmla="*/ 84 w 456"/>
                    <a:gd name="T71" fmla="*/ 274 h 342"/>
                    <a:gd name="T72" fmla="*/ 136 w 456"/>
                    <a:gd name="T73" fmla="*/ 258 h 342"/>
                    <a:gd name="T74" fmla="*/ 202 w 456"/>
                    <a:gd name="T75" fmla="*/ 244 h 342"/>
                    <a:gd name="T76" fmla="*/ 229 w 456"/>
                    <a:gd name="T77" fmla="*/ 252 h 342"/>
                    <a:gd name="T78" fmla="*/ 239 w 456"/>
                    <a:gd name="T79" fmla="*/ 266 h 342"/>
                    <a:gd name="T80" fmla="*/ 253 w 456"/>
                    <a:gd name="T81" fmla="*/ 288 h 342"/>
                    <a:gd name="T82" fmla="*/ 281 w 456"/>
                    <a:gd name="T83" fmla="*/ 263 h 342"/>
                    <a:gd name="T84" fmla="*/ 276 w 456"/>
                    <a:gd name="T85" fmla="*/ 289 h 342"/>
                    <a:gd name="T86" fmla="*/ 287 w 456"/>
                    <a:gd name="T87" fmla="*/ 296 h 342"/>
                    <a:gd name="T88" fmla="*/ 303 w 456"/>
                    <a:gd name="T89" fmla="*/ 314 h 342"/>
                    <a:gd name="T90" fmla="*/ 344 w 456"/>
                    <a:gd name="T91" fmla="*/ 339 h 342"/>
                    <a:gd name="T92" fmla="*/ 364 w 456"/>
                    <a:gd name="T93" fmla="*/ 331 h 342"/>
                    <a:gd name="T94" fmla="*/ 381 w 456"/>
                    <a:gd name="T95" fmla="*/ 337 h 342"/>
                    <a:gd name="T96" fmla="*/ 417 w 456"/>
                    <a:gd name="T97" fmla="*/ 303 h 342"/>
                    <a:gd name="T98" fmla="*/ 448 w 456"/>
                    <a:gd name="T99" fmla="*/ 246 h 342"/>
                    <a:gd name="T100" fmla="*/ 455 w 456"/>
                    <a:gd name="T101" fmla="*/ 207 h 3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456" h="342">
                      <a:moveTo>
                        <a:pt x="456" y="201"/>
                      </a:moveTo>
                      <a:cubicBezTo>
                        <a:pt x="456" y="201"/>
                        <a:pt x="455" y="198"/>
                        <a:pt x="455" y="197"/>
                      </a:cubicBezTo>
                      <a:cubicBezTo>
                        <a:pt x="454" y="197"/>
                        <a:pt x="454" y="197"/>
                        <a:pt x="454" y="197"/>
                      </a:cubicBezTo>
                      <a:cubicBezTo>
                        <a:pt x="453" y="197"/>
                        <a:pt x="453" y="196"/>
                        <a:pt x="452" y="196"/>
                      </a:cubicBezTo>
                      <a:cubicBezTo>
                        <a:pt x="450" y="193"/>
                        <a:pt x="451" y="180"/>
                        <a:pt x="452" y="176"/>
                      </a:cubicBezTo>
                      <a:cubicBezTo>
                        <a:pt x="451" y="176"/>
                        <a:pt x="450" y="176"/>
                        <a:pt x="450" y="176"/>
                      </a:cubicBezTo>
                      <a:cubicBezTo>
                        <a:pt x="445" y="176"/>
                        <a:pt x="443" y="168"/>
                        <a:pt x="442" y="165"/>
                      </a:cubicBezTo>
                      <a:cubicBezTo>
                        <a:pt x="441" y="163"/>
                        <a:pt x="438" y="158"/>
                        <a:pt x="436" y="158"/>
                      </a:cubicBezTo>
                      <a:cubicBezTo>
                        <a:pt x="435" y="158"/>
                        <a:pt x="435" y="159"/>
                        <a:pt x="434" y="159"/>
                      </a:cubicBezTo>
                      <a:cubicBezTo>
                        <a:pt x="431" y="159"/>
                        <a:pt x="430" y="156"/>
                        <a:pt x="430" y="154"/>
                      </a:cubicBezTo>
                      <a:cubicBezTo>
                        <a:pt x="430" y="154"/>
                        <a:pt x="430" y="153"/>
                        <a:pt x="430" y="153"/>
                      </a:cubicBezTo>
                      <a:cubicBezTo>
                        <a:pt x="429" y="153"/>
                        <a:pt x="429" y="153"/>
                        <a:pt x="429" y="153"/>
                      </a:cubicBezTo>
                      <a:cubicBezTo>
                        <a:pt x="427" y="153"/>
                        <a:pt x="426" y="153"/>
                        <a:pt x="425" y="152"/>
                      </a:cubicBezTo>
                      <a:cubicBezTo>
                        <a:pt x="423" y="149"/>
                        <a:pt x="423" y="142"/>
                        <a:pt x="423" y="139"/>
                      </a:cubicBezTo>
                      <a:cubicBezTo>
                        <a:pt x="423" y="139"/>
                        <a:pt x="423" y="139"/>
                        <a:pt x="423" y="138"/>
                      </a:cubicBezTo>
                      <a:cubicBezTo>
                        <a:pt x="423" y="138"/>
                        <a:pt x="423" y="138"/>
                        <a:pt x="422" y="138"/>
                      </a:cubicBezTo>
                      <a:cubicBezTo>
                        <a:pt x="421" y="138"/>
                        <a:pt x="420" y="138"/>
                        <a:pt x="419" y="137"/>
                      </a:cubicBezTo>
                      <a:cubicBezTo>
                        <a:pt x="419" y="137"/>
                        <a:pt x="419" y="136"/>
                        <a:pt x="419" y="136"/>
                      </a:cubicBezTo>
                      <a:cubicBezTo>
                        <a:pt x="419" y="136"/>
                        <a:pt x="418" y="137"/>
                        <a:pt x="417" y="137"/>
                      </a:cubicBezTo>
                      <a:cubicBezTo>
                        <a:pt x="416" y="137"/>
                        <a:pt x="416" y="138"/>
                        <a:pt x="415" y="138"/>
                      </a:cubicBezTo>
                      <a:cubicBezTo>
                        <a:pt x="414" y="139"/>
                        <a:pt x="412" y="138"/>
                        <a:pt x="411" y="137"/>
                      </a:cubicBezTo>
                      <a:cubicBezTo>
                        <a:pt x="409" y="134"/>
                        <a:pt x="409" y="130"/>
                        <a:pt x="410" y="128"/>
                      </a:cubicBezTo>
                      <a:cubicBezTo>
                        <a:pt x="410" y="126"/>
                        <a:pt x="409" y="124"/>
                        <a:pt x="406" y="122"/>
                      </a:cubicBezTo>
                      <a:cubicBezTo>
                        <a:pt x="402" y="118"/>
                        <a:pt x="401" y="115"/>
                        <a:pt x="402" y="112"/>
                      </a:cubicBezTo>
                      <a:cubicBezTo>
                        <a:pt x="400" y="109"/>
                        <a:pt x="382" y="100"/>
                        <a:pt x="377" y="99"/>
                      </a:cubicBezTo>
                      <a:cubicBezTo>
                        <a:pt x="373" y="98"/>
                        <a:pt x="373" y="94"/>
                        <a:pt x="373" y="92"/>
                      </a:cubicBezTo>
                      <a:cubicBezTo>
                        <a:pt x="373" y="91"/>
                        <a:pt x="374" y="91"/>
                        <a:pt x="373" y="90"/>
                      </a:cubicBezTo>
                      <a:cubicBezTo>
                        <a:pt x="371" y="88"/>
                        <a:pt x="370" y="80"/>
                        <a:pt x="370" y="75"/>
                      </a:cubicBezTo>
                      <a:cubicBezTo>
                        <a:pt x="370" y="73"/>
                        <a:pt x="369" y="72"/>
                        <a:pt x="367" y="70"/>
                      </a:cubicBezTo>
                      <a:cubicBezTo>
                        <a:pt x="365" y="68"/>
                        <a:pt x="363" y="66"/>
                        <a:pt x="363" y="63"/>
                      </a:cubicBezTo>
                      <a:cubicBezTo>
                        <a:pt x="364" y="61"/>
                        <a:pt x="363" y="60"/>
                        <a:pt x="363" y="58"/>
                      </a:cubicBezTo>
                      <a:cubicBezTo>
                        <a:pt x="362" y="55"/>
                        <a:pt x="362" y="52"/>
                        <a:pt x="362" y="49"/>
                      </a:cubicBezTo>
                      <a:cubicBezTo>
                        <a:pt x="362" y="48"/>
                        <a:pt x="361" y="47"/>
                        <a:pt x="358" y="45"/>
                      </a:cubicBezTo>
                      <a:cubicBezTo>
                        <a:pt x="357" y="44"/>
                        <a:pt x="355" y="43"/>
                        <a:pt x="355" y="41"/>
                      </a:cubicBezTo>
                      <a:cubicBezTo>
                        <a:pt x="354" y="42"/>
                        <a:pt x="353" y="42"/>
                        <a:pt x="352" y="42"/>
                      </a:cubicBezTo>
                      <a:cubicBezTo>
                        <a:pt x="351" y="42"/>
                        <a:pt x="349" y="43"/>
                        <a:pt x="348" y="43"/>
                      </a:cubicBezTo>
                      <a:cubicBezTo>
                        <a:pt x="346" y="43"/>
                        <a:pt x="345" y="43"/>
                        <a:pt x="344" y="41"/>
                      </a:cubicBezTo>
                      <a:cubicBezTo>
                        <a:pt x="342" y="39"/>
                        <a:pt x="342" y="34"/>
                        <a:pt x="342" y="29"/>
                      </a:cubicBezTo>
                      <a:cubicBezTo>
                        <a:pt x="343" y="24"/>
                        <a:pt x="340" y="15"/>
                        <a:pt x="338" y="13"/>
                      </a:cubicBezTo>
                      <a:cubicBezTo>
                        <a:pt x="335" y="11"/>
                        <a:pt x="334" y="7"/>
                        <a:pt x="333" y="3"/>
                      </a:cubicBezTo>
                      <a:cubicBezTo>
                        <a:pt x="333" y="2"/>
                        <a:pt x="333" y="1"/>
                        <a:pt x="332" y="0"/>
                      </a:cubicBezTo>
                      <a:cubicBezTo>
                        <a:pt x="331" y="1"/>
                        <a:pt x="328" y="4"/>
                        <a:pt x="328" y="6"/>
                      </a:cubicBezTo>
                      <a:cubicBezTo>
                        <a:pt x="328" y="10"/>
                        <a:pt x="327" y="14"/>
                        <a:pt x="325" y="17"/>
                      </a:cubicBezTo>
                      <a:cubicBezTo>
                        <a:pt x="324" y="17"/>
                        <a:pt x="325" y="19"/>
                        <a:pt x="325" y="20"/>
                      </a:cubicBezTo>
                      <a:cubicBezTo>
                        <a:pt x="325" y="23"/>
                        <a:pt x="326" y="27"/>
                        <a:pt x="323" y="29"/>
                      </a:cubicBezTo>
                      <a:cubicBezTo>
                        <a:pt x="322" y="30"/>
                        <a:pt x="322" y="36"/>
                        <a:pt x="323" y="39"/>
                      </a:cubicBezTo>
                      <a:cubicBezTo>
                        <a:pt x="323" y="42"/>
                        <a:pt x="323" y="45"/>
                        <a:pt x="323" y="48"/>
                      </a:cubicBezTo>
                      <a:cubicBezTo>
                        <a:pt x="323" y="49"/>
                        <a:pt x="323" y="51"/>
                        <a:pt x="322" y="52"/>
                      </a:cubicBezTo>
                      <a:cubicBezTo>
                        <a:pt x="322" y="57"/>
                        <a:pt x="322" y="62"/>
                        <a:pt x="319" y="66"/>
                      </a:cubicBezTo>
                      <a:cubicBezTo>
                        <a:pt x="318" y="67"/>
                        <a:pt x="318" y="69"/>
                        <a:pt x="317" y="70"/>
                      </a:cubicBezTo>
                      <a:cubicBezTo>
                        <a:pt x="315" y="74"/>
                        <a:pt x="313" y="78"/>
                        <a:pt x="309" y="80"/>
                      </a:cubicBezTo>
                      <a:cubicBezTo>
                        <a:pt x="304" y="82"/>
                        <a:pt x="297" y="80"/>
                        <a:pt x="294" y="76"/>
                      </a:cubicBezTo>
                      <a:cubicBezTo>
                        <a:pt x="293" y="75"/>
                        <a:pt x="292" y="74"/>
                        <a:pt x="292" y="72"/>
                      </a:cubicBezTo>
                      <a:cubicBezTo>
                        <a:pt x="292" y="72"/>
                        <a:pt x="292" y="72"/>
                        <a:pt x="292" y="72"/>
                      </a:cubicBezTo>
                      <a:cubicBezTo>
                        <a:pt x="291" y="70"/>
                        <a:pt x="287" y="69"/>
                        <a:pt x="284" y="70"/>
                      </a:cubicBezTo>
                      <a:cubicBezTo>
                        <a:pt x="281" y="70"/>
                        <a:pt x="279" y="68"/>
                        <a:pt x="277" y="65"/>
                      </a:cubicBezTo>
                      <a:cubicBezTo>
                        <a:pt x="275" y="64"/>
                        <a:pt x="274" y="62"/>
                        <a:pt x="272" y="60"/>
                      </a:cubicBezTo>
                      <a:cubicBezTo>
                        <a:pt x="270" y="59"/>
                        <a:pt x="268" y="59"/>
                        <a:pt x="266" y="59"/>
                      </a:cubicBezTo>
                      <a:cubicBezTo>
                        <a:pt x="263" y="59"/>
                        <a:pt x="261" y="59"/>
                        <a:pt x="260" y="56"/>
                      </a:cubicBezTo>
                      <a:cubicBezTo>
                        <a:pt x="258" y="52"/>
                        <a:pt x="257" y="51"/>
                        <a:pt x="254" y="49"/>
                      </a:cubicBezTo>
                      <a:cubicBezTo>
                        <a:pt x="253" y="48"/>
                        <a:pt x="253" y="48"/>
                        <a:pt x="253" y="48"/>
                      </a:cubicBezTo>
                      <a:cubicBezTo>
                        <a:pt x="251" y="47"/>
                        <a:pt x="250" y="46"/>
                        <a:pt x="250" y="44"/>
                      </a:cubicBezTo>
                      <a:cubicBezTo>
                        <a:pt x="250" y="42"/>
                        <a:pt x="251" y="41"/>
                        <a:pt x="253" y="40"/>
                      </a:cubicBezTo>
                      <a:cubicBezTo>
                        <a:pt x="254" y="39"/>
                        <a:pt x="254" y="39"/>
                        <a:pt x="254" y="39"/>
                      </a:cubicBezTo>
                      <a:cubicBezTo>
                        <a:pt x="256" y="38"/>
                        <a:pt x="257" y="36"/>
                        <a:pt x="254" y="32"/>
                      </a:cubicBezTo>
                      <a:cubicBezTo>
                        <a:pt x="254" y="32"/>
                        <a:pt x="253" y="31"/>
                        <a:pt x="254" y="29"/>
                      </a:cubicBezTo>
                      <a:cubicBezTo>
                        <a:pt x="254" y="27"/>
                        <a:pt x="256" y="27"/>
                        <a:pt x="258" y="26"/>
                      </a:cubicBezTo>
                      <a:cubicBezTo>
                        <a:pt x="259" y="26"/>
                        <a:pt x="261" y="25"/>
                        <a:pt x="262" y="24"/>
                      </a:cubicBezTo>
                      <a:cubicBezTo>
                        <a:pt x="264" y="24"/>
                        <a:pt x="264" y="23"/>
                        <a:pt x="264" y="22"/>
                      </a:cubicBezTo>
                      <a:cubicBezTo>
                        <a:pt x="264" y="21"/>
                        <a:pt x="263" y="18"/>
                        <a:pt x="266" y="17"/>
                      </a:cubicBezTo>
                      <a:cubicBezTo>
                        <a:pt x="267" y="17"/>
                        <a:pt x="267" y="16"/>
                        <a:pt x="267" y="16"/>
                      </a:cubicBezTo>
                      <a:cubicBezTo>
                        <a:pt x="267" y="16"/>
                        <a:pt x="266" y="15"/>
                        <a:pt x="264" y="15"/>
                      </a:cubicBezTo>
                      <a:cubicBezTo>
                        <a:pt x="264" y="15"/>
                        <a:pt x="264" y="15"/>
                        <a:pt x="264" y="15"/>
                      </a:cubicBezTo>
                      <a:cubicBezTo>
                        <a:pt x="264" y="15"/>
                        <a:pt x="263" y="16"/>
                        <a:pt x="263" y="16"/>
                      </a:cubicBezTo>
                      <a:cubicBezTo>
                        <a:pt x="263" y="17"/>
                        <a:pt x="263" y="19"/>
                        <a:pt x="261" y="20"/>
                      </a:cubicBezTo>
                      <a:cubicBezTo>
                        <a:pt x="260" y="20"/>
                        <a:pt x="260" y="20"/>
                        <a:pt x="260" y="20"/>
                      </a:cubicBezTo>
                      <a:cubicBezTo>
                        <a:pt x="258" y="20"/>
                        <a:pt x="257" y="18"/>
                        <a:pt x="256" y="15"/>
                      </a:cubicBezTo>
                      <a:cubicBezTo>
                        <a:pt x="256" y="15"/>
                        <a:pt x="256" y="15"/>
                        <a:pt x="256" y="14"/>
                      </a:cubicBezTo>
                      <a:cubicBezTo>
                        <a:pt x="256" y="14"/>
                        <a:pt x="256" y="14"/>
                        <a:pt x="256" y="15"/>
                      </a:cubicBezTo>
                      <a:cubicBezTo>
                        <a:pt x="254" y="16"/>
                        <a:pt x="252" y="18"/>
                        <a:pt x="249" y="18"/>
                      </a:cubicBezTo>
                      <a:cubicBezTo>
                        <a:pt x="248" y="18"/>
                        <a:pt x="247" y="17"/>
                        <a:pt x="246" y="16"/>
                      </a:cubicBezTo>
                      <a:cubicBezTo>
                        <a:pt x="245" y="14"/>
                        <a:pt x="234" y="12"/>
                        <a:pt x="225" y="10"/>
                      </a:cubicBezTo>
                      <a:cubicBezTo>
                        <a:pt x="224" y="10"/>
                        <a:pt x="223" y="10"/>
                        <a:pt x="221" y="9"/>
                      </a:cubicBezTo>
                      <a:cubicBezTo>
                        <a:pt x="222" y="10"/>
                        <a:pt x="222" y="11"/>
                        <a:pt x="222" y="12"/>
                      </a:cubicBezTo>
                      <a:cubicBezTo>
                        <a:pt x="220" y="16"/>
                        <a:pt x="209" y="17"/>
                        <a:pt x="206" y="17"/>
                      </a:cubicBezTo>
                      <a:cubicBezTo>
                        <a:pt x="205" y="17"/>
                        <a:pt x="203" y="17"/>
                        <a:pt x="202" y="17"/>
                      </a:cubicBezTo>
                      <a:cubicBezTo>
                        <a:pt x="202" y="17"/>
                        <a:pt x="202" y="18"/>
                        <a:pt x="202" y="19"/>
                      </a:cubicBezTo>
                      <a:cubicBezTo>
                        <a:pt x="201" y="20"/>
                        <a:pt x="200" y="20"/>
                        <a:pt x="199" y="20"/>
                      </a:cubicBezTo>
                      <a:cubicBezTo>
                        <a:pt x="199" y="20"/>
                        <a:pt x="199" y="20"/>
                        <a:pt x="199" y="20"/>
                      </a:cubicBezTo>
                      <a:cubicBezTo>
                        <a:pt x="198" y="20"/>
                        <a:pt x="197" y="22"/>
                        <a:pt x="196" y="24"/>
                      </a:cubicBezTo>
                      <a:cubicBezTo>
                        <a:pt x="195" y="26"/>
                        <a:pt x="194" y="28"/>
                        <a:pt x="192" y="30"/>
                      </a:cubicBezTo>
                      <a:cubicBezTo>
                        <a:pt x="191" y="31"/>
                        <a:pt x="191" y="32"/>
                        <a:pt x="191" y="33"/>
                      </a:cubicBezTo>
                      <a:cubicBezTo>
                        <a:pt x="190" y="35"/>
                        <a:pt x="190" y="36"/>
                        <a:pt x="187" y="38"/>
                      </a:cubicBezTo>
                      <a:cubicBezTo>
                        <a:pt x="186" y="39"/>
                        <a:pt x="186" y="39"/>
                        <a:pt x="186" y="40"/>
                      </a:cubicBezTo>
                      <a:cubicBezTo>
                        <a:pt x="186" y="41"/>
                        <a:pt x="186" y="42"/>
                        <a:pt x="188" y="45"/>
                      </a:cubicBezTo>
                      <a:cubicBezTo>
                        <a:pt x="190" y="47"/>
                        <a:pt x="191" y="48"/>
                        <a:pt x="190" y="50"/>
                      </a:cubicBezTo>
                      <a:cubicBezTo>
                        <a:pt x="189" y="53"/>
                        <a:pt x="183" y="52"/>
                        <a:pt x="180" y="49"/>
                      </a:cubicBezTo>
                      <a:cubicBezTo>
                        <a:pt x="178" y="47"/>
                        <a:pt x="177" y="46"/>
                        <a:pt x="176" y="46"/>
                      </a:cubicBezTo>
                      <a:cubicBezTo>
                        <a:pt x="176" y="46"/>
                        <a:pt x="176" y="47"/>
                        <a:pt x="176" y="48"/>
                      </a:cubicBezTo>
                      <a:cubicBezTo>
                        <a:pt x="176" y="49"/>
                        <a:pt x="175" y="50"/>
                        <a:pt x="175" y="51"/>
                      </a:cubicBezTo>
                      <a:cubicBezTo>
                        <a:pt x="174" y="52"/>
                        <a:pt x="171" y="52"/>
                        <a:pt x="170" y="50"/>
                      </a:cubicBezTo>
                      <a:cubicBezTo>
                        <a:pt x="168" y="49"/>
                        <a:pt x="168" y="47"/>
                        <a:pt x="168" y="45"/>
                      </a:cubicBezTo>
                      <a:cubicBezTo>
                        <a:pt x="168" y="44"/>
                        <a:pt x="168" y="44"/>
                        <a:pt x="168" y="44"/>
                      </a:cubicBezTo>
                      <a:cubicBezTo>
                        <a:pt x="168" y="44"/>
                        <a:pt x="167" y="44"/>
                        <a:pt x="167" y="44"/>
                      </a:cubicBezTo>
                      <a:cubicBezTo>
                        <a:pt x="165" y="43"/>
                        <a:pt x="163" y="43"/>
                        <a:pt x="162" y="41"/>
                      </a:cubicBezTo>
                      <a:cubicBezTo>
                        <a:pt x="161" y="39"/>
                        <a:pt x="157" y="35"/>
                        <a:pt x="155" y="35"/>
                      </a:cubicBezTo>
                      <a:cubicBezTo>
                        <a:pt x="154" y="35"/>
                        <a:pt x="153" y="35"/>
                        <a:pt x="153" y="36"/>
                      </a:cubicBezTo>
                      <a:cubicBezTo>
                        <a:pt x="152" y="37"/>
                        <a:pt x="150" y="39"/>
                        <a:pt x="148" y="39"/>
                      </a:cubicBezTo>
                      <a:cubicBezTo>
                        <a:pt x="147" y="39"/>
                        <a:pt x="147" y="39"/>
                        <a:pt x="146" y="39"/>
                      </a:cubicBezTo>
                      <a:cubicBezTo>
                        <a:pt x="146" y="39"/>
                        <a:pt x="146" y="40"/>
                        <a:pt x="146" y="42"/>
                      </a:cubicBezTo>
                      <a:cubicBezTo>
                        <a:pt x="147" y="43"/>
                        <a:pt x="146" y="44"/>
                        <a:pt x="146" y="44"/>
                      </a:cubicBezTo>
                      <a:cubicBezTo>
                        <a:pt x="145" y="45"/>
                        <a:pt x="145" y="45"/>
                        <a:pt x="143" y="45"/>
                      </a:cubicBezTo>
                      <a:cubicBezTo>
                        <a:pt x="142" y="45"/>
                        <a:pt x="141" y="45"/>
                        <a:pt x="140" y="45"/>
                      </a:cubicBezTo>
                      <a:cubicBezTo>
                        <a:pt x="139" y="44"/>
                        <a:pt x="137" y="44"/>
                        <a:pt x="136" y="44"/>
                      </a:cubicBezTo>
                      <a:cubicBezTo>
                        <a:pt x="136" y="44"/>
                        <a:pt x="136" y="45"/>
                        <a:pt x="136" y="45"/>
                      </a:cubicBezTo>
                      <a:cubicBezTo>
                        <a:pt x="136" y="46"/>
                        <a:pt x="137" y="47"/>
                        <a:pt x="136" y="48"/>
                      </a:cubicBezTo>
                      <a:cubicBezTo>
                        <a:pt x="135" y="49"/>
                        <a:pt x="135" y="49"/>
                        <a:pt x="134" y="49"/>
                      </a:cubicBezTo>
                      <a:cubicBezTo>
                        <a:pt x="134" y="49"/>
                        <a:pt x="134" y="50"/>
                        <a:pt x="133" y="50"/>
                      </a:cubicBezTo>
                      <a:cubicBezTo>
                        <a:pt x="133" y="51"/>
                        <a:pt x="131" y="53"/>
                        <a:pt x="128" y="53"/>
                      </a:cubicBezTo>
                      <a:cubicBezTo>
                        <a:pt x="128" y="53"/>
                        <a:pt x="127" y="56"/>
                        <a:pt x="128" y="62"/>
                      </a:cubicBezTo>
                      <a:cubicBezTo>
                        <a:pt x="128" y="62"/>
                        <a:pt x="128" y="63"/>
                        <a:pt x="127" y="64"/>
                      </a:cubicBezTo>
                      <a:cubicBezTo>
                        <a:pt x="126" y="66"/>
                        <a:pt x="124" y="65"/>
                        <a:pt x="122" y="64"/>
                      </a:cubicBezTo>
                      <a:cubicBezTo>
                        <a:pt x="121" y="64"/>
                        <a:pt x="120" y="63"/>
                        <a:pt x="119" y="63"/>
                      </a:cubicBezTo>
                      <a:cubicBezTo>
                        <a:pt x="119" y="63"/>
                        <a:pt x="119" y="64"/>
                        <a:pt x="120" y="64"/>
                      </a:cubicBezTo>
                      <a:cubicBezTo>
                        <a:pt x="120" y="66"/>
                        <a:pt x="121" y="67"/>
                        <a:pt x="122" y="69"/>
                      </a:cubicBezTo>
                      <a:cubicBezTo>
                        <a:pt x="123" y="74"/>
                        <a:pt x="120" y="75"/>
                        <a:pt x="119" y="76"/>
                      </a:cubicBezTo>
                      <a:cubicBezTo>
                        <a:pt x="118" y="76"/>
                        <a:pt x="118" y="77"/>
                        <a:pt x="118" y="77"/>
                      </a:cubicBezTo>
                      <a:cubicBezTo>
                        <a:pt x="117" y="77"/>
                        <a:pt x="116" y="78"/>
                        <a:pt x="116" y="78"/>
                      </a:cubicBezTo>
                      <a:cubicBezTo>
                        <a:pt x="114" y="78"/>
                        <a:pt x="112" y="76"/>
                        <a:pt x="111" y="73"/>
                      </a:cubicBezTo>
                      <a:cubicBezTo>
                        <a:pt x="110" y="72"/>
                        <a:pt x="110" y="70"/>
                        <a:pt x="110" y="68"/>
                      </a:cubicBezTo>
                      <a:cubicBezTo>
                        <a:pt x="109" y="68"/>
                        <a:pt x="107" y="70"/>
                        <a:pt x="104" y="73"/>
                      </a:cubicBezTo>
                      <a:cubicBezTo>
                        <a:pt x="103" y="75"/>
                        <a:pt x="103" y="77"/>
                        <a:pt x="104" y="80"/>
                      </a:cubicBezTo>
                      <a:cubicBezTo>
                        <a:pt x="105" y="83"/>
                        <a:pt x="106" y="85"/>
                        <a:pt x="103" y="86"/>
                      </a:cubicBezTo>
                      <a:cubicBezTo>
                        <a:pt x="102" y="87"/>
                        <a:pt x="93" y="96"/>
                        <a:pt x="88" y="102"/>
                      </a:cubicBezTo>
                      <a:cubicBezTo>
                        <a:pt x="84" y="106"/>
                        <a:pt x="78" y="107"/>
                        <a:pt x="73" y="107"/>
                      </a:cubicBezTo>
                      <a:cubicBezTo>
                        <a:pt x="71" y="107"/>
                        <a:pt x="68" y="107"/>
                        <a:pt x="67" y="108"/>
                      </a:cubicBezTo>
                      <a:cubicBezTo>
                        <a:pt x="65" y="110"/>
                        <a:pt x="63" y="110"/>
                        <a:pt x="61" y="110"/>
                      </a:cubicBezTo>
                      <a:cubicBezTo>
                        <a:pt x="59" y="110"/>
                        <a:pt x="58" y="110"/>
                        <a:pt x="57" y="111"/>
                      </a:cubicBezTo>
                      <a:cubicBezTo>
                        <a:pt x="56" y="112"/>
                        <a:pt x="56" y="112"/>
                        <a:pt x="56" y="112"/>
                      </a:cubicBezTo>
                      <a:cubicBezTo>
                        <a:pt x="52" y="115"/>
                        <a:pt x="49" y="117"/>
                        <a:pt x="46" y="117"/>
                      </a:cubicBezTo>
                      <a:cubicBezTo>
                        <a:pt x="44" y="117"/>
                        <a:pt x="43" y="116"/>
                        <a:pt x="43" y="115"/>
                      </a:cubicBezTo>
                      <a:cubicBezTo>
                        <a:pt x="43" y="115"/>
                        <a:pt x="42" y="115"/>
                        <a:pt x="42" y="115"/>
                      </a:cubicBezTo>
                      <a:cubicBezTo>
                        <a:pt x="39" y="115"/>
                        <a:pt x="35" y="117"/>
                        <a:pt x="33" y="119"/>
                      </a:cubicBezTo>
                      <a:cubicBezTo>
                        <a:pt x="29" y="123"/>
                        <a:pt x="22" y="127"/>
                        <a:pt x="17" y="127"/>
                      </a:cubicBezTo>
                      <a:cubicBezTo>
                        <a:pt x="16" y="127"/>
                        <a:pt x="15" y="129"/>
                        <a:pt x="15" y="131"/>
                      </a:cubicBezTo>
                      <a:cubicBezTo>
                        <a:pt x="14" y="133"/>
                        <a:pt x="13" y="134"/>
                        <a:pt x="12" y="135"/>
                      </a:cubicBezTo>
                      <a:cubicBezTo>
                        <a:pt x="12" y="136"/>
                        <a:pt x="11" y="136"/>
                        <a:pt x="11" y="136"/>
                      </a:cubicBezTo>
                      <a:cubicBezTo>
                        <a:pt x="10" y="136"/>
                        <a:pt x="10" y="136"/>
                        <a:pt x="10" y="136"/>
                      </a:cubicBezTo>
                      <a:cubicBezTo>
                        <a:pt x="9" y="135"/>
                        <a:pt x="9" y="135"/>
                        <a:pt x="9" y="135"/>
                      </a:cubicBezTo>
                      <a:cubicBezTo>
                        <a:pt x="8" y="134"/>
                        <a:pt x="8" y="133"/>
                        <a:pt x="8" y="132"/>
                      </a:cubicBezTo>
                      <a:cubicBezTo>
                        <a:pt x="7" y="133"/>
                        <a:pt x="7" y="134"/>
                        <a:pt x="6" y="136"/>
                      </a:cubicBezTo>
                      <a:cubicBezTo>
                        <a:pt x="6" y="137"/>
                        <a:pt x="6" y="138"/>
                        <a:pt x="7" y="140"/>
                      </a:cubicBezTo>
                      <a:cubicBezTo>
                        <a:pt x="8" y="142"/>
                        <a:pt x="9" y="145"/>
                        <a:pt x="6" y="149"/>
                      </a:cubicBezTo>
                      <a:cubicBezTo>
                        <a:pt x="2" y="155"/>
                        <a:pt x="0" y="159"/>
                        <a:pt x="4" y="164"/>
                      </a:cubicBezTo>
                      <a:cubicBezTo>
                        <a:pt x="10" y="172"/>
                        <a:pt x="13" y="177"/>
                        <a:pt x="11" y="182"/>
                      </a:cubicBezTo>
                      <a:cubicBezTo>
                        <a:pt x="10" y="183"/>
                        <a:pt x="9" y="183"/>
                        <a:pt x="8" y="183"/>
                      </a:cubicBezTo>
                      <a:cubicBezTo>
                        <a:pt x="8" y="183"/>
                        <a:pt x="8" y="183"/>
                        <a:pt x="8" y="183"/>
                      </a:cubicBezTo>
                      <a:cubicBezTo>
                        <a:pt x="8" y="184"/>
                        <a:pt x="7" y="184"/>
                        <a:pt x="7" y="184"/>
                      </a:cubicBezTo>
                      <a:cubicBezTo>
                        <a:pt x="6" y="185"/>
                        <a:pt x="5" y="186"/>
                        <a:pt x="3" y="185"/>
                      </a:cubicBezTo>
                      <a:cubicBezTo>
                        <a:pt x="3" y="185"/>
                        <a:pt x="4" y="185"/>
                        <a:pt x="4" y="186"/>
                      </a:cubicBezTo>
                      <a:cubicBezTo>
                        <a:pt x="7" y="192"/>
                        <a:pt x="11" y="198"/>
                        <a:pt x="11" y="202"/>
                      </a:cubicBezTo>
                      <a:cubicBezTo>
                        <a:pt x="11" y="204"/>
                        <a:pt x="13" y="207"/>
                        <a:pt x="15" y="210"/>
                      </a:cubicBezTo>
                      <a:cubicBezTo>
                        <a:pt x="18" y="214"/>
                        <a:pt x="21" y="218"/>
                        <a:pt x="21" y="224"/>
                      </a:cubicBezTo>
                      <a:cubicBezTo>
                        <a:pt x="20" y="231"/>
                        <a:pt x="28" y="244"/>
                        <a:pt x="30" y="248"/>
                      </a:cubicBezTo>
                      <a:cubicBezTo>
                        <a:pt x="32" y="250"/>
                        <a:pt x="31" y="252"/>
                        <a:pt x="30" y="255"/>
                      </a:cubicBezTo>
                      <a:cubicBezTo>
                        <a:pt x="29" y="258"/>
                        <a:pt x="28" y="261"/>
                        <a:pt x="28" y="264"/>
                      </a:cubicBezTo>
                      <a:cubicBezTo>
                        <a:pt x="29" y="268"/>
                        <a:pt x="28" y="271"/>
                        <a:pt x="26" y="273"/>
                      </a:cubicBezTo>
                      <a:cubicBezTo>
                        <a:pt x="25" y="275"/>
                        <a:pt x="22" y="276"/>
                        <a:pt x="20" y="276"/>
                      </a:cubicBezTo>
                      <a:cubicBezTo>
                        <a:pt x="19" y="276"/>
                        <a:pt x="19" y="276"/>
                        <a:pt x="20" y="277"/>
                      </a:cubicBezTo>
                      <a:cubicBezTo>
                        <a:pt x="21" y="278"/>
                        <a:pt x="22" y="279"/>
                        <a:pt x="23" y="279"/>
                      </a:cubicBezTo>
                      <a:cubicBezTo>
                        <a:pt x="26" y="280"/>
                        <a:pt x="28" y="281"/>
                        <a:pt x="29" y="283"/>
                      </a:cubicBezTo>
                      <a:cubicBezTo>
                        <a:pt x="29" y="284"/>
                        <a:pt x="30" y="285"/>
                        <a:pt x="32" y="287"/>
                      </a:cubicBezTo>
                      <a:cubicBezTo>
                        <a:pt x="34" y="288"/>
                        <a:pt x="38" y="289"/>
                        <a:pt x="44" y="289"/>
                      </a:cubicBezTo>
                      <a:cubicBezTo>
                        <a:pt x="46" y="289"/>
                        <a:pt x="48" y="289"/>
                        <a:pt x="50" y="289"/>
                      </a:cubicBezTo>
                      <a:cubicBezTo>
                        <a:pt x="51" y="289"/>
                        <a:pt x="52" y="289"/>
                        <a:pt x="53" y="289"/>
                      </a:cubicBezTo>
                      <a:cubicBezTo>
                        <a:pt x="54" y="289"/>
                        <a:pt x="55" y="288"/>
                        <a:pt x="56" y="286"/>
                      </a:cubicBezTo>
                      <a:cubicBezTo>
                        <a:pt x="58" y="284"/>
                        <a:pt x="60" y="282"/>
                        <a:pt x="64" y="282"/>
                      </a:cubicBezTo>
                      <a:cubicBezTo>
                        <a:pt x="67" y="282"/>
                        <a:pt x="68" y="281"/>
                        <a:pt x="69" y="279"/>
                      </a:cubicBezTo>
                      <a:cubicBezTo>
                        <a:pt x="69" y="279"/>
                        <a:pt x="70" y="278"/>
                        <a:pt x="71" y="277"/>
                      </a:cubicBezTo>
                      <a:cubicBezTo>
                        <a:pt x="72" y="275"/>
                        <a:pt x="76" y="274"/>
                        <a:pt x="84" y="274"/>
                      </a:cubicBezTo>
                      <a:cubicBezTo>
                        <a:pt x="89" y="274"/>
                        <a:pt x="94" y="274"/>
                        <a:pt x="99" y="275"/>
                      </a:cubicBezTo>
                      <a:cubicBezTo>
                        <a:pt x="101" y="275"/>
                        <a:pt x="101" y="275"/>
                        <a:pt x="101" y="275"/>
                      </a:cubicBezTo>
                      <a:cubicBezTo>
                        <a:pt x="112" y="275"/>
                        <a:pt x="118" y="273"/>
                        <a:pt x="120" y="267"/>
                      </a:cubicBezTo>
                      <a:cubicBezTo>
                        <a:pt x="122" y="264"/>
                        <a:pt x="126" y="262"/>
                        <a:pt x="130" y="261"/>
                      </a:cubicBezTo>
                      <a:cubicBezTo>
                        <a:pt x="132" y="260"/>
                        <a:pt x="135" y="259"/>
                        <a:pt x="136" y="258"/>
                      </a:cubicBezTo>
                      <a:cubicBezTo>
                        <a:pt x="140" y="254"/>
                        <a:pt x="143" y="254"/>
                        <a:pt x="154" y="254"/>
                      </a:cubicBezTo>
                      <a:cubicBezTo>
                        <a:pt x="161" y="255"/>
                        <a:pt x="168" y="251"/>
                        <a:pt x="174" y="249"/>
                      </a:cubicBezTo>
                      <a:cubicBezTo>
                        <a:pt x="176" y="248"/>
                        <a:pt x="177" y="248"/>
                        <a:pt x="178" y="247"/>
                      </a:cubicBezTo>
                      <a:cubicBezTo>
                        <a:pt x="182" y="245"/>
                        <a:pt x="187" y="245"/>
                        <a:pt x="193" y="245"/>
                      </a:cubicBezTo>
                      <a:cubicBezTo>
                        <a:pt x="196" y="245"/>
                        <a:pt x="200" y="245"/>
                        <a:pt x="202" y="244"/>
                      </a:cubicBezTo>
                      <a:cubicBezTo>
                        <a:pt x="203" y="244"/>
                        <a:pt x="203" y="244"/>
                        <a:pt x="204" y="244"/>
                      </a:cubicBezTo>
                      <a:cubicBezTo>
                        <a:pt x="207" y="244"/>
                        <a:pt x="209" y="246"/>
                        <a:pt x="211" y="248"/>
                      </a:cubicBezTo>
                      <a:cubicBezTo>
                        <a:pt x="212" y="249"/>
                        <a:pt x="214" y="251"/>
                        <a:pt x="216" y="251"/>
                      </a:cubicBezTo>
                      <a:cubicBezTo>
                        <a:pt x="221" y="250"/>
                        <a:pt x="224" y="251"/>
                        <a:pt x="226" y="252"/>
                      </a:cubicBezTo>
                      <a:cubicBezTo>
                        <a:pt x="227" y="252"/>
                        <a:pt x="228" y="252"/>
                        <a:pt x="229" y="252"/>
                      </a:cubicBezTo>
                      <a:cubicBezTo>
                        <a:pt x="230" y="252"/>
                        <a:pt x="230" y="252"/>
                        <a:pt x="230" y="252"/>
                      </a:cubicBezTo>
                      <a:cubicBezTo>
                        <a:pt x="232" y="252"/>
                        <a:pt x="234" y="254"/>
                        <a:pt x="234" y="254"/>
                      </a:cubicBezTo>
                      <a:cubicBezTo>
                        <a:pt x="235" y="255"/>
                        <a:pt x="236" y="255"/>
                        <a:pt x="237" y="256"/>
                      </a:cubicBezTo>
                      <a:cubicBezTo>
                        <a:pt x="239" y="256"/>
                        <a:pt x="240" y="258"/>
                        <a:pt x="240" y="259"/>
                      </a:cubicBezTo>
                      <a:cubicBezTo>
                        <a:pt x="241" y="260"/>
                        <a:pt x="241" y="263"/>
                        <a:pt x="239" y="266"/>
                      </a:cubicBezTo>
                      <a:cubicBezTo>
                        <a:pt x="239" y="266"/>
                        <a:pt x="240" y="266"/>
                        <a:pt x="240" y="267"/>
                      </a:cubicBezTo>
                      <a:cubicBezTo>
                        <a:pt x="243" y="268"/>
                        <a:pt x="246" y="269"/>
                        <a:pt x="249" y="273"/>
                      </a:cubicBezTo>
                      <a:cubicBezTo>
                        <a:pt x="252" y="277"/>
                        <a:pt x="251" y="280"/>
                        <a:pt x="251" y="282"/>
                      </a:cubicBezTo>
                      <a:cubicBezTo>
                        <a:pt x="251" y="283"/>
                        <a:pt x="251" y="284"/>
                        <a:pt x="251" y="286"/>
                      </a:cubicBezTo>
                      <a:cubicBezTo>
                        <a:pt x="252" y="287"/>
                        <a:pt x="253" y="288"/>
                        <a:pt x="253" y="288"/>
                      </a:cubicBezTo>
                      <a:cubicBezTo>
                        <a:pt x="253" y="288"/>
                        <a:pt x="255" y="286"/>
                        <a:pt x="257" y="282"/>
                      </a:cubicBezTo>
                      <a:cubicBezTo>
                        <a:pt x="260" y="278"/>
                        <a:pt x="263" y="277"/>
                        <a:pt x="266" y="277"/>
                      </a:cubicBezTo>
                      <a:cubicBezTo>
                        <a:pt x="268" y="276"/>
                        <a:pt x="268" y="276"/>
                        <a:pt x="268" y="275"/>
                      </a:cubicBezTo>
                      <a:cubicBezTo>
                        <a:pt x="269" y="269"/>
                        <a:pt x="273" y="262"/>
                        <a:pt x="278" y="262"/>
                      </a:cubicBezTo>
                      <a:cubicBezTo>
                        <a:pt x="279" y="262"/>
                        <a:pt x="280" y="263"/>
                        <a:pt x="281" y="263"/>
                      </a:cubicBezTo>
                      <a:cubicBezTo>
                        <a:pt x="284" y="266"/>
                        <a:pt x="282" y="269"/>
                        <a:pt x="281" y="271"/>
                      </a:cubicBezTo>
                      <a:cubicBezTo>
                        <a:pt x="280" y="273"/>
                        <a:pt x="278" y="276"/>
                        <a:pt x="277" y="281"/>
                      </a:cubicBezTo>
                      <a:cubicBezTo>
                        <a:pt x="276" y="288"/>
                        <a:pt x="274" y="290"/>
                        <a:pt x="271" y="290"/>
                      </a:cubicBezTo>
                      <a:cubicBezTo>
                        <a:pt x="272" y="291"/>
                        <a:pt x="272" y="291"/>
                        <a:pt x="273" y="291"/>
                      </a:cubicBezTo>
                      <a:cubicBezTo>
                        <a:pt x="274" y="291"/>
                        <a:pt x="276" y="290"/>
                        <a:pt x="276" y="289"/>
                      </a:cubicBezTo>
                      <a:cubicBezTo>
                        <a:pt x="276" y="282"/>
                        <a:pt x="279" y="280"/>
                        <a:pt x="281" y="280"/>
                      </a:cubicBezTo>
                      <a:cubicBezTo>
                        <a:pt x="283" y="280"/>
                        <a:pt x="284" y="282"/>
                        <a:pt x="286" y="284"/>
                      </a:cubicBezTo>
                      <a:cubicBezTo>
                        <a:pt x="290" y="289"/>
                        <a:pt x="287" y="293"/>
                        <a:pt x="286" y="295"/>
                      </a:cubicBezTo>
                      <a:cubicBezTo>
                        <a:pt x="286" y="296"/>
                        <a:pt x="285" y="296"/>
                        <a:pt x="285" y="297"/>
                      </a:cubicBezTo>
                      <a:cubicBezTo>
                        <a:pt x="286" y="297"/>
                        <a:pt x="287" y="296"/>
                        <a:pt x="287" y="296"/>
                      </a:cubicBezTo>
                      <a:cubicBezTo>
                        <a:pt x="289" y="296"/>
                        <a:pt x="290" y="295"/>
                        <a:pt x="291" y="295"/>
                      </a:cubicBezTo>
                      <a:cubicBezTo>
                        <a:pt x="292" y="295"/>
                        <a:pt x="292" y="295"/>
                        <a:pt x="292" y="295"/>
                      </a:cubicBezTo>
                      <a:cubicBezTo>
                        <a:pt x="295" y="296"/>
                        <a:pt x="297" y="299"/>
                        <a:pt x="299" y="301"/>
                      </a:cubicBezTo>
                      <a:cubicBezTo>
                        <a:pt x="301" y="304"/>
                        <a:pt x="304" y="309"/>
                        <a:pt x="303" y="313"/>
                      </a:cubicBezTo>
                      <a:cubicBezTo>
                        <a:pt x="303" y="314"/>
                        <a:pt x="303" y="314"/>
                        <a:pt x="303" y="314"/>
                      </a:cubicBezTo>
                      <a:cubicBezTo>
                        <a:pt x="302" y="319"/>
                        <a:pt x="301" y="322"/>
                        <a:pt x="308" y="326"/>
                      </a:cubicBezTo>
                      <a:cubicBezTo>
                        <a:pt x="311" y="327"/>
                        <a:pt x="313" y="329"/>
                        <a:pt x="314" y="329"/>
                      </a:cubicBezTo>
                      <a:cubicBezTo>
                        <a:pt x="315" y="330"/>
                        <a:pt x="315" y="330"/>
                        <a:pt x="318" y="330"/>
                      </a:cubicBezTo>
                      <a:cubicBezTo>
                        <a:pt x="325" y="330"/>
                        <a:pt x="339" y="336"/>
                        <a:pt x="342" y="339"/>
                      </a:cubicBezTo>
                      <a:cubicBezTo>
                        <a:pt x="343" y="339"/>
                        <a:pt x="343" y="339"/>
                        <a:pt x="344" y="339"/>
                      </a:cubicBezTo>
                      <a:cubicBezTo>
                        <a:pt x="347" y="339"/>
                        <a:pt x="352" y="336"/>
                        <a:pt x="353" y="332"/>
                      </a:cubicBezTo>
                      <a:cubicBezTo>
                        <a:pt x="354" y="329"/>
                        <a:pt x="356" y="327"/>
                        <a:pt x="358" y="327"/>
                      </a:cubicBezTo>
                      <a:cubicBezTo>
                        <a:pt x="360" y="327"/>
                        <a:pt x="362" y="329"/>
                        <a:pt x="363" y="331"/>
                      </a:cubicBezTo>
                      <a:cubicBezTo>
                        <a:pt x="363" y="331"/>
                        <a:pt x="363" y="331"/>
                        <a:pt x="363" y="331"/>
                      </a:cubicBezTo>
                      <a:cubicBezTo>
                        <a:pt x="363" y="331"/>
                        <a:pt x="364" y="331"/>
                        <a:pt x="364" y="331"/>
                      </a:cubicBezTo>
                      <a:cubicBezTo>
                        <a:pt x="365" y="331"/>
                        <a:pt x="366" y="332"/>
                        <a:pt x="367" y="335"/>
                      </a:cubicBezTo>
                      <a:cubicBezTo>
                        <a:pt x="367" y="336"/>
                        <a:pt x="369" y="336"/>
                        <a:pt x="370" y="337"/>
                      </a:cubicBezTo>
                      <a:cubicBezTo>
                        <a:pt x="372" y="338"/>
                        <a:pt x="373" y="339"/>
                        <a:pt x="374" y="341"/>
                      </a:cubicBezTo>
                      <a:cubicBezTo>
                        <a:pt x="375" y="341"/>
                        <a:pt x="375" y="341"/>
                        <a:pt x="375" y="342"/>
                      </a:cubicBezTo>
                      <a:cubicBezTo>
                        <a:pt x="376" y="339"/>
                        <a:pt x="378" y="338"/>
                        <a:pt x="381" y="337"/>
                      </a:cubicBezTo>
                      <a:cubicBezTo>
                        <a:pt x="383" y="336"/>
                        <a:pt x="385" y="334"/>
                        <a:pt x="388" y="331"/>
                      </a:cubicBezTo>
                      <a:cubicBezTo>
                        <a:pt x="389" y="331"/>
                        <a:pt x="390" y="330"/>
                        <a:pt x="391" y="329"/>
                      </a:cubicBezTo>
                      <a:cubicBezTo>
                        <a:pt x="395" y="325"/>
                        <a:pt x="411" y="325"/>
                        <a:pt x="415" y="324"/>
                      </a:cubicBezTo>
                      <a:cubicBezTo>
                        <a:pt x="415" y="322"/>
                        <a:pt x="416" y="315"/>
                        <a:pt x="417" y="310"/>
                      </a:cubicBezTo>
                      <a:cubicBezTo>
                        <a:pt x="417" y="308"/>
                        <a:pt x="417" y="305"/>
                        <a:pt x="417" y="303"/>
                      </a:cubicBezTo>
                      <a:cubicBezTo>
                        <a:pt x="418" y="299"/>
                        <a:pt x="420" y="296"/>
                        <a:pt x="422" y="294"/>
                      </a:cubicBezTo>
                      <a:cubicBezTo>
                        <a:pt x="424" y="292"/>
                        <a:pt x="425" y="290"/>
                        <a:pt x="426" y="286"/>
                      </a:cubicBezTo>
                      <a:cubicBezTo>
                        <a:pt x="427" y="278"/>
                        <a:pt x="436" y="261"/>
                        <a:pt x="439" y="260"/>
                      </a:cubicBezTo>
                      <a:cubicBezTo>
                        <a:pt x="440" y="260"/>
                        <a:pt x="444" y="258"/>
                        <a:pt x="445" y="254"/>
                      </a:cubicBezTo>
                      <a:cubicBezTo>
                        <a:pt x="445" y="252"/>
                        <a:pt x="446" y="249"/>
                        <a:pt x="448" y="246"/>
                      </a:cubicBezTo>
                      <a:cubicBezTo>
                        <a:pt x="449" y="244"/>
                        <a:pt x="451" y="241"/>
                        <a:pt x="451" y="239"/>
                      </a:cubicBezTo>
                      <a:cubicBezTo>
                        <a:pt x="451" y="235"/>
                        <a:pt x="452" y="231"/>
                        <a:pt x="453" y="229"/>
                      </a:cubicBezTo>
                      <a:cubicBezTo>
                        <a:pt x="453" y="227"/>
                        <a:pt x="453" y="225"/>
                        <a:pt x="453" y="225"/>
                      </a:cubicBezTo>
                      <a:cubicBezTo>
                        <a:pt x="453" y="222"/>
                        <a:pt x="451" y="216"/>
                        <a:pt x="455" y="212"/>
                      </a:cubicBezTo>
                      <a:cubicBezTo>
                        <a:pt x="456" y="210"/>
                        <a:pt x="456" y="209"/>
                        <a:pt x="455" y="207"/>
                      </a:cubicBezTo>
                      <a:cubicBezTo>
                        <a:pt x="455" y="205"/>
                        <a:pt x="454" y="203"/>
                        <a:pt x="456" y="20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07" name="Freeform 1110"/>
                <p:cNvSpPr/>
                <p:nvPr/>
              </p:nvSpPr>
              <p:spPr bwMode="auto">
                <a:xfrm>
                  <a:off x="4477" y="2837"/>
                  <a:ext cx="35" cy="36"/>
                </a:xfrm>
                <a:custGeom>
                  <a:avLst/>
                  <a:gdLst>
                    <a:gd name="T0" fmla="*/ 27 w 37"/>
                    <a:gd name="T1" fmla="*/ 3 h 37"/>
                    <a:gd name="T2" fmla="*/ 17 w 37"/>
                    <a:gd name="T3" fmla="*/ 6 h 37"/>
                    <a:gd name="T4" fmla="*/ 3 w 37"/>
                    <a:gd name="T5" fmla="*/ 2 h 37"/>
                    <a:gd name="T6" fmla="*/ 0 w 37"/>
                    <a:gd name="T7" fmla="*/ 1 h 37"/>
                    <a:gd name="T8" fmla="*/ 2 w 37"/>
                    <a:gd name="T9" fmla="*/ 5 h 37"/>
                    <a:gd name="T10" fmla="*/ 4 w 37"/>
                    <a:gd name="T11" fmla="*/ 22 h 37"/>
                    <a:gd name="T12" fmla="*/ 5 w 37"/>
                    <a:gd name="T13" fmla="*/ 24 h 37"/>
                    <a:gd name="T14" fmla="*/ 18 w 37"/>
                    <a:gd name="T15" fmla="*/ 36 h 37"/>
                    <a:gd name="T16" fmla="*/ 20 w 37"/>
                    <a:gd name="T17" fmla="*/ 35 h 37"/>
                    <a:gd name="T18" fmla="*/ 24 w 37"/>
                    <a:gd name="T19" fmla="*/ 32 h 37"/>
                    <a:gd name="T20" fmla="*/ 24 w 37"/>
                    <a:gd name="T21" fmla="*/ 32 h 37"/>
                    <a:gd name="T22" fmla="*/ 25 w 37"/>
                    <a:gd name="T23" fmla="*/ 30 h 37"/>
                    <a:gd name="T24" fmla="*/ 25 w 37"/>
                    <a:gd name="T25" fmla="*/ 28 h 37"/>
                    <a:gd name="T26" fmla="*/ 27 w 37"/>
                    <a:gd name="T27" fmla="*/ 25 h 37"/>
                    <a:gd name="T28" fmla="*/ 30 w 37"/>
                    <a:gd name="T29" fmla="*/ 26 h 37"/>
                    <a:gd name="T30" fmla="*/ 32 w 37"/>
                    <a:gd name="T31" fmla="*/ 27 h 37"/>
                    <a:gd name="T32" fmla="*/ 32 w 37"/>
                    <a:gd name="T33" fmla="*/ 23 h 37"/>
                    <a:gd name="T34" fmla="*/ 34 w 37"/>
                    <a:gd name="T35" fmla="*/ 16 h 37"/>
                    <a:gd name="T36" fmla="*/ 36 w 37"/>
                    <a:gd name="T37" fmla="*/ 15 h 37"/>
                    <a:gd name="T38" fmla="*/ 34 w 37"/>
                    <a:gd name="T39" fmla="*/ 0 h 37"/>
                    <a:gd name="T40" fmla="*/ 27 w 37"/>
                    <a:gd name="T4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7" h="37">
                      <a:moveTo>
                        <a:pt x="27" y="3"/>
                      </a:moveTo>
                      <a:cubicBezTo>
                        <a:pt x="23" y="4"/>
                        <a:pt x="20" y="5"/>
                        <a:pt x="17" y="6"/>
                      </a:cubicBezTo>
                      <a:cubicBezTo>
                        <a:pt x="13" y="6"/>
                        <a:pt x="7" y="4"/>
                        <a:pt x="3" y="2"/>
                      </a:cubicBezTo>
                      <a:cubicBezTo>
                        <a:pt x="2" y="1"/>
                        <a:pt x="1" y="1"/>
                        <a:pt x="0" y="1"/>
                      </a:cubicBezTo>
                      <a:cubicBezTo>
                        <a:pt x="0" y="2"/>
                        <a:pt x="1" y="4"/>
                        <a:pt x="2" y="5"/>
                      </a:cubicBezTo>
                      <a:cubicBezTo>
                        <a:pt x="4" y="12"/>
                        <a:pt x="7" y="18"/>
                        <a:pt x="4" y="22"/>
                      </a:cubicBezTo>
                      <a:cubicBezTo>
                        <a:pt x="4" y="22"/>
                        <a:pt x="4" y="23"/>
                        <a:pt x="5" y="24"/>
                      </a:cubicBezTo>
                      <a:cubicBezTo>
                        <a:pt x="7" y="29"/>
                        <a:pt x="15" y="36"/>
                        <a:pt x="18" y="36"/>
                      </a:cubicBezTo>
                      <a:cubicBezTo>
                        <a:pt x="19" y="36"/>
                        <a:pt x="19" y="37"/>
                        <a:pt x="20" y="35"/>
                      </a:cubicBezTo>
                      <a:cubicBezTo>
                        <a:pt x="20" y="34"/>
                        <a:pt x="21" y="32"/>
                        <a:pt x="24" y="32"/>
                      </a:cubicBezTo>
                      <a:cubicBezTo>
                        <a:pt x="24" y="32"/>
                        <a:pt x="24" y="32"/>
                        <a:pt x="24" y="32"/>
                      </a:cubicBezTo>
                      <a:cubicBezTo>
                        <a:pt x="25" y="32"/>
                        <a:pt x="25" y="31"/>
                        <a:pt x="25" y="30"/>
                      </a:cubicBezTo>
                      <a:cubicBezTo>
                        <a:pt x="25" y="29"/>
                        <a:pt x="25" y="28"/>
                        <a:pt x="25" y="28"/>
                      </a:cubicBezTo>
                      <a:cubicBezTo>
                        <a:pt x="25" y="26"/>
                        <a:pt x="26" y="25"/>
                        <a:pt x="27" y="25"/>
                      </a:cubicBezTo>
                      <a:cubicBezTo>
                        <a:pt x="28" y="25"/>
                        <a:pt x="29" y="26"/>
                        <a:pt x="30" y="26"/>
                      </a:cubicBezTo>
                      <a:cubicBezTo>
                        <a:pt x="31" y="27"/>
                        <a:pt x="32" y="27"/>
                        <a:pt x="32" y="27"/>
                      </a:cubicBezTo>
                      <a:cubicBezTo>
                        <a:pt x="32" y="27"/>
                        <a:pt x="32" y="25"/>
                        <a:pt x="32" y="23"/>
                      </a:cubicBezTo>
                      <a:cubicBezTo>
                        <a:pt x="32" y="20"/>
                        <a:pt x="32" y="18"/>
                        <a:pt x="34" y="16"/>
                      </a:cubicBezTo>
                      <a:cubicBezTo>
                        <a:pt x="34" y="15"/>
                        <a:pt x="35" y="15"/>
                        <a:pt x="36" y="15"/>
                      </a:cubicBezTo>
                      <a:cubicBezTo>
                        <a:pt x="37" y="13"/>
                        <a:pt x="36" y="7"/>
                        <a:pt x="34" y="0"/>
                      </a:cubicBezTo>
                      <a:cubicBezTo>
                        <a:pt x="32" y="0"/>
                        <a:pt x="29" y="2"/>
                        <a:pt x="27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08" name="Freeform 1111"/>
                <p:cNvSpPr/>
                <p:nvPr/>
              </p:nvSpPr>
              <p:spPr bwMode="auto">
                <a:xfrm>
                  <a:off x="4786" y="2727"/>
                  <a:ext cx="16" cy="24"/>
                </a:xfrm>
                <a:custGeom>
                  <a:avLst/>
                  <a:gdLst>
                    <a:gd name="T0" fmla="*/ 15 w 17"/>
                    <a:gd name="T1" fmla="*/ 15 h 25"/>
                    <a:gd name="T2" fmla="*/ 12 w 17"/>
                    <a:gd name="T3" fmla="*/ 8 h 25"/>
                    <a:gd name="T4" fmla="*/ 0 w 17"/>
                    <a:gd name="T5" fmla="*/ 0 h 25"/>
                    <a:gd name="T6" fmla="*/ 5 w 17"/>
                    <a:gd name="T7" fmla="*/ 9 h 25"/>
                    <a:gd name="T8" fmla="*/ 8 w 17"/>
                    <a:gd name="T9" fmla="*/ 12 h 25"/>
                    <a:gd name="T10" fmla="*/ 13 w 17"/>
                    <a:gd name="T11" fmla="*/ 18 h 25"/>
                    <a:gd name="T12" fmla="*/ 17 w 17"/>
                    <a:gd name="T13" fmla="*/ 25 h 25"/>
                    <a:gd name="T14" fmla="*/ 16 w 17"/>
                    <a:gd name="T15" fmla="*/ 19 h 25"/>
                    <a:gd name="T16" fmla="*/ 15 w 17"/>
                    <a:gd name="T17" fmla="*/ 1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5">
                      <a:moveTo>
                        <a:pt x="15" y="15"/>
                      </a:moveTo>
                      <a:cubicBezTo>
                        <a:pt x="13" y="14"/>
                        <a:pt x="12" y="12"/>
                        <a:pt x="12" y="8"/>
                      </a:cubicBezTo>
                      <a:cubicBezTo>
                        <a:pt x="12" y="4"/>
                        <a:pt x="4" y="0"/>
                        <a:pt x="0" y="0"/>
                      </a:cubicBezTo>
                      <a:cubicBezTo>
                        <a:pt x="0" y="2"/>
                        <a:pt x="2" y="6"/>
                        <a:pt x="5" y="9"/>
                      </a:cubicBezTo>
                      <a:cubicBezTo>
                        <a:pt x="6" y="10"/>
                        <a:pt x="7" y="11"/>
                        <a:pt x="8" y="12"/>
                      </a:cubicBezTo>
                      <a:cubicBezTo>
                        <a:pt x="11" y="14"/>
                        <a:pt x="13" y="16"/>
                        <a:pt x="13" y="18"/>
                      </a:cubicBezTo>
                      <a:cubicBezTo>
                        <a:pt x="13" y="19"/>
                        <a:pt x="15" y="23"/>
                        <a:pt x="17" y="25"/>
                      </a:cubicBezTo>
                      <a:cubicBezTo>
                        <a:pt x="17" y="23"/>
                        <a:pt x="16" y="21"/>
                        <a:pt x="16" y="19"/>
                      </a:cubicBezTo>
                      <a:cubicBezTo>
                        <a:pt x="16" y="17"/>
                        <a:pt x="16" y="16"/>
                        <a:pt x="15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09" name="Freeform 1112"/>
                <p:cNvSpPr/>
                <p:nvPr/>
              </p:nvSpPr>
              <p:spPr bwMode="auto">
                <a:xfrm>
                  <a:off x="4793" y="2751"/>
                  <a:ext cx="49" cy="59"/>
                </a:xfrm>
                <a:custGeom>
                  <a:avLst/>
                  <a:gdLst>
                    <a:gd name="T0" fmla="*/ 50 w 51"/>
                    <a:gd name="T1" fmla="*/ 12 h 61"/>
                    <a:gd name="T2" fmla="*/ 44 w 51"/>
                    <a:gd name="T3" fmla="*/ 15 h 61"/>
                    <a:gd name="T4" fmla="*/ 40 w 51"/>
                    <a:gd name="T5" fmla="*/ 18 h 61"/>
                    <a:gd name="T6" fmla="*/ 35 w 51"/>
                    <a:gd name="T7" fmla="*/ 16 h 61"/>
                    <a:gd name="T8" fmla="*/ 31 w 51"/>
                    <a:gd name="T9" fmla="*/ 15 h 61"/>
                    <a:gd name="T10" fmla="*/ 22 w 51"/>
                    <a:gd name="T11" fmla="*/ 6 h 61"/>
                    <a:gd name="T12" fmla="*/ 20 w 51"/>
                    <a:gd name="T13" fmla="*/ 0 h 61"/>
                    <a:gd name="T14" fmla="*/ 21 w 51"/>
                    <a:gd name="T15" fmla="*/ 5 h 61"/>
                    <a:gd name="T16" fmla="*/ 18 w 51"/>
                    <a:gd name="T17" fmla="*/ 6 h 61"/>
                    <a:gd name="T18" fmla="*/ 15 w 51"/>
                    <a:gd name="T19" fmla="*/ 4 h 61"/>
                    <a:gd name="T20" fmla="*/ 14 w 51"/>
                    <a:gd name="T21" fmla="*/ 3 h 61"/>
                    <a:gd name="T22" fmla="*/ 13 w 51"/>
                    <a:gd name="T23" fmla="*/ 3 h 61"/>
                    <a:gd name="T24" fmla="*/ 12 w 51"/>
                    <a:gd name="T25" fmla="*/ 10 h 61"/>
                    <a:gd name="T26" fmla="*/ 10 w 51"/>
                    <a:gd name="T27" fmla="*/ 19 h 61"/>
                    <a:gd name="T28" fmla="*/ 4 w 51"/>
                    <a:gd name="T29" fmla="*/ 28 h 61"/>
                    <a:gd name="T30" fmla="*/ 0 w 51"/>
                    <a:gd name="T31" fmla="*/ 30 h 61"/>
                    <a:gd name="T32" fmla="*/ 0 w 51"/>
                    <a:gd name="T33" fmla="*/ 31 h 61"/>
                    <a:gd name="T34" fmla="*/ 8 w 51"/>
                    <a:gd name="T35" fmla="*/ 37 h 61"/>
                    <a:gd name="T36" fmla="*/ 15 w 51"/>
                    <a:gd name="T37" fmla="*/ 41 h 61"/>
                    <a:gd name="T38" fmla="*/ 14 w 51"/>
                    <a:gd name="T39" fmla="*/ 56 h 61"/>
                    <a:gd name="T40" fmla="*/ 13 w 51"/>
                    <a:gd name="T41" fmla="*/ 60 h 61"/>
                    <a:gd name="T42" fmla="*/ 17 w 51"/>
                    <a:gd name="T43" fmla="*/ 61 h 61"/>
                    <a:gd name="T44" fmla="*/ 20 w 51"/>
                    <a:gd name="T45" fmla="*/ 60 h 61"/>
                    <a:gd name="T46" fmla="*/ 27 w 51"/>
                    <a:gd name="T47" fmla="*/ 51 h 61"/>
                    <a:gd name="T48" fmla="*/ 32 w 51"/>
                    <a:gd name="T49" fmla="*/ 43 h 61"/>
                    <a:gd name="T50" fmla="*/ 34 w 51"/>
                    <a:gd name="T51" fmla="*/ 37 h 61"/>
                    <a:gd name="T52" fmla="*/ 35 w 51"/>
                    <a:gd name="T53" fmla="*/ 32 h 61"/>
                    <a:gd name="T54" fmla="*/ 43 w 51"/>
                    <a:gd name="T55" fmla="*/ 28 h 61"/>
                    <a:gd name="T56" fmla="*/ 44 w 51"/>
                    <a:gd name="T57" fmla="*/ 28 h 61"/>
                    <a:gd name="T58" fmla="*/ 44 w 51"/>
                    <a:gd name="T59" fmla="*/ 27 h 61"/>
                    <a:gd name="T60" fmla="*/ 49 w 51"/>
                    <a:gd name="T61" fmla="*/ 22 h 61"/>
                    <a:gd name="T62" fmla="*/ 50 w 51"/>
                    <a:gd name="T63" fmla="*/ 19 h 61"/>
                    <a:gd name="T64" fmla="*/ 51 w 51"/>
                    <a:gd name="T65" fmla="*/ 13 h 61"/>
                    <a:gd name="T66" fmla="*/ 51 w 51"/>
                    <a:gd name="T67" fmla="*/ 13 h 61"/>
                    <a:gd name="T68" fmla="*/ 50 w 51"/>
                    <a:gd name="T69" fmla="*/ 12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1" h="61">
                      <a:moveTo>
                        <a:pt x="50" y="12"/>
                      </a:moveTo>
                      <a:cubicBezTo>
                        <a:pt x="48" y="12"/>
                        <a:pt x="44" y="14"/>
                        <a:pt x="44" y="15"/>
                      </a:cubicBezTo>
                      <a:cubicBezTo>
                        <a:pt x="43" y="17"/>
                        <a:pt x="41" y="18"/>
                        <a:pt x="40" y="18"/>
                      </a:cubicBezTo>
                      <a:cubicBezTo>
                        <a:pt x="38" y="18"/>
                        <a:pt x="36" y="17"/>
                        <a:pt x="35" y="16"/>
                      </a:cubicBezTo>
                      <a:cubicBezTo>
                        <a:pt x="34" y="16"/>
                        <a:pt x="32" y="15"/>
                        <a:pt x="31" y="15"/>
                      </a:cubicBezTo>
                      <a:cubicBezTo>
                        <a:pt x="26" y="15"/>
                        <a:pt x="22" y="11"/>
                        <a:pt x="22" y="6"/>
                      </a:cubicBezTo>
                      <a:cubicBezTo>
                        <a:pt x="22" y="4"/>
                        <a:pt x="22" y="1"/>
                        <a:pt x="20" y="0"/>
                      </a:cubicBezTo>
                      <a:cubicBezTo>
                        <a:pt x="21" y="1"/>
                        <a:pt x="22" y="3"/>
                        <a:pt x="21" y="5"/>
                      </a:cubicBezTo>
                      <a:cubicBezTo>
                        <a:pt x="20" y="6"/>
                        <a:pt x="19" y="6"/>
                        <a:pt x="18" y="6"/>
                      </a:cubicBezTo>
                      <a:cubicBezTo>
                        <a:pt x="17" y="6"/>
                        <a:pt x="16" y="5"/>
                        <a:pt x="15" y="4"/>
                      </a:cubicBezTo>
                      <a:cubicBezTo>
                        <a:pt x="15" y="4"/>
                        <a:pt x="14" y="3"/>
                        <a:pt x="14" y="3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3" y="5"/>
                        <a:pt x="12" y="8"/>
                        <a:pt x="12" y="10"/>
                      </a:cubicBezTo>
                      <a:cubicBezTo>
                        <a:pt x="11" y="13"/>
                        <a:pt x="10" y="16"/>
                        <a:pt x="10" y="19"/>
                      </a:cubicBezTo>
                      <a:cubicBezTo>
                        <a:pt x="10" y="24"/>
                        <a:pt x="7" y="26"/>
                        <a:pt x="4" y="28"/>
                      </a:cubicBezTo>
                      <a:cubicBezTo>
                        <a:pt x="3" y="28"/>
                        <a:pt x="2" y="29"/>
                        <a:pt x="0" y="30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1" y="32"/>
                        <a:pt x="5" y="35"/>
                        <a:pt x="8" y="37"/>
                      </a:cubicBezTo>
                      <a:cubicBezTo>
                        <a:pt x="11" y="38"/>
                        <a:pt x="13" y="40"/>
                        <a:pt x="15" y="41"/>
                      </a:cubicBezTo>
                      <a:cubicBezTo>
                        <a:pt x="20" y="45"/>
                        <a:pt x="16" y="52"/>
                        <a:pt x="14" y="56"/>
                      </a:cubicBezTo>
                      <a:cubicBezTo>
                        <a:pt x="14" y="57"/>
                        <a:pt x="13" y="59"/>
                        <a:pt x="13" y="60"/>
                      </a:cubicBezTo>
                      <a:cubicBezTo>
                        <a:pt x="13" y="60"/>
                        <a:pt x="14" y="61"/>
                        <a:pt x="17" y="61"/>
                      </a:cubicBezTo>
                      <a:cubicBezTo>
                        <a:pt x="18" y="61"/>
                        <a:pt x="19" y="61"/>
                        <a:pt x="20" y="60"/>
                      </a:cubicBezTo>
                      <a:cubicBezTo>
                        <a:pt x="23" y="60"/>
                        <a:pt x="25" y="55"/>
                        <a:pt x="27" y="51"/>
                      </a:cubicBezTo>
                      <a:cubicBezTo>
                        <a:pt x="29" y="48"/>
                        <a:pt x="30" y="45"/>
                        <a:pt x="32" y="43"/>
                      </a:cubicBezTo>
                      <a:cubicBezTo>
                        <a:pt x="34" y="42"/>
                        <a:pt x="34" y="40"/>
                        <a:pt x="34" y="37"/>
                      </a:cubicBezTo>
                      <a:cubicBezTo>
                        <a:pt x="34" y="35"/>
                        <a:pt x="34" y="33"/>
                        <a:pt x="35" y="32"/>
                      </a:cubicBezTo>
                      <a:cubicBezTo>
                        <a:pt x="38" y="28"/>
                        <a:pt x="41" y="28"/>
                        <a:pt x="43" y="28"/>
                      </a:cubicBezTo>
                      <a:cubicBezTo>
                        <a:pt x="44" y="28"/>
                        <a:pt x="44" y="28"/>
                        <a:pt x="44" y="28"/>
                      </a:cubicBezTo>
                      <a:cubicBezTo>
                        <a:pt x="44" y="28"/>
                        <a:pt x="44" y="27"/>
                        <a:pt x="44" y="27"/>
                      </a:cubicBezTo>
                      <a:cubicBezTo>
                        <a:pt x="45" y="25"/>
                        <a:pt x="46" y="22"/>
                        <a:pt x="49" y="22"/>
                      </a:cubicBezTo>
                      <a:cubicBezTo>
                        <a:pt x="50" y="21"/>
                        <a:pt x="50" y="20"/>
                        <a:pt x="50" y="19"/>
                      </a:cubicBezTo>
                      <a:cubicBezTo>
                        <a:pt x="50" y="17"/>
                        <a:pt x="50" y="15"/>
                        <a:pt x="51" y="13"/>
                      </a:cubicBezTo>
                      <a:cubicBezTo>
                        <a:pt x="51" y="13"/>
                        <a:pt x="51" y="13"/>
                        <a:pt x="51" y="13"/>
                      </a:cubicBezTo>
                      <a:cubicBezTo>
                        <a:pt x="51" y="13"/>
                        <a:pt x="51" y="12"/>
                        <a:pt x="5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10" name="Freeform 1113"/>
                <p:cNvSpPr/>
                <p:nvPr/>
              </p:nvSpPr>
              <p:spPr bwMode="auto">
                <a:xfrm>
                  <a:off x="4715" y="2803"/>
                  <a:ext cx="79" cy="75"/>
                </a:xfrm>
                <a:custGeom>
                  <a:avLst/>
                  <a:gdLst>
                    <a:gd name="T0" fmla="*/ 82 w 83"/>
                    <a:gd name="T1" fmla="*/ 4 h 78"/>
                    <a:gd name="T2" fmla="*/ 82 w 83"/>
                    <a:gd name="T3" fmla="*/ 2 h 78"/>
                    <a:gd name="T4" fmla="*/ 78 w 83"/>
                    <a:gd name="T5" fmla="*/ 3 h 78"/>
                    <a:gd name="T6" fmla="*/ 75 w 83"/>
                    <a:gd name="T7" fmla="*/ 5 h 78"/>
                    <a:gd name="T8" fmla="*/ 73 w 83"/>
                    <a:gd name="T9" fmla="*/ 5 h 78"/>
                    <a:gd name="T10" fmla="*/ 68 w 83"/>
                    <a:gd name="T11" fmla="*/ 2 h 78"/>
                    <a:gd name="T12" fmla="*/ 65 w 83"/>
                    <a:gd name="T13" fmla="*/ 0 h 78"/>
                    <a:gd name="T14" fmla="*/ 64 w 83"/>
                    <a:gd name="T15" fmla="*/ 0 h 78"/>
                    <a:gd name="T16" fmla="*/ 62 w 83"/>
                    <a:gd name="T17" fmla="*/ 3 h 78"/>
                    <a:gd name="T18" fmla="*/ 59 w 83"/>
                    <a:gd name="T19" fmla="*/ 10 h 78"/>
                    <a:gd name="T20" fmla="*/ 55 w 83"/>
                    <a:gd name="T21" fmla="*/ 16 h 78"/>
                    <a:gd name="T22" fmla="*/ 50 w 83"/>
                    <a:gd name="T23" fmla="*/ 25 h 78"/>
                    <a:gd name="T24" fmla="*/ 29 w 83"/>
                    <a:gd name="T25" fmla="*/ 39 h 78"/>
                    <a:gd name="T26" fmla="*/ 19 w 83"/>
                    <a:gd name="T27" fmla="*/ 46 h 78"/>
                    <a:gd name="T28" fmla="*/ 11 w 83"/>
                    <a:gd name="T29" fmla="*/ 53 h 78"/>
                    <a:gd name="T30" fmla="*/ 5 w 83"/>
                    <a:gd name="T31" fmla="*/ 58 h 78"/>
                    <a:gd name="T32" fmla="*/ 3 w 83"/>
                    <a:gd name="T33" fmla="*/ 63 h 78"/>
                    <a:gd name="T34" fmla="*/ 2 w 83"/>
                    <a:gd name="T35" fmla="*/ 69 h 78"/>
                    <a:gd name="T36" fmla="*/ 6 w 83"/>
                    <a:gd name="T37" fmla="*/ 71 h 78"/>
                    <a:gd name="T38" fmla="*/ 12 w 83"/>
                    <a:gd name="T39" fmla="*/ 73 h 78"/>
                    <a:gd name="T40" fmla="*/ 15 w 83"/>
                    <a:gd name="T41" fmla="*/ 75 h 78"/>
                    <a:gd name="T42" fmla="*/ 20 w 83"/>
                    <a:gd name="T43" fmla="*/ 77 h 78"/>
                    <a:gd name="T44" fmla="*/ 23 w 83"/>
                    <a:gd name="T45" fmla="*/ 78 h 78"/>
                    <a:gd name="T46" fmla="*/ 38 w 83"/>
                    <a:gd name="T47" fmla="*/ 72 h 78"/>
                    <a:gd name="T48" fmla="*/ 43 w 83"/>
                    <a:gd name="T49" fmla="*/ 63 h 78"/>
                    <a:gd name="T50" fmla="*/ 45 w 83"/>
                    <a:gd name="T51" fmla="*/ 59 h 78"/>
                    <a:gd name="T52" fmla="*/ 48 w 83"/>
                    <a:gd name="T53" fmla="*/ 53 h 78"/>
                    <a:gd name="T54" fmla="*/ 50 w 83"/>
                    <a:gd name="T55" fmla="*/ 48 h 78"/>
                    <a:gd name="T56" fmla="*/ 51 w 83"/>
                    <a:gd name="T57" fmla="*/ 47 h 78"/>
                    <a:gd name="T58" fmla="*/ 65 w 83"/>
                    <a:gd name="T59" fmla="*/ 39 h 78"/>
                    <a:gd name="T60" fmla="*/ 68 w 83"/>
                    <a:gd name="T61" fmla="*/ 39 h 78"/>
                    <a:gd name="T62" fmla="*/ 66 w 83"/>
                    <a:gd name="T63" fmla="*/ 35 h 78"/>
                    <a:gd name="T64" fmla="*/ 71 w 83"/>
                    <a:gd name="T65" fmla="*/ 29 h 78"/>
                    <a:gd name="T66" fmla="*/ 74 w 83"/>
                    <a:gd name="T67" fmla="*/ 24 h 78"/>
                    <a:gd name="T68" fmla="*/ 79 w 83"/>
                    <a:gd name="T69" fmla="*/ 15 h 78"/>
                    <a:gd name="T70" fmla="*/ 83 w 83"/>
                    <a:gd name="T71" fmla="*/ 11 h 78"/>
                    <a:gd name="T72" fmla="*/ 82 w 83"/>
                    <a:gd name="T73" fmla="*/ 4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83" h="78">
                      <a:moveTo>
                        <a:pt x="82" y="4"/>
                      </a:moveTo>
                      <a:cubicBezTo>
                        <a:pt x="83" y="3"/>
                        <a:pt x="83" y="3"/>
                        <a:pt x="82" y="2"/>
                      </a:cubicBezTo>
                      <a:cubicBezTo>
                        <a:pt x="81" y="1"/>
                        <a:pt x="80" y="2"/>
                        <a:pt x="78" y="3"/>
                      </a:cubicBezTo>
                      <a:cubicBezTo>
                        <a:pt x="77" y="4"/>
                        <a:pt x="76" y="4"/>
                        <a:pt x="75" y="5"/>
                      </a:cubicBezTo>
                      <a:cubicBezTo>
                        <a:pt x="74" y="5"/>
                        <a:pt x="74" y="5"/>
                        <a:pt x="73" y="5"/>
                      </a:cubicBezTo>
                      <a:cubicBezTo>
                        <a:pt x="71" y="5"/>
                        <a:pt x="69" y="4"/>
                        <a:pt x="68" y="2"/>
                      </a:cubicBezTo>
                      <a:cubicBezTo>
                        <a:pt x="67" y="1"/>
                        <a:pt x="66" y="0"/>
                        <a:pt x="65" y="0"/>
                      </a:cubicBezTo>
                      <a:cubicBezTo>
                        <a:pt x="65" y="0"/>
                        <a:pt x="65" y="0"/>
                        <a:pt x="64" y="0"/>
                      </a:cubicBezTo>
                      <a:cubicBezTo>
                        <a:pt x="63" y="2"/>
                        <a:pt x="63" y="2"/>
                        <a:pt x="62" y="3"/>
                      </a:cubicBezTo>
                      <a:cubicBezTo>
                        <a:pt x="62" y="5"/>
                        <a:pt x="62" y="7"/>
                        <a:pt x="59" y="10"/>
                      </a:cubicBezTo>
                      <a:cubicBezTo>
                        <a:pt x="56" y="12"/>
                        <a:pt x="56" y="13"/>
                        <a:pt x="55" y="16"/>
                      </a:cubicBezTo>
                      <a:cubicBezTo>
                        <a:pt x="54" y="18"/>
                        <a:pt x="53" y="21"/>
                        <a:pt x="50" y="25"/>
                      </a:cubicBezTo>
                      <a:cubicBezTo>
                        <a:pt x="46" y="31"/>
                        <a:pt x="37" y="36"/>
                        <a:pt x="29" y="39"/>
                      </a:cubicBezTo>
                      <a:cubicBezTo>
                        <a:pt x="25" y="42"/>
                        <a:pt x="20" y="44"/>
                        <a:pt x="19" y="46"/>
                      </a:cubicBezTo>
                      <a:cubicBezTo>
                        <a:pt x="17" y="49"/>
                        <a:pt x="14" y="51"/>
                        <a:pt x="11" y="53"/>
                      </a:cubicBezTo>
                      <a:cubicBezTo>
                        <a:pt x="8" y="55"/>
                        <a:pt x="5" y="57"/>
                        <a:pt x="5" y="58"/>
                      </a:cubicBezTo>
                      <a:cubicBezTo>
                        <a:pt x="5" y="60"/>
                        <a:pt x="4" y="62"/>
                        <a:pt x="3" y="63"/>
                      </a:cubicBezTo>
                      <a:cubicBezTo>
                        <a:pt x="1" y="66"/>
                        <a:pt x="0" y="67"/>
                        <a:pt x="2" y="69"/>
                      </a:cubicBezTo>
                      <a:cubicBezTo>
                        <a:pt x="3" y="71"/>
                        <a:pt x="4" y="71"/>
                        <a:pt x="6" y="71"/>
                      </a:cubicBezTo>
                      <a:cubicBezTo>
                        <a:pt x="7" y="71"/>
                        <a:pt x="10" y="71"/>
                        <a:pt x="12" y="73"/>
                      </a:cubicBezTo>
                      <a:cubicBezTo>
                        <a:pt x="13" y="75"/>
                        <a:pt x="14" y="75"/>
                        <a:pt x="15" y="75"/>
                      </a:cubicBezTo>
                      <a:cubicBezTo>
                        <a:pt x="16" y="75"/>
                        <a:pt x="19" y="75"/>
                        <a:pt x="20" y="77"/>
                      </a:cubicBezTo>
                      <a:cubicBezTo>
                        <a:pt x="20" y="77"/>
                        <a:pt x="21" y="78"/>
                        <a:pt x="23" y="78"/>
                      </a:cubicBezTo>
                      <a:cubicBezTo>
                        <a:pt x="27" y="78"/>
                        <a:pt x="33" y="76"/>
                        <a:pt x="38" y="72"/>
                      </a:cubicBezTo>
                      <a:cubicBezTo>
                        <a:pt x="42" y="68"/>
                        <a:pt x="42" y="65"/>
                        <a:pt x="43" y="63"/>
                      </a:cubicBezTo>
                      <a:cubicBezTo>
                        <a:pt x="43" y="62"/>
                        <a:pt x="43" y="60"/>
                        <a:pt x="45" y="59"/>
                      </a:cubicBezTo>
                      <a:cubicBezTo>
                        <a:pt x="47" y="58"/>
                        <a:pt x="48" y="55"/>
                        <a:pt x="48" y="53"/>
                      </a:cubicBezTo>
                      <a:cubicBezTo>
                        <a:pt x="49" y="51"/>
                        <a:pt x="50" y="49"/>
                        <a:pt x="50" y="48"/>
                      </a:cubicBezTo>
                      <a:cubicBezTo>
                        <a:pt x="51" y="47"/>
                        <a:pt x="51" y="47"/>
                        <a:pt x="51" y="47"/>
                      </a:cubicBezTo>
                      <a:cubicBezTo>
                        <a:pt x="53" y="43"/>
                        <a:pt x="55" y="39"/>
                        <a:pt x="65" y="39"/>
                      </a:cubicBezTo>
                      <a:cubicBezTo>
                        <a:pt x="66" y="39"/>
                        <a:pt x="67" y="39"/>
                        <a:pt x="68" y="39"/>
                      </a:cubicBezTo>
                      <a:cubicBezTo>
                        <a:pt x="67" y="38"/>
                        <a:pt x="67" y="37"/>
                        <a:pt x="66" y="35"/>
                      </a:cubicBezTo>
                      <a:cubicBezTo>
                        <a:pt x="66" y="32"/>
                        <a:pt x="69" y="30"/>
                        <a:pt x="71" y="29"/>
                      </a:cubicBezTo>
                      <a:cubicBezTo>
                        <a:pt x="73" y="27"/>
                        <a:pt x="74" y="26"/>
                        <a:pt x="74" y="24"/>
                      </a:cubicBezTo>
                      <a:cubicBezTo>
                        <a:pt x="74" y="21"/>
                        <a:pt x="77" y="18"/>
                        <a:pt x="79" y="15"/>
                      </a:cubicBezTo>
                      <a:cubicBezTo>
                        <a:pt x="81" y="14"/>
                        <a:pt x="83" y="12"/>
                        <a:pt x="83" y="11"/>
                      </a:cubicBezTo>
                      <a:cubicBezTo>
                        <a:pt x="81" y="8"/>
                        <a:pt x="82" y="6"/>
                        <a:pt x="8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</p:grpSp>
          <p:grpSp>
            <p:nvGrpSpPr>
              <p:cNvPr id="9" name="Group 211"/>
              <p:cNvGrpSpPr/>
              <p:nvPr/>
            </p:nvGrpSpPr>
            <p:grpSpPr>
              <a:xfrm>
                <a:off x="4733509" y="2353220"/>
                <a:ext cx="3250335" cy="2285876"/>
                <a:chOff x="4924009" y="2353220"/>
                <a:chExt cx="3250335" cy="2285876"/>
              </a:xfrm>
              <a:grpFill/>
            </p:grpSpPr>
            <p:grpSp>
              <p:nvGrpSpPr>
                <p:cNvPr id="1040" name="Group 1161"/>
                <p:cNvGrpSpPr>
                  <a:grpSpLocks noChangeAspect="1"/>
                </p:cNvGrpSpPr>
                <p:nvPr/>
              </p:nvGrpSpPr>
              <p:grpSpPr bwMode="auto">
                <a:xfrm>
                  <a:off x="5055507" y="3505030"/>
                  <a:ext cx="867871" cy="701411"/>
                  <a:chOff x="3077" y="2363"/>
                  <a:chExt cx="467" cy="390"/>
                </a:xfrm>
                <a:grpFill/>
              </p:grpSpPr>
              <p:sp>
                <p:nvSpPr>
                  <p:cNvPr id="1084" name="Freeform 1162"/>
                  <p:cNvSpPr/>
                  <p:nvPr/>
                </p:nvSpPr>
                <p:spPr bwMode="auto">
                  <a:xfrm>
                    <a:off x="3088" y="2500"/>
                    <a:ext cx="10" cy="17"/>
                  </a:xfrm>
                  <a:custGeom>
                    <a:avLst/>
                    <a:gdLst>
                      <a:gd name="T0" fmla="*/ 3 w 11"/>
                      <a:gd name="T1" fmla="*/ 15 h 17"/>
                      <a:gd name="T2" fmla="*/ 3 w 11"/>
                      <a:gd name="T3" fmla="*/ 14 h 17"/>
                      <a:gd name="T4" fmla="*/ 4 w 11"/>
                      <a:gd name="T5" fmla="*/ 13 h 17"/>
                      <a:gd name="T6" fmla="*/ 5 w 11"/>
                      <a:gd name="T7" fmla="*/ 12 h 17"/>
                      <a:gd name="T8" fmla="*/ 5 w 11"/>
                      <a:gd name="T9" fmla="*/ 11 h 17"/>
                      <a:gd name="T10" fmla="*/ 6 w 11"/>
                      <a:gd name="T11" fmla="*/ 10 h 17"/>
                      <a:gd name="T12" fmla="*/ 6 w 11"/>
                      <a:gd name="T13" fmla="*/ 10 h 17"/>
                      <a:gd name="T14" fmla="*/ 7 w 11"/>
                      <a:gd name="T15" fmla="*/ 9 h 17"/>
                      <a:gd name="T16" fmla="*/ 7 w 11"/>
                      <a:gd name="T17" fmla="*/ 8 h 17"/>
                      <a:gd name="T18" fmla="*/ 8 w 11"/>
                      <a:gd name="T19" fmla="*/ 8 h 17"/>
                      <a:gd name="T20" fmla="*/ 8 w 11"/>
                      <a:gd name="T21" fmla="*/ 7 h 17"/>
                      <a:gd name="T22" fmla="*/ 9 w 11"/>
                      <a:gd name="T23" fmla="*/ 6 h 17"/>
                      <a:gd name="T24" fmla="*/ 10 w 11"/>
                      <a:gd name="T25" fmla="*/ 6 h 17"/>
                      <a:gd name="T26" fmla="*/ 10 w 11"/>
                      <a:gd name="T27" fmla="*/ 5 h 17"/>
                      <a:gd name="T28" fmla="*/ 11 w 11"/>
                      <a:gd name="T29" fmla="*/ 3 h 17"/>
                      <a:gd name="T30" fmla="*/ 10 w 11"/>
                      <a:gd name="T31" fmla="*/ 2 h 17"/>
                      <a:gd name="T32" fmla="*/ 10 w 11"/>
                      <a:gd name="T33" fmla="*/ 2 h 17"/>
                      <a:gd name="T34" fmla="*/ 10 w 11"/>
                      <a:gd name="T35" fmla="*/ 1 h 17"/>
                      <a:gd name="T36" fmla="*/ 9 w 11"/>
                      <a:gd name="T37" fmla="*/ 1 h 17"/>
                      <a:gd name="T38" fmla="*/ 9 w 11"/>
                      <a:gd name="T39" fmla="*/ 1 h 17"/>
                      <a:gd name="T40" fmla="*/ 8 w 11"/>
                      <a:gd name="T41" fmla="*/ 1 h 17"/>
                      <a:gd name="T42" fmla="*/ 8 w 11"/>
                      <a:gd name="T43" fmla="*/ 1 h 17"/>
                      <a:gd name="T44" fmla="*/ 7 w 11"/>
                      <a:gd name="T45" fmla="*/ 0 h 17"/>
                      <a:gd name="T46" fmla="*/ 7 w 11"/>
                      <a:gd name="T47" fmla="*/ 0 h 17"/>
                      <a:gd name="T48" fmla="*/ 3 w 11"/>
                      <a:gd name="T49" fmla="*/ 10 h 17"/>
                      <a:gd name="T50" fmla="*/ 0 w 11"/>
                      <a:gd name="T51" fmla="*/ 16 h 17"/>
                      <a:gd name="T52" fmla="*/ 2 w 11"/>
                      <a:gd name="T53" fmla="*/ 17 h 17"/>
                      <a:gd name="T54" fmla="*/ 2 w 11"/>
                      <a:gd name="T55" fmla="*/ 16 h 17"/>
                      <a:gd name="T56" fmla="*/ 2 w 11"/>
                      <a:gd name="T57" fmla="*/ 16 h 17"/>
                      <a:gd name="T58" fmla="*/ 3 w 11"/>
                      <a:gd name="T59" fmla="*/ 15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11" h="17">
                        <a:moveTo>
                          <a:pt x="3" y="15"/>
                        </a:moveTo>
                        <a:cubicBezTo>
                          <a:pt x="3" y="14"/>
                          <a:pt x="3" y="14"/>
                          <a:pt x="3" y="14"/>
                        </a:cubicBezTo>
                        <a:cubicBezTo>
                          <a:pt x="4" y="13"/>
                          <a:pt x="4" y="13"/>
                          <a:pt x="4" y="13"/>
                        </a:cubicBezTo>
                        <a:cubicBezTo>
                          <a:pt x="4" y="13"/>
                          <a:pt x="4" y="12"/>
                          <a:pt x="5" y="12"/>
                        </a:cubicBezTo>
                        <a:cubicBezTo>
                          <a:pt x="5" y="12"/>
                          <a:pt x="5" y="11"/>
                          <a:pt x="5" y="11"/>
                        </a:cubicBezTo>
                        <a:cubicBezTo>
                          <a:pt x="5" y="11"/>
                          <a:pt x="6" y="11"/>
                          <a:pt x="6" y="10"/>
                        </a:cubicBezTo>
                        <a:cubicBezTo>
                          <a:pt x="6" y="10"/>
                          <a:pt x="6" y="10"/>
                          <a:pt x="6" y="10"/>
                        </a:cubicBezTo>
                        <a:cubicBezTo>
                          <a:pt x="6" y="9"/>
                          <a:pt x="7" y="9"/>
                          <a:pt x="7" y="9"/>
                        </a:cubicBezTo>
                        <a:cubicBezTo>
                          <a:pt x="7" y="9"/>
                          <a:pt x="7" y="8"/>
                          <a:pt x="7" y="8"/>
                        </a:cubicBezTo>
                        <a:cubicBezTo>
                          <a:pt x="8" y="8"/>
                          <a:pt x="8" y="8"/>
                          <a:pt x="8" y="8"/>
                        </a:cubicBezTo>
                        <a:cubicBezTo>
                          <a:pt x="8" y="7"/>
                          <a:pt x="8" y="7"/>
                          <a:pt x="8" y="7"/>
                        </a:cubicBezTo>
                        <a:cubicBezTo>
                          <a:pt x="9" y="7"/>
                          <a:pt x="9" y="7"/>
                          <a:pt x="9" y="6"/>
                        </a:cubicBezTo>
                        <a:cubicBezTo>
                          <a:pt x="9" y="6"/>
                          <a:pt x="9" y="6"/>
                          <a:pt x="10" y="6"/>
                        </a:cubicBezTo>
                        <a:cubicBezTo>
                          <a:pt x="10" y="6"/>
                          <a:pt x="10" y="5"/>
                          <a:pt x="10" y="5"/>
                        </a:cubicBezTo>
                        <a:cubicBezTo>
                          <a:pt x="10" y="5"/>
                          <a:pt x="11" y="4"/>
                          <a:pt x="11" y="3"/>
                        </a:cubicBezTo>
                        <a:cubicBezTo>
                          <a:pt x="11" y="3"/>
                          <a:pt x="10" y="3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1"/>
                        </a:cubicBezTo>
                        <a:cubicBezTo>
                          <a:pt x="10" y="1"/>
                          <a:pt x="10" y="1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1"/>
                          <a:pt x="9" y="1"/>
                          <a:pt x="8" y="1"/>
                        </a:cubicBezTo>
                        <a:cubicBezTo>
                          <a:pt x="8" y="1"/>
                          <a:pt x="8" y="1"/>
                          <a:pt x="8" y="1"/>
                        </a:cubicBezTo>
                        <a:cubicBezTo>
                          <a:pt x="8" y="1"/>
                          <a:pt x="7" y="0"/>
                          <a:pt x="7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7" y="3"/>
                          <a:pt x="5" y="6"/>
                          <a:pt x="3" y="10"/>
                        </a:cubicBezTo>
                        <a:cubicBezTo>
                          <a:pt x="2" y="12"/>
                          <a:pt x="1" y="14"/>
                          <a:pt x="0" y="16"/>
                        </a:cubicBezTo>
                        <a:cubicBezTo>
                          <a:pt x="2" y="17"/>
                          <a:pt x="2" y="17"/>
                          <a:pt x="2" y="17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5"/>
                          <a:pt x="3" y="15"/>
                          <a:pt x="3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85" name="Freeform 1163"/>
                  <p:cNvSpPr/>
                  <p:nvPr/>
                </p:nvSpPr>
                <p:spPr bwMode="auto">
                  <a:xfrm>
                    <a:off x="3092" y="2471"/>
                    <a:ext cx="67" cy="54"/>
                  </a:xfrm>
                  <a:custGeom>
                    <a:avLst/>
                    <a:gdLst>
                      <a:gd name="T0" fmla="*/ 1 w 70"/>
                      <a:gd name="T1" fmla="*/ 53 h 57"/>
                      <a:gd name="T2" fmla="*/ 19 w 70"/>
                      <a:gd name="T3" fmla="*/ 52 h 57"/>
                      <a:gd name="T4" fmla="*/ 33 w 70"/>
                      <a:gd name="T5" fmla="*/ 45 h 57"/>
                      <a:gd name="T6" fmla="*/ 57 w 70"/>
                      <a:gd name="T7" fmla="*/ 33 h 57"/>
                      <a:gd name="T8" fmla="*/ 60 w 70"/>
                      <a:gd name="T9" fmla="*/ 17 h 57"/>
                      <a:gd name="T10" fmla="*/ 59 w 70"/>
                      <a:gd name="T11" fmla="*/ 9 h 57"/>
                      <a:gd name="T12" fmla="*/ 65 w 70"/>
                      <a:gd name="T13" fmla="*/ 3 h 57"/>
                      <a:gd name="T14" fmla="*/ 67 w 70"/>
                      <a:gd name="T15" fmla="*/ 2 h 57"/>
                      <a:gd name="T16" fmla="*/ 70 w 70"/>
                      <a:gd name="T17" fmla="*/ 0 h 57"/>
                      <a:gd name="T18" fmla="*/ 69 w 70"/>
                      <a:gd name="T19" fmla="*/ 0 h 57"/>
                      <a:gd name="T20" fmla="*/ 68 w 70"/>
                      <a:gd name="T21" fmla="*/ 1 h 57"/>
                      <a:gd name="T22" fmla="*/ 67 w 70"/>
                      <a:gd name="T23" fmla="*/ 1 h 57"/>
                      <a:gd name="T24" fmla="*/ 52 w 70"/>
                      <a:gd name="T25" fmla="*/ 3 h 57"/>
                      <a:gd name="T26" fmla="*/ 37 w 70"/>
                      <a:gd name="T27" fmla="*/ 6 h 57"/>
                      <a:gd name="T28" fmla="*/ 28 w 70"/>
                      <a:gd name="T29" fmla="*/ 5 h 57"/>
                      <a:gd name="T30" fmla="*/ 27 w 70"/>
                      <a:gd name="T31" fmla="*/ 5 h 57"/>
                      <a:gd name="T32" fmla="*/ 22 w 70"/>
                      <a:gd name="T33" fmla="*/ 7 h 57"/>
                      <a:gd name="T34" fmla="*/ 11 w 70"/>
                      <a:gd name="T35" fmla="*/ 6 h 57"/>
                      <a:gd name="T36" fmla="*/ 10 w 70"/>
                      <a:gd name="T37" fmla="*/ 8 h 57"/>
                      <a:gd name="T38" fmla="*/ 10 w 70"/>
                      <a:gd name="T39" fmla="*/ 10 h 57"/>
                      <a:gd name="T40" fmla="*/ 10 w 70"/>
                      <a:gd name="T41" fmla="*/ 11 h 57"/>
                      <a:gd name="T42" fmla="*/ 9 w 70"/>
                      <a:gd name="T43" fmla="*/ 12 h 57"/>
                      <a:gd name="T44" fmla="*/ 9 w 70"/>
                      <a:gd name="T45" fmla="*/ 13 h 57"/>
                      <a:gd name="T46" fmla="*/ 8 w 70"/>
                      <a:gd name="T47" fmla="*/ 15 h 57"/>
                      <a:gd name="T48" fmla="*/ 6 w 70"/>
                      <a:gd name="T49" fmla="*/ 16 h 57"/>
                      <a:gd name="T50" fmla="*/ 5 w 70"/>
                      <a:gd name="T51" fmla="*/ 17 h 57"/>
                      <a:gd name="T52" fmla="*/ 3 w 70"/>
                      <a:gd name="T53" fmla="*/ 17 h 57"/>
                      <a:gd name="T54" fmla="*/ 3 w 70"/>
                      <a:gd name="T55" fmla="*/ 27 h 57"/>
                      <a:gd name="T56" fmla="*/ 3 w 70"/>
                      <a:gd name="T57" fmla="*/ 28 h 57"/>
                      <a:gd name="T58" fmla="*/ 5 w 70"/>
                      <a:gd name="T59" fmla="*/ 28 h 57"/>
                      <a:gd name="T60" fmla="*/ 6 w 70"/>
                      <a:gd name="T61" fmla="*/ 28 h 57"/>
                      <a:gd name="T62" fmla="*/ 7 w 70"/>
                      <a:gd name="T63" fmla="*/ 29 h 57"/>
                      <a:gd name="T64" fmla="*/ 8 w 70"/>
                      <a:gd name="T65" fmla="*/ 30 h 57"/>
                      <a:gd name="T66" fmla="*/ 8 w 70"/>
                      <a:gd name="T67" fmla="*/ 30 h 57"/>
                      <a:gd name="T68" fmla="*/ 9 w 70"/>
                      <a:gd name="T69" fmla="*/ 31 h 57"/>
                      <a:gd name="T70" fmla="*/ 9 w 70"/>
                      <a:gd name="T71" fmla="*/ 32 h 57"/>
                      <a:gd name="T72" fmla="*/ 7 w 70"/>
                      <a:gd name="T73" fmla="*/ 40 h 57"/>
                      <a:gd name="T74" fmla="*/ 6 w 70"/>
                      <a:gd name="T75" fmla="*/ 41 h 57"/>
                      <a:gd name="T76" fmla="*/ 5 w 70"/>
                      <a:gd name="T77" fmla="*/ 42 h 57"/>
                      <a:gd name="T78" fmla="*/ 4 w 70"/>
                      <a:gd name="T79" fmla="*/ 44 h 57"/>
                      <a:gd name="T80" fmla="*/ 3 w 70"/>
                      <a:gd name="T81" fmla="*/ 45 h 57"/>
                      <a:gd name="T82" fmla="*/ 2 w 70"/>
                      <a:gd name="T83" fmla="*/ 47 h 57"/>
                      <a:gd name="T84" fmla="*/ 0 w 70"/>
                      <a:gd name="T85" fmla="*/ 49 h 57"/>
                      <a:gd name="T86" fmla="*/ 0 w 70"/>
                      <a:gd name="T87" fmla="*/ 50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70" h="57">
                        <a:moveTo>
                          <a:pt x="0" y="50"/>
                        </a:moveTo>
                        <a:cubicBezTo>
                          <a:pt x="1" y="53"/>
                          <a:pt x="1" y="53"/>
                          <a:pt x="1" y="53"/>
                        </a:cubicBezTo>
                        <a:cubicBezTo>
                          <a:pt x="9" y="57"/>
                          <a:pt x="9" y="57"/>
                          <a:pt x="9" y="57"/>
                        </a:cubicBezTo>
                        <a:cubicBezTo>
                          <a:pt x="11" y="56"/>
                          <a:pt x="17" y="52"/>
                          <a:pt x="19" y="52"/>
                        </a:cubicBezTo>
                        <a:cubicBezTo>
                          <a:pt x="20" y="52"/>
                          <a:pt x="20" y="52"/>
                          <a:pt x="20" y="52"/>
                        </a:cubicBezTo>
                        <a:cubicBezTo>
                          <a:pt x="21" y="51"/>
                          <a:pt x="24" y="50"/>
                          <a:pt x="33" y="45"/>
                        </a:cubicBezTo>
                        <a:cubicBezTo>
                          <a:pt x="34" y="45"/>
                          <a:pt x="34" y="45"/>
                          <a:pt x="34" y="45"/>
                        </a:cubicBezTo>
                        <a:cubicBezTo>
                          <a:pt x="44" y="40"/>
                          <a:pt x="55" y="34"/>
                          <a:pt x="57" y="33"/>
                        </a:cubicBezTo>
                        <a:cubicBezTo>
                          <a:pt x="58" y="31"/>
                          <a:pt x="59" y="29"/>
                          <a:pt x="59" y="28"/>
                        </a:cubicBezTo>
                        <a:cubicBezTo>
                          <a:pt x="59" y="26"/>
                          <a:pt x="58" y="21"/>
                          <a:pt x="60" y="17"/>
                        </a:cubicBezTo>
                        <a:cubicBezTo>
                          <a:pt x="61" y="17"/>
                          <a:pt x="60" y="16"/>
                          <a:pt x="60" y="15"/>
                        </a:cubicBezTo>
                        <a:cubicBezTo>
                          <a:pt x="59" y="14"/>
                          <a:pt x="58" y="11"/>
                          <a:pt x="59" y="9"/>
                        </a:cubicBezTo>
                        <a:cubicBezTo>
                          <a:pt x="60" y="6"/>
                          <a:pt x="63" y="4"/>
                          <a:pt x="65" y="3"/>
                        </a:cubicBezTo>
                        <a:cubicBezTo>
                          <a:pt x="65" y="3"/>
                          <a:pt x="65" y="3"/>
                          <a:pt x="65" y="3"/>
                        </a:cubicBezTo>
                        <a:cubicBezTo>
                          <a:pt x="65" y="3"/>
                          <a:pt x="66" y="3"/>
                          <a:pt x="66" y="3"/>
                        </a:cubicBezTo>
                        <a:cubicBezTo>
                          <a:pt x="66" y="3"/>
                          <a:pt x="67" y="2"/>
                          <a:pt x="67" y="2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70" y="0"/>
                          <a:pt x="70" y="0"/>
                        </a:cubicBezTo>
                        <a:cubicBezTo>
                          <a:pt x="70" y="0"/>
                          <a:pt x="69" y="0"/>
                          <a:pt x="69" y="0"/>
                        </a:cubicBezTo>
                        <a:cubicBezTo>
                          <a:pt x="69" y="0"/>
                          <a:pt x="69" y="0"/>
                          <a:pt x="69" y="0"/>
                        </a:cubicBezTo>
                        <a:cubicBezTo>
                          <a:pt x="68" y="0"/>
                          <a:pt x="68" y="1"/>
                          <a:pt x="68" y="1"/>
                        </a:cubicBezTo>
                        <a:cubicBezTo>
                          <a:pt x="68" y="1"/>
                          <a:pt x="68" y="1"/>
                          <a:pt x="67" y="1"/>
                        </a:cubicBezTo>
                        <a:cubicBezTo>
                          <a:pt x="67" y="1"/>
                          <a:pt x="67" y="1"/>
                          <a:pt x="67" y="1"/>
                        </a:cubicBezTo>
                        <a:cubicBezTo>
                          <a:pt x="65" y="1"/>
                          <a:pt x="61" y="2"/>
                          <a:pt x="58" y="2"/>
                        </a:cubicBezTo>
                        <a:cubicBezTo>
                          <a:pt x="55" y="1"/>
                          <a:pt x="54" y="2"/>
                          <a:pt x="52" y="3"/>
                        </a:cubicBezTo>
                        <a:cubicBezTo>
                          <a:pt x="49" y="5"/>
                          <a:pt x="47" y="6"/>
                          <a:pt x="43" y="6"/>
                        </a:cubicBezTo>
                        <a:cubicBezTo>
                          <a:pt x="40" y="6"/>
                          <a:pt x="38" y="6"/>
                          <a:pt x="37" y="6"/>
                        </a:cubicBezTo>
                        <a:cubicBezTo>
                          <a:pt x="35" y="7"/>
                          <a:pt x="34" y="7"/>
                          <a:pt x="33" y="7"/>
                        </a:cubicBezTo>
                        <a:cubicBezTo>
                          <a:pt x="32" y="7"/>
                          <a:pt x="30" y="7"/>
                          <a:pt x="28" y="5"/>
                        </a:cubicBezTo>
                        <a:cubicBezTo>
                          <a:pt x="28" y="4"/>
                          <a:pt x="28" y="4"/>
                          <a:pt x="28" y="4"/>
                        </a:cubicBezTo>
                        <a:cubicBezTo>
                          <a:pt x="28" y="4"/>
                          <a:pt x="27" y="5"/>
                          <a:pt x="27" y="5"/>
                        </a:cubicBezTo>
                        <a:cubicBezTo>
                          <a:pt x="26" y="6"/>
                          <a:pt x="25" y="6"/>
                          <a:pt x="24" y="7"/>
                        </a:cubicBezTo>
                        <a:cubicBezTo>
                          <a:pt x="23" y="7"/>
                          <a:pt x="22" y="7"/>
                          <a:pt x="22" y="7"/>
                        </a:cubicBezTo>
                        <a:cubicBezTo>
                          <a:pt x="22" y="8"/>
                          <a:pt x="22" y="8"/>
                          <a:pt x="21" y="8"/>
                        </a:cubicBezTo>
                        <a:cubicBezTo>
                          <a:pt x="17" y="9"/>
                          <a:pt x="14" y="9"/>
                          <a:pt x="11" y="6"/>
                        </a:cubicBezTo>
                        <a:cubicBezTo>
                          <a:pt x="11" y="6"/>
                          <a:pt x="11" y="6"/>
                          <a:pt x="11" y="6"/>
                        </a:cubicBezTo>
                        <a:cubicBezTo>
                          <a:pt x="11" y="6"/>
                          <a:pt x="10" y="7"/>
                          <a:pt x="10" y="8"/>
                        </a:cubicBezTo>
                        <a:cubicBezTo>
                          <a:pt x="10" y="8"/>
                          <a:pt x="10" y="9"/>
                          <a:pt x="10" y="9"/>
                        </a:cubicBezTo>
                        <a:cubicBezTo>
                          <a:pt x="10" y="9"/>
                          <a:pt x="10" y="9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1"/>
                          <a:pt x="10" y="11"/>
                        </a:cubicBezTo>
                        <a:cubicBezTo>
                          <a:pt x="10" y="11"/>
                          <a:pt x="10" y="11"/>
                          <a:pt x="10" y="11"/>
                        </a:cubicBezTo>
                        <a:cubicBezTo>
                          <a:pt x="9" y="12"/>
                          <a:pt x="9" y="12"/>
                          <a:pt x="9" y="12"/>
                        </a:cubicBezTo>
                        <a:cubicBezTo>
                          <a:pt x="9" y="12"/>
                          <a:pt x="9" y="13"/>
                          <a:pt x="9" y="13"/>
                        </a:cubicBezTo>
                        <a:cubicBezTo>
                          <a:pt x="9" y="13"/>
                          <a:pt x="9" y="13"/>
                          <a:pt x="9" y="13"/>
                        </a:cubicBezTo>
                        <a:cubicBezTo>
                          <a:pt x="9" y="14"/>
                          <a:pt x="8" y="14"/>
                          <a:pt x="8" y="14"/>
                        </a:cubicBezTo>
                        <a:cubicBezTo>
                          <a:pt x="8" y="14"/>
                          <a:pt x="8" y="14"/>
                          <a:pt x="8" y="15"/>
                        </a:cubicBezTo>
                        <a:cubicBezTo>
                          <a:pt x="8" y="15"/>
                          <a:pt x="7" y="15"/>
                          <a:pt x="7" y="15"/>
                        </a:cubicBezTo>
                        <a:cubicBezTo>
                          <a:pt x="7" y="15"/>
                          <a:pt x="7" y="16"/>
                          <a:pt x="6" y="16"/>
                        </a:cubicBezTo>
                        <a:cubicBezTo>
                          <a:pt x="6" y="16"/>
                          <a:pt x="6" y="16"/>
                          <a:pt x="6" y="16"/>
                        </a:cubicBezTo>
                        <a:cubicBezTo>
                          <a:pt x="5" y="16"/>
                          <a:pt x="5" y="16"/>
                          <a:pt x="5" y="17"/>
                        </a:cubicBezTo>
                        <a:cubicBezTo>
                          <a:pt x="4" y="17"/>
                          <a:pt x="4" y="17"/>
                          <a:pt x="4" y="17"/>
                        </a:cubicBezTo>
                        <a:cubicBezTo>
                          <a:pt x="4" y="17"/>
                          <a:pt x="3" y="17"/>
                          <a:pt x="3" y="17"/>
                        </a:cubicBezTo>
                        <a:cubicBezTo>
                          <a:pt x="3" y="18"/>
                          <a:pt x="3" y="19"/>
                          <a:pt x="3" y="20"/>
                        </a:cubicBezTo>
                        <a:cubicBezTo>
                          <a:pt x="5" y="22"/>
                          <a:pt x="4" y="25"/>
                          <a:pt x="3" y="27"/>
                        </a:cubicBezTo>
                        <a:cubicBezTo>
                          <a:pt x="3" y="27"/>
                          <a:pt x="3" y="27"/>
                          <a:pt x="3" y="28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4" y="28"/>
                          <a:pt x="4" y="28"/>
                          <a:pt x="5" y="28"/>
                        </a:cubicBezTo>
                        <a:cubicBezTo>
                          <a:pt x="5" y="28"/>
                          <a:pt x="5" y="28"/>
                          <a:pt x="5" y="28"/>
                        </a:cubicBezTo>
                        <a:cubicBezTo>
                          <a:pt x="5" y="28"/>
                          <a:pt x="6" y="28"/>
                          <a:pt x="6" y="28"/>
                        </a:cubicBezTo>
                        <a:cubicBezTo>
                          <a:pt x="6" y="28"/>
                          <a:pt x="6" y="28"/>
                          <a:pt x="6" y="29"/>
                        </a:cubicBezTo>
                        <a:cubicBezTo>
                          <a:pt x="6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1"/>
                        </a:cubicBezTo>
                        <a:cubicBezTo>
                          <a:pt x="9" y="31"/>
                          <a:pt x="9" y="31"/>
                          <a:pt x="9" y="31"/>
                        </a:cubicBezTo>
                        <a:cubicBezTo>
                          <a:pt x="9" y="31"/>
                          <a:pt x="9" y="31"/>
                          <a:pt x="9" y="31"/>
                        </a:cubicBezTo>
                        <a:cubicBezTo>
                          <a:pt x="9" y="31"/>
                          <a:pt x="9" y="32"/>
                          <a:pt x="9" y="32"/>
                        </a:cubicBezTo>
                        <a:cubicBezTo>
                          <a:pt x="10" y="35"/>
                          <a:pt x="9" y="38"/>
                          <a:pt x="7" y="40"/>
                        </a:cubicBezTo>
                        <a:cubicBezTo>
                          <a:pt x="7" y="40"/>
                          <a:pt x="7" y="40"/>
                          <a:pt x="7" y="40"/>
                        </a:cubicBezTo>
                        <a:cubicBezTo>
                          <a:pt x="7" y="40"/>
                          <a:pt x="7" y="41"/>
                          <a:pt x="6" y="41"/>
                        </a:cubicBezTo>
                        <a:cubicBezTo>
                          <a:pt x="6" y="41"/>
                          <a:pt x="6" y="41"/>
                          <a:pt x="6" y="41"/>
                        </a:cubicBezTo>
                        <a:cubicBezTo>
                          <a:pt x="6" y="41"/>
                          <a:pt x="6" y="42"/>
                          <a:pt x="6" y="42"/>
                        </a:cubicBezTo>
                        <a:cubicBezTo>
                          <a:pt x="5" y="42"/>
                          <a:pt x="5" y="42"/>
                          <a:pt x="5" y="42"/>
                        </a:cubicBezTo>
                        <a:cubicBezTo>
                          <a:pt x="5" y="43"/>
                          <a:pt x="5" y="43"/>
                          <a:pt x="5" y="43"/>
                        </a:cubicBezTo>
                        <a:cubicBezTo>
                          <a:pt x="4" y="43"/>
                          <a:pt x="4" y="44"/>
                          <a:pt x="4" y="44"/>
                        </a:cubicBezTo>
                        <a:cubicBezTo>
                          <a:pt x="4" y="44"/>
                          <a:pt x="4" y="44"/>
                          <a:pt x="3" y="44"/>
                        </a:cubicBezTo>
                        <a:cubicBezTo>
                          <a:pt x="3" y="45"/>
                          <a:pt x="3" y="45"/>
                          <a:pt x="3" y="45"/>
                        </a:cubicBezTo>
                        <a:cubicBezTo>
                          <a:pt x="3" y="46"/>
                          <a:pt x="2" y="46"/>
                          <a:pt x="2" y="46"/>
                        </a:cubicBezTo>
                        <a:cubicBezTo>
                          <a:pt x="2" y="46"/>
                          <a:pt x="2" y="47"/>
                          <a:pt x="2" y="47"/>
                        </a:cubicBezTo>
                        <a:cubicBezTo>
                          <a:pt x="1" y="47"/>
                          <a:pt x="1" y="47"/>
                          <a:pt x="1" y="48"/>
                        </a:cubicBezTo>
                        <a:cubicBezTo>
                          <a:pt x="1" y="48"/>
                          <a:pt x="1" y="48"/>
                          <a:pt x="0" y="49"/>
                        </a:cubicBezTo>
                        <a:cubicBezTo>
                          <a:pt x="0" y="49"/>
                          <a:pt x="0" y="49"/>
                          <a:pt x="0" y="49"/>
                        </a:cubicBezTo>
                        <a:cubicBezTo>
                          <a:pt x="0" y="50"/>
                          <a:pt x="0" y="50"/>
                          <a:pt x="0" y="50"/>
                        </a:cubicBezTo>
                        <a:cubicBezTo>
                          <a:pt x="0" y="50"/>
                          <a:pt x="0" y="50"/>
                          <a:pt x="0" y="5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86" name="Freeform 1164"/>
                  <p:cNvSpPr/>
                  <p:nvPr/>
                </p:nvSpPr>
                <p:spPr bwMode="auto">
                  <a:xfrm>
                    <a:off x="3077" y="2530"/>
                    <a:ext cx="9" cy="24"/>
                  </a:xfrm>
                  <a:custGeom>
                    <a:avLst/>
                    <a:gdLst>
                      <a:gd name="T0" fmla="*/ 5 w 9"/>
                      <a:gd name="T1" fmla="*/ 25 h 25"/>
                      <a:gd name="T2" fmla="*/ 6 w 9"/>
                      <a:gd name="T3" fmla="*/ 23 h 25"/>
                      <a:gd name="T4" fmla="*/ 6 w 9"/>
                      <a:gd name="T5" fmla="*/ 22 h 25"/>
                      <a:gd name="T6" fmla="*/ 6 w 9"/>
                      <a:gd name="T7" fmla="*/ 20 h 25"/>
                      <a:gd name="T8" fmla="*/ 6 w 9"/>
                      <a:gd name="T9" fmla="*/ 20 h 25"/>
                      <a:gd name="T10" fmla="*/ 7 w 9"/>
                      <a:gd name="T11" fmla="*/ 18 h 25"/>
                      <a:gd name="T12" fmla="*/ 7 w 9"/>
                      <a:gd name="T13" fmla="*/ 18 h 25"/>
                      <a:gd name="T14" fmla="*/ 7 w 9"/>
                      <a:gd name="T15" fmla="*/ 17 h 25"/>
                      <a:gd name="T16" fmla="*/ 8 w 9"/>
                      <a:gd name="T17" fmla="*/ 16 h 25"/>
                      <a:gd name="T18" fmla="*/ 8 w 9"/>
                      <a:gd name="T19" fmla="*/ 15 h 25"/>
                      <a:gd name="T20" fmla="*/ 8 w 9"/>
                      <a:gd name="T21" fmla="*/ 15 h 25"/>
                      <a:gd name="T22" fmla="*/ 9 w 9"/>
                      <a:gd name="T23" fmla="*/ 12 h 25"/>
                      <a:gd name="T24" fmla="*/ 8 w 9"/>
                      <a:gd name="T25" fmla="*/ 11 h 25"/>
                      <a:gd name="T26" fmla="*/ 7 w 9"/>
                      <a:gd name="T27" fmla="*/ 10 h 25"/>
                      <a:gd name="T28" fmla="*/ 7 w 9"/>
                      <a:gd name="T29" fmla="*/ 8 h 25"/>
                      <a:gd name="T30" fmla="*/ 6 w 9"/>
                      <a:gd name="T31" fmla="*/ 7 h 25"/>
                      <a:gd name="T32" fmla="*/ 6 w 9"/>
                      <a:gd name="T33" fmla="*/ 6 h 25"/>
                      <a:gd name="T34" fmla="*/ 5 w 9"/>
                      <a:gd name="T35" fmla="*/ 5 h 25"/>
                      <a:gd name="T36" fmla="*/ 5 w 9"/>
                      <a:gd name="T37" fmla="*/ 4 h 25"/>
                      <a:gd name="T38" fmla="*/ 5 w 9"/>
                      <a:gd name="T39" fmla="*/ 4 h 25"/>
                      <a:gd name="T40" fmla="*/ 5 w 9"/>
                      <a:gd name="T41" fmla="*/ 3 h 25"/>
                      <a:gd name="T42" fmla="*/ 5 w 9"/>
                      <a:gd name="T43" fmla="*/ 3 h 25"/>
                      <a:gd name="T44" fmla="*/ 5 w 9"/>
                      <a:gd name="T45" fmla="*/ 2 h 25"/>
                      <a:gd name="T46" fmla="*/ 5 w 9"/>
                      <a:gd name="T47" fmla="*/ 1 h 25"/>
                      <a:gd name="T48" fmla="*/ 5 w 9"/>
                      <a:gd name="T49" fmla="*/ 1 h 25"/>
                      <a:gd name="T50" fmla="*/ 5 w 9"/>
                      <a:gd name="T51" fmla="*/ 0 h 25"/>
                      <a:gd name="T52" fmla="*/ 0 w 9"/>
                      <a:gd name="T53" fmla="*/ 11 h 25"/>
                      <a:gd name="T54" fmla="*/ 1 w 9"/>
                      <a:gd name="T55" fmla="*/ 14 h 25"/>
                      <a:gd name="T56" fmla="*/ 5 w 9"/>
                      <a:gd name="T57" fmla="*/ 25 h 25"/>
                      <a:gd name="T58" fmla="*/ 5 w 9"/>
                      <a:gd name="T59" fmla="*/ 25 h 25"/>
                      <a:gd name="T60" fmla="*/ 5 w 9"/>
                      <a:gd name="T61" fmla="*/ 25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9" h="25">
                        <a:moveTo>
                          <a:pt x="5" y="25"/>
                        </a:moveTo>
                        <a:cubicBezTo>
                          <a:pt x="6" y="24"/>
                          <a:pt x="6" y="23"/>
                          <a:pt x="6" y="23"/>
                        </a:cubicBezTo>
                        <a:cubicBezTo>
                          <a:pt x="6" y="22"/>
                          <a:pt x="6" y="22"/>
                          <a:pt x="6" y="22"/>
                        </a:cubicBezTo>
                        <a:cubicBezTo>
                          <a:pt x="6" y="22"/>
                          <a:pt x="6" y="21"/>
                          <a:pt x="6" y="20"/>
                        </a:cubicBezTo>
                        <a:cubicBezTo>
                          <a:pt x="6" y="20"/>
                          <a:pt x="6" y="20"/>
                          <a:pt x="6" y="20"/>
                        </a:cubicBezTo>
                        <a:cubicBezTo>
                          <a:pt x="7" y="19"/>
                          <a:pt x="7" y="19"/>
                          <a:pt x="7" y="18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7" y="17"/>
                          <a:pt x="7" y="17"/>
                          <a:pt x="7" y="17"/>
                        </a:cubicBezTo>
                        <a:cubicBezTo>
                          <a:pt x="8" y="17"/>
                          <a:pt x="8" y="16"/>
                          <a:pt x="8" y="16"/>
                        </a:cubicBezTo>
                        <a:cubicBezTo>
                          <a:pt x="8" y="16"/>
                          <a:pt x="8" y="16"/>
                          <a:pt x="8" y="15"/>
                        </a:cubicBezTo>
                        <a:cubicBezTo>
                          <a:pt x="8" y="15"/>
                          <a:pt x="8" y="15"/>
                          <a:pt x="8" y="15"/>
                        </a:cubicBezTo>
                        <a:cubicBezTo>
                          <a:pt x="9" y="14"/>
                          <a:pt x="9" y="14"/>
                          <a:pt x="9" y="12"/>
                        </a:cubicBezTo>
                        <a:cubicBezTo>
                          <a:pt x="9" y="11"/>
                          <a:pt x="9" y="11"/>
                          <a:pt x="8" y="11"/>
                        </a:cubicBezTo>
                        <a:cubicBezTo>
                          <a:pt x="8" y="10"/>
                          <a:pt x="8" y="10"/>
                          <a:pt x="7" y="10"/>
                        </a:cubicBezTo>
                        <a:cubicBezTo>
                          <a:pt x="7" y="9"/>
                          <a:pt x="7" y="9"/>
                          <a:pt x="7" y="8"/>
                        </a:cubicBezTo>
                        <a:cubicBezTo>
                          <a:pt x="6" y="8"/>
                          <a:pt x="6" y="8"/>
                          <a:pt x="6" y="7"/>
                        </a:cubicBezTo>
                        <a:cubicBezTo>
                          <a:pt x="6" y="7"/>
                          <a:pt x="6" y="6"/>
                          <a:pt x="6" y="6"/>
                        </a:cubicBezTo>
                        <a:cubicBezTo>
                          <a:pt x="5" y="6"/>
                          <a:pt x="5" y="6"/>
                          <a:pt x="5" y="5"/>
                        </a:cubicBezTo>
                        <a:cubicBezTo>
                          <a:pt x="5" y="5"/>
                          <a:pt x="5" y="4"/>
                          <a:pt x="5" y="4"/>
                        </a:cubicBezTo>
                        <a:cubicBezTo>
                          <a:pt x="5" y="4"/>
                          <a:pt x="5" y="4"/>
                          <a:pt x="5" y="4"/>
                        </a:cubicBezTo>
                        <a:cubicBezTo>
                          <a:pt x="5" y="4"/>
                          <a:pt x="5" y="3"/>
                          <a:pt x="5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3"/>
                          <a:pt x="5" y="2"/>
                          <a:pt x="5" y="2"/>
                        </a:cubicBezTo>
                        <a:cubicBezTo>
                          <a:pt x="5" y="2"/>
                          <a:pt x="5" y="2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3" y="5"/>
                          <a:pt x="1" y="9"/>
                          <a:pt x="0" y="11"/>
                        </a:cubicBezTo>
                        <a:cubicBezTo>
                          <a:pt x="1" y="14"/>
                          <a:pt x="1" y="14"/>
                          <a:pt x="1" y="14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87" name="Freeform 1165"/>
                  <p:cNvSpPr/>
                  <p:nvPr/>
                </p:nvSpPr>
                <p:spPr bwMode="auto">
                  <a:xfrm>
                    <a:off x="3084" y="2519"/>
                    <a:ext cx="5" cy="6"/>
                  </a:xfrm>
                  <a:custGeom>
                    <a:avLst/>
                    <a:gdLst>
                      <a:gd name="T0" fmla="*/ 1 w 5"/>
                      <a:gd name="T1" fmla="*/ 7 h 7"/>
                      <a:gd name="T2" fmla="*/ 2 w 5"/>
                      <a:gd name="T3" fmla="*/ 6 h 7"/>
                      <a:gd name="T4" fmla="*/ 2 w 5"/>
                      <a:gd name="T5" fmla="*/ 6 h 7"/>
                      <a:gd name="T6" fmla="*/ 3 w 5"/>
                      <a:gd name="T7" fmla="*/ 6 h 7"/>
                      <a:gd name="T8" fmla="*/ 4 w 5"/>
                      <a:gd name="T9" fmla="*/ 6 h 7"/>
                      <a:gd name="T10" fmla="*/ 4 w 5"/>
                      <a:gd name="T11" fmla="*/ 6 h 7"/>
                      <a:gd name="T12" fmla="*/ 4 w 5"/>
                      <a:gd name="T13" fmla="*/ 5 h 7"/>
                      <a:gd name="T14" fmla="*/ 4 w 5"/>
                      <a:gd name="T15" fmla="*/ 4 h 7"/>
                      <a:gd name="T16" fmla="*/ 4 w 5"/>
                      <a:gd name="T17" fmla="*/ 3 h 7"/>
                      <a:gd name="T18" fmla="*/ 5 w 5"/>
                      <a:gd name="T19" fmla="*/ 2 h 7"/>
                      <a:gd name="T20" fmla="*/ 5 w 5"/>
                      <a:gd name="T21" fmla="*/ 1 h 7"/>
                      <a:gd name="T22" fmla="*/ 2 w 5"/>
                      <a:gd name="T23" fmla="*/ 0 h 7"/>
                      <a:gd name="T24" fmla="*/ 1 w 5"/>
                      <a:gd name="T25" fmla="*/ 3 h 7"/>
                      <a:gd name="T26" fmla="*/ 0 w 5"/>
                      <a:gd name="T27" fmla="*/ 7 h 7"/>
                      <a:gd name="T28" fmla="*/ 0 w 5"/>
                      <a:gd name="T29" fmla="*/ 7 h 7"/>
                      <a:gd name="T30" fmla="*/ 1 w 5"/>
                      <a:gd name="T31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5" h="7">
                        <a:moveTo>
                          <a:pt x="1" y="7"/>
                        </a:moveTo>
                        <a:cubicBezTo>
                          <a:pt x="1" y="6"/>
                          <a:pt x="1" y="6"/>
                          <a:pt x="2" y="6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3" y="6"/>
                          <a:pt x="3" y="6"/>
                          <a:pt x="4" y="6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5"/>
                          <a:pt x="4" y="5"/>
                          <a:pt x="4" y="5"/>
                        </a:cubicBezTo>
                        <a:cubicBezTo>
                          <a:pt x="4" y="5"/>
                          <a:pt x="4" y="4"/>
                          <a:pt x="4" y="4"/>
                        </a:cubicBezTo>
                        <a:cubicBezTo>
                          <a:pt x="4" y="4"/>
                          <a:pt x="4" y="3"/>
                          <a:pt x="4" y="3"/>
                        </a:cubicBezTo>
                        <a:cubicBezTo>
                          <a:pt x="4" y="3"/>
                          <a:pt x="4" y="2"/>
                          <a:pt x="5" y="2"/>
                        </a:cubicBezTo>
                        <a:cubicBezTo>
                          <a:pt x="5" y="2"/>
                          <a:pt x="5" y="2"/>
                          <a:pt x="5" y="1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2" y="2"/>
                          <a:pt x="1" y="3"/>
                          <a:pt x="1" y="3"/>
                        </a:cubicBezTo>
                        <a:cubicBezTo>
                          <a:pt x="1" y="5"/>
                          <a:pt x="1" y="6"/>
                          <a:pt x="0" y="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88" name="Freeform 1166"/>
                  <p:cNvSpPr/>
                  <p:nvPr/>
                </p:nvSpPr>
                <p:spPr bwMode="auto">
                  <a:xfrm>
                    <a:off x="3085" y="2519"/>
                    <a:ext cx="41" cy="45"/>
                  </a:xfrm>
                  <a:custGeom>
                    <a:avLst/>
                    <a:gdLst>
                      <a:gd name="T0" fmla="*/ 28 w 43"/>
                      <a:gd name="T1" fmla="*/ 6 h 47"/>
                      <a:gd name="T2" fmla="*/ 17 w 43"/>
                      <a:gd name="T3" fmla="*/ 12 h 47"/>
                      <a:gd name="T4" fmla="*/ 7 w 43"/>
                      <a:gd name="T5" fmla="*/ 8 h 47"/>
                      <a:gd name="T6" fmla="*/ 7 w 43"/>
                      <a:gd name="T7" fmla="*/ 10 h 47"/>
                      <a:gd name="T8" fmla="*/ 6 w 43"/>
                      <a:gd name="T9" fmla="*/ 10 h 47"/>
                      <a:gd name="T10" fmla="*/ 6 w 43"/>
                      <a:gd name="T11" fmla="*/ 16 h 47"/>
                      <a:gd name="T12" fmla="*/ 6 w 43"/>
                      <a:gd name="T13" fmla="*/ 20 h 47"/>
                      <a:gd name="T14" fmla="*/ 5 w 43"/>
                      <a:gd name="T15" fmla="*/ 22 h 47"/>
                      <a:gd name="T16" fmla="*/ 5 w 43"/>
                      <a:gd name="T17" fmla="*/ 23 h 47"/>
                      <a:gd name="T18" fmla="*/ 4 w 43"/>
                      <a:gd name="T19" fmla="*/ 27 h 47"/>
                      <a:gd name="T20" fmla="*/ 4 w 43"/>
                      <a:gd name="T21" fmla="*/ 28 h 47"/>
                      <a:gd name="T22" fmla="*/ 4 w 43"/>
                      <a:gd name="T23" fmla="*/ 29 h 47"/>
                      <a:gd name="T24" fmla="*/ 3 w 43"/>
                      <a:gd name="T25" fmla="*/ 30 h 47"/>
                      <a:gd name="T26" fmla="*/ 3 w 43"/>
                      <a:gd name="T27" fmla="*/ 31 h 47"/>
                      <a:gd name="T28" fmla="*/ 2 w 43"/>
                      <a:gd name="T29" fmla="*/ 32 h 47"/>
                      <a:gd name="T30" fmla="*/ 2 w 43"/>
                      <a:gd name="T31" fmla="*/ 34 h 47"/>
                      <a:gd name="T32" fmla="*/ 2 w 43"/>
                      <a:gd name="T33" fmla="*/ 36 h 47"/>
                      <a:gd name="T34" fmla="*/ 1 w 43"/>
                      <a:gd name="T35" fmla="*/ 38 h 47"/>
                      <a:gd name="T36" fmla="*/ 1 w 43"/>
                      <a:gd name="T37" fmla="*/ 41 h 47"/>
                      <a:gd name="T38" fmla="*/ 0 w 43"/>
                      <a:gd name="T39" fmla="*/ 44 h 47"/>
                      <a:gd name="T40" fmla="*/ 2 w 43"/>
                      <a:gd name="T41" fmla="*/ 45 h 47"/>
                      <a:gd name="T42" fmla="*/ 4 w 43"/>
                      <a:gd name="T43" fmla="*/ 46 h 47"/>
                      <a:gd name="T44" fmla="*/ 5 w 43"/>
                      <a:gd name="T45" fmla="*/ 46 h 47"/>
                      <a:gd name="T46" fmla="*/ 6 w 43"/>
                      <a:gd name="T47" fmla="*/ 47 h 47"/>
                      <a:gd name="T48" fmla="*/ 7 w 43"/>
                      <a:gd name="T49" fmla="*/ 47 h 47"/>
                      <a:gd name="T50" fmla="*/ 8 w 43"/>
                      <a:gd name="T51" fmla="*/ 47 h 47"/>
                      <a:gd name="T52" fmla="*/ 8 w 43"/>
                      <a:gd name="T53" fmla="*/ 47 h 47"/>
                      <a:gd name="T54" fmla="*/ 14 w 43"/>
                      <a:gd name="T55" fmla="*/ 44 h 47"/>
                      <a:gd name="T56" fmla="*/ 15 w 43"/>
                      <a:gd name="T57" fmla="*/ 43 h 47"/>
                      <a:gd name="T58" fmla="*/ 15 w 43"/>
                      <a:gd name="T59" fmla="*/ 43 h 47"/>
                      <a:gd name="T60" fmla="*/ 27 w 43"/>
                      <a:gd name="T61" fmla="*/ 35 h 47"/>
                      <a:gd name="T62" fmla="*/ 22 w 43"/>
                      <a:gd name="T63" fmla="*/ 26 h 47"/>
                      <a:gd name="T64" fmla="*/ 33 w 43"/>
                      <a:gd name="T65" fmla="*/ 15 h 47"/>
                      <a:gd name="T66" fmla="*/ 41 w 43"/>
                      <a:gd name="T67" fmla="*/ 13 h 47"/>
                      <a:gd name="T68" fmla="*/ 42 w 43"/>
                      <a:gd name="T69" fmla="*/ 12 h 47"/>
                      <a:gd name="T70" fmla="*/ 43 w 43"/>
                      <a:gd name="T71" fmla="*/ 12 h 47"/>
                      <a:gd name="T72" fmla="*/ 43 w 43"/>
                      <a:gd name="T73" fmla="*/ 10 h 47"/>
                      <a:gd name="T74" fmla="*/ 42 w 43"/>
                      <a:gd name="T75" fmla="*/ 7 h 47"/>
                      <a:gd name="T76" fmla="*/ 42 w 43"/>
                      <a:gd name="T77" fmla="*/ 5 h 47"/>
                      <a:gd name="T78" fmla="*/ 41 w 43"/>
                      <a:gd name="T79" fmla="*/ 1 h 47"/>
                      <a:gd name="T80" fmla="*/ 41 w 43"/>
                      <a:gd name="T81" fmla="*/ 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43" h="47">
                        <a:moveTo>
                          <a:pt x="37" y="2"/>
                        </a:moveTo>
                        <a:cubicBezTo>
                          <a:pt x="30" y="6"/>
                          <a:pt x="29" y="6"/>
                          <a:pt x="28" y="6"/>
                        </a:cubicBezTo>
                        <a:cubicBezTo>
                          <a:pt x="26" y="6"/>
                          <a:pt x="21" y="9"/>
                          <a:pt x="18" y="11"/>
                        </a:cubicBezTo>
                        <a:cubicBezTo>
                          <a:pt x="17" y="12"/>
                          <a:pt x="17" y="12"/>
                          <a:pt x="17" y="12"/>
                        </a:cubicBezTo>
                        <a:cubicBezTo>
                          <a:pt x="7" y="7"/>
                          <a:pt x="7" y="7"/>
                          <a:pt x="7" y="7"/>
                        </a:cubicBezTo>
                        <a:cubicBezTo>
                          <a:pt x="7" y="8"/>
                          <a:pt x="7" y="8"/>
                          <a:pt x="7" y="8"/>
                        </a:cubicBezTo>
                        <a:cubicBezTo>
                          <a:pt x="7" y="8"/>
                          <a:pt x="7" y="8"/>
                          <a:pt x="7" y="8"/>
                        </a:cubicBezTo>
                        <a:cubicBezTo>
                          <a:pt x="7" y="10"/>
                          <a:pt x="7" y="10"/>
                          <a:pt x="7" y="10"/>
                        </a:cubicBezTo>
                        <a:cubicBezTo>
                          <a:pt x="6" y="10"/>
                          <a:pt x="6" y="10"/>
                          <a:pt x="6" y="10"/>
                        </a:cubicBezTo>
                        <a:cubicBezTo>
                          <a:pt x="6" y="10"/>
                          <a:pt x="6" y="10"/>
                          <a:pt x="6" y="10"/>
                        </a:cubicBezTo>
                        <a:cubicBezTo>
                          <a:pt x="6" y="11"/>
                          <a:pt x="6" y="13"/>
                          <a:pt x="6" y="16"/>
                        </a:cubicBezTo>
                        <a:cubicBezTo>
                          <a:pt x="6" y="16"/>
                          <a:pt x="6" y="16"/>
                          <a:pt x="6" y="16"/>
                        </a:cubicBezTo>
                        <a:cubicBezTo>
                          <a:pt x="6" y="17"/>
                          <a:pt x="6" y="18"/>
                          <a:pt x="6" y="19"/>
                        </a:cubicBezTo>
                        <a:cubicBezTo>
                          <a:pt x="6" y="19"/>
                          <a:pt x="6" y="19"/>
                          <a:pt x="6" y="20"/>
                        </a:cubicBezTo>
                        <a:cubicBezTo>
                          <a:pt x="5" y="21"/>
                          <a:pt x="5" y="22"/>
                          <a:pt x="5" y="22"/>
                        </a:cubicBezTo>
                        <a:cubicBezTo>
                          <a:pt x="5" y="22"/>
                          <a:pt x="5" y="22"/>
                          <a:pt x="5" y="22"/>
                        </a:cubicBezTo>
                        <a:cubicBezTo>
                          <a:pt x="5" y="23"/>
                          <a:pt x="5" y="23"/>
                          <a:pt x="5" y="23"/>
                        </a:cubicBezTo>
                        <a:cubicBezTo>
                          <a:pt x="5" y="23"/>
                          <a:pt x="5" y="23"/>
                          <a:pt x="5" y="23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4" y="27"/>
                          <a:pt x="4" y="27"/>
                          <a:pt x="4" y="27"/>
                        </a:cubicBezTo>
                        <a:cubicBezTo>
                          <a:pt x="4" y="27"/>
                          <a:pt x="4" y="27"/>
                          <a:pt x="4" y="28"/>
                        </a:cubicBezTo>
                        <a:cubicBezTo>
                          <a:pt x="4" y="28"/>
                          <a:pt x="4" y="28"/>
                          <a:pt x="4" y="28"/>
                        </a:cubicBezTo>
                        <a:cubicBezTo>
                          <a:pt x="4" y="28"/>
                          <a:pt x="4" y="29"/>
                          <a:pt x="4" y="29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3" y="30"/>
                          <a:pt x="3" y="30"/>
                          <a:pt x="3" y="30"/>
                        </a:cubicBezTo>
                        <a:cubicBezTo>
                          <a:pt x="3" y="30"/>
                          <a:pt x="3" y="30"/>
                          <a:pt x="3" y="30"/>
                        </a:cubicBezTo>
                        <a:cubicBezTo>
                          <a:pt x="3" y="30"/>
                          <a:pt x="3" y="30"/>
                          <a:pt x="3" y="30"/>
                        </a:cubicBezTo>
                        <a:cubicBezTo>
                          <a:pt x="3" y="31"/>
                          <a:pt x="3" y="31"/>
                          <a:pt x="3" y="31"/>
                        </a:cubicBezTo>
                        <a:cubicBezTo>
                          <a:pt x="3" y="31"/>
                          <a:pt x="3" y="31"/>
                          <a:pt x="3" y="32"/>
                        </a:cubicBezTo>
                        <a:cubicBezTo>
                          <a:pt x="3" y="32"/>
                          <a:pt x="3" y="32"/>
                          <a:pt x="2" y="32"/>
                        </a:cubicBezTo>
                        <a:cubicBezTo>
                          <a:pt x="2" y="33"/>
                          <a:pt x="2" y="33"/>
                          <a:pt x="2" y="33"/>
                        </a:cubicBezTo>
                        <a:cubicBezTo>
                          <a:pt x="2" y="33"/>
                          <a:pt x="2" y="34"/>
                          <a:pt x="2" y="34"/>
                        </a:cubicBezTo>
                        <a:cubicBezTo>
                          <a:pt x="2" y="34"/>
                          <a:pt x="2" y="34"/>
                          <a:pt x="2" y="35"/>
                        </a:cubicBezTo>
                        <a:cubicBezTo>
                          <a:pt x="2" y="35"/>
                          <a:pt x="2" y="36"/>
                          <a:pt x="2" y="36"/>
                        </a:cubicBezTo>
                        <a:cubicBezTo>
                          <a:pt x="2" y="36"/>
                          <a:pt x="2" y="37"/>
                          <a:pt x="1" y="37"/>
                        </a:cubicBezTo>
                        <a:cubicBezTo>
                          <a:pt x="1" y="37"/>
                          <a:pt x="1" y="38"/>
                          <a:pt x="1" y="38"/>
                        </a:cubicBezTo>
                        <a:cubicBezTo>
                          <a:pt x="1" y="39"/>
                          <a:pt x="1" y="39"/>
                          <a:pt x="1" y="40"/>
                        </a:cubicBezTo>
                        <a:cubicBezTo>
                          <a:pt x="1" y="40"/>
                          <a:pt x="1" y="41"/>
                          <a:pt x="1" y="41"/>
                        </a:cubicBezTo>
                        <a:cubicBezTo>
                          <a:pt x="1" y="42"/>
                          <a:pt x="1" y="42"/>
                          <a:pt x="0" y="43"/>
                        </a:cubicBezTo>
                        <a:cubicBezTo>
                          <a:pt x="0" y="43"/>
                          <a:pt x="0" y="43"/>
                          <a:pt x="0" y="44"/>
                        </a:cubicBezTo>
                        <a:cubicBezTo>
                          <a:pt x="1" y="44"/>
                          <a:pt x="1" y="44"/>
                          <a:pt x="2" y="45"/>
                        </a:cubicBezTo>
                        <a:cubicBezTo>
                          <a:pt x="2" y="45"/>
                          <a:pt x="2" y="45"/>
                          <a:pt x="2" y="45"/>
                        </a:cubicBezTo>
                        <a:cubicBezTo>
                          <a:pt x="3" y="45"/>
                          <a:pt x="3" y="45"/>
                          <a:pt x="3" y="45"/>
                        </a:cubicBezTo>
                        <a:cubicBezTo>
                          <a:pt x="4" y="45"/>
                          <a:pt x="4" y="46"/>
                          <a:pt x="4" y="46"/>
                        </a:cubicBezTo>
                        <a:cubicBezTo>
                          <a:pt x="4" y="46"/>
                          <a:pt x="5" y="46"/>
                          <a:pt x="5" y="46"/>
                        </a:cubicBezTo>
                        <a:cubicBezTo>
                          <a:pt x="5" y="46"/>
                          <a:pt x="5" y="46"/>
                          <a:pt x="5" y="46"/>
                        </a:cubicBezTo>
                        <a:cubicBezTo>
                          <a:pt x="6" y="46"/>
                          <a:pt x="6" y="46"/>
                          <a:pt x="6" y="47"/>
                        </a:cubicBezTo>
                        <a:cubicBezTo>
                          <a:pt x="6" y="47"/>
                          <a:pt x="6" y="47"/>
                          <a:pt x="6" y="47"/>
                        </a:cubicBezTo>
                        <a:cubicBezTo>
                          <a:pt x="7" y="47"/>
                          <a:pt x="7" y="47"/>
                          <a:pt x="7" y="47"/>
                        </a:cubicBezTo>
                        <a:cubicBezTo>
                          <a:pt x="7" y="47"/>
                          <a:pt x="7" y="47"/>
                          <a:pt x="7" y="47"/>
                        </a:cubicBezTo>
                        <a:cubicBezTo>
                          <a:pt x="7" y="47"/>
                          <a:pt x="7" y="47"/>
                          <a:pt x="8" y="47"/>
                        </a:cubicBezTo>
                        <a:cubicBezTo>
                          <a:pt x="8" y="47"/>
                          <a:pt x="8" y="47"/>
                          <a:pt x="8" y="47"/>
                        </a:cubicBezTo>
                        <a:cubicBezTo>
                          <a:pt x="8" y="47"/>
                          <a:pt x="8" y="47"/>
                          <a:pt x="8" y="47"/>
                        </a:cubicBezTo>
                        <a:cubicBezTo>
                          <a:pt x="8" y="47"/>
                          <a:pt x="8" y="47"/>
                          <a:pt x="8" y="47"/>
                        </a:cubicBezTo>
                        <a:cubicBezTo>
                          <a:pt x="8" y="47"/>
                          <a:pt x="8" y="47"/>
                          <a:pt x="8" y="47"/>
                        </a:cubicBezTo>
                        <a:cubicBezTo>
                          <a:pt x="11" y="47"/>
                          <a:pt x="13" y="45"/>
                          <a:pt x="14" y="44"/>
                        </a:cubicBezTo>
                        <a:cubicBezTo>
                          <a:pt x="14" y="44"/>
                          <a:pt x="14" y="44"/>
                          <a:pt x="15" y="44"/>
                        </a:cubicBezTo>
                        <a:cubicBezTo>
                          <a:pt x="15" y="44"/>
                          <a:pt x="15" y="44"/>
                          <a:pt x="15" y="43"/>
                        </a:cubicBezTo>
                        <a:cubicBezTo>
                          <a:pt x="15" y="43"/>
                          <a:pt x="15" y="43"/>
                          <a:pt x="15" y="43"/>
                        </a:cubicBezTo>
                        <a:cubicBezTo>
                          <a:pt x="15" y="43"/>
                          <a:pt x="15" y="43"/>
                          <a:pt x="15" y="43"/>
                        </a:cubicBezTo>
                        <a:cubicBezTo>
                          <a:pt x="15" y="37"/>
                          <a:pt x="22" y="37"/>
                          <a:pt x="24" y="37"/>
                        </a:cubicBezTo>
                        <a:cubicBezTo>
                          <a:pt x="25" y="37"/>
                          <a:pt x="26" y="37"/>
                          <a:pt x="27" y="35"/>
                        </a:cubicBezTo>
                        <a:cubicBezTo>
                          <a:pt x="27" y="35"/>
                          <a:pt x="28" y="34"/>
                          <a:pt x="29" y="33"/>
                        </a:cubicBezTo>
                        <a:cubicBezTo>
                          <a:pt x="28" y="31"/>
                          <a:pt x="23" y="27"/>
                          <a:pt x="22" y="26"/>
                        </a:cubicBezTo>
                        <a:cubicBezTo>
                          <a:pt x="20" y="26"/>
                          <a:pt x="20" y="24"/>
                          <a:pt x="20" y="23"/>
                        </a:cubicBezTo>
                        <a:cubicBezTo>
                          <a:pt x="20" y="20"/>
                          <a:pt x="26" y="16"/>
                          <a:pt x="33" y="15"/>
                        </a:cubicBezTo>
                        <a:cubicBezTo>
                          <a:pt x="38" y="15"/>
                          <a:pt x="39" y="14"/>
                          <a:pt x="40" y="13"/>
                        </a:cubicBezTo>
                        <a:cubicBezTo>
                          <a:pt x="40" y="13"/>
                          <a:pt x="41" y="13"/>
                          <a:pt x="41" y="13"/>
                        </a:cubicBezTo>
                        <a:cubicBezTo>
                          <a:pt x="41" y="13"/>
                          <a:pt x="41" y="13"/>
                          <a:pt x="41" y="13"/>
                        </a:cubicBezTo>
                        <a:cubicBezTo>
                          <a:pt x="41" y="13"/>
                          <a:pt x="41" y="12"/>
                          <a:pt x="42" y="12"/>
                        </a:cubicBezTo>
                        <a:cubicBezTo>
                          <a:pt x="42" y="12"/>
                          <a:pt x="42" y="12"/>
                          <a:pt x="42" y="12"/>
                        </a:cubicBezTo>
                        <a:cubicBezTo>
                          <a:pt x="42" y="12"/>
                          <a:pt x="43" y="12"/>
                          <a:pt x="43" y="12"/>
                        </a:cubicBezTo>
                        <a:cubicBezTo>
                          <a:pt x="43" y="12"/>
                          <a:pt x="43" y="11"/>
                          <a:pt x="43" y="11"/>
                        </a:cubicBezTo>
                        <a:cubicBezTo>
                          <a:pt x="43" y="11"/>
                          <a:pt x="43" y="10"/>
                          <a:pt x="43" y="10"/>
                        </a:cubicBezTo>
                        <a:cubicBezTo>
                          <a:pt x="43" y="9"/>
                          <a:pt x="43" y="9"/>
                          <a:pt x="42" y="8"/>
                        </a:cubicBezTo>
                        <a:cubicBezTo>
                          <a:pt x="42" y="8"/>
                          <a:pt x="42" y="7"/>
                          <a:pt x="42" y="7"/>
                        </a:cubicBezTo>
                        <a:cubicBezTo>
                          <a:pt x="42" y="7"/>
                          <a:pt x="42" y="6"/>
                          <a:pt x="42" y="6"/>
                        </a:cubicBezTo>
                        <a:cubicBezTo>
                          <a:pt x="42" y="5"/>
                          <a:pt x="42" y="5"/>
                          <a:pt x="42" y="5"/>
                        </a:cubicBezTo>
                        <a:cubicBezTo>
                          <a:pt x="41" y="4"/>
                          <a:pt x="41" y="4"/>
                          <a:pt x="41" y="3"/>
                        </a:cubicBezTo>
                        <a:cubicBezTo>
                          <a:pt x="41" y="2"/>
                          <a:pt x="41" y="2"/>
                          <a:pt x="41" y="1"/>
                        </a:cubicBezTo>
                        <a:cubicBezTo>
                          <a:pt x="41" y="1"/>
                          <a:pt x="41" y="1"/>
                          <a:pt x="41" y="0"/>
                        </a:cubicBezTo>
                        <a:cubicBezTo>
                          <a:pt x="41" y="0"/>
                          <a:pt x="41" y="0"/>
                          <a:pt x="41" y="0"/>
                        </a:cubicBezTo>
                        <a:cubicBezTo>
                          <a:pt x="39" y="1"/>
                          <a:pt x="38" y="1"/>
                          <a:pt x="37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89" name="Freeform 1167"/>
                  <p:cNvSpPr/>
                  <p:nvPr/>
                </p:nvSpPr>
                <p:spPr bwMode="auto">
                  <a:xfrm>
                    <a:off x="3141" y="2388"/>
                    <a:ext cx="66" cy="30"/>
                  </a:xfrm>
                  <a:custGeom>
                    <a:avLst/>
                    <a:gdLst>
                      <a:gd name="T0" fmla="*/ 15 w 69"/>
                      <a:gd name="T1" fmla="*/ 10 h 31"/>
                      <a:gd name="T2" fmla="*/ 17 w 69"/>
                      <a:gd name="T3" fmla="*/ 15 h 31"/>
                      <a:gd name="T4" fmla="*/ 19 w 69"/>
                      <a:gd name="T5" fmla="*/ 22 h 31"/>
                      <a:gd name="T6" fmla="*/ 18 w 69"/>
                      <a:gd name="T7" fmla="*/ 24 h 31"/>
                      <a:gd name="T8" fmla="*/ 21 w 69"/>
                      <a:gd name="T9" fmla="*/ 24 h 31"/>
                      <a:gd name="T10" fmla="*/ 25 w 69"/>
                      <a:gd name="T11" fmla="*/ 23 h 31"/>
                      <a:gd name="T12" fmla="*/ 28 w 69"/>
                      <a:gd name="T13" fmla="*/ 23 h 31"/>
                      <a:gd name="T14" fmla="*/ 31 w 69"/>
                      <a:gd name="T15" fmla="*/ 24 h 31"/>
                      <a:gd name="T16" fmla="*/ 34 w 69"/>
                      <a:gd name="T17" fmla="*/ 28 h 31"/>
                      <a:gd name="T18" fmla="*/ 34 w 69"/>
                      <a:gd name="T19" fmla="*/ 28 h 31"/>
                      <a:gd name="T20" fmla="*/ 35 w 69"/>
                      <a:gd name="T21" fmla="*/ 30 h 31"/>
                      <a:gd name="T22" fmla="*/ 36 w 69"/>
                      <a:gd name="T23" fmla="*/ 30 h 31"/>
                      <a:gd name="T24" fmla="*/ 39 w 69"/>
                      <a:gd name="T25" fmla="*/ 29 h 31"/>
                      <a:gd name="T26" fmla="*/ 46 w 69"/>
                      <a:gd name="T27" fmla="*/ 28 h 31"/>
                      <a:gd name="T28" fmla="*/ 49 w 69"/>
                      <a:gd name="T29" fmla="*/ 28 h 31"/>
                      <a:gd name="T30" fmla="*/ 50 w 69"/>
                      <a:gd name="T31" fmla="*/ 28 h 31"/>
                      <a:gd name="T32" fmla="*/ 53 w 69"/>
                      <a:gd name="T33" fmla="*/ 28 h 31"/>
                      <a:gd name="T34" fmla="*/ 54 w 69"/>
                      <a:gd name="T35" fmla="*/ 28 h 31"/>
                      <a:gd name="T36" fmla="*/ 57 w 69"/>
                      <a:gd name="T37" fmla="*/ 26 h 31"/>
                      <a:gd name="T38" fmla="*/ 64 w 69"/>
                      <a:gd name="T39" fmla="*/ 29 h 31"/>
                      <a:gd name="T40" fmla="*/ 68 w 69"/>
                      <a:gd name="T41" fmla="*/ 31 h 31"/>
                      <a:gd name="T42" fmla="*/ 69 w 69"/>
                      <a:gd name="T43" fmla="*/ 30 h 31"/>
                      <a:gd name="T44" fmla="*/ 69 w 69"/>
                      <a:gd name="T45" fmla="*/ 30 h 31"/>
                      <a:gd name="T46" fmla="*/ 66 w 69"/>
                      <a:gd name="T47" fmla="*/ 28 h 31"/>
                      <a:gd name="T48" fmla="*/ 66 w 69"/>
                      <a:gd name="T49" fmla="*/ 27 h 31"/>
                      <a:gd name="T50" fmla="*/ 66 w 69"/>
                      <a:gd name="T51" fmla="*/ 26 h 31"/>
                      <a:gd name="T52" fmla="*/ 66 w 69"/>
                      <a:gd name="T53" fmla="*/ 25 h 31"/>
                      <a:gd name="T54" fmla="*/ 66 w 69"/>
                      <a:gd name="T55" fmla="*/ 25 h 31"/>
                      <a:gd name="T56" fmla="*/ 67 w 69"/>
                      <a:gd name="T57" fmla="*/ 24 h 31"/>
                      <a:gd name="T58" fmla="*/ 67 w 69"/>
                      <a:gd name="T59" fmla="*/ 24 h 31"/>
                      <a:gd name="T60" fmla="*/ 67 w 69"/>
                      <a:gd name="T61" fmla="*/ 23 h 31"/>
                      <a:gd name="T62" fmla="*/ 67 w 69"/>
                      <a:gd name="T63" fmla="*/ 23 h 31"/>
                      <a:gd name="T64" fmla="*/ 67 w 69"/>
                      <a:gd name="T65" fmla="*/ 23 h 31"/>
                      <a:gd name="T66" fmla="*/ 64 w 69"/>
                      <a:gd name="T67" fmla="*/ 21 h 31"/>
                      <a:gd name="T68" fmla="*/ 63 w 69"/>
                      <a:gd name="T69" fmla="*/ 21 h 31"/>
                      <a:gd name="T70" fmla="*/ 60 w 69"/>
                      <a:gd name="T71" fmla="*/ 16 h 31"/>
                      <a:gd name="T72" fmla="*/ 59 w 69"/>
                      <a:gd name="T73" fmla="*/ 14 h 31"/>
                      <a:gd name="T74" fmla="*/ 57 w 69"/>
                      <a:gd name="T75" fmla="*/ 13 h 31"/>
                      <a:gd name="T76" fmla="*/ 56 w 69"/>
                      <a:gd name="T77" fmla="*/ 12 h 31"/>
                      <a:gd name="T78" fmla="*/ 46 w 69"/>
                      <a:gd name="T79" fmla="*/ 14 h 31"/>
                      <a:gd name="T80" fmla="*/ 44 w 69"/>
                      <a:gd name="T81" fmla="*/ 14 h 31"/>
                      <a:gd name="T82" fmla="*/ 39 w 69"/>
                      <a:gd name="T83" fmla="*/ 12 h 31"/>
                      <a:gd name="T84" fmla="*/ 39 w 69"/>
                      <a:gd name="T85" fmla="*/ 11 h 31"/>
                      <a:gd name="T86" fmla="*/ 37 w 69"/>
                      <a:gd name="T87" fmla="*/ 10 h 31"/>
                      <a:gd name="T88" fmla="*/ 30 w 69"/>
                      <a:gd name="T89" fmla="*/ 7 h 31"/>
                      <a:gd name="T90" fmla="*/ 29 w 69"/>
                      <a:gd name="T91" fmla="*/ 5 h 31"/>
                      <a:gd name="T92" fmla="*/ 27 w 69"/>
                      <a:gd name="T93" fmla="*/ 5 h 31"/>
                      <a:gd name="T94" fmla="*/ 23 w 69"/>
                      <a:gd name="T95" fmla="*/ 5 h 31"/>
                      <a:gd name="T96" fmla="*/ 19 w 69"/>
                      <a:gd name="T97" fmla="*/ 5 h 31"/>
                      <a:gd name="T98" fmla="*/ 12 w 69"/>
                      <a:gd name="T99" fmla="*/ 4 h 31"/>
                      <a:gd name="T100" fmla="*/ 1 w 69"/>
                      <a:gd name="T101" fmla="*/ 0 h 31"/>
                      <a:gd name="T102" fmla="*/ 0 w 69"/>
                      <a:gd name="T103" fmla="*/ 0 h 31"/>
                      <a:gd name="T104" fmla="*/ 3 w 69"/>
                      <a:gd name="T105" fmla="*/ 1 h 31"/>
                      <a:gd name="T106" fmla="*/ 15 w 69"/>
                      <a:gd name="T107" fmla="*/ 1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</a:cxnLst>
                    <a:rect l="0" t="0" r="r" b="b"/>
                    <a:pathLst>
                      <a:path w="69" h="31">
                        <a:moveTo>
                          <a:pt x="15" y="10"/>
                        </a:moveTo>
                        <a:cubicBezTo>
                          <a:pt x="15" y="13"/>
                          <a:pt x="16" y="14"/>
                          <a:pt x="17" y="15"/>
                        </a:cubicBezTo>
                        <a:cubicBezTo>
                          <a:pt x="19" y="16"/>
                          <a:pt x="20" y="18"/>
                          <a:pt x="19" y="22"/>
                        </a:cubicBezTo>
                        <a:cubicBezTo>
                          <a:pt x="19" y="23"/>
                          <a:pt x="19" y="23"/>
                          <a:pt x="18" y="24"/>
                        </a:cubicBezTo>
                        <a:cubicBezTo>
                          <a:pt x="19" y="24"/>
                          <a:pt x="20" y="24"/>
                          <a:pt x="21" y="24"/>
                        </a:cubicBezTo>
                        <a:cubicBezTo>
                          <a:pt x="24" y="24"/>
                          <a:pt x="25" y="24"/>
                          <a:pt x="25" y="23"/>
                        </a:cubicBezTo>
                        <a:cubicBezTo>
                          <a:pt x="26" y="23"/>
                          <a:pt x="27" y="23"/>
                          <a:pt x="28" y="23"/>
                        </a:cubicBezTo>
                        <a:cubicBezTo>
                          <a:pt x="29" y="23"/>
                          <a:pt x="30" y="23"/>
                          <a:pt x="31" y="24"/>
                        </a:cubicBezTo>
                        <a:cubicBezTo>
                          <a:pt x="32" y="25"/>
                          <a:pt x="33" y="26"/>
                          <a:pt x="34" y="28"/>
                        </a:cubicBezTo>
                        <a:cubicBezTo>
                          <a:pt x="34" y="28"/>
                          <a:pt x="34" y="28"/>
                          <a:pt x="34" y="28"/>
                        </a:cubicBezTo>
                        <a:cubicBezTo>
                          <a:pt x="35" y="29"/>
                          <a:pt x="35" y="29"/>
                          <a:pt x="35" y="30"/>
                        </a:cubicBezTo>
                        <a:cubicBezTo>
                          <a:pt x="36" y="30"/>
                          <a:pt x="36" y="30"/>
                          <a:pt x="36" y="30"/>
                        </a:cubicBezTo>
                        <a:cubicBezTo>
                          <a:pt x="37" y="30"/>
                          <a:pt x="38" y="30"/>
                          <a:pt x="39" y="29"/>
                        </a:cubicBezTo>
                        <a:cubicBezTo>
                          <a:pt x="41" y="29"/>
                          <a:pt x="43" y="28"/>
                          <a:pt x="46" y="28"/>
                        </a:cubicBezTo>
                        <a:cubicBezTo>
                          <a:pt x="47" y="28"/>
                          <a:pt x="48" y="28"/>
                          <a:pt x="49" y="28"/>
                        </a:cubicBezTo>
                        <a:cubicBezTo>
                          <a:pt x="49" y="28"/>
                          <a:pt x="49" y="28"/>
                          <a:pt x="50" y="28"/>
                        </a:cubicBezTo>
                        <a:cubicBezTo>
                          <a:pt x="51" y="28"/>
                          <a:pt x="52" y="28"/>
                          <a:pt x="53" y="28"/>
                        </a:cubicBezTo>
                        <a:cubicBezTo>
                          <a:pt x="53" y="28"/>
                          <a:pt x="53" y="28"/>
                          <a:pt x="54" y="28"/>
                        </a:cubicBezTo>
                        <a:cubicBezTo>
                          <a:pt x="54" y="27"/>
                          <a:pt x="55" y="26"/>
                          <a:pt x="57" y="26"/>
                        </a:cubicBezTo>
                        <a:cubicBezTo>
                          <a:pt x="59" y="26"/>
                          <a:pt x="63" y="28"/>
                          <a:pt x="64" y="29"/>
                        </a:cubicBezTo>
                        <a:cubicBezTo>
                          <a:pt x="65" y="30"/>
                          <a:pt x="67" y="31"/>
                          <a:pt x="68" y="31"/>
                        </a:cubicBezTo>
                        <a:cubicBezTo>
                          <a:pt x="69" y="31"/>
                          <a:pt x="69" y="31"/>
                          <a:pt x="69" y="30"/>
                        </a:cubicBezTo>
                        <a:cubicBezTo>
                          <a:pt x="69" y="30"/>
                          <a:pt x="69" y="30"/>
                          <a:pt x="69" y="30"/>
                        </a:cubicBezTo>
                        <a:cubicBezTo>
                          <a:pt x="68" y="29"/>
                          <a:pt x="67" y="29"/>
                          <a:pt x="66" y="28"/>
                        </a:cubicBezTo>
                        <a:cubicBezTo>
                          <a:pt x="66" y="27"/>
                          <a:pt x="66" y="27"/>
                          <a:pt x="66" y="27"/>
                        </a:cubicBezTo>
                        <a:cubicBezTo>
                          <a:pt x="66" y="27"/>
                          <a:pt x="66" y="26"/>
                          <a:pt x="66" y="26"/>
                        </a:cubicBezTo>
                        <a:cubicBezTo>
                          <a:pt x="66" y="26"/>
                          <a:pt x="66" y="26"/>
                          <a:pt x="66" y="25"/>
                        </a:cubicBezTo>
                        <a:cubicBezTo>
                          <a:pt x="66" y="25"/>
                          <a:pt x="66" y="25"/>
                          <a:pt x="66" y="25"/>
                        </a:cubicBezTo>
                        <a:cubicBezTo>
                          <a:pt x="66" y="25"/>
                          <a:pt x="66" y="25"/>
                          <a:pt x="67" y="24"/>
                        </a:cubicBezTo>
                        <a:cubicBezTo>
                          <a:pt x="67" y="24"/>
                          <a:pt x="67" y="24"/>
                          <a:pt x="67" y="24"/>
                        </a:cubicBezTo>
                        <a:cubicBezTo>
                          <a:pt x="67" y="24"/>
                          <a:pt x="67" y="23"/>
                          <a:pt x="67" y="23"/>
                        </a:cubicBezTo>
                        <a:cubicBezTo>
                          <a:pt x="67" y="23"/>
                          <a:pt x="67" y="23"/>
                          <a:pt x="67" y="23"/>
                        </a:cubicBezTo>
                        <a:cubicBezTo>
                          <a:pt x="67" y="23"/>
                          <a:pt x="67" y="23"/>
                          <a:pt x="67" y="23"/>
                        </a:cubicBezTo>
                        <a:cubicBezTo>
                          <a:pt x="66" y="22"/>
                          <a:pt x="64" y="21"/>
                          <a:pt x="64" y="21"/>
                        </a:cubicBezTo>
                        <a:cubicBezTo>
                          <a:pt x="63" y="21"/>
                          <a:pt x="63" y="21"/>
                          <a:pt x="63" y="21"/>
                        </a:cubicBezTo>
                        <a:cubicBezTo>
                          <a:pt x="61" y="21"/>
                          <a:pt x="61" y="19"/>
                          <a:pt x="60" y="16"/>
                        </a:cubicBezTo>
                        <a:cubicBezTo>
                          <a:pt x="60" y="16"/>
                          <a:pt x="60" y="14"/>
                          <a:pt x="59" y="14"/>
                        </a:cubicBezTo>
                        <a:cubicBezTo>
                          <a:pt x="58" y="14"/>
                          <a:pt x="57" y="13"/>
                          <a:pt x="57" y="13"/>
                        </a:cubicBezTo>
                        <a:cubicBezTo>
                          <a:pt x="56" y="12"/>
                          <a:pt x="56" y="12"/>
                          <a:pt x="56" y="12"/>
                        </a:cubicBezTo>
                        <a:cubicBezTo>
                          <a:pt x="47" y="12"/>
                          <a:pt x="46" y="13"/>
                          <a:pt x="46" y="14"/>
                        </a:cubicBezTo>
                        <a:cubicBezTo>
                          <a:pt x="45" y="14"/>
                          <a:pt x="44" y="14"/>
                          <a:pt x="44" y="14"/>
                        </a:cubicBezTo>
                        <a:cubicBezTo>
                          <a:pt x="42" y="14"/>
                          <a:pt x="41" y="13"/>
                          <a:pt x="39" y="12"/>
                        </a:cubicBezTo>
                        <a:cubicBezTo>
                          <a:pt x="39" y="12"/>
                          <a:pt x="39" y="12"/>
                          <a:pt x="39" y="11"/>
                        </a:cubicBezTo>
                        <a:cubicBezTo>
                          <a:pt x="38" y="11"/>
                          <a:pt x="38" y="10"/>
                          <a:pt x="37" y="10"/>
                        </a:cubicBezTo>
                        <a:cubicBezTo>
                          <a:pt x="35" y="10"/>
                          <a:pt x="32" y="9"/>
                          <a:pt x="30" y="7"/>
                        </a:cubicBezTo>
                        <a:cubicBezTo>
                          <a:pt x="30" y="6"/>
                          <a:pt x="29" y="6"/>
                          <a:pt x="29" y="5"/>
                        </a:cubicBezTo>
                        <a:cubicBezTo>
                          <a:pt x="29" y="5"/>
                          <a:pt x="28" y="5"/>
                          <a:pt x="27" y="5"/>
                        </a:cubicBezTo>
                        <a:cubicBezTo>
                          <a:pt x="26" y="5"/>
                          <a:pt x="25" y="5"/>
                          <a:pt x="23" y="5"/>
                        </a:cubicBezTo>
                        <a:cubicBezTo>
                          <a:pt x="22" y="5"/>
                          <a:pt x="20" y="5"/>
                          <a:pt x="19" y="5"/>
                        </a:cubicBezTo>
                        <a:cubicBezTo>
                          <a:pt x="15" y="5"/>
                          <a:pt x="13" y="5"/>
                          <a:pt x="12" y="4"/>
                        </a:cubicBezTo>
                        <a:cubicBezTo>
                          <a:pt x="9" y="2"/>
                          <a:pt x="4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1"/>
                          <a:pt x="2" y="1"/>
                          <a:pt x="3" y="1"/>
                        </a:cubicBezTo>
                        <a:cubicBezTo>
                          <a:pt x="8" y="3"/>
                          <a:pt x="13" y="4"/>
                          <a:pt x="15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90" name="Freeform 1169"/>
                  <p:cNvSpPr/>
                  <p:nvPr/>
                </p:nvSpPr>
                <p:spPr bwMode="auto">
                  <a:xfrm>
                    <a:off x="3082" y="2533"/>
                    <a:ext cx="224" cy="179"/>
                  </a:xfrm>
                  <a:custGeom>
                    <a:avLst/>
                    <a:gdLst>
                      <a:gd name="T0" fmla="*/ 124 w 234"/>
                      <a:gd name="T1" fmla="*/ 38 h 186"/>
                      <a:gd name="T2" fmla="*/ 121 w 234"/>
                      <a:gd name="T3" fmla="*/ 38 h 186"/>
                      <a:gd name="T4" fmla="*/ 79 w 234"/>
                      <a:gd name="T5" fmla="*/ 13 h 186"/>
                      <a:gd name="T6" fmla="*/ 60 w 234"/>
                      <a:gd name="T7" fmla="*/ 2 h 186"/>
                      <a:gd name="T8" fmla="*/ 55 w 234"/>
                      <a:gd name="T9" fmla="*/ 0 h 186"/>
                      <a:gd name="T10" fmla="*/ 51 w 234"/>
                      <a:gd name="T11" fmla="*/ 1 h 186"/>
                      <a:gd name="T12" fmla="*/ 45 w 234"/>
                      <a:gd name="T13" fmla="*/ 2 h 186"/>
                      <a:gd name="T14" fmla="*/ 36 w 234"/>
                      <a:gd name="T15" fmla="*/ 18 h 186"/>
                      <a:gd name="T16" fmla="*/ 27 w 234"/>
                      <a:gd name="T17" fmla="*/ 26 h 186"/>
                      <a:gd name="T18" fmla="*/ 22 w 234"/>
                      <a:gd name="T19" fmla="*/ 30 h 186"/>
                      <a:gd name="T20" fmla="*/ 20 w 234"/>
                      <a:gd name="T21" fmla="*/ 32 h 186"/>
                      <a:gd name="T22" fmla="*/ 13 w 234"/>
                      <a:gd name="T23" fmla="*/ 36 h 186"/>
                      <a:gd name="T24" fmla="*/ 11 w 234"/>
                      <a:gd name="T25" fmla="*/ 36 h 186"/>
                      <a:gd name="T26" fmla="*/ 10 w 234"/>
                      <a:gd name="T27" fmla="*/ 36 h 186"/>
                      <a:gd name="T28" fmla="*/ 9 w 234"/>
                      <a:gd name="T29" fmla="*/ 36 h 186"/>
                      <a:gd name="T30" fmla="*/ 7 w 234"/>
                      <a:gd name="T31" fmla="*/ 35 h 186"/>
                      <a:gd name="T32" fmla="*/ 5 w 234"/>
                      <a:gd name="T33" fmla="*/ 34 h 186"/>
                      <a:gd name="T34" fmla="*/ 3 w 234"/>
                      <a:gd name="T35" fmla="*/ 33 h 186"/>
                      <a:gd name="T36" fmla="*/ 1 w 234"/>
                      <a:gd name="T37" fmla="*/ 33 h 186"/>
                      <a:gd name="T38" fmla="*/ 1 w 234"/>
                      <a:gd name="T39" fmla="*/ 47 h 186"/>
                      <a:gd name="T40" fmla="*/ 28 w 234"/>
                      <a:gd name="T41" fmla="*/ 85 h 186"/>
                      <a:gd name="T42" fmla="*/ 46 w 234"/>
                      <a:gd name="T43" fmla="*/ 108 h 186"/>
                      <a:gd name="T44" fmla="*/ 58 w 234"/>
                      <a:gd name="T45" fmla="*/ 140 h 186"/>
                      <a:gd name="T46" fmla="*/ 85 w 234"/>
                      <a:gd name="T47" fmla="*/ 179 h 186"/>
                      <a:gd name="T48" fmla="*/ 89 w 234"/>
                      <a:gd name="T49" fmla="*/ 186 h 186"/>
                      <a:gd name="T50" fmla="*/ 91 w 234"/>
                      <a:gd name="T51" fmla="*/ 185 h 186"/>
                      <a:gd name="T52" fmla="*/ 97 w 234"/>
                      <a:gd name="T53" fmla="*/ 174 h 186"/>
                      <a:gd name="T54" fmla="*/ 109 w 234"/>
                      <a:gd name="T55" fmla="*/ 175 h 186"/>
                      <a:gd name="T56" fmla="*/ 136 w 234"/>
                      <a:gd name="T57" fmla="*/ 179 h 186"/>
                      <a:gd name="T58" fmla="*/ 159 w 234"/>
                      <a:gd name="T59" fmla="*/ 161 h 186"/>
                      <a:gd name="T60" fmla="*/ 193 w 234"/>
                      <a:gd name="T61" fmla="*/ 156 h 186"/>
                      <a:gd name="T62" fmla="*/ 222 w 234"/>
                      <a:gd name="T63" fmla="*/ 147 h 186"/>
                      <a:gd name="T64" fmla="*/ 226 w 234"/>
                      <a:gd name="T65" fmla="*/ 145 h 186"/>
                      <a:gd name="T66" fmla="*/ 232 w 234"/>
                      <a:gd name="T67" fmla="*/ 129 h 186"/>
                      <a:gd name="T68" fmla="*/ 230 w 234"/>
                      <a:gd name="T69" fmla="*/ 117 h 186"/>
                      <a:gd name="T70" fmla="*/ 229 w 234"/>
                      <a:gd name="T71" fmla="*/ 117 h 186"/>
                      <a:gd name="T72" fmla="*/ 227 w 234"/>
                      <a:gd name="T73" fmla="*/ 117 h 186"/>
                      <a:gd name="T74" fmla="*/ 225 w 234"/>
                      <a:gd name="T75" fmla="*/ 117 h 186"/>
                      <a:gd name="T76" fmla="*/ 211 w 234"/>
                      <a:gd name="T77" fmla="*/ 115 h 186"/>
                      <a:gd name="T78" fmla="*/ 207 w 234"/>
                      <a:gd name="T79" fmla="*/ 115 h 186"/>
                      <a:gd name="T80" fmla="*/ 200 w 234"/>
                      <a:gd name="T81" fmla="*/ 113 h 186"/>
                      <a:gd name="T82" fmla="*/ 198 w 234"/>
                      <a:gd name="T83" fmla="*/ 111 h 186"/>
                      <a:gd name="T84" fmla="*/ 195 w 234"/>
                      <a:gd name="T85" fmla="*/ 109 h 186"/>
                      <a:gd name="T86" fmla="*/ 193 w 234"/>
                      <a:gd name="T87" fmla="*/ 106 h 186"/>
                      <a:gd name="T88" fmla="*/ 192 w 234"/>
                      <a:gd name="T89" fmla="*/ 103 h 186"/>
                      <a:gd name="T90" fmla="*/ 187 w 234"/>
                      <a:gd name="T91" fmla="*/ 95 h 186"/>
                      <a:gd name="T92" fmla="*/ 185 w 234"/>
                      <a:gd name="T93" fmla="*/ 94 h 186"/>
                      <a:gd name="T94" fmla="*/ 183 w 234"/>
                      <a:gd name="T95" fmla="*/ 94 h 186"/>
                      <a:gd name="T96" fmla="*/ 181 w 234"/>
                      <a:gd name="T97" fmla="*/ 92 h 186"/>
                      <a:gd name="T98" fmla="*/ 179 w 234"/>
                      <a:gd name="T99" fmla="*/ 90 h 186"/>
                      <a:gd name="T100" fmla="*/ 177 w 234"/>
                      <a:gd name="T101" fmla="*/ 87 h 186"/>
                      <a:gd name="T102" fmla="*/ 167 w 234"/>
                      <a:gd name="T103" fmla="*/ 63 h 186"/>
                      <a:gd name="T104" fmla="*/ 154 w 234"/>
                      <a:gd name="T105" fmla="*/ 46 h 186"/>
                      <a:gd name="T106" fmla="*/ 132 w 234"/>
                      <a:gd name="T107" fmla="*/ 39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</a:cxnLst>
                    <a:rect l="0" t="0" r="r" b="b"/>
                    <a:pathLst>
                      <a:path w="234" h="186">
                        <a:moveTo>
                          <a:pt x="132" y="39"/>
                        </a:moveTo>
                        <a:cubicBezTo>
                          <a:pt x="129" y="39"/>
                          <a:pt x="126" y="39"/>
                          <a:pt x="125" y="38"/>
                        </a:cubicBezTo>
                        <a:cubicBezTo>
                          <a:pt x="125" y="38"/>
                          <a:pt x="125" y="38"/>
                          <a:pt x="124" y="38"/>
                        </a:cubicBezTo>
                        <a:cubicBezTo>
                          <a:pt x="124" y="38"/>
                          <a:pt x="123" y="38"/>
                          <a:pt x="122" y="38"/>
                        </a:cubicBezTo>
                        <a:cubicBezTo>
                          <a:pt x="122" y="38"/>
                          <a:pt x="122" y="38"/>
                          <a:pt x="122" y="38"/>
                        </a:cubicBezTo>
                        <a:cubicBezTo>
                          <a:pt x="121" y="38"/>
                          <a:pt x="121" y="38"/>
                          <a:pt x="121" y="38"/>
                        </a:cubicBezTo>
                        <a:cubicBezTo>
                          <a:pt x="121" y="38"/>
                          <a:pt x="120" y="38"/>
                          <a:pt x="120" y="38"/>
                        </a:cubicBezTo>
                        <a:cubicBezTo>
                          <a:pt x="117" y="38"/>
                          <a:pt x="110" y="37"/>
                          <a:pt x="106" y="33"/>
                        </a:cubicBezTo>
                        <a:cubicBezTo>
                          <a:pt x="101" y="29"/>
                          <a:pt x="82" y="15"/>
                          <a:pt x="79" y="13"/>
                        </a:cubicBezTo>
                        <a:cubicBezTo>
                          <a:pt x="78" y="13"/>
                          <a:pt x="78" y="13"/>
                          <a:pt x="78" y="13"/>
                        </a:cubicBezTo>
                        <a:cubicBezTo>
                          <a:pt x="76" y="12"/>
                          <a:pt x="74" y="11"/>
                          <a:pt x="72" y="9"/>
                        </a:cubicBezTo>
                        <a:cubicBezTo>
                          <a:pt x="69" y="7"/>
                          <a:pt x="63" y="3"/>
                          <a:pt x="60" y="2"/>
                        </a:cubicBezTo>
                        <a:cubicBezTo>
                          <a:pt x="59" y="1"/>
                          <a:pt x="58" y="1"/>
                          <a:pt x="57" y="1"/>
                        </a:cubicBezTo>
                        <a:cubicBezTo>
                          <a:pt x="57" y="1"/>
                          <a:pt x="56" y="1"/>
                          <a:pt x="56" y="1"/>
                        </a:cubicBezTo>
                        <a:cubicBezTo>
                          <a:pt x="55" y="0"/>
                          <a:pt x="55" y="0"/>
                          <a:pt x="55" y="0"/>
                        </a:cubicBezTo>
                        <a:cubicBezTo>
                          <a:pt x="55" y="0"/>
                          <a:pt x="55" y="0"/>
                          <a:pt x="55" y="0"/>
                        </a:cubicBezTo>
                        <a:cubicBezTo>
                          <a:pt x="54" y="0"/>
                          <a:pt x="53" y="0"/>
                          <a:pt x="52" y="1"/>
                        </a:cubicBezTo>
                        <a:cubicBezTo>
                          <a:pt x="52" y="1"/>
                          <a:pt x="52" y="1"/>
                          <a:pt x="51" y="1"/>
                        </a:cubicBezTo>
                        <a:cubicBezTo>
                          <a:pt x="51" y="1"/>
                          <a:pt x="51" y="1"/>
                          <a:pt x="51" y="1"/>
                        </a:cubicBezTo>
                        <a:cubicBezTo>
                          <a:pt x="48" y="1"/>
                          <a:pt x="48" y="1"/>
                          <a:pt x="48" y="1"/>
                        </a:cubicBezTo>
                        <a:cubicBezTo>
                          <a:pt x="47" y="1"/>
                          <a:pt x="46" y="1"/>
                          <a:pt x="45" y="2"/>
                        </a:cubicBezTo>
                        <a:cubicBezTo>
                          <a:pt x="44" y="3"/>
                          <a:pt x="42" y="4"/>
                          <a:pt x="37" y="4"/>
                        </a:cubicBezTo>
                        <a:cubicBezTo>
                          <a:pt x="31" y="4"/>
                          <a:pt x="28" y="7"/>
                          <a:pt x="27" y="8"/>
                        </a:cubicBezTo>
                        <a:cubicBezTo>
                          <a:pt x="30" y="10"/>
                          <a:pt x="36" y="15"/>
                          <a:pt x="36" y="18"/>
                        </a:cubicBezTo>
                        <a:cubicBezTo>
                          <a:pt x="36" y="19"/>
                          <a:pt x="36" y="20"/>
                          <a:pt x="35" y="21"/>
                        </a:cubicBezTo>
                        <a:cubicBezTo>
                          <a:pt x="34" y="21"/>
                          <a:pt x="34" y="22"/>
                          <a:pt x="33" y="23"/>
                        </a:cubicBezTo>
                        <a:cubicBezTo>
                          <a:pt x="32" y="24"/>
                          <a:pt x="30" y="26"/>
                          <a:pt x="27" y="26"/>
                        </a:cubicBezTo>
                        <a:cubicBezTo>
                          <a:pt x="22" y="26"/>
                          <a:pt x="22" y="27"/>
                          <a:pt x="22" y="28"/>
                        </a:cubicBezTo>
                        <a:cubicBezTo>
                          <a:pt x="22" y="28"/>
                          <a:pt x="22" y="29"/>
                          <a:pt x="22" y="29"/>
                        </a:cubicBezTo>
                        <a:cubicBezTo>
                          <a:pt x="22" y="29"/>
                          <a:pt x="22" y="29"/>
                          <a:pt x="22" y="30"/>
                        </a:cubicBezTo>
                        <a:cubicBezTo>
                          <a:pt x="21" y="30"/>
                          <a:pt x="21" y="30"/>
                          <a:pt x="21" y="31"/>
                        </a:cubicBezTo>
                        <a:cubicBezTo>
                          <a:pt x="21" y="31"/>
                          <a:pt x="21" y="31"/>
                          <a:pt x="21" y="31"/>
                        </a:cubicBezTo>
                        <a:cubicBezTo>
                          <a:pt x="20" y="31"/>
                          <a:pt x="20" y="32"/>
                          <a:pt x="20" y="32"/>
                        </a:cubicBezTo>
                        <a:cubicBezTo>
                          <a:pt x="20" y="32"/>
                          <a:pt x="20" y="32"/>
                          <a:pt x="20" y="32"/>
                        </a:cubicBezTo>
                        <a:cubicBezTo>
                          <a:pt x="19" y="33"/>
                          <a:pt x="19" y="33"/>
                          <a:pt x="19" y="33"/>
                        </a:cubicBezTo>
                        <a:cubicBezTo>
                          <a:pt x="17" y="35"/>
                          <a:pt x="15" y="36"/>
                          <a:pt x="13" y="36"/>
                        </a:cubicBezTo>
                        <a:cubicBezTo>
                          <a:pt x="13" y="36"/>
                          <a:pt x="13" y="36"/>
                          <a:pt x="13" y="36"/>
                        </a:cubicBezTo>
                        <a:cubicBezTo>
                          <a:pt x="12" y="36"/>
                          <a:pt x="12" y="36"/>
                          <a:pt x="12" y="36"/>
                        </a:cubicBezTo>
                        <a:cubicBezTo>
                          <a:pt x="11" y="36"/>
                          <a:pt x="11" y="36"/>
                          <a:pt x="11" y="36"/>
                        </a:cubicBezTo>
                        <a:cubicBezTo>
                          <a:pt x="11" y="36"/>
                          <a:pt x="11" y="36"/>
                          <a:pt x="11" y="36"/>
                        </a:cubicBezTo>
                        <a:cubicBezTo>
                          <a:pt x="11" y="36"/>
                          <a:pt x="11" y="36"/>
                          <a:pt x="11" y="36"/>
                        </a:cubicBezTo>
                        <a:cubicBezTo>
                          <a:pt x="10" y="36"/>
                          <a:pt x="10" y="36"/>
                          <a:pt x="10" y="36"/>
                        </a:cubicBezTo>
                        <a:cubicBezTo>
                          <a:pt x="10" y="36"/>
                          <a:pt x="10" y="36"/>
                          <a:pt x="10" y="36"/>
                        </a:cubicBezTo>
                        <a:cubicBezTo>
                          <a:pt x="10" y="36"/>
                          <a:pt x="10" y="36"/>
                          <a:pt x="9" y="36"/>
                        </a:cubicBezTo>
                        <a:cubicBezTo>
                          <a:pt x="9" y="36"/>
                          <a:pt x="9" y="36"/>
                          <a:pt x="9" y="36"/>
                        </a:cubicBezTo>
                        <a:cubicBezTo>
                          <a:pt x="9" y="36"/>
                          <a:pt x="9" y="36"/>
                          <a:pt x="8" y="36"/>
                        </a:cubicBezTo>
                        <a:cubicBezTo>
                          <a:pt x="8" y="36"/>
                          <a:pt x="8" y="35"/>
                          <a:pt x="8" y="35"/>
                        </a:cubicBezTo>
                        <a:cubicBezTo>
                          <a:pt x="8" y="35"/>
                          <a:pt x="7" y="35"/>
                          <a:pt x="7" y="35"/>
                        </a:cubicBezTo>
                        <a:cubicBezTo>
                          <a:pt x="7" y="35"/>
                          <a:pt x="7" y="35"/>
                          <a:pt x="6" y="35"/>
                        </a:cubicBezTo>
                        <a:cubicBezTo>
                          <a:pt x="6" y="35"/>
                          <a:pt x="6" y="34"/>
                          <a:pt x="5" y="34"/>
                        </a:cubicBezTo>
                        <a:cubicBezTo>
                          <a:pt x="5" y="34"/>
                          <a:pt x="5" y="34"/>
                          <a:pt x="5" y="34"/>
                        </a:cubicBezTo>
                        <a:cubicBezTo>
                          <a:pt x="4" y="34"/>
                          <a:pt x="4" y="33"/>
                          <a:pt x="3" y="33"/>
                        </a:cubicBezTo>
                        <a:cubicBezTo>
                          <a:pt x="3" y="33"/>
                          <a:pt x="3" y="33"/>
                          <a:pt x="3" y="33"/>
                        </a:cubicBezTo>
                        <a:cubicBezTo>
                          <a:pt x="3" y="33"/>
                          <a:pt x="3" y="33"/>
                          <a:pt x="3" y="33"/>
                        </a:cubicBezTo>
                        <a:cubicBezTo>
                          <a:pt x="2" y="33"/>
                          <a:pt x="2" y="33"/>
                          <a:pt x="2" y="33"/>
                        </a:cubicBezTo>
                        <a:cubicBezTo>
                          <a:pt x="2" y="33"/>
                          <a:pt x="1" y="32"/>
                          <a:pt x="1" y="32"/>
                        </a:cubicBezTo>
                        <a:cubicBezTo>
                          <a:pt x="1" y="33"/>
                          <a:pt x="1" y="33"/>
                          <a:pt x="1" y="33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ubicBezTo>
                          <a:pt x="1" y="37"/>
                          <a:pt x="1" y="38"/>
                          <a:pt x="1" y="40"/>
                        </a:cubicBezTo>
                        <a:cubicBezTo>
                          <a:pt x="1" y="42"/>
                          <a:pt x="1" y="46"/>
                          <a:pt x="1" y="47"/>
                        </a:cubicBezTo>
                        <a:cubicBezTo>
                          <a:pt x="3" y="47"/>
                          <a:pt x="4" y="49"/>
                          <a:pt x="6" y="51"/>
                        </a:cubicBezTo>
                        <a:cubicBezTo>
                          <a:pt x="7" y="53"/>
                          <a:pt x="9" y="56"/>
                          <a:pt x="11" y="58"/>
                        </a:cubicBezTo>
                        <a:cubicBezTo>
                          <a:pt x="16" y="63"/>
                          <a:pt x="28" y="80"/>
                          <a:pt x="28" y="85"/>
                        </a:cubicBezTo>
                        <a:cubicBezTo>
                          <a:pt x="28" y="87"/>
                          <a:pt x="29" y="91"/>
                          <a:pt x="36" y="96"/>
                        </a:cubicBezTo>
                        <a:cubicBezTo>
                          <a:pt x="40" y="99"/>
                          <a:pt x="42" y="102"/>
                          <a:pt x="43" y="105"/>
                        </a:cubicBezTo>
                        <a:cubicBezTo>
                          <a:pt x="44" y="106"/>
                          <a:pt x="45" y="108"/>
                          <a:pt x="46" y="108"/>
                        </a:cubicBezTo>
                        <a:cubicBezTo>
                          <a:pt x="49" y="111"/>
                          <a:pt x="49" y="115"/>
                          <a:pt x="49" y="119"/>
                        </a:cubicBezTo>
                        <a:cubicBezTo>
                          <a:pt x="49" y="120"/>
                          <a:pt x="49" y="121"/>
                          <a:pt x="49" y="123"/>
                        </a:cubicBezTo>
                        <a:cubicBezTo>
                          <a:pt x="50" y="129"/>
                          <a:pt x="52" y="137"/>
                          <a:pt x="58" y="140"/>
                        </a:cubicBezTo>
                        <a:cubicBezTo>
                          <a:pt x="65" y="144"/>
                          <a:pt x="69" y="149"/>
                          <a:pt x="71" y="156"/>
                        </a:cubicBezTo>
                        <a:cubicBezTo>
                          <a:pt x="74" y="163"/>
                          <a:pt x="78" y="169"/>
                          <a:pt x="81" y="172"/>
                        </a:cubicBezTo>
                        <a:cubicBezTo>
                          <a:pt x="84" y="175"/>
                          <a:pt x="84" y="177"/>
                          <a:pt x="85" y="179"/>
                        </a:cubicBezTo>
                        <a:cubicBezTo>
                          <a:pt x="85" y="180"/>
                          <a:pt x="85" y="180"/>
                          <a:pt x="85" y="181"/>
                        </a:cubicBezTo>
                        <a:cubicBezTo>
                          <a:pt x="86" y="182"/>
                          <a:pt x="87" y="184"/>
                          <a:pt x="88" y="186"/>
                        </a:cubicBezTo>
                        <a:cubicBezTo>
                          <a:pt x="89" y="186"/>
                          <a:pt x="89" y="186"/>
                          <a:pt x="89" y="186"/>
                        </a:cubicBezTo>
                        <a:cubicBezTo>
                          <a:pt x="89" y="186"/>
                          <a:pt x="90" y="186"/>
                          <a:pt x="90" y="185"/>
                        </a:cubicBezTo>
                        <a:cubicBezTo>
                          <a:pt x="90" y="185"/>
                          <a:pt x="90" y="185"/>
                          <a:pt x="90" y="185"/>
                        </a:cubicBezTo>
                        <a:cubicBezTo>
                          <a:pt x="90" y="185"/>
                          <a:pt x="91" y="185"/>
                          <a:pt x="91" y="185"/>
                        </a:cubicBezTo>
                        <a:cubicBezTo>
                          <a:pt x="91" y="185"/>
                          <a:pt x="91" y="184"/>
                          <a:pt x="90" y="184"/>
                        </a:cubicBezTo>
                        <a:cubicBezTo>
                          <a:pt x="90" y="182"/>
                          <a:pt x="90" y="180"/>
                          <a:pt x="91" y="179"/>
                        </a:cubicBezTo>
                        <a:cubicBezTo>
                          <a:pt x="92" y="177"/>
                          <a:pt x="94" y="175"/>
                          <a:pt x="97" y="174"/>
                        </a:cubicBezTo>
                        <a:cubicBezTo>
                          <a:pt x="98" y="173"/>
                          <a:pt x="99" y="174"/>
                          <a:pt x="101" y="174"/>
                        </a:cubicBezTo>
                        <a:cubicBezTo>
                          <a:pt x="102" y="175"/>
                          <a:pt x="103" y="175"/>
                          <a:pt x="105" y="175"/>
                        </a:cubicBezTo>
                        <a:cubicBezTo>
                          <a:pt x="106" y="175"/>
                          <a:pt x="107" y="175"/>
                          <a:pt x="109" y="175"/>
                        </a:cubicBezTo>
                        <a:cubicBezTo>
                          <a:pt x="109" y="175"/>
                          <a:pt x="118" y="175"/>
                          <a:pt x="120" y="177"/>
                        </a:cubicBezTo>
                        <a:cubicBezTo>
                          <a:pt x="121" y="177"/>
                          <a:pt x="123" y="177"/>
                          <a:pt x="125" y="177"/>
                        </a:cubicBezTo>
                        <a:cubicBezTo>
                          <a:pt x="130" y="177"/>
                          <a:pt x="134" y="178"/>
                          <a:pt x="136" y="179"/>
                        </a:cubicBezTo>
                        <a:cubicBezTo>
                          <a:pt x="137" y="180"/>
                          <a:pt x="138" y="180"/>
                          <a:pt x="138" y="180"/>
                        </a:cubicBezTo>
                        <a:cubicBezTo>
                          <a:pt x="140" y="180"/>
                          <a:pt x="141" y="178"/>
                          <a:pt x="141" y="177"/>
                        </a:cubicBezTo>
                        <a:cubicBezTo>
                          <a:pt x="143" y="172"/>
                          <a:pt x="158" y="162"/>
                          <a:pt x="159" y="161"/>
                        </a:cubicBezTo>
                        <a:cubicBezTo>
                          <a:pt x="161" y="160"/>
                          <a:pt x="163" y="160"/>
                          <a:pt x="169" y="160"/>
                        </a:cubicBezTo>
                        <a:cubicBezTo>
                          <a:pt x="174" y="160"/>
                          <a:pt x="179" y="160"/>
                          <a:pt x="182" y="160"/>
                        </a:cubicBezTo>
                        <a:cubicBezTo>
                          <a:pt x="184" y="159"/>
                          <a:pt x="187" y="158"/>
                          <a:pt x="193" y="156"/>
                        </a:cubicBezTo>
                        <a:cubicBezTo>
                          <a:pt x="195" y="156"/>
                          <a:pt x="196" y="155"/>
                          <a:pt x="198" y="155"/>
                        </a:cubicBezTo>
                        <a:cubicBezTo>
                          <a:pt x="207" y="152"/>
                          <a:pt x="217" y="149"/>
                          <a:pt x="222" y="147"/>
                        </a:cubicBezTo>
                        <a:cubicBezTo>
                          <a:pt x="222" y="147"/>
                          <a:pt x="222" y="147"/>
                          <a:pt x="222" y="147"/>
                        </a:cubicBezTo>
                        <a:cubicBezTo>
                          <a:pt x="223" y="146"/>
                          <a:pt x="224" y="146"/>
                          <a:pt x="224" y="146"/>
                        </a:cubicBezTo>
                        <a:cubicBezTo>
                          <a:pt x="224" y="146"/>
                          <a:pt x="225" y="146"/>
                          <a:pt x="225" y="146"/>
                        </a:cubicBezTo>
                        <a:cubicBezTo>
                          <a:pt x="225" y="146"/>
                          <a:pt x="225" y="146"/>
                          <a:pt x="226" y="145"/>
                        </a:cubicBezTo>
                        <a:cubicBezTo>
                          <a:pt x="226" y="145"/>
                          <a:pt x="226" y="145"/>
                          <a:pt x="226" y="145"/>
                        </a:cubicBezTo>
                        <a:cubicBezTo>
                          <a:pt x="226" y="145"/>
                          <a:pt x="227" y="145"/>
                          <a:pt x="227" y="145"/>
                        </a:cubicBezTo>
                        <a:cubicBezTo>
                          <a:pt x="228" y="144"/>
                          <a:pt x="230" y="135"/>
                          <a:pt x="232" y="129"/>
                        </a:cubicBezTo>
                        <a:cubicBezTo>
                          <a:pt x="233" y="127"/>
                          <a:pt x="233" y="126"/>
                          <a:pt x="233" y="125"/>
                        </a:cubicBezTo>
                        <a:cubicBezTo>
                          <a:pt x="234" y="124"/>
                          <a:pt x="234" y="123"/>
                          <a:pt x="234" y="123"/>
                        </a:cubicBezTo>
                        <a:cubicBezTo>
                          <a:pt x="234" y="121"/>
                          <a:pt x="231" y="117"/>
                          <a:pt x="230" y="117"/>
                        </a:cubicBezTo>
                        <a:cubicBezTo>
                          <a:pt x="230" y="117"/>
                          <a:pt x="230" y="117"/>
                          <a:pt x="229" y="117"/>
                        </a:cubicBezTo>
                        <a:cubicBezTo>
                          <a:pt x="229" y="117"/>
                          <a:pt x="229" y="117"/>
                          <a:pt x="229" y="117"/>
                        </a:cubicBezTo>
                        <a:cubicBezTo>
                          <a:pt x="229" y="117"/>
                          <a:pt x="229" y="117"/>
                          <a:pt x="229" y="117"/>
                        </a:cubicBezTo>
                        <a:cubicBezTo>
                          <a:pt x="229" y="117"/>
                          <a:pt x="229" y="117"/>
                          <a:pt x="229" y="117"/>
                        </a:cubicBezTo>
                        <a:cubicBezTo>
                          <a:pt x="229" y="117"/>
                          <a:pt x="229" y="117"/>
                          <a:pt x="229" y="117"/>
                        </a:cubicBezTo>
                        <a:cubicBezTo>
                          <a:pt x="227" y="117"/>
                          <a:pt x="227" y="117"/>
                          <a:pt x="227" y="117"/>
                        </a:cubicBezTo>
                        <a:cubicBezTo>
                          <a:pt x="227" y="117"/>
                          <a:pt x="227" y="117"/>
                          <a:pt x="227" y="117"/>
                        </a:cubicBezTo>
                        <a:cubicBezTo>
                          <a:pt x="225" y="117"/>
                          <a:pt x="225" y="117"/>
                          <a:pt x="225" y="117"/>
                        </a:cubicBezTo>
                        <a:cubicBezTo>
                          <a:pt x="225" y="117"/>
                          <a:pt x="225" y="117"/>
                          <a:pt x="225" y="117"/>
                        </a:cubicBezTo>
                        <a:cubicBezTo>
                          <a:pt x="224" y="117"/>
                          <a:pt x="224" y="117"/>
                          <a:pt x="223" y="117"/>
                        </a:cubicBezTo>
                        <a:cubicBezTo>
                          <a:pt x="220" y="116"/>
                          <a:pt x="215" y="116"/>
                          <a:pt x="211" y="115"/>
                        </a:cubicBezTo>
                        <a:cubicBezTo>
                          <a:pt x="211" y="115"/>
                          <a:pt x="211" y="115"/>
                          <a:pt x="211" y="115"/>
                        </a:cubicBezTo>
                        <a:cubicBezTo>
                          <a:pt x="210" y="115"/>
                          <a:pt x="210" y="115"/>
                          <a:pt x="209" y="115"/>
                        </a:cubicBezTo>
                        <a:cubicBezTo>
                          <a:pt x="209" y="115"/>
                          <a:pt x="208" y="115"/>
                          <a:pt x="208" y="115"/>
                        </a:cubicBezTo>
                        <a:cubicBezTo>
                          <a:pt x="208" y="115"/>
                          <a:pt x="207" y="115"/>
                          <a:pt x="207" y="115"/>
                        </a:cubicBezTo>
                        <a:cubicBezTo>
                          <a:pt x="204" y="114"/>
                          <a:pt x="201" y="114"/>
                          <a:pt x="200" y="114"/>
                        </a:cubicBezTo>
                        <a:cubicBezTo>
                          <a:pt x="200" y="113"/>
                          <a:pt x="200" y="113"/>
                          <a:pt x="200" y="113"/>
                        </a:cubicBezTo>
                        <a:cubicBezTo>
                          <a:pt x="200" y="113"/>
                          <a:pt x="200" y="113"/>
                          <a:pt x="200" y="113"/>
                        </a:cubicBezTo>
                        <a:cubicBezTo>
                          <a:pt x="199" y="113"/>
                          <a:pt x="199" y="113"/>
                          <a:pt x="199" y="113"/>
                        </a:cubicBezTo>
                        <a:cubicBezTo>
                          <a:pt x="199" y="112"/>
                          <a:pt x="199" y="112"/>
                          <a:pt x="198" y="112"/>
                        </a:cubicBezTo>
                        <a:cubicBezTo>
                          <a:pt x="198" y="112"/>
                          <a:pt x="198" y="112"/>
                          <a:pt x="198" y="111"/>
                        </a:cubicBezTo>
                        <a:cubicBezTo>
                          <a:pt x="197" y="111"/>
                          <a:pt x="197" y="111"/>
                          <a:pt x="197" y="111"/>
                        </a:cubicBezTo>
                        <a:cubicBezTo>
                          <a:pt x="197" y="110"/>
                          <a:pt x="197" y="110"/>
                          <a:pt x="196" y="110"/>
                        </a:cubicBezTo>
                        <a:cubicBezTo>
                          <a:pt x="196" y="110"/>
                          <a:pt x="196" y="109"/>
                          <a:pt x="195" y="109"/>
                        </a:cubicBezTo>
                        <a:cubicBezTo>
                          <a:pt x="195" y="109"/>
                          <a:pt x="195" y="109"/>
                          <a:pt x="195" y="108"/>
                        </a:cubicBezTo>
                        <a:cubicBezTo>
                          <a:pt x="195" y="108"/>
                          <a:pt x="194" y="108"/>
                          <a:pt x="194" y="107"/>
                        </a:cubicBezTo>
                        <a:cubicBezTo>
                          <a:pt x="194" y="107"/>
                          <a:pt x="194" y="107"/>
                          <a:pt x="193" y="106"/>
                        </a:cubicBezTo>
                        <a:cubicBezTo>
                          <a:pt x="193" y="106"/>
                          <a:pt x="193" y="106"/>
                          <a:pt x="193" y="105"/>
                        </a:cubicBezTo>
                        <a:cubicBezTo>
                          <a:pt x="193" y="105"/>
                          <a:pt x="192" y="105"/>
                          <a:pt x="192" y="104"/>
                        </a:cubicBezTo>
                        <a:cubicBezTo>
                          <a:pt x="192" y="104"/>
                          <a:pt x="192" y="103"/>
                          <a:pt x="192" y="103"/>
                        </a:cubicBezTo>
                        <a:cubicBezTo>
                          <a:pt x="192" y="103"/>
                          <a:pt x="192" y="102"/>
                          <a:pt x="191" y="102"/>
                        </a:cubicBezTo>
                        <a:cubicBezTo>
                          <a:pt x="191" y="101"/>
                          <a:pt x="191" y="101"/>
                          <a:pt x="191" y="101"/>
                        </a:cubicBezTo>
                        <a:cubicBezTo>
                          <a:pt x="190" y="99"/>
                          <a:pt x="188" y="97"/>
                          <a:pt x="187" y="95"/>
                        </a:cubicBezTo>
                        <a:cubicBezTo>
                          <a:pt x="187" y="95"/>
                          <a:pt x="187" y="95"/>
                          <a:pt x="187" y="95"/>
                        </a:cubicBezTo>
                        <a:cubicBezTo>
                          <a:pt x="186" y="95"/>
                          <a:pt x="186" y="95"/>
                          <a:pt x="186" y="95"/>
                        </a:cubicBezTo>
                        <a:cubicBezTo>
                          <a:pt x="186" y="95"/>
                          <a:pt x="186" y="94"/>
                          <a:pt x="185" y="94"/>
                        </a:cubicBezTo>
                        <a:cubicBezTo>
                          <a:pt x="185" y="94"/>
                          <a:pt x="185" y="94"/>
                          <a:pt x="185" y="94"/>
                        </a:cubicBezTo>
                        <a:cubicBezTo>
                          <a:pt x="184" y="94"/>
                          <a:pt x="184" y="94"/>
                          <a:pt x="184" y="94"/>
                        </a:cubicBezTo>
                        <a:cubicBezTo>
                          <a:pt x="184" y="94"/>
                          <a:pt x="184" y="94"/>
                          <a:pt x="183" y="94"/>
                        </a:cubicBezTo>
                        <a:cubicBezTo>
                          <a:pt x="183" y="94"/>
                          <a:pt x="183" y="94"/>
                          <a:pt x="182" y="93"/>
                        </a:cubicBezTo>
                        <a:cubicBezTo>
                          <a:pt x="182" y="93"/>
                          <a:pt x="182" y="93"/>
                          <a:pt x="182" y="93"/>
                        </a:cubicBezTo>
                        <a:cubicBezTo>
                          <a:pt x="182" y="93"/>
                          <a:pt x="181" y="93"/>
                          <a:pt x="181" y="92"/>
                        </a:cubicBezTo>
                        <a:cubicBezTo>
                          <a:pt x="181" y="92"/>
                          <a:pt x="181" y="92"/>
                          <a:pt x="180" y="92"/>
                        </a:cubicBezTo>
                        <a:cubicBezTo>
                          <a:pt x="180" y="92"/>
                          <a:pt x="180" y="91"/>
                          <a:pt x="179" y="91"/>
                        </a:cubicBezTo>
                        <a:cubicBezTo>
                          <a:pt x="179" y="91"/>
                          <a:pt x="179" y="91"/>
                          <a:pt x="179" y="90"/>
                        </a:cubicBezTo>
                        <a:cubicBezTo>
                          <a:pt x="179" y="90"/>
                          <a:pt x="178" y="90"/>
                          <a:pt x="178" y="89"/>
                        </a:cubicBezTo>
                        <a:cubicBezTo>
                          <a:pt x="178" y="89"/>
                          <a:pt x="178" y="89"/>
                          <a:pt x="178" y="88"/>
                        </a:cubicBezTo>
                        <a:cubicBezTo>
                          <a:pt x="178" y="88"/>
                          <a:pt x="177" y="88"/>
                          <a:pt x="177" y="87"/>
                        </a:cubicBezTo>
                        <a:cubicBezTo>
                          <a:pt x="175" y="85"/>
                          <a:pt x="171" y="80"/>
                          <a:pt x="171" y="76"/>
                        </a:cubicBezTo>
                        <a:cubicBezTo>
                          <a:pt x="170" y="74"/>
                          <a:pt x="171" y="73"/>
                          <a:pt x="171" y="73"/>
                        </a:cubicBezTo>
                        <a:cubicBezTo>
                          <a:pt x="173" y="71"/>
                          <a:pt x="170" y="66"/>
                          <a:pt x="167" y="63"/>
                        </a:cubicBezTo>
                        <a:cubicBezTo>
                          <a:pt x="165" y="62"/>
                          <a:pt x="165" y="62"/>
                          <a:pt x="165" y="62"/>
                        </a:cubicBezTo>
                        <a:cubicBezTo>
                          <a:pt x="159" y="57"/>
                          <a:pt x="155" y="52"/>
                          <a:pt x="154" y="49"/>
                        </a:cubicBezTo>
                        <a:cubicBezTo>
                          <a:pt x="154" y="48"/>
                          <a:pt x="154" y="47"/>
                          <a:pt x="154" y="46"/>
                        </a:cubicBezTo>
                        <a:cubicBezTo>
                          <a:pt x="145" y="45"/>
                          <a:pt x="145" y="45"/>
                          <a:pt x="145" y="45"/>
                        </a:cubicBezTo>
                        <a:cubicBezTo>
                          <a:pt x="139" y="40"/>
                          <a:pt x="139" y="40"/>
                          <a:pt x="139" y="40"/>
                        </a:cubicBezTo>
                        <a:lnTo>
                          <a:pt x="132" y="3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91" name="Freeform 1170"/>
                  <p:cNvSpPr/>
                  <p:nvPr/>
                </p:nvSpPr>
                <p:spPr bwMode="auto">
                  <a:xfrm>
                    <a:off x="3270" y="2619"/>
                    <a:ext cx="81" cy="91"/>
                  </a:xfrm>
                  <a:custGeom>
                    <a:avLst/>
                    <a:gdLst>
                      <a:gd name="T0" fmla="*/ 35 w 85"/>
                      <a:gd name="T1" fmla="*/ 24 h 95"/>
                      <a:gd name="T2" fmla="*/ 36 w 85"/>
                      <a:gd name="T3" fmla="*/ 24 h 95"/>
                      <a:gd name="T4" fmla="*/ 37 w 85"/>
                      <a:gd name="T5" fmla="*/ 25 h 95"/>
                      <a:gd name="T6" fmla="*/ 37 w 85"/>
                      <a:gd name="T7" fmla="*/ 25 h 95"/>
                      <a:gd name="T8" fmla="*/ 38 w 85"/>
                      <a:gd name="T9" fmla="*/ 26 h 95"/>
                      <a:gd name="T10" fmla="*/ 38 w 85"/>
                      <a:gd name="T11" fmla="*/ 27 h 95"/>
                      <a:gd name="T12" fmla="*/ 39 w 85"/>
                      <a:gd name="T13" fmla="*/ 27 h 95"/>
                      <a:gd name="T14" fmla="*/ 40 w 85"/>
                      <a:gd name="T15" fmla="*/ 28 h 95"/>
                      <a:gd name="T16" fmla="*/ 40 w 85"/>
                      <a:gd name="T17" fmla="*/ 29 h 95"/>
                      <a:gd name="T18" fmla="*/ 40 w 85"/>
                      <a:gd name="T19" fmla="*/ 30 h 95"/>
                      <a:gd name="T20" fmla="*/ 41 w 85"/>
                      <a:gd name="T21" fmla="*/ 31 h 95"/>
                      <a:gd name="T22" fmla="*/ 41 w 85"/>
                      <a:gd name="T23" fmla="*/ 31 h 95"/>
                      <a:gd name="T24" fmla="*/ 41 w 85"/>
                      <a:gd name="T25" fmla="*/ 32 h 95"/>
                      <a:gd name="T26" fmla="*/ 42 w 85"/>
                      <a:gd name="T27" fmla="*/ 33 h 95"/>
                      <a:gd name="T28" fmla="*/ 42 w 85"/>
                      <a:gd name="T29" fmla="*/ 34 h 95"/>
                      <a:gd name="T30" fmla="*/ 33 w 85"/>
                      <a:gd name="T31" fmla="*/ 59 h 95"/>
                      <a:gd name="T32" fmla="*/ 32 w 85"/>
                      <a:gd name="T33" fmla="*/ 60 h 95"/>
                      <a:gd name="T34" fmla="*/ 32 w 85"/>
                      <a:gd name="T35" fmla="*/ 60 h 95"/>
                      <a:gd name="T36" fmla="*/ 31 w 85"/>
                      <a:gd name="T37" fmla="*/ 60 h 95"/>
                      <a:gd name="T38" fmla="*/ 30 w 85"/>
                      <a:gd name="T39" fmla="*/ 60 h 95"/>
                      <a:gd name="T40" fmla="*/ 26 w 85"/>
                      <a:gd name="T41" fmla="*/ 62 h 95"/>
                      <a:gd name="T42" fmla="*/ 25 w 85"/>
                      <a:gd name="T43" fmla="*/ 62 h 95"/>
                      <a:gd name="T44" fmla="*/ 23 w 85"/>
                      <a:gd name="T45" fmla="*/ 63 h 95"/>
                      <a:gd name="T46" fmla="*/ 22 w 85"/>
                      <a:gd name="T47" fmla="*/ 64 h 95"/>
                      <a:gd name="T48" fmla="*/ 19 w 85"/>
                      <a:gd name="T49" fmla="*/ 65 h 95"/>
                      <a:gd name="T50" fmla="*/ 19 w 85"/>
                      <a:gd name="T51" fmla="*/ 65 h 95"/>
                      <a:gd name="T52" fmla="*/ 0 w 85"/>
                      <a:gd name="T53" fmla="*/ 71 h 95"/>
                      <a:gd name="T54" fmla="*/ 10 w 85"/>
                      <a:gd name="T55" fmla="*/ 91 h 95"/>
                      <a:gd name="T56" fmla="*/ 11 w 85"/>
                      <a:gd name="T57" fmla="*/ 93 h 95"/>
                      <a:gd name="T58" fmla="*/ 11 w 85"/>
                      <a:gd name="T59" fmla="*/ 93 h 95"/>
                      <a:gd name="T60" fmla="*/ 12 w 85"/>
                      <a:gd name="T61" fmla="*/ 95 h 95"/>
                      <a:gd name="T62" fmla="*/ 13 w 85"/>
                      <a:gd name="T63" fmla="*/ 95 h 95"/>
                      <a:gd name="T64" fmla="*/ 26 w 85"/>
                      <a:gd name="T65" fmla="*/ 92 h 95"/>
                      <a:gd name="T66" fmla="*/ 32 w 85"/>
                      <a:gd name="T67" fmla="*/ 91 h 95"/>
                      <a:gd name="T68" fmla="*/ 33 w 85"/>
                      <a:gd name="T69" fmla="*/ 90 h 95"/>
                      <a:gd name="T70" fmla="*/ 35 w 85"/>
                      <a:gd name="T71" fmla="*/ 83 h 95"/>
                      <a:gd name="T72" fmla="*/ 43 w 85"/>
                      <a:gd name="T73" fmla="*/ 81 h 95"/>
                      <a:gd name="T74" fmla="*/ 46 w 85"/>
                      <a:gd name="T75" fmla="*/ 81 h 95"/>
                      <a:gd name="T76" fmla="*/ 48 w 85"/>
                      <a:gd name="T77" fmla="*/ 81 h 95"/>
                      <a:gd name="T78" fmla="*/ 50 w 85"/>
                      <a:gd name="T79" fmla="*/ 78 h 95"/>
                      <a:gd name="T80" fmla="*/ 56 w 85"/>
                      <a:gd name="T81" fmla="*/ 70 h 95"/>
                      <a:gd name="T82" fmla="*/ 60 w 85"/>
                      <a:gd name="T83" fmla="*/ 69 h 95"/>
                      <a:gd name="T84" fmla="*/ 62 w 85"/>
                      <a:gd name="T85" fmla="*/ 69 h 95"/>
                      <a:gd name="T86" fmla="*/ 67 w 85"/>
                      <a:gd name="T87" fmla="*/ 51 h 95"/>
                      <a:gd name="T88" fmla="*/ 75 w 85"/>
                      <a:gd name="T89" fmla="*/ 47 h 95"/>
                      <a:gd name="T90" fmla="*/ 80 w 85"/>
                      <a:gd name="T91" fmla="*/ 38 h 95"/>
                      <a:gd name="T92" fmla="*/ 84 w 85"/>
                      <a:gd name="T93" fmla="*/ 33 h 95"/>
                      <a:gd name="T94" fmla="*/ 85 w 85"/>
                      <a:gd name="T95" fmla="*/ 30 h 95"/>
                      <a:gd name="T96" fmla="*/ 85 w 85"/>
                      <a:gd name="T97" fmla="*/ 30 h 95"/>
                      <a:gd name="T98" fmla="*/ 74 w 85"/>
                      <a:gd name="T99" fmla="*/ 17 h 95"/>
                      <a:gd name="T100" fmla="*/ 70 w 85"/>
                      <a:gd name="T101" fmla="*/ 16 h 95"/>
                      <a:gd name="T102" fmla="*/ 56 w 85"/>
                      <a:gd name="T103" fmla="*/ 10 h 95"/>
                      <a:gd name="T104" fmla="*/ 49 w 85"/>
                      <a:gd name="T105" fmla="*/ 0 h 95"/>
                      <a:gd name="T106" fmla="*/ 47 w 85"/>
                      <a:gd name="T107" fmla="*/ 1 h 95"/>
                      <a:gd name="T108" fmla="*/ 44 w 85"/>
                      <a:gd name="T109" fmla="*/ 1 h 95"/>
                      <a:gd name="T110" fmla="*/ 44 w 85"/>
                      <a:gd name="T111" fmla="*/ 8 h 95"/>
                      <a:gd name="T112" fmla="*/ 37 w 85"/>
                      <a:gd name="T113" fmla="*/ 18 h 95"/>
                      <a:gd name="T114" fmla="*/ 35 w 85"/>
                      <a:gd name="T115" fmla="*/ 24 h 95"/>
                      <a:gd name="T116" fmla="*/ 35 w 85"/>
                      <a:gd name="T117" fmla="*/ 24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85" h="95">
                        <a:moveTo>
                          <a:pt x="35" y="24"/>
                        </a:moveTo>
                        <a:cubicBezTo>
                          <a:pt x="35" y="24"/>
                          <a:pt x="36" y="24"/>
                          <a:pt x="36" y="24"/>
                        </a:cubicBezTo>
                        <a:cubicBezTo>
                          <a:pt x="36" y="25"/>
                          <a:pt x="36" y="25"/>
                          <a:pt x="37" y="25"/>
                        </a:cubicBezTo>
                        <a:cubicBezTo>
                          <a:pt x="37" y="25"/>
                          <a:pt x="37" y="25"/>
                          <a:pt x="37" y="25"/>
                        </a:cubicBezTo>
                        <a:cubicBezTo>
                          <a:pt x="37" y="26"/>
                          <a:pt x="38" y="26"/>
                          <a:pt x="38" y="26"/>
                        </a:cubicBezTo>
                        <a:cubicBezTo>
                          <a:pt x="38" y="26"/>
                          <a:pt x="38" y="26"/>
                          <a:pt x="38" y="27"/>
                        </a:cubicBezTo>
                        <a:cubicBezTo>
                          <a:pt x="39" y="27"/>
                          <a:pt x="39" y="27"/>
                          <a:pt x="39" y="27"/>
                        </a:cubicBezTo>
                        <a:cubicBezTo>
                          <a:pt x="39" y="28"/>
                          <a:pt x="39" y="28"/>
                          <a:pt x="40" y="28"/>
                        </a:cubicBezTo>
                        <a:cubicBezTo>
                          <a:pt x="40" y="28"/>
                          <a:pt x="40" y="29"/>
                          <a:pt x="40" y="29"/>
                        </a:cubicBezTo>
                        <a:cubicBezTo>
                          <a:pt x="40" y="29"/>
                          <a:pt x="40" y="30"/>
                          <a:pt x="40" y="30"/>
                        </a:cubicBezTo>
                        <a:cubicBezTo>
                          <a:pt x="41" y="30"/>
                          <a:pt x="41" y="30"/>
                          <a:pt x="41" y="31"/>
                        </a:cubicBezTo>
                        <a:cubicBezTo>
                          <a:pt x="41" y="31"/>
                          <a:pt x="41" y="31"/>
                          <a:pt x="41" y="31"/>
                        </a:cubicBezTo>
                        <a:cubicBezTo>
                          <a:pt x="41" y="32"/>
                          <a:pt x="41" y="32"/>
                          <a:pt x="41" y="32"/>
                        </a:cubicBezTo>
                        <a:cubicBezTo>
                          <a:pt x="41" y="33"/>
                          <a:pt x="41" y="33"/>
                          <a:pt x="42" y="33"/>
                        </a:cubicBezTo>
                        <a:cubicBezTo>
                          <a:pt x="42" y="33"/>
                          <a:pt x="42" y="34"/>
                          <a:pt x="42" y="34"/>
                        </a:cubicBezTo>
                        <a:cubicBezTo>
                          <a:pt x="42" y="36"/>
                          <a:pt x="36" y="57"/>
                          <a:pt x="33" y="59"/>
                        </a:cubicBezTo>
                        <a:cubicBezTo>
                          <a:pt x="33" y="59"/>
                          <a:pt x="33" y="59"/>
                          <a:pt x="32" y="60"/>
                        </a:cubicBezTo>
                        <a:cubicBezTo>
                          <a:pt x="32" y="60"/>
                          <a:pt x="32" y="60"/>
                          <a:pt x="32" y="60"/>
                        </a:cubicBezTo>
                        <a:cubicBezTo>
                          <a:pt x="32" y="60"/>
                          <a:pt x="31" y="60"/>
                          <a:pt x="31" y="60"/>
                        </a:cubicBezTo>
                        <a:cubicBezTo>
                          <a:pt x="31" y="60"/>
                          <a:pt x="31" y="60"/>
                          <a:pt x="30" y="60"/>
                        </a:cubicBezTo>
                        <a:cubicBezTo>
                          <a:pt x="29" y="61"/>
                          <a:pt x="28" y="62"/>
                          <a:pt x="26" y="62"/>
                        </a:cubicBezTo>
                        <a:cubicBezTo>
                          <a:pt x="26" y="62"/>
                          <a:pt x="25" y="62"/>
                          <a:pt x="25" y="62"/>
                        </a:cubicBezTo>
                        <a:cubicBezTo>
                          <a:pt x="24" y="63"/>
                          <a:pt x="24" y="63"/>
                          <a:pt x="23" y="63"/>
                        </a:cubicBezTo>
                        <a:cubicBezTo>
                          <a:pt x="22" y="63"/>
                          <a:pt x="22" y="63"/>
                          <a:pt x="22" y="64"/>
                        </a:cubicBezTo>
                        <a:cubicBezTo>
                          <a:pt x="21" y="64"/>
                          <a:pt x="20" y="64"/>
                          <a:pt x="19" y="65"/>
                        </a:cubicBezTo>
                        <a:cubicBezTo>
                          <a:pt x="19" y="65"/>
                          <a:pt x="19" y="65"/>
                          <a:pt x="19" y="65"/>
                        </a:cubicBezTo>
                        <a:cubicBezTo>
                          <a:pt x="11" y="67"/>
                          <a:pt x="4" y="69"/>
                          <a:pt x="0" y="71"/>
                        </a:cubicBezTo>
                        <a:cubicBezTo>
                          <a:pt x="3" y="76"/>
                          <a:pt x="6" y="83"/>
                          <a:pt x="10" y="91"/>
                        </a:cubicBezTo>
                        <a:cubicBezTo>
                          <a:pt x="10" y="91"/>
                          <a:pt x="11" y="92"/>
                          <a:pt x="11" y="93"/>
                        </a:cubicBezTo>
                        <a:cubicBezTo>
                          <a:pt x="11" y="93"/>
                          <a:pt x="11" y="93"/>
                          <a:pt x="11" y="93"/>
                        </a:cubicBezTo>
                        <a:cubicBezTo>
                          <a:pt x="11" y="94"/>
                          <a:pt x="12" y="94"/>
                          <a:pt x="12" y="95"/>
                        </a:cubicBezTo>
                        <a:cubicBezTo>
                          <a:pt x="12" y="95"/>
                          <a:pt x="13" y="95"/>
                          <a:pt x="13" y="95"/>
                        </a:cubicBezTo>
                        <a:cubicBezTo>
                          <a:pt x="17" y="92"/>
                          <a:pt x="22" y="92"/>
                          <a:pt x="26" y="92"/>
                        </a:cubicBezTo>
                        <a:cubicBezTo>
                          <a:pt x="28" y="92"/>
                          <a:pt x="30" y="92"/>
                          <a:pt x="32" y="91"/>
                        </a:cubicBezTo>
                        <a:cubicBezTo>
                          <a:pt x="33" y="91"/>
                          <a:pt x="33" y="91"/>
                          <a:pt x="33" y="90"/>
                        </a:cubicBezTo>
                        <a:cubicBezTo>
                          <a:pt x="33" y="88"/>
                          <a:pt x="33" y="85"/>
                          <a:pt x="35" y="83"/>
                        </a:cubicBezTo>
                        <a:cubicBezTo>
                          <a:pt x="38" y="81"/>
                          <a:pt x="41" y="81"/>
                          <a:pt x="43" y="81"/>
                        </a:cubicBezTo>
                        <a:cubicBezTo>
                          <a:pt x="44" y="81"/>
                          <a:pt x="45" y="81"/>
                          <a:pt x="46" y="81"/>
                        </a:cubicBezTo>
                        <a:cubicBezTo>
                          <a:pt x="47" y="81"/>
                          <a:pt x="48" y="81"/>
                          <a:pt x="48" y="81"/>
                        </a:cubicBezTo>
                        <a:cubicBezTo>
                          <a:pt x="49" y="80"/>
                          <a:pt x="49" y="79"/>
                          <a:pt x="50" y="78"/>
                        </a:cubicBezTo>
                        <a:cubicBezTo>
                          <a:pt x="51" y="75"/>
                          <a:pt x="53" y="71"/>
                          <a:pt x="56" y="70"/>
                        </a:cubicBezTo>
                        <a:cubicBezTo>
                          <a:pt x="57" y="70"/>
                          <a:pt x="59" y="69"/>
                          <a:pt x="60" y="69"/>
                        </a:cubicBezTo>
                        <a:cubicBezTo>
                          <a:pt x="60" y="69"/>
                          <a:pt x="62" y="69"/>
                          <a:pt x="62" y="69"/>
                        </a:cubicBezTo>
                        <a:cubicBezTo>
                          <a:pt x="61" y="66"/>
                          <a:pt x="61" y="52"/>
                          <a:pt x="67" y="51"/>
                        </a:cubicBezTo>
                        <a:cubicBezTo>
                          <a:pt x="70" y="51"/>
                          <a:pt x="74" y="48"/>
                          <a:pt x="75" y="47"/>
                        </a:cubicBezTo>
                        <a:cubicBezTo>
                          <a:pt x="75" y="45"/>
                          <a:pt x="76" y="43"/>
                          <a:pt x="80" y="38"/>
                        </a:cubicBezTo>
                        <a:cubicBezTo>
                          <a:pt x="82" y="36"/>
                          <a:pt x="83" y="34"/>
                          <a:pt x="84" y="33"/>
                        </a:cubicBezTo>
                        <a:cubicBezTo>
                          <a:pt x="85" y="31"/>
                          <a:pt x="85" y="30"/>
                          <a:pt x="85" y="30"/>
                        </a:cubicBezTo>
                        <a:cubicBezTo>
                          <a:pt x="85" y="30"/>
                          <a:pt x="85" y="30"/>
                          <a:pt x="85" y="30"/>
                        </a:cubicBezTo>
                        <a:cubicBezTo>
                          <a:pt x="81" y="29"/>
                          <a:pt x="76" y="21"/>
                          <a:pt x="74" y="17"/>
                        </a:cubicBezTo>
                        <a:cubicBezTo>
                          <a:pt x="74" y="16"/>
                          <a:pt x="72" y="16"/>
                          <a:pt x="70" y="16"/>
                        </a:cubicBezTo>
                        <a:cubicBezTo>
                          <a:pt x="66" y="15"/>
                          <a:pt x="61" y="14"/>
                          <a:pt x="56" y="10"/>
                        </a:cubicBezTo>
                        <a:cubicBezTo>
                          <a:pt x="53" y="8"/>
                          <a:pt x="51" y="5"/>
                          <a:pt x="49" y="0"/>
                        </a:cubicBezTo>
                        <a:cubicBezTo>
                          <a:pt x="47" y="1"/>
                          <a:pt x="47" y="1"/>
                          <a:pt x="47" y="1"/>
                        </a:cubicBezTo>
                        <a:cubicBezTo>
                          <a:pt x="44" y="1"/>
                          <a:pt x="44" y="1"/>
                          <a:pt x="44" y="1"/>
                        </a:cubicBezTo>
                        <a:cubicBezTo>
                          <a:pt x="44" y="8"/>
                          <a:pt x="44" y="8"/>
                          <a:pt x="44" y="8"/>
                        </a:cubicBezTo>
                        <a:cubicBezTo>
                          <a:pt x="37" y="18"/>
                          <a:pt x="37" y="18"/>
                          <a:pt x="37" y="18"/>
                        </a:cubicBezTo>
                        <a:cubicBezTo>
                          <a:pt x="35" y="24"/>
                          <a:pt x="35" y="24"/>
                          <a:pt x="35" y="24"/>
                        </a:cubicBezTo>
                        <a:cubicBezTo>
                          <a:pt x="35" y="24"/>
                          <a:pt x="35" y="24"/>
                          <a:pt x="35" y="2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92" name="Freeform 1171"/>
                  <p:cNvSpPr/>
                  <p:nvPr/>
                </p:nvSpPr>
                <p:spPr bwMode="auto">
                  <a:xfrm>
                    <a:off x="3256" y="2607"/>
                    <a:ext cx="7" cy="13"/>
                  </a:xfrm>
                  <a:custGeom>
                    <a:avLst/>
                    <a:gdLst>
                      <a:gd name="T0" fmla="*/ 6 w 7"/>
                      <a:gd name="T1" fmla="*/ 1 h 13"/>
                      <a:gd name="T2" fmla="*/ 5 w 7"/>
                      <a:gd name="T3" fmla="*/ 0 h 13"/>
                      <a:gd name="T4" fmla="*/ 5 w 7"/>
                      <a:gd name="T5" fmla="*/ 0 h 13"/>
                      <a:gd name="T6" fmla="*/ 0 w 7"/>
                      <a:gd name="T7" fmla="*/ 9 h 13"/>
                      <a:gd name="T8" fmla="*/ 0 w 7"/>
                      <a:gd name="T9" fmla="*/ 10 h 13"/>
                      <a:gd name="T10" fmla="*/ 0 w 7"/>
                      <a:gd name="T11" fmla="*/ 10 h 13"/>
                      <a:gd name="T12" fmla="*/ 0 w 7"/>
                      <a:gd name="T13" fmla="*/ 11 h 13"/>
                      <a:gd name="T14" fmla="*/ 1 w 7"/>
                      <a:gd name="T15" fmla="*/ 12 h 13"/>
                      <a:gd name="T16" fmla="*/ 1 w 7"/>
                      <a:gd name="T17" fmla="*/ 12 h 13"/>
                      <a:gd name="T18" fmla="*/ 3 w 7"/>
                      <a:gd name="T19" fmla="*/ 13 h 13"/>
                      <a:gd name="T20" fmla="*/ 3 w 7"/>
                      <a:gd name="T21" fmla="*/ 13 h 13"/>
                      <a:gd name="T22" fmla="*/ 4 w 7"/>
                      <a:gd name="T23" fmla="*/ 13 h 13"/>
                      <a:gd name="T24" fmla="*/ 5 w 7"/>
                      <a:gd name="T25" fmla="*/ 11 h 13"/>
                      <a:gd name="T26" fmla="*/ 6 w 7"/>
                      <a:gd name="T27" fmla="*/ 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7" h="13">
                        <a:moveTo>
                          <a:pt x="6" y="1"/>
                        </a:moveTo>
                        <a:cubicBezTo>
                          <a:pt x="6" y="0"/>
                          <a:pt x="5" y="0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0"/>
                          <a:pt x="0" y="7"/>
                          <a:pt x="0" y="9"/>
                        </a:cubicBezTo>
                        <a:cubicBezTo>
                          <a:pt x="0" y="9"/>
                          <a:pt x="0" y="10"/>
                          <a:pt x="0" y="10"/>
                        </a:cubicBezTo>
                        <a:cubicBezTo>
                          <a:pt x="0" y="10"/>
                          <a:pt x="0" y="10"/>
                          <a:pt x="0" y="10"/>
                        </a:cubicBezTo>
                        <a:cubicBezTo>
                          <a:pt x="0" y="11"/>
                          <a:pt x="0" y="11"/>
                          <a:pt x="0" y="11"/>
                        </a:cubicBezTo>
                        <a:cubicBezTo>
                          <a:pt x="0" y="11"/>
                          <a:pt x="1" y="12"/>
                          <a:pt x="1" y="12"/>
                        </a:cubicBezTo>
                        <a:cubicBezTo>
                          <a:pt x="1" y="12"/>
                          <a:pt x="1" y="12"/>
                          <a:pt x="1" y="12"/>
                        </a:cubicBezTo>
                        <a:cubicBezTo>
                          <a:pt x="2" y="13"/>
                          <a:pt x="2" y="13"/>
                          <a:pt x="3" y="13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4" y="13"/>
                          <a:pt x="4" y="13"/>
                          <a:pt x="4" y="13"/>
                        </a:cubicBezTo>
                        <a:cubicBezTo>
                          <a:pt x="4" y="13"/>
                          <a:pt x="4" y="12"/>
                          <a:pt x="5" y="11"/>
                        </a:cubicBezTo>
                        <a:cubicBezTo>
                          <a:pt x="6" y="9"/>
                          <a:pt x="7" y="4"/>
                          <a:pt x="6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93" name="Freeform 1172"/>
                  <p:cNvSpPr/>
                  <p:nvPr/>
                </p:nvSpPr>
                <p:spPr bwMode="auto">
                  <a:xfrm>
                    <a:off x="3270" y="2604"/>
                    <a:ext cx="46" cy="38"/>
                  </a:xfrm>
                  <a:custGeom>
                    <a:avLst/>
                    <a:gdLst>
                      <a:gd name="T0" fmla="*/ 34 w 48"/>
                      <a:gd name="T1" fmla="*/ 30 h 39"/>
                      <a:gd name="T2" fmla="*/ 40 w 48"/>
                      <a:gd name="T3" fmla="*/ 22 h 39"/>
                      <a:gd name="T4" fmla="*/ 40 w 48"/>
                      <a:gd name="T5" fmla="*/ 12 h 39"/>
                      <a:gd name="T6" fmla="*/ 46 w 48"/>
                      <a:gd name="T7" fmla="*/ 12 h 39"/>
                      <a:gd name="T8" fmla="*/ 48 w 48"/>
                      <a:gd name="T9" fmla="*/ 11 h 39"/>
                      <a:gd name="T10" fmla="*/ 47 w 48"/>
                      <a:gd name="T11" fmla="*/ 4 h 39"/>
                      <a:gd name="T12" fmla="*/ 47 w 48"/>
                      <a:gd name="T13" fmla="*/ 0 h 39"/>
                      <a:gd name="T14" fmla="*/ 36 w 48"/>
                      <a:gd name="T15" fmla="*/ 14 h 39"/>
                      <a:gd name="T16" fmla="*/ 12 w 48"/>
                      <a:gd name="T17" fmla="*/ 25 h 39"/>
                      <a:gd name="T18" fmla="*/ 9 w 48"/>
                      <a:gd name="T19" fmla="*/ 25 h 39"/>
                      <a:gd name="T20" fmla="*/ 2 w 48"/>
                      <a:gd name="T21" fmla="*/ 27 h 39"/>
                      <a:gd name="T22" fmla="*/ 1 w 48"/>
                      <a:gd name="T23" fmla="*/ 28 h 39"/>
                      <a:gd name="T24" fmla="*/ 0 w 48"/>
                      <a:gd name="T25" fmla="*/ 28 h 39"/>
                      <a:gd name="T26" fmla="*/ 0 w 48"/>
                      <a:gd name="T27" fmla="*/ 29 h 39"/>
                      <a:gd name="T28" fmla="*/ 0 w 48"/>
                      <a:gd name="T29" fmla="*/ 30 h 39"/>
                      <a:gd name="T30" fmla="*/ 1 w 48"/>
                      <a:gd name="T31" fmla="*/ 31 h 39"/>
                      <a:gd name="T32" fmla="*/ 1 w 48"/>
                      <a:gd name="T33" fmla="*/ 31 h 39"/>
                      <a:gd name="T34" fmla="*/ 3 w 48"/>
                      <a:gd name="T35" fmla="*/ 33 h 39"/>
                      <a:gd name="T36" fmla="*/ 3 w 48"/>
                      <a:gd name="T37" fmla="*/ 33 h 39"/>
                      <a:gd name="T38" fmla="*/ 4 w 48"/>
                      <a:gd name="T39" fmla="*/ 34 h 39"/>
                      <a:gd name="T40" fmla="*/ 4 w 48"/>
                      <a:gd name="T41" fmla="*/ 34 h 39"/>
                      <a:gd name="T42" fmla="*/ 5 w 48"/>
                      <a:gd name="T43" fmla="*/ 35 h 39"/>
                      <a:gd name="T44" fmla="*/ 5 w 48"/>
                      <a:gd name="T45" fmla="*/ 35 h 39"/>
                      <a:gd name="T46" fmla="*/ 6 w 48"/>
                      <a:gd name="T47" fmla="*/ 36 h 39"/>
                      <a:gd name="T48" fmla="*/ 6 w 48"/>
                      <a:gd name="T49" fmla="*/ 36 h 39"/>
                      <a:gd name="T50" fmla="*/ 7 w 48"/>
                      <a:gd name="T51" fmla="*/ 36 h 39"/>
                      <a:gd name="T52" fmla="*/ 7 w 48"/>
                      <a:gd name="T53" fmla="*/ 36 h 39"/>
                      <a:gd name="T54" fmla="*/ 7 w 48"/>
                      <a:gd name="T55" fmla="*/ 36 h 39"/>
                      <a:gd name="T56" fmla="*/ 8 w 48"/>
                      <a:gd name="T57" fmla="*/ 36 h 39"/>
                      <a:gd name="T58" fmla="*/ 8 w 48"/>
                      <a:gd name="T59" fmla="*/ 37 h 39"/>
                      <a:gd name="T60" fmla="*/ 9 w 48"/>
                      <a:gd name="T61" fmla="*/ 37 h 39"/>
                      <a:gd name="T62" fmla="*/ 10 w 48"/>
                      <a:gd name="T63" fmla="*/ 37 h 39"/>
                      <a:gd name="T64" fmla="*/ 10 w 48"/>
                      <a:gd name="T65" fmla="*/ 37 h 39"/>
                      <a:gd name="T66" fmla="*/ 11 w 48"/>
                      <a:gd name="T67" fmla="*/ 37 h 39"/>
                      <a:gd name="T68" fmla="*/ 11 w 48"/>
                      <a:gd name="T69" fmla="*/ 37 h 39"/>
                      <a:gd name="T70" fmla="*/ 16 w 48"/>
                      <a:gd name="T71" fmla="*/ 38 h 39"/>
                      <a:gd name="T72" fmla="*/ 16 w 48"/>
                      <a:gd name="T73" fmla="*/ 38 h 39"/>
                      <a:gd name="T74" fmla="*/ 17 w 48"/>
                      <a:gd name="T75" fmla="*/ 38 h 39"/>
                      <a:gd name="T76" fmla="*/ 18 w 48"/>
                      <a:gd name="T77" fmla="*/ 38 h 39"/>
                      <a:gd name="T78" fmla="*/ 19 w 48"/>
                      <a:gd name="T79" fmla="*/ 38 h 39"/>
                      <a:gd name="T80" fmla="*/ 20 w 48"/>
                      <a:gd name="T81" fmla="*/ 38 h 39"/>
                      <a:gd name="T82" fmla="*/ 21 w 48"/>
                      <a:gd name="T83" fmla="*/ 38 h 39"/>
                      <a:gd name="T84" fmla="*/ 22 w 48"/>
                      <a:gd name="T85" fmla="*/ 38 h 39"/>
                      <a:gd name="T86" fmla="*/ 30 w 48"/>
                      <a:gd name="T87" fmla="*/ 39 h 39"/>
                      <a:gd name="T88" fmla="*/ 34 w 48"/>
                      <a:gd name="T89" fmla="*/ 3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48" h="39">
                        <a:moveTo>
                          <a:pt x="34" y="30"/>
                        </a:moveTo>
                        <a:cubicBezTo>
                          <a:pt x="40" y="22"/>
                          <a:pt x="40" y="22"/>
                          <a:pt x="40" y="22"/>
                        </a:cubicBezTo>
                        <a:cubicBezTo>
                          <a:pt x="40" y="12"/>
                          <a:pt x="40" y="12"/>
                          <a:pt x="40" y="12"/>
                        </a:cubicBezTo>
                        <a:cubicBezTo>
                          <a:pt x="46" y="12"/>
                          <a:pt x="46" y="12"/>
                          <a:pt x="46" y="12"/>
                        </a:cubicBezTo>
                        <a:cubicBezTo>
                          <a:pt x="48" y="11"/>
                          <a:pt x="48" y="11"/>
                          <a:pt x="48" y="11"/>
                        </a:cubicBezTo>
                        <a:cubicBezTo>
                          <a:pt x="48" y="8"/>
                          <a:pt x="48" y="6"/>
                          <a:pt x="47" y="4"/>
                        </a:cubicBezTo>
                        <a:cubicBezTo>
                          <a:pt x="47" y="3"/>
                          <a:pt x="47" y="1"/>
                          <a:pt x="47" y="0"/>
                        </a:cubicBezTo>
                        <a:cubicBezTo>
                          <a:pt x="44" y="2"/>
                          <a:pt x="39" y="9"/>
                          <a:pt x="36" y="14"/>
                        </a:cubicBezTo>
                        <a:cubicBezTo>
                          <a:pt x="32" y="21"/>
                          <a:pt x="21" y="26"/>
                          <a:pt x="12" y="25"/>
                        </a:cubicBezTo>
                        <a:cubicBezTo>
                          <a:pt x="11" y="25"/>
                          <a:pt x="10" y="25"/>
                          <a:pt x="9" y="25"/>
                        </a:cubicBezTo>
                        <a:cubicBezTo>
                          <a:pt x="5" y="25"/>
                          <a:pt x="3" y="26"/>
                          <a:pt x="2" y="27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0" y="29"/>
                          <a:pt x="0" y="29"/>
                          <a:pt x="0" y="30"/>
                        </a:cubicBezTo>
                        <a:cubicBezTo>
                          <a:pt x="1" y="30"/>
                          <a:pt x="1" y="30"/>
                          <a:pt x="1" y="31"/>
                        </a:cubicBezTo>
                        <a:cubicBezTo>
                          <a:pt x="1" y="31"/>
                          <a:pt x="1" y="31"/>
                          <a:pt x="1" y="31"/>
                        </a:cubicBezTo>
                        <a:cubicBezTo>
                          <a:pt x="2" y="32"/>
                          <a:pt x="2" y="32"/>
                          <a:pt x="3" y="33"/>
                        </a:cubicBezTo>
                        <a:cubicBezTo>
                          <a:pt x="3" y="33"/>
                          <a:pt x="3" y="33"/>
                          <a:pt x="3" y="33"/>
                        </a:cubicBezTo>
                        <a:cubicBezTo>
                          <a:pt x="3" y="33"/>
                          <a:pt x="3" y="33"/>
                          <a:pt x="4" y="34"/>
                        </a:cubicBezTo>
                        <a:cubicBezTo>
                          <a:pt x="4" y="34"/>
                          <a:pt x="4" y="34"/>
                          <a:pt x="4" y="34"/>
                        </a:cubicBezTo>
                        <a:cubicBezTo>
                          <a:pt x="4" y="34"/>
                          <a:pt x="4" y="35"/>
                          <a:pt x="5" y="35"/>
                        </a:cubicBezTo>
                        <a:cubicBezTo>
                          <a:pt x="5" y="35"/>
                          <a:pt x="5" y="35"/>
                          <a:pt x="5" y="35"/>
                        </a:cubicBezTo>
                        <a:cubicBezTo>
                          <a:pt x="5" y="35"/>
                          <a:pt x="5" y="35"/>
                          <a:pt x="6" y="36"/>
                        </a:cubicBezTo>
                        <a:cubicBezTo>
                          <a:pt x="6" y="36"/>
                          <a:pt x="6" y="36"/>
                          <a:pt x="6" y="36"/>
                        </a:cubicBezTo>
                        <a:cubicBezTo>
                          <a:pt x="6" y="36"/>
                          <a:pt x="6" y="36"/>
                          <a:pt x="7" y="36"/>
                        </a:cubicBezTo>
                        <a:cubicBezTo>
                          <a:pt x="7" y="36"/>
                          <a:pt x="7" y="36"/>
                          <a:pt x="7" y="36"/>
                        </a:cubicBezTo>
                        <a:cubicBezTo>
                          <a:pt x="7" y="36"/>
                          <a:pt x="7" y="36"/>
                          <a:pt x="7" y="36"/>
                        </a:cubicBezTo>
                        <a:cubicBezTo>
                          <a:pt x="8" y="36"/>
                          <a:pt x="8" y="36"/>
                          <a:pt x="8" y="36"/>
                        </a:cubicBezTo>
                        <a:cubicBezTo>
                          <a:pt x="8" y="36"/>
                          <a:pt x="8" y="37"/>
                          <a:pt x="8" y="37"/>
                        </a:cubicBezTo>
                        <a:cubicBezTo>
                          <a:pt x="9" y="37"/>
                          <a:pt x="9" y="37"/>
                          <a:pt x="9" y="37"/>
                        </a:cubicBezTo>
                        <a:cubicBezTo>
                          <a:pt x="9" y="37"/>
                          <a:pt x="9" y="37"/>
                          <a:pt x="10" y="37"/>
                        </a:cubicBezTo>
                        <a:cubicBezTo>
                          <a:pt x="10" y="37"/>
                          <a:pt x="10" y="37"/>
                          <a:pt x="10" y="37"/>
                        </a:cubicBezTo>
                        <a:cubicBezTo>
                          <a:pt x="10" y="37"/>
                          <a:pt x="11" y="37"/>
                          <a:pt x="11" y="37"/>
                        </a:cubicBezTo>
                        <a:cubicBezTo>
                          <a:pt x="11" y="37"/>
                          <a:pt x="11" y="37"/>
                          <a:pt x="11" y="37"/>
                        </a:cubicBezTo>
                        <a:cubicBezTo>
                          <a:pt x="12" y="37"/>
                          <a:pt x="14" y="37"/>
                          <a:pt x="16" y="38"/>
                        </a:cubicBezTo>
                        <a:cubicBezTo>
                          <a:pt x="16" y="38"/>
                          <a:pt x="16" y="38"/>
                          <a:pt x="16" y="38"/>
                        </a:cubicBezTo>
                        <a:cubicBezTo>
                          <a:pt x="17" y="38"/>
                          <a:pt x="17" y="38"/>
                          <a:pt x="17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9" y="38"/>
                          <a:pt x="19" y="38"/>
                          <a:pt x="19" y="38"/>
                        </a:cubicBezTo>
                        <a:cubicBezTo>
                          <a:pt x="20" y="38"/>
                          <a:pt x="20" y="38"/>
                          <a:pt x="20" y="38"/>
                        </a:cubicBezTo>
                        <a:cubicBezTo>
                          <a:pt x="21" y="38"/>
                          <a:pt x="21" y="38"/>
                          <a:pt x="21" y="38"/>
                        </a:cubicBezTo>
                        <a:cubicBezTo>
                          <a:pt x="22" y="38"/>
                          <a:pt x="22" y="38"/>
                          <a:pt x="22" y="38"/>
                        </a:cubicBezTo>
                        <a:cubicBezTo>
                          <a:pt x="25" y="39"/>
                          <a:pt x="28" y="39"/>
                          <a:pt x="30" y="39"/>
                        </a:cubicBezTo>
                        <a:lnTo>
                          <a:pt x="34" y="3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94" name="Freeform 1173"/>
                  <p:cNvSpPr/>
                  <p:nvPr/>
                </p:nvSpPr>
                <p:spPr bwMode="auto">
                  <a:xfrm>
                    <a:off x="3127" y="2468"/>
                    <a:ext cx="100" cy="99"/>
                  </a:xfrm>
                  <a:custGeom>
                    <a:avLst/>
                    <a:gdLst>
                      <a:gd name="T0" fmla="*/ 64 w 105"/>
                      <a:gd name="T1" fmla="*/ 6 h 103"/>
                      <a:gd name="T2" fmla="*/ 63 w 105"/>
                      <a:gd name="T3" fmla="*/ 6 h 103"/>
                      <a:gd name="T4" fmla="*/ 54 w 105"/>
                      <a:gd name="T5" fmla="*/ 2 h 103"/>
                      <a:gd name="T6" fmla="*/ 49 w 105"/>
                      <a:gd name="T7" fmla="*/ 1 h 103"/>
                      <a:gd name="T8" fmla="*/ 43 w 105"/>
                      <a:gd name="T9" fmla="*/ 0 h 103"/>
                      <a:gd name="T10" fmla="*/ 42 w 105"/>
                      <a:gd name="T11" fmla="*/ 1 h 103"/>
                      <a:gd name="T12" fmla="*/ 43 w 105"/>
                      <a:gd name="T13" fmla="*/ 1 h 103"/>
                      <a:gd name="T14" fmla="*/ 43 w 105"/>
                      <a:gd name="T15" fmla="*/ 1 h 103"/>
                      <a:gd name="T16" fmla="*/ 40 w 105"/>
                      <a:gd name="T17" fmla="*/ 4 h 103"/>
                      <a:gd name="T18" fmla="*/ 27 w 105"/>
                      <a:gd name="T19" fmla="*/ 13 h 103"/>
                      <a:gd name="T20" fmla="*/ 28 w 105"/>
                      <a:gd name="T21" fmla="*/ 23 h 103"/>
                      <a:gd name="T22" fmla="*/ 24 w 105"/>
                      <a:gd name="T23" fmla="*/ 38 h 103"/>
                      <a:gd name="T24" fmla="*/ 23 w 105"/>
                      <a:gd name="T25" fmla="*/ 39 h 103"/>
                      <a:gd name="T26" fmla="*/ 0 w 105"/>
                      <a:gd name="T27" fmla="*/ 51 h 103"/>
                      <a:gd name="T28" fmla="*/ 1 w 105"/>
                      <a:gd name="T29" fmla="*/ 53 h 103"/>
                      <a:gd name="T30" fmla="*/ 2 w 105"/>
                      <a:gd name="T31" fmla="*/ 57 h 103"/>
                      <a:gd name="T32" fmla="*/ 2 w 105"/>
                      <a:gd name="T33" fmla="*/ 60 h 103"/>
                      <a:gd name="T34" fmla="*/ 3 w 105"/>
                      <a:gd name="T35" fmla="*/ 63 h 103"/>
                      <a:gd name="T36" fmla="*/ 3 w 105"/>
                      <a:gd name="T37" fmla="*/ 65 h 103"/>
                      <a:gd name="T38" fmla="*/ 5 w 105"/>
                      <a:gd name="T39" fmla="*/ 65 h 103"/>
                      <a:gd name="T40" fmla="*/ 7 w 105"/>
                      <a:gd name="T41" fmla="*/ 64 h 103"/>
                      <a:gd name="T42" fmla="*/ 8 w 105"/>
                      <a:gd name="T43" fmla="*/ 64 h 103"/>
                      <a:gd name="T44" fmla="*/ 11 w 105"/>
                      <a:gd name="T45" fmla="*/ 65 h 103"/>
                      <a:gd name="T46" fmla="*/ 27 w 105"/>
                      <a:gd name="T47" fmla="*/ 74 h 103"/>
                      <a:gd name="T48" fmla="*/ 34 w 105"/>
                      <a:gd name="T49" fmla="*/ 78 h 103"/>
                      <a:gd name="T50" fmla="*/ 73 w 105"/>
                      <a:gd name="T51" fmla="*/ 102 h 103"/>
                      <a:gd name="T52" fmla="*/ 74 w 105"/>
                      <a:gd name="T53" fmla="*/ 102 h 103"/>
                      <a:gd name="T54" fmla="*/ 75 w 105"/>
                      <a:gd name="T55" fmla="*/ 102 h 103"/>
                      <a:gd name="T56" fmla="*/ 77 w 105"/>
                      <a:gd name="T57" fmla="*/ 102 h 103"/>
                      <a:gd name="T58" fmla="*/ 85 w 105"/>
                      <a:gd name="T59" fmla="*/ 103 h 103"/>
                      <a:gd name="T60" fmla="*/ 86 w 105"/>
                      <a:gd name="T61" fmla="*/ 101 h 103"/>
                      <a:gd name="T62" fmla="*/ 87 w 105"/>
                      <a:gd name="T63" fmla="*/ 99 h 103"/>
                      <a:gd name="T64" fmla="*/ 88 w 105"/>
                      <a:gd name="T65" fmla="*/ 97 h 103"/>
                      <a:gd name="T66" fmla="*/ 88 w 105"/>
                      <a:gd name="T67" fmla="*/ 96 h 103"/>
                      <a:gd name="T68" fmla="*/ 89 w 105"/>
                      <a:gd name="T69" fmla="*/ 95 h 103"/>
                      <a:gd name="T70" fmla="*/ 89 w 105"/>
                      <a:gd name="T71" fmla="*/ 95 h 103"/>
                      <a:gd name="T72" fmla="*/ 89 w 105"/>
                      <a:gd name="T73" fmla="*/ 94 h 103"/>
                      <a:gd name="T74" fmla="*/ 90 w 105"/>
                      <a:gd name="T75" fmla="*/ 93 h 103"/>
                      <a:gd name="T76" fmla="*/ 98 w 105"/>
                      <a:gd name="T77" fmla="*/ 89 h 103"/>
                      <a:gd name="T78" fmla="*/ 100 w 105"/>
                      <a:gd name="T79" fmla="*/ 90 h 103"/>
                      <a:gd name="T80" fmla="*/ 102 w 105"/>
                      <a:gd name="T81" fmla="*/ 91 h 103"/>
                      <a:gd name="T82" fmla="*/ 104 w 105"/>
                      <a:gd name="T83" fmla="*/ 93 h 103"/>
                      <a:gd name="T84" fmla="*/ 105 w 105"/>
                      <a:gd name="T85" fmla="*/ 92 h 103"/>
                      <a:gd name="T86" fmla="*/ 103 w 105"/>
                      <a:gd name="T87" fmla="*/ 90 h 103"/>
                      <a:gd name="T88" fmla="*/ 101 w 105"/>
                      <a:gd name="T89" fmla="*/ 88 h 103"/>
                      <a:gd name="T90" fmla="*/ 100 w 105"/>
                      <a:gd name="T91" fmla="*/ 86 h 103"/>
                      <a:gd name="T92" fmla="*/ 100 w 105"/>
                      <a:gd name="T93" fmla="*/ 84 h 103"/>
                      <a:gd name="T94" fmla="*/ 96 w 105"/>
                      <a:gd name="T95" fmla="*/ 77 h 103"/>
                      <a:gd name="T96" fmla="*/ 98 w 105"/>
                      <a:gd name="T97" fmla="*/ 70 h 103"/>
                      <a:gd name="T98" fmla="*/ 93 w 105"/>
                      <a:gd name="T99" fmla="*/ 64 h 103"/>
                      <a:gd name="T100" fmla="*/ 87 w 105"/>
                      <a:gd name="T101" fmla="*/ 62 h 103"/>
                      <a:gd name="T102" fmla="*/ 85 w 105"/>
                      <a:gd name="T103" fmla="*/ 61 h 103"/>
                      <a:gd name="T104" fmla="*/ 83 w 105"/>
                      <a:gd name="T105" fmla="*/ 59 h 103"/>
                      <a:gd name="T106" fmla="*/ 81 w 105"/>
                      <a:gd name="T107" fmla="*/ 58 h 103"/>
                      <a:gd name="T108" fmla="*/ 80 w 105"/>
                      <a:gd name="T109" fmla="*/ 55 h 103"/>
                      <a:gd name="T110" fmla="*/ 79 w 105"/>
                      <a:gd name="T111" fmla="*/ 53 h 103"/>
                      <a:gd name="T112" fmla="*/ 72 w 105"/>
                      <a:gd name="T113" fmla="*/ 41 h 103"/>
                      <a:gd name="T114" fmla="*/ 75 w 105"/>
                      <a:gd name="T115" fmla="*/ 32 h 103"/>
                      <a:gd name="T116" fmla="*/ 78 w 105"/>
                      <a:gd name="T117" fmla="*/ 25 h 103"/>
                      <a:gd name="T118" fmla="*/ 78 w 105"/>
                      <a:gd name="T119" fmla="*/ 21 h 103"/>
                      <a:gd name="T120" fmla="*/ 68 w 105"/>
                      <a:gd name="T121" fmla="*/ 11 h 103"/>
                      <a:gd name="T122" fmla="*/ 65 w 105"/>
                      <a:gd name="T123" fmla="*/ 6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105" h="103">
                        <a:moveTo>
                          <a:pt x="65" y="6"/>
                        </a:moveTo>
                        <a:cubicBezTo>
                          <a:pt x="65" y="6"/>
                          <a:pt x="64" y="6"/>
                          <a:pt x="64" y="6"/>
                        </a:cubicBezTo>
                        <a:cubicBezTo>
                          <a:pt x="64" y="6"/>
                          <a:pt x="64" y="6"/>
                          <a:pt x="64" y="6"/>
                        </a:cubicBezTo>
                        <a:cubicBezTo>
                          <a:pt x="64" y="6"/>
                          <a:pt x="64" y="6"/>
                          <a:pt x="63" y="6"/>
                        </a:cubicBezTo>
                        <a:cubicBezTo>
                          <a:pt x="62" y="6"/>
                          <a:pt x="60" y="5"/>
                          <a:pt x="58" y="4"/>
                        </a:cubicBezTo>
                        <a:cubicBezTo>
                          <a:pt x="57" y="3"/>
                          <a:pt x="55" y="2"/>
                          <a:pt x="54" y="2"/>
                        </a:cubicBezTo>
                        <a:cubicBezTo>
                          <a:pt x="54" y="2"/>
                          <a:pt x="53" y="3"/>
                          <a:pt x="53" y="3"/>
                        </a:cubicBezTo>
                        <a:cubicBezTo>
                          <a:pt x="51" y="3"/>
                          <a:pt x="50" y="2"/>
                          <a:pt x="49" y="1"/>
                        </a:cubicBezTo>
                        <a:cubicBezTo>
                          <a:pt x="48" y="1"/>
                          <a:pt x="46" y="0"/>
                          <a:pt x="44" y="0"/>
                        </a:cubicBezTo>
                        <a:cubicBezTo>
                          <a:pt x="44" y="0"/>
                          <a:pt x="43" y="0"/>
                          <a:pt x="43" y="0"/>
                        </a:cubicBezTo>
                        <a:cubicBezTo>
                          <a:pt x="43" y="1"/>
                          <a:pt x="43" y="1"/>
                          <a:pt x="43" y="1"/>
                        </a:cubicBezTo>
                        <a:cubicBezTo>
                          <a:pt x="43" y="1"/>
                          <a:pt x="42" y="1"/>
                          <a:pt x="42" y="1"/>
                        </a:cubicBezTo>
                        <a:cubicBezTo>
                          <a:pt x="42" y="1"/>
                          <a:pt x="42" y="1"/>
                          <a:pt x="42" y="1"/>
                        </a:cubicBezTo>
                        <a:cubicBezTo>
                          <a:pt x="43" y="1"/>
                          <a:pt x="43" y="1"/>
                          <a:pt x="43" y="1"/>
                        </a:cubicBezTo>
                        <a:cubicBezTo>
                          <a:pt x="43" y="1"/>
                          <a:pt x="43" y="1"/>
                          <a:pt x="43" y="1"/>
                        </a:cubicBezTo>
                        <a:cubicBezTo>
                          <a:pt x="43" y="1"/>
                          <a:pt x="43" y="1"/>
                          <a:pt x="43" y="1"/>
                        </a:cubicBezTo>
                        <a:cubicBezTo>
                          <a:pt x="41" y="3"/>
                          <a:pt x="41" y="3"/>
                          <a:pt x="41" y="3"/>
                        </a:cubicBezTo>
                        <a:cubicBezTo>
                          <a:pt x="40" y="4"/>
                          <a:pt x="40" y="4"/>
                          <a:pt x="40" y="4"/>
                        </a:cubicBezTo>
                        <a:cubicBezTo>
                          <a:pt x="33" y="9"/>
                          <a:pt x="33" y="9"/>
                          <a:pt x="33" y="9"/>
                        </a:cubicBezTo>
                        <a:cubicBezTo>
                          <a:pt x="32" y="9"/>
                          <a:pt x="28" y="11"/>
                          <a:pt x="27" y="13"/>
                        </a:cubicBezTo>
                        <a:cubicBezTo>
                          <a:pt x="27" y="14"/>
                          <a:pt x="27" y="15"/>
                          <a:pt x="28" y="17"/>
                        </a:cubicBezTo>
                        <a:cubicBezTo>
                          <a:pt x="28" y="19"/>
                          <a:pt x="29" y="21"/>
                          <a:pt x="28" y="23"/>
                        </a:cubicBezTo>
                        <a:cubicBezTo>
                          <a:pt x="27" y="24"/>
                          <a:pt x="27" y="28"/>
                          <a:pt x="27" y="30"/>
                        </a:cubicBezTo>
                        <a:cubicBezTo>
                          <a:pt x="28" y="32"/>
                          <a:pt x="25" y="36"/>
                          <a:pt x="24" y="38"/>
                        </a:cubicBezTo>
                        <a:cubicBezTo>
                          <a:pt x="24" y="39"/>
                          <a:pt x="24" y="39"/>
                          <a:pt x="24" y="39"/>
                        </a:cubicBezTo>
                        <a:cubicBezTo>
                          <a:pt x="23" y="39"/>
                          <a:pt x="23" y="39"/>
                          <a:pt x="23" y="39"/>
                        </a:cubicBezTo>
                        <a:cubicBezTo>
                          <a:pt x="23" y="39"/>
                          <a:pt x="23" y="39"/>
                          <a:pt x="23" y="39"/>
                        </a:cubicBezTo>
                        <a:cubicBezTo>
                          <a:pt x="18" y="42"/>
                          <a:pt x="9" y="47"/>
                          <a:pt x="0" y="51"/>
                        </a:cubicBezTo>
                        <a:cubicBezTo>
                          <a:pt x="0" y="52"/>
                          <a:pt x="0" y="52"/>
                          <a:pt x="0" y="52"/>
                        </a:cubicBezTo>
                        <a:cubicBezTo>
                          <a:pt x="0" y="53"/>
                          <a:pt x="1" y="53"/>
                          <a:pt x="1" y="53"/>
                        </a:cubicBezTo>
                        <a:cubicBezTo>
                          <a:pt x="1" y="54"/>
                          <a:pt x="1" y="54"/>
                          <a:pt x="1" y="55"/>
                        </a:cubicBezTo>
                        <a:cubicBezTo>
                          <a:pt x="1" y="56"/>
                          <a:pt x="1" y="56"/>
                          <a:pt x="2" y="57"/>
                        </a:cubicBezTo>
                        <a:cubicBezTo>
                          <a:pt x="2" y="58"/>
                          <a:pt x="2" y="58"/>
                          <a:pt x="2" y="58"/>
                        </a:cubicBezTo>
                        <a:cubicBezTo>
                          <a:pt x="2" y="59"/>
                          <a:pt x="2" y="59"/>
                          <a:pt x="2" y="60"/>
                        </a:cubicBezTo>
                        <a:cubicBezTo>
                          <a:pt x="2" y="60"/>
                          <a:pt x="2" y="61"/>
                          <a:pt x="3" y="61"/>
                        </a:cubicBezTo>
                        <a:cubicBezTo>
                          <a:pt x="3" y="62"/>
                          <a:pt x="3" y="62"/>
                          <a:pt x="3" y="63"/>
                        </a:cubicBezTo>
                        <a:cubicBezTo>
                          <a:pt x="3" y="63"/>
                          <a:pt x="3" y="63"/>
                          <a:pt x="3" y="64"/>
                        </a:cubicBezTo>
                        <a:cubicBezTo>
                          <a:pt x="3" y="64"/>
                          <a:pt x="3" y="64"/>
                          <a:pt x="3" y="65"/>
                        </a:cubicBezTo>
                        <a:cubicBezTo>
                          <a:pt x="4" y="65"/>
                          <a:pt x="5" y="65"/>
                          <a:pt x="5" y="65"/>
                        </a:cubicBezTo>
                        <a:cubicBezTo>
                          <a:pt x="5" y="65"/>
                          <a:pt x="5" y="65"/>
                          <a:pt x="5" y="65"/>
                        </a:cubicBezTo>
                        <a:cubicBezTo>
                          <a:pt x="6" y="65"/>
                          <a:pt x="6" y="64"/>
                          <a:pt x="7" y="64"/>
                        </a:cubicBezTo>
                        <a:cubicBezTo>
                          <a:pt x="7" y="64"/>
                          <a:pt x="7" y="64"/>
                          <a:pt x="7" y="64"/>
                        </a:cubicBezTo>
                        <a:cubicBezTo>
                          <a:pt x="7" y="64"/>
                          <a:pt x="7" y="64"/>
                          <a:pt x="7" y="64"/>
                        </a:cubicBezTo>
                        <a:cubicBezTo>
                          <a:pt x="8" y="64"/>
                          <a:pt x="8" y="64"/>
                          <a:pt x="8" y="64"/>
                        </a:cubicBezTo>
                        <a:cubicBezTo>
                          <a:pt x="8" y="65"/>
                          <a:pt x="9" y="65"/>
                          <a:pt x="9" y="65"/>
                        </a:cubicBezTo>
                        <a:cubicBezTo>
                          <a:pt x="9" y="65"/>
                          <a:pt x="10" y="65"/>
                          <a:pt x="11" y="65"/>
                        </a:cubicBezTo>
                        <a:cubicBezTo>
                          <a:pt x="13" y="65"/>
                          <a:pt x="18" y="68"/>
                          <a:pt x="24" y="72"/>
                        </a:cubicBezTo>
                        <a:cubicBezTo>
                          <a:pt x="25" y="73"/>
                          <a:pt x="26" y="73"/>
                          <a:pt x="27" y="74"/>
                        </a:cubicBezTo>
                        <a:cubicBezTo>
                          <a:pt x="30" y="76"/>
                          <a:pt x="33" y="77"/>
                          <a:pt x="34" y="78"/>
                        </a:cubicBezTo>
                        <a:cubicBezTo>
                          <a:pt x="34" y="78"/>
                          <a:pt x="34" y="78"/>
                          <a:pt x="34" y="78"/>
                        </a:cubicBezTo>
                        <a:cubicBezTo>
                          <a:pt x="40" y="81"/>
                          <a:pt x="57" y="95"/>
                          <a:pt x="61" y="98"/>
                        </a:cubicBezTo>
                        <a:cubicBezTo>
                          <a:pt x="65" y="101"/>
                          <a:pt x="71" y="102"/>
                          <a:pt x="73" y="102"/>
                        </a:cubicBezTo>
                        <a:cubicBezTo>
                          <a:pt x="73" y="102"/>
                          <a:pt x="74" y="102"/>
                          <a:pt x="74" y="102"/>
                        </a:cubicBezTo>
                        <a:cubicBezTo>
                          <a:pt x="74" y="102"/>
                          <a:pt x="74" y="102"/>
                          <a:pt x="74" y="102"/>
                        </a:cubicBezTo>
                        <a:cubicBezTo>
                          <a:pt x="74" y="102"/>
                          <a:pt x="75" y="102"/>
                          <a:pt x="75" y="102"/>
                        </a:cubicBezTo>
                        <a:cubicBezTo>
                          <a:pt x="75" y="102"/>
                          <a:pt x="75" y="102"/>
                          <a:pt x="75" y="102"/>
                        </a:cubicBezTo>
                        <a:cubicBezTo>
                          <a:pt x="75" y="102"/>
                          <a:pt x="76" y="102"/>
                          <a:pt x="76" y="102"/>
                        </a:cubicBezTo>
                        <a:cubicBezTo>
                          <a:pt x="76" y="102"/>
                          <a:pt x="76" y="102"/>
                          <a:pt x="77" y="102"/>
                        </a:cubicBezTo>
                        <a:cubicBezTo>
                          <a:pt x="77" y="102"/>
                          <a:pt x="77" y="102"/>
                          <a:pt x="77" y="102"/>
                        </a:cubicBezTo>
                        <a:cubicBezTo>
                          <a:pt x="79" y="103"/>
                          <a:pt x="82" y="103"/>
                          <a:pt x="85" y="103"/>
                        </a:cubicBezTo>
                        <a:cubicBezTo>
                          <a:pt x="85" y="103"/>
                          <a:pt x="85" y="103"/>
                          <a:pt x="85" y="102"/>
                        </a:cubicBezTo>
                        <a:cubicBezTo>
                          <a:pt x="86" y="102"/>
                          <a:pt x="86" y="102"/>
                          <a:pt x="86" y="101"/>
                        </a:cubicBezTo>
                        <a:cubicBezTo>
                          <a:pt x="86" y="101"/>
                          <a:pt x="86" y="100"/>
                          <a:pt x="86" y="100"/>
                        </a:cubicBezTo>
                        <a:cubicBezTo>
                          <a:pt x="87" y="100"/>
                          <a:pt x="87" y="99"/>
                          <a:pt x="87" y="99"/>
                        </a:cubicBezTo>
                        <a:cubicBezTo>
                          <a:pt x="87" y="99"/>
                          <a:pt x="87" y="98"/>
                          <a:pt x="87" y="98"/>
                        </a:cubicBezTo>
                        <a:cubicBezTo>
                          <a:pt x="87" y="98"/>
                          <a:pt x="88" y="97"/>
                          <a:pt x="88" y="97"/>
                        </a:cubicBezTo>
                        <a:cubicBezTo>
                          <a:pt x="88" y="97"/>
                          <a:pt x="88" y="97"/>
                          <a:pt x="88" y="97"/>
                        </a:cubicBezTo>
                        <a:cubicBezTo>
                          <a:pt x="88" y="96"/>
                          <a:pt x="88" y="96"/>
                          <a:pt x="88" y="96"/>
                        </a:cubicBezTo>
                        <a:cubicBezTo>
                          <a:pt x="88" y="96"/>
                          <a:pt x="88" y="96"/>
                          <a:pt x="89" y="96"/>
                        </a:cubicBezTo>
                        <a:cubicBezTo>
                          <a:pt x="89" y="95"/>
                          <a:pt x="89" y="95"/>
                          <a:pt x="89" y="95"/>
                        </a:cubicBezTo>
                        <a:cubicBezTo>
                          <a:pt x="89" y="95"/>
                          <a:pt x="89" y="95"/>
                          <a:pt x="89" y="95"/>
                        </a:cubicBezTo>
                        <a:cubicBezTo>
                          <a:pt x="89" y="95"/>
                          <a:pt x="89" y="95"/>
                          <a:pt x="89" y="95"/>
                        </a:cubicBezTo>
                        <a:cubicBezTo>
                          <a:pt x="89" y="95"/>
                          <a:pt x="89" y="94"/>
                          <a:pt x="89" y="94"/>
                        </a:cubicBezTo>
                        <a:cubicBezTo>
                          <a:pt x="89" y="94"/>
                          <a:pt x="89" y="94"/>
                          <a:pt x="89" y="94"/>
                        </a:cubicBezTo>
                        <a:cubicBezTo>
                          <a:pt x="89" y="94"/>
                          <a:pt x="89" y="94"/>
                          <a:pt x="90" y="94"/>
                        </a:cubicBezTo>
                        <a:cubicBezTo>
                          <a:pt x="90" y="94"/>
                          <a:pt x="90" y="93"/>
                          <a:pt x="90" y="93"/>
                        </a:cubicBezTo>
                        <a:cubicBezTo>
                          <a:pt x="91" y="92"/>
                          <a:pt x="92" y="90"/>
                          <a:pt x="96" y="89"/>
                        </a:cubicBezTo>
                        <a:cubicBezTo>
                          <a:pt x="97" y="89"/>
                          <a:pt x="97" y="89"/>
                          <a:pt x="98" y="89"/>
                        </a:cubicBezTo>
                        <a:cubicBezTo>
                          <a:pt x="98" y="89"/>
                          <a:pt x="98" y="89"/>
                          <a:pt x="98" y="89"/>
                        </a:cubicBezTo>
                        <a:cubicBezTo>
                          <a:pt x="99" y="90"/>
                          <a:pt x="99" y="90"/>
                          <a:pt x="100" y="90"/>
                        </a:cubicBezTo>
                        <a:cubicBezTo>
                          <a:pt x="100" y="90"/>
                          <a:pt x="100" y="90"/>
                          <a:pt x="100" y="90"/>
                        </a:cubicBezTo>
                        <a:cubicBezTo>
                          <a:pt x="101" y="90"/>
                          <a:pt x="101" y="91"/>
                          <a:pt x="102" y="91"/>
                        </a:cubicBezTo>
                        <a:cubicBezTo>
                          <a:pt x="102" y="91"/>
                          <a:pt x="102" y="91"/>
                          <a:pt x="102" y="91"/>
                        </a:cubicBezTo>
                        <a:cubicBezTo>
                          <a:pt x="103" y="92"/>
                          <a:pt x="103" y="92"/>
                          <a:pt x="104" y="93"/>
                        </a:cubicBezTo>
                        <a:cubicBezTo>
                          <a:pt x="104" y="93"/>
                          <a:pt x="104" y="93"/>
                          <a:pt x="104" y="93"/>
                        </a:cubicBezTo>
                        <a:cubicBezTo>
                          <a:pt x="104" y="93"/>
                          <a:pt x="105" y="92"/>
                          <a:pt x="105" y="92"/>
                        </a:cubicBezTo>
                        <a:cubicBezTo>
                          <a:pt x="105" y="92"/>
                          <a:pt x="105" y="92"/>
                          <a:pt x="105" y="92"/>
                        </a:cubicBezTo>
                        <a:cubicBezTo>
                          <a:pt x="104" y="91"/>
                          <a:pt x="104" y="91"/>
                          <a:pt x="103" y="90"/>
                        </a:cubicBezTo>
                        <a:cubicBezTo>
                          <a:pt x="103" y="90"/>
                          <a:pt x="103" y="90"/>
                          <a:pt x="103" y="90"/>
                        </a:cubicBezTo>
                        <a:cubicBezTo>
                          <a:pt x="102" y="89"/>
                          <a:pt x="102" y="88"/>
                          <a:pt x="101" y="88"/>
                        </a:cubicBezTo>
                        <a:cubicBezTo>
                          <a:pt x="101" y="88"/>
                          <a:pt x="101" y="88"/>
                          <a:pt x="101" y="87"/>
                        </a:cubicBezTo>
                        <a:cubicBezTo>
                          <a:pt x="101" y="87"/>
                          <a:pt x="101" y="86"/>
                          <a:pt x="100" y="86"/>
                        </a:cubicBezTo>
                        <a:cubicBezTo>
                          <a:pt x="100" y="86"/>
                          <a:pt x="100" y="86"/>
                          <a:pt x="100" y="85"/>
                        </a:cubicBezTo>
                        <a:cubicBezTo>
                          <a:pt x="100" y="85"/>
                          <a:pt x="100" y="84"/>
                          <a:pt x="100" y="84"/>
                        </a:cubicBezTo>
                        <a:cubicBezTo>
                          <a:pt x="100" y="83"/>
                          <a:pt x="100" y="82"/>
                          <a:pt x="98" y="80"/>
                        </a:cubicBezTo>
                        <a:cubicBezTo>
                          <a:pt x="97" y="79"/>
                          <a:pt x="96" y="78"/>
                          <a:pt x="96" y="77"/>
                        </a:cubicBezTo>
                        <a:cubicBezTo>
                          <a:pt x="96" y="75"/>
                          <a:pt x="96" y="74"/>
                          <a:pt x="97" y="72"/>
                        </a:cubicBezTo>
                        <a:cubicBezTo>
                          <a:pt x="97" y="72"/>
                          <a:pt x="98" y="71"/>
                          <a:pt x="98" y="70"/>
                        </a:cubicBezTo>
                        <a:cubicBezTo>
                          <a:pt x="97" y="69"/>
                          <a:pt x="96" y="68"/>
                          <a:pt x="96" y="67"/>
                        </a:cubicBezTo>
                        <a:cubicBezTo>
                          <a:pt x="95" y="65"/>
                          <a:pt x="94" y="64"/>
                          <a:pt x="93" y="64"/>
                        </a:cubicBezTo>
                        <a:cubicBezTo>
                          <a:pt x="93" y="64"/>
                          <a:pt x="93" y="64"/>
                          <a:pt x="92" y="64"/>
                        </a:cubicBezTo>
                        <a:cubicBezTo>
                          <a:pt x="91" y="63"/>
                          <a:pt x="89" y="63"/>
                          <a:pt x="87" y="62"/>
                        </a:cubicBezTo>
                        <a:cubicBezTo>
                          <a:pt x="86" y="61"/>
                          <a:pt x="86" y="61"/>
                          <a:pt x="86" y="61"/>
                        </a:cubicBezTo>
                        <a:cubicBezTo>
                          <a:pt x="85" y="61"/>
                          <a:pt x="85" y="61"/>
                          <a:pt x="85" y="61"/>
                        </a:cubicBezTo>
                        <a:cubicBezTo>
                          <a:pt x="85" y="61"/>
                          <a:pt x="85" y="61"/>
                          <a:pt x="85" y="61"/>
                        </a:cubicBezTo>
                        <a:cubicBezTo>
                          <a:pt x="84" y="60"/>
                          <a:pt x="83" y="60"/>
                          <a:pt x="83" y="59"/>
                        </a:cubicBezTo>
                        <a:cubicBezTo>
                          <a:pt x="82" y="59"/>
                          <a:pt x="82" y="59"/>
                          <a:pt x="82" y="58"/>
                        </a:cubicBezTo>
                        <a:cubicBezTo>
                          <a:pt x="82" y="58"/>
                          <a:pt x="81" y="58"/>
                          <a:pt x="81" y="58"/>
                        </a:cubicBezTo>
                        <a:cubicBezTo>
                          <a:pt x="81" y="57"/>
                          <a:pt x="80" y="57"/>
                          <a:pt x="80" y="57"/>
                        </a:cubicBezTo>
                        <a:cubicBezTo>
                          <a:pt x="80" y="56"/>
                          <a:pt x="80" y="56"/>
                          <a:pt x="80" y="55"/>
                        </a:cubicBezTo>
                        <a:cubicBezTo>
                          <a:pt x="79" y="55"/>
                          <a:pt x="79" y="55"/>
                          <a:pt x="79" y="55"/>
                        </a:cubicBezTo>
                        <a:cubicBezTo>
                          <a:pt x="79" y="54"/>
                          <a:pt x="79" y="54"/>
                          <a:pt x="79" y="53"/>
                        </a:cubicBezTo>
                        <a:cubicBezTo>
                          <a:pt x="79" y="52"/>
                          <a:pt x="78" y="51"/>
                          <a:pt x="75" y="49"/>
                        </a:cubicBezTo>
                        <a:cubicBezTo>
                          <a:pt x="73" y="48"/>
                          <a:pt x="72" y="43"/>
                          <a:pt x="72" y="41"/>
                        </a:cubicBezTo>
                        <a:cubicBezTo>
                          <a:pt x="71" y="38"/>
                          <a:pt x="72" y="36"/>
                          <a:pt x="74" y="36"/>
                        </a:cubicBezTo>
                        <a:cubicBezTo>
                          <a:pt x="74" y="35"/>
                          <a:pt x="74" y="33"/>
                          <a:pt x="75" y="32"/>
                        </a:cubicBezTo>
                        <a:cubicBezTo>
                          <a:pt x="75" y="30"/>
                          <a:pt x="76" y="27"/>
                          <a:pt x="78" y="26"/>
                        </a:cubicBezTo>
                        <a:cubicBezTo>
                          <a:pt x="78" y="26"/>
                          <a:pt x="78" y="26"/>
                          <a:pt x="78" y="25"/>
                        </a:cubicBezTo>
                        <a:cubicBezTo>
                          <a:pt x="78" y="24"/>
                          <a:pt x="78" y="23"/>
                          <a:pt x="78" y="21"/>
                        </a:cubicBezTo>
                        <a:cubicBezTo>
                          <a:pt x="79" y="21"/>
                          <a:pt x="78" y="21"/>
                          <a:pt x="78" y="21"/>
                        </a:cubicBezTo>
                        <a:cubicBezTo>
                          <a:pt x="78" y="20"/>
                          <a:pt x="77" y="20"/>
                          <a:pt x="76" y="20"/>
                        </a:cubicBezTo>
                        <a:cubicBezTo>
                          <a:pt x="72" y="20"/>
                          <a:pt x="68" y="15"/>
                          <a:pt x="68" y="11"/>
                        </a:cubicBezTo>
                        <a:cubicBezTo>
                          <a:pt x="68" y="10"/>
                          <a:pt x="66" y="8"/>
                          <a:pt x="65" y="6"/>
                        </a:cubicBezTo>
                        <a:cubicBezTo>
                          <a:pt x="65" y="6"/>
                          <a:pt x="65" y="6"/>
                          <a:pt x="65" y="6"/>
                        </a:cubicBezTo>
                        <a:cubicBezTo>
                          <a:pt x="65" y="6"/>
                          <a:pt x="65" y="6"/>
                          <a:pt x="65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95" name="Freeform 1174"/>
                  <p:cNvSpPr/>
                  <p:nvPr/>
                </p:nvSpPr>
                <p:spPr bwMode="auto">
                  <a:xfrm>
                    <a:off x="3212" y="2557"/>
                    <a:ext cx="15" cy="15"/>
                  </a:xfrm>
                  <a:custGeom>
                    <a:avLst/>
                    <a:gdLst>
                      <a:gd name="T0" fmla="*/ 4 w 16"/>
                      <a:gd name="T1" fmla="*/ 11 h 16"/>
                      <a:gd name="T2" fmla="*/ 5 w 16"/>
                      <a:gd name="T3" fmla="*/ 11 h 16"/>
                      <a:gd name="T4" fmla="*/ 5 w 16"/>
                      <a:gd name="T5" fmla="*/ 11 h 16"/>
                      <a:gd name="T6" fmla="*/ 11 w 16"/>
                      <a:gd name="T7" fmla="*/ 16 h 16"/>
                      <a:gd name="T8" fmla="*/ 16 w 16"/>
                      <a:gd name="T9" fmla="*/ 16 h 16"/>
                      <a:gd name="T10" fmla="*/ 15 w 16"/>
                      <a:gd name="T11" fmla="*/ 14 h 16"/>
                      <a:gd name="T12" fmla="*/ 12 w 16"/>
                      <a:gd name="T13" fmla="*/ 4 h 16"/>
                      <a:gd name="T14" fmla="*/ 12 w 16"/>
                      <a:gd name="T15" fmla="*/ 3 h 16"/>
                      <a:gd name="T16" fmla="*/ 12 w 16"/>
                      <a:gd name="T17" fmla="*/ 3 h 16"/>
                      <a:gd name="T18" fmla="*/ 11 w 16"/>
                      <a:gd name="T19" fmla="*/ 2 h 16"/>
                      <a:gd name="T20" fmla="*/ 10 w 16"/>
                      <a:gd name="T21" fmla="*/ 1 h 16"/>
                      <a:gd name="T22" fmla="*/ 10 w 16"/>
                      <a:gd name="T23" fmla="*/ 1 h 16"/>
                      <a:gd name="T24" fmla="*/ 9 w 16"/>
                      <a:gd name="T25" fmla="*/ 1 h 16"/>
                      <a:gd name="T26" fmla="*/ 8 w 16"/>
                      <a:gd name="T27" fmla="*/ 0 h 16"/>
                      <a:gd name="T28" fmla="*/ 7 w 16"/>
                      <a:gd name="T29" fmla="*/ 0 h 16"/>
                      <a:gd name="T30" fmla="*/ 5 w 16"/>
                      <a:gd name="T31" fmla="*/ 2 h 16"/>
                      <a:gd name="T32" fmla="*/ 3 w 16"/>
                      <a:gd name="T33" fmla="*/ 4 h 16"/>
                      <a:gd name="T34" fmla="*/ 3 w 16"/>
                      <a:gd name="T35" fmla="*/ 4 h 16"/>
                      <a:gd name="T36" fmla="*/ 3 w 16"/>
                      <a:gd name="T37" fmla="*/ 4 h 16"/>
                      <a:gd name="T38" fmla="*/ 3 w 16"/>
                      <a:gd name="T39" fmla="*/ 4 h 16"/>
                      <a:gd name="T40" fmla="*/ 3 w 16"/>
                      <a:gd name="T41" fmla="*/ 5 h 16"/>
                      <a:gd name="T42" fmla="*/ 3 w 16"/>
                      <a:gd name="T43" fmla="*/ 5 h 16"/>
                      <a:gd name="T44" fmla="*/ 3 w 16"/>
                      <a:gd name="T45" fmla="*/ 5 h 16"/>
                      <a:gd name="T46" fmla="*/ 2 w 16"/>
                      <a:gd name="T47" fmla="*/ 6 h 16"/>
                      <a:gd name="T48" fmla="*/ 2 w 16"/>
                      <a:gd name="T49" fmla="*/ 6 h 16"/>
                      <a:gd name="T50" fmla="*/ 2 w 16"/>
                      <a:gd name="T51" fmla="*/ 7 h 16"/>
                      <a:gd name="T52" fmla="*/ 1 w 16"/>
                      <a:gd name="T53" fmla="*/ 8 h 16"/>
                      <a:gd name="T54" fmla="*/ 1 w 16"/>
                      <a:gd name="T55" fmla="*/ 9 h 16"/>
                      <a:gd name="T56" fmla="*/ 0 w 16"/>
                      <a:gd name="T57" fmla="*/ 10 h 16"/>
                      <a:gd name="T58" fmla="*/ 0 w 16"/>
                      <a:gd name="T59" fmla="*/ 11 h 16"/>
                      <a:gd name="T60" fmla="*/ 0 w 16"/>
                      <a:gd name="T61" fmla="*/ 11 h 16"/>
                      <a:gd name="T62" fmla="*/ 4 w 16"/>
                      <a:gd name="T63" fmla="*/ 1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16" h="16">
                        <a:moveTo>
                          <a:pt x="4" y="11"/>
                        </a:moveTo>
                        <a:cubicBezTo>
                          <a:pt x="5" y="11"/>
                          <a:pt x="5" y="11"/>
                          <a:pt x="5" y="11"/>
                        </a:cubicBezTo>
                        <a:cubicBezTo>
                          <a:pt x="5" y="11"/>
                          <a:pt x="5" y="11"/>
                          <a:pt x="5" y="11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6" y="16"/>
                          <a:pt x="16" y="16"/>
                          <a:pt x="16" y="16"/>
                        </a:cubicBezTo>
                        <a:cubicBezTo>
                          <a:pt x="16" y="16"/>
                          <a:pt x="15" y="15"/>
                          <a:pt x="15" y="14"/>
                        </a:cubicBezTo>
                        <a:cubicBezTo>
                          <a:pt x="13" y="9"/>
                          <a:pt x="12" y="6"/>
                          <a:pt x="12" y="4"/>
                        </a:cubicBezTo>
                        <a:cubicBezTo>
                          <a:pt x="12" y="4"/>
                          <a:pt x="12" y="3"/>
                          <a:pt x="12" y="3"/>
                        </a:cubicBezTo>
                        <a:cubicBezTo>
                          <a:pt x="12" y="3"/>
                          <a:pt x="12" y="3"/>
                          <a:pt x="12" y="3"/>
                        </a:cubicBezTo>
                        <a:cubicBezTo>
                          <a:pt x="11" y="2"/>
                          <a:pt x="11" y="2"/>
                          <a:pt x="11" y="2"/>
                        </a:cubicBezTo>
                        <a:cubicBezTo>
                          <a:pt x="11" y="2"/>
                          <a:pt x="10" y="1"/>
                          <a:pt x="10" y="1"/>
                        </a:cubicBez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7" y="0"/>
                        </a:cubicBezTo>
                        <a:cubicBezTo>
                          <a:pt x="6" y="1"/>
                          <a:pt x="5" y="1"/>
                          <a:pt x="5" y="2"/>
                        </a:cubicBezTo>
                        <a:cubicBezTo>
                          <a:pt x="4" y="3"/>
                          <a:pt x="4" y="3"/>
                          <a:pt x="3" y="4"/>
                        </a:cubicBezTo>
                        <a:cubicBezTo>
                          <a:pt x="3" y="4"/>
                          <a:pt x="3" y="4"/>
                          <a:pt x="3" y="4"/>
                        </a:cubicBezTo>
                        <a:cubicBezTo>
                          <a:pt x="3" y="4"/>
                          <a:pt x="3" y="4"/>
                          <a:pt x="3" y="4"/>
                        </a:cubicBezTo>
                        <a:cubicBezTo>
                          <a:pt x="3" y="4"/>
                          <a:pt x="3" y="4"/>
                          <a:pt x="3" y="4"/>
                        </a:cubicBezTo>
                        <a:cubicBezTo>
                          <a:pt x="3" y="4"/>
                          <a:pt x="3" y="5"/>
                          <a:pt x="3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3" y="5"/>
                          <a:pt x="2" y="6"/>
                          <a:pt x="2" y="6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2" y="7"/>
                          <a:pt x="2" y="8"/>
                          <a:pt x="1" y="8"/>
                        </a:cubicBezTo>
                        <a:cubicBezTo>
                          <a:pt x="1" y="8"/>
                          <a:pt x="1" y="8"/>
                          <a:pt x="1" y="9"/>
                        </a:cubicBezTo>
                        <a:cubicBezTo>
                          <a:pt x="1" y="9"/>
                          <a:pt x="1" y="10"/>
                          <a:pt x="0" y="10"/>
                        </a:cubicBezTo>
                        <a:cubicBezTo>
                          <a:pt x="0" y="10"/>
                          <a:pt x="0" y="10"/>
                          <a:pt x="0" y="11"/>
                        </a:cubicBezTo>
                        <a:cubicBezTo>
                          <a:pt x="0" y="11"/>
                          <a:pt x="0" y="11"/>
                          <a:pt x="0" y="11"/>
                        </a:cubicBezTo>
                        <a:cubicBezTo>
                          <a:pt x="2" y="11"/>
                          <a:pt x="4" y="11"/>
                          <a:pt x="4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96" name="Freeform 1175"/>
                  <p:cNvSpPr/>
                  <p:nvPr/>
                </p:nvSpPr>
                <p:spPr bwMode="auto">
                  <a:xfrm>
                    <a:off x="3315" y="2363"/>
                    <a:ext cx="182" cy="106"/>
                  </a:xfrm>
                  <a:custGeom>
                    <a:avLst/>
                    <a:gdLst>
                      <a:gd name="T0" fmla="*/ 3 w 191"/>
                      <a:gd name="T1" fmla="*/ 54 h 110"/>
                      <a:gd name="T2" fmla="*/ 8 w 191"/>
                      <a:gd name="T3" fmla="*/ 54 h 110"/>
                      <a:gd name="T4" fmla="*/ 8 w 191"/>
                      <a:gd name="T5" fmla="*/ 51 h 110"/>
                      <a:gd name="T6" fmla="*/ 22 w 191"/>
                      <a:gd name="T7" fmla="*/ 39 h 110"/>
                      <a:gd name="T8" fmla="*/ 36 w 191"/>
                      <a:gd name="T9" fmla="*/ 39 h 110"/>
                      <a:gd name="T10" fmla="*/ 49 w 191"/>
                      <a:gd name="T11" fmla="*/ 55 h 110"/>
                      <a:gd name="T12" fmla="*/ 69 w 191"/>
                      <a:gd name="T13" fmla="*/ 60 h 110"/>
                      <a:gd name="T14" fmla="*/ 75 w 191"/>
                      <a:gd name="T15" fmla="*/ 73 h 110"/>
                      <a:gd name="T16" fmla="*/ 99 w 191"/>
                      <a:gd name="T17" fmla="*/ 88 h 110"/>
                      <a:gd name="T18" fmla="*/ 110 w 191"/>
                      <a:gd name="T19" fmla="*/ 96 h 110"/>
                      <a:gd name="T20" fmla="*/ 122 w 191"/>
                      <a:gd name="T21" fmla="*/ 106 h 110"/>
                      <a:gd name="T22" fmla="*/ 131 w 191"/>
                      <a:gd name="T23" fmla="*/ 110 h 110"/>
                      <a:gd name="T24" fmla="*/ 134 w 191"/>
                      <a:gd name="T25" fmla="*/ 110 h 110"/>
                      <a:gd name="T26" fmla="*/ 134 w 191"/>
                      <a:gd name="T27" fmla="*/ 106 h 110"/>
                      <a:gd name="T28" fmla="*/ 137 w 191"/>
                      <a:gd name="T29" fmla="*/ 103 h 110"/>
                      <a:gd name="T30" fmla="*/ 137 w 191"/>
                      <a:gd name="T31" fmla="*/ 92 h 110"/>
                      <a:gd name="T32" fmla="*/ 138 w 191"/>
                      <a:gd name="T33" fmla="*/ 78 h 110"/>
                      <a:gd name="T34" fmla="*/ 146 w 191"/>
                      <a:gd name="T35" fmla="*/ 71 h 110"/>
                      <a:gd name="T36" fmla="*/ 159 w 191"/>
                      <a:gd name="T37" fmla="*/ 63 h 110"/>
                      <a:gd name="T38" fmla="*/ 170 w 191"/>
                      <a:gd name="T39" fmla="*/ 63 h 110"/>
                      <a:gd name="T40" fmla="*/ 170 w 191"/>
                      <a:gd name="T41" fmla="*/ 63 h 110"/>
                      <a:gd name="T42" fmla="*/ 170 w 191"/>
                      <a:gd name="T43" fmla="*/ 65 h 110"/>
                      <a:gd name="T44" fmla="*/ 169 w 191"/>
                      <a:gd name="T45" fmla="*/ 66 h 110"/>
                      <a:gd name="T46" fmla="*/ 167 w 191"/>
                      <a:gd name="T47" fmla="*/ 70 h 110"/>
                      <a:gd name="T48" fmla="*/ 170 w 191"/>
                      <a:gd name="T49" fmla="*/ 70 h 110"/>
                      <a:gd name="T50" fmla="*/ 172 w 191"/>
                      <a:gd name="T51" fmla="*/ 70 h 110"/>
                      <a:gd name="T52" fmla="*/ 175 w 191"/>
                      <a:gd name="T53" fmla="*/ 69 h 110"/>
                      <a:gd name="T54" fmla="*/ 181 w 191"/>
                      <a:gd name="T55" fmla="*/ 68 h 110"/>
                      <a:gd name="T56" fmla="*/ 191 w 191"/>
                      <a:gd name="T57" fmla="*/ 64 h 110"/>
                      <a:gd name="T58" fmla="*/ 166 w 191"/>
                      <a:gd name="T59" fmla="*/ 57 h 110"/>
                      <a:gd name="T60" fmla="*/ 164 w 191"/>
                      <a:gd name="T61" fmla="*/ 55 h 110"/>
                      <a:gd name="T62" fmla="*/ 162 w 191"/>
                      <a:gd name="T63" fmla="*/ 54 h 110"/>
                      <a:gd name="T64" fmla="*/ 160 w 191"/>
                      <a:gd name="T65" fmla="*/ 54 h 110"/>
                      <a:gd name="T66" fmla="*/ 142 w 191"/>
                      <a:gd name="T67" fmla="*/ 67 h 110"/>
                      <a:gd name="T68" fmla="*/ 127 w 191"/>
                      <a:gd name="T69" fmla="*/ 59 h 110"/>
                      <a:gd name="T70" fmla="*/ 113 w 191"/>
                      <a:gd name="T71" fmla="*/ 44 h 110"/>
                      <a:gd name="T72" fmla="*/ 106 w 191"/>
                      <a:gd name="T73" fmla="*/ 31 h 110"/>
                      <a:gd name="T74" fmla="*/ 75 w 191"/>
                      <a:gd name="T75" fmla="*/ 28 h 110"/>
                      <a:gd name="T76" fmla="*/ 64 w 191"/>
                      <a:gd name="T77" fmla="*/ 26 h 110"/>
                      <a:gd name="T78" fmla="*/ 62 w 191"/>
                      <a:gd name="T79" fmla="*/ 24 h 110"/>
                      <a:gd name="T80" fmla="*/ 60 w 191"/>
                      <a:gd name="T81" fmla="*/ 21 h 110"/>
                      <a:gd name="T82" fmla="*/ 57 w 191"/>
                      <a:gd name="T83" fmla="*/ 19 h 110"/>
                      <a:gd name="T84" fmla="*/ 54 w 191"/>
                      <a:gd name="T85" fmla="*/ 15 h 110"/>
                      <a:gd name="T86" fmla="*/ 34 w 191"/>
                      <a:gd name="T87" fmla="*/ 14 h 110"/>
                      <a:gd name="T88" fmla="*/ 34 w 191"/>
                      <a:gd name="T89" fmla="*/ 7 h 110"/>
                      <a:gd name="T90" fmla="*/ 27 w 191"/>
                      <a:gd name="T91" fmla="*/ 15 h 110"/>
                      <a:gd name="T92" fmla="*/ 0 w 191"/>
                      <a:gd name="T93" fmla="*/ 53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191" h="110">
                        <a:moveTo>
                          <a:pt x="0" y="53"/>
                        </a:moveTo>
                        <a:cubicBezTo>
                          <a:pt x="1" y="54"/>
                          <a:pt x="2" y="54"/>
                          <a:pt x="3" y="54"/>
                        </a:cubicBezTo>
                        <a:cubicBezTo>
                          <a:pt x="3" y="54"/>
                          <a:pt x="3" y="54"/>
                          <a:pt x="3" y="54"/>
                        </a:cubicBezTo>
                        <a:cubicBezTo>
                          <a:pt x="4" y="54"/>
                          <a:pt x="5" y="55"/>
                          <a:pt x="6" y="55"/>
                        </a:cubicBezTo>
                        <a:cubicBezTo>
                          <a:pt x="7" y="55"/>
                          <a:pt x="7" y="55"/>
                          <a:pt x="7" y="55"/>
                        </a:cubicBezTo>
                        <a:cubicBezTo>
                          <a:pt x="7" y="55"/>
                          <a:pt x="8" y="55"/>
                          <a:pt x="8" y="54"/>
                        </a:cubicBezTo>
                        <a:cubicBezTo>
                          <a:pt x="8" y="54"/>
                          <a:pt x="8" y="53"/>
                          <a:pt x="8" y="52"/>
                        </a:cubicBezTo>
                        <a:cubicBezTo>
                          <a:pt x="8" y="52"/>
                          <a:pt x="8" y="52"/>
                          <a:pt x="8" y="52"/>
                        </a:cubicBezTo>
                        <a:cubicBezTo>
                          <a:pt x="8" y="51"/>
                          <a:pt x="8" y="51"/>
                          <a:pt x="8" y="51"/>
                        </a:cubicBezTo>
                        <a:cubicBezTo>
                          <a:pt x="8" y="48"/>
                          <a:pt x="14" y="43"/>
                          <a:pt x="18" y="43"/>
                        </a:cubicBezTo>
                        <a:cubicBezTo>
                          <a:pt x="19" y="43"/>
                          <a:pt x="19" y="43"/>
                          <a:pt x="19" y="42"/>
                        </a:cubicBezTo>
                        <a:cubicBezTo>
                          <a:pt x="20" y="41"/>
                          <a:pt x="20" y="39"/>
                          <a:pt x="22" y="39"/>
                        </a:cubicBezTo>
                        <a:cubicBezTo>
                          <a:pt x="23" y="39"/>
                          <a:pt x="25" y="38"/>
                          <a:pt x="25" y="38"/>
                        </a:cubicBezTo>
                        <a:cubicBezTo>
                          <a:pt x="25" y="37"/>
                          <a:pt x="26" y="36"/>
                          <a:pt x="28" y="36"/>
                        </a:cubicBezTo>
                        <a:cubicBezTo>
                          <a:pt x="31" y="36"/>
                          <a:pt x="35" y="38"/>
                          <a:pt x="36" y="39"/>
                        </a:cubicBezTo>
                        <a:cubicBezTo>
                          <a:pt x="37" y="40"/>
                          <a:pt x="40" y="41"/>
                          <a:pt x="43" y="41"/>
                        </a:cubicBezTo>
                        <a:cubicBezTo>
                          <a:pt x="44" y="42"/>
                          <a:pt x="44" y="42"/>
                          <a:pt x="44" y="42"/>
                        </a:cubicBezTo>
                        <a:cubicBezTo>
                          <a:pt x="48" y="43"/>
                          <a:pt x="49" y="52"/>
                          <a:pt x="49" y="55"/>
                        </a:cubicBezTo>
                        <a:cubicBezTo>
                          <a:pt x="51" y="55"/>
                          <a:pt x="57" y="55"/>
                          <a:pt x="60" y="55"/>
                        </a:cubicBezTo>
                        <a:cubicBezTo>
                          <a:pt x="62" y="55"/>
                          <a:pt x="64" y="56"/>
                          <a:pt x="64" y="56"/>
                        </a:cubicBezTo>
                        <a:cubicBezTo>
                          <a:pt x="67" y="56"/>
                          <a:pt x="68" y="58"/>
                          <a:pt x="69" y="60"/>
                        </a:cubicBezTo>
                        <a:cubicBezTo>
                          <a:pt x="69" y="61"/>
                          <a:pt x="70" y="63"/>
                          <a:pt x="70" y="64"/>
                        </a:cubicBezTo>
                        <a:cubicBezTo>
                          <a:pt x="71" y="64"/>
                          <a:pt x="71" y="65"/>
                          <a:pt x="72" y="66"/>
                        </a:cubicBezTo>
                        <a:cubicBezTo>
                          <a:pt x="74" y="69"/>
                          <a:pt x="75" y="71"/>
                          <a:pt x="75" y="73"/>
                        </a:cubicBezTo>
                        <a:cubicBezTo>
                          <a:pt x="76" y="74"/>
                          <a:pt x="78" y="75"/>
                          <a:pt x="80" y="76"/>
                        </a:cubicBezTo>
                        <a:cubicBezTo>
                          <a:pt x="83" y="78"/>
                          <a:pt x="85" y="80"/>
                          <a:pt x="87" y="81"/>
                        </a:cubicBezTo>
                        <a:cubicBezTo>
                          <a:pt x="88" y="84"/>
                          <a:pt x="93" y="86"/>
                          <a:pt x="99" y="88"/>
                        </a:cubicBezTo>
                        <a:cubicBezTo>
                          <a:pt x="101" y="89"/>
                          <a:pt x="104" y="91"/>
                          <a:pt x="106" y="93"/>
                        </a:cubicBezTo>
                        <a:cubicBezTo>
                          <a:pt x="107" y="94"/>
                          <a:pt x="109" y="96"/>
                          <a:pt x="110" y="96"/>
                        </a:cubicBezTo>
                        <a:cubicBezTo>
                          <a:pt x="110" y="96"/>
                          <a:pt x="110" y="96"/>
                          <a:pt x="110" y="96"/>
                        </a:cubicBezTo>
                        <a:cubicBezTo>
                          <a:pt x="113" y="96"/>
                          <a:pt x="119" y="99"/>
                          <a:pt x="121" y="99"/>
                        </a:cubicBezTo>
                        <a:cubicBezTo>
                          <a:pt x="122" y="100"/>
                          <a:pt x="122" y="100"/>
                          <a:pt x="122" y="100"/>
                        </a:cubicBezTo>
                        <a:cubicBezTo>
                          <a:pt x="122" y="106"/>
                          <a:pt x="122" y="106"/>
                          <a:pt x="122" y="106"/>
                        </a:cubicBezTo>
                        <a:cubicBezTo>
                          <a:pt x="123" y="106"/>
                          <a:pt x="123" y="106"/>
                          <a:pt x="123" y="106"/>
                        </a:cubicBezTo>
                        <a:cubicBezTo>
                          <a:pt x="125" y="106"/>
                          <a:pt x="127" y="107"/>
                          <a:pt x="128" y="108"/>
                        </a:cubicBezTo>
                        <a:cubicBezTo>
                          <a:pt x="129" y="109"/>
                          <a:pt x="130" y="110"/>
                          <a:pt x="131" y="110"/>
                        </a:cubicBezTo>
                        <a:cubicBezTo>
                          <a:pt x="131" y="110"/>
                          <a:pt x="132" y="110"/>
                          <a:pt x="132" y="110"/>
                        </a:cubicBezTo>
                        <a:cubicBezTo>
                          <a:pt x="132" y="110"/>
                          <a:pt x="133" y="110"/>
                          <a:pt x="133" y="110"/>
                        </a:cubicBezTo>
                        <a:cubicBezTo>
                          <a:pt x="133" y="110"/>
                          <a:pt x="133" y="110"/>
                          <a:pt x="134" y="110"/>
                        </a:cubicBezTo>
                        <a:cubicBezTo>
                          <a:pt x="134" y="110"/>
                          <a:pt x="134" y="110"/>
                          <a:pt x="134" y="110"/>
                        </a:cubicBezTo>
                        <a:cubicBezTo>
                          <a:pt x="134" y="109"/>
                          <a:pt x="134" y="109"/>
                          <a:pt x="134" y="109"/>
                        </a:cubicBezTo>
                        <a:cubicBezTo>
                          <a:pt x="134" y="108"/>
                          <a:pt x="134" y="107"/>
                          <a:pt x="134" y="106"/>
                        </a:cubicBezTo>
                        <a:cubicBezTo>
                          <a:pt x="135" y="106"/>
                          <a:pt x="135" y="106"/>
                          <a:pt x="135" y="105"/>
                        </a:cubicBezTo>
                        <a:cubicBezTo>
                          <a:pt x="135" y="105"/>
                          <a:pt x="136" y="104"/>
                          <a:pt x="136" y="103"/>
                        </a:cubicBezTo>
                        <a:cubicBezTo>
                          <a:pt x="136" y="103"/>
                          <a:pt x="136" y="103"/>
                          <a:pt x="137" y="103"/>
                        </a:cubicBezTo>
                        <a:cubicBezTo>
                          <a:pt x="137" y="102"/>
                          <a:pt x="138" y="101"/>
                          <a:pt x="139" y="100"/>
                        </a:cubicBezTo>
                        <a:cubicBezTo>
                          <a:pt x="139" y="100"/>
                          <a:pt x="139" y="100"/>
                          <a:pt x="138" y="98"/>
                        </a:cubicBezTo>
                        <a:cubicBezTo>
                          <a:pt x="137" y="96"/>
                          <a:pt x="136" y="94"/>
                          <a:pt x="137" y="92"/>
                        </a:cubicBezTo>
                        <a:cubicBezTo>
                          <a:pt x="137" y="91"/>
                          <a:pt x="135" y="90"/>
                          <a:pt x="134" y="89"/>
                        </a:cubicBezTo>
                        <a:cubicBezTo>
                          <a:pt x="132" y="87"/>
                          <a:pt x="129" y="86"/>
                          <a:pt x="130" y="83"/>
                        </a:cubicBezTo>
                        <a:cubicBezTo>
                          <a:pt x="131" y="80"/>
                          <a:pt x="134" y="79"/>
                          <a:pt x="138" y="78"/>
                        </a:cubicBezTo>
                        <a:cubicBezTo>
                          <a:pt x="139" y="78"/>
                          <a:pt x="141" y="78"/>
                          <a:pt x="142" y="77"/>
                        </a:cubicBezTo>
                        <a:cubicBezTo>
                          <a:pt x="142" y="77"/>
                          <a:pt x="142" y="77"/>
                          <a:pt x="142" y="75"/>
                        </a:cubicBezTo>
                        <a:cubicBezTo>
                          <a:pt x="142" y="74"/>
                          <a:pt x="143" y="71"/>
                          <a:pt x="146" y="71"/>
                        </a:cubicBezTo>
                        <a:cubicBezTo>
                          <a:pt x="147" y="71"/>
                          <a:pt x="148" y="70"/>
                          <a:pt x="150" y="66"/>
                        </a:cubicBezTo>
                        <a:cubicBezTo>
                          <a:pt x="150" y="64"/>
                          <a:pt x="152" y="63"/>
                          <a:pt x="156" y="64"/>
                        </a:cubicBezTo>
                        <a:cubicBezTo>
                          <a:pt x="157" y="64"/>
                          <a:pt x="158" y="64"/>
                          <a:pt x="159" y="63"/>
                        </a:cubicBezTo>
                        <a:cubicBezTo>
                          <a:pt x="161" y="62"/>
                          <a:pt x="164" y="60"/>
                          <a:pt x="166" y="60"/>
                        </a:cubicBezTo>
                        <a:cubicBezTo>
                          <a:pt x="168" y="60"/>
                          <a:pt x="169" y="62"/>
                          <a:pt x="169" y="62"/>
                        </a:cubicBezTo>
                        <a:cubicBezTo>
                          <a:pt x="170" y="62"/>
                          <a:pt x="170" y="62"/>
                          <a:pt x="170" y="63"/>
                        </a:cubicBezTo>
                        <a:cubicBezTo>
                          <a:pt x="170" y="63"/>
                          <a:pt x="170" y="63"/>
                          <a:pt x="170" y="63"/>
                        </a:cubicBezTo>
                        <a:cubicBezTo>
                          <a:pt x="170" y="63"/>
                          <a:pt x="170" y="63"/>
                          <a:pt x="170" y="63"/>
                        </a:cubicBezTo>
                        <a:cubicBezTo>
                          <a:pt x="170" y="63"/>
                          <a:pt x="170" y="63"/>
                          <a:pt x="170" y="63"/>
                        </a:cubicBezTo>
                        <a:cubicBezTo>
                          <a:pt x="170" y="63"/>
                          <a:pt x="170" y="64"/>
                          <a:pt x="170" y="64"/>
                        </a:cubicBezTo>
                        <a:cubicBezTo>
                          <a:pt x="170" y="64"/>
                          <a:pt x="170" y="64"/>
                          <a:pt x="170" y="64"/>
                        </a:cubicBezTo>
                        <a:cubicBezTo>
                          <a:pt x="170" y="64"/>
                          <a:pt x="170" y="64"/>
                          <a:pt x="170" y="65"/>
                        </a:cubicBezTo>
                        <a:cubicBezTo>
                          <a:pt x="170" y="65"/>
                          <a:pt x="170" y="65"/>
                          <a:pt x="170" y="65"/>
                        </a:cubicBezTo>
                        <a:cubicBezTo>
                          <a:pt x="170" y="65"/>
                          <a:pt x="170" y="66"/>
                          <a:pt x="169" y="66"/>
                        </a:cubicBezTo>
                        <a:cubicBezTo>
                          <a:pt x="169" y="66"/>
                          <a:pt x="169" y="66"/>
                          <a:pt x="169" y="66"/>
                        </a:cubicBezTo>
                        <a:cubicBezTo>
                          <a:pt x="169" y="67"/>
                          <a:pt x="169" y="67"/>
                          <a:pt x="169" y="68"/>
                        </a:cubicBezTo>
                        <a:cubicBezTo>
                          <a:pt x="169" y="68"/>
                          <a:pt x="169" y="68"/>
                          <a:pt x="168" y="68"/>
                        </a:cubicBezTo>
                        <a:cubicBezTo>
                          <a:pt x="168" y="69"/>
                          <a:pt x="168" y="70"/>
                          <a:pt x="167" y="70"/>
                        </a:cubicBezTo>
                        <a:cubicBezTo>
                          <a:pt x="168" y="70"/>
                          <a:pt x="168" y="70"/>
                          <a:pt x="168" y="70"/>
                        </a:cubicBezTo>
                        <a:cubicBezTo>
                          <a:pt x="168" y="70"/>
                          <a:pt x="169" y="70"/>
                          <a:pt x="169" y="70"/>
                        </a:cubicBezTo>
                        <a:cubicBezTo>
                          <a:pt x="170" y="70"/>
                          <a:pt x="170" y="70"/>
                          <a:pt x="170" y="70"/>
                        </a:cubicBezTo>
                        <a:cubicBezTo>
                          <a:pt x="171" y="70"/>
                          <a:pt x="171" y="70"/>
                          <a:pt x="171" y="70"/>
                        </a:cubicBezTo>
                        <a:cubicBezTo>
                          <a:pt x="171" y="70"/>
                          <a:pt x="172" y="70"/>
                          <a:pt x="172" y="70"/>
                        </a:cubicBezTo>
                        <a:cubicBezTo>
                          <a:pt x="172" y="70"/>
                          <a:pt x="172" y="70"/>
                          <a:pt x="172" y="70"/>
                        </a:cubicBezTo>
                        <a:cubicBezTo>
                          <a:pt x="173" y="70"/>
                          <a:pt x="173" y="69"/>
                          <a:pt x="174" y="69"/>
                        </a:cubicBezTo>
                        <a:cubicBezTo>
                          <a:pt x="174" y="69"/>
                          <a:pt x="174" y="69"/>
                          <a:pt x="174" y="69"/>
                        </a:cubicBezTo>
                        <a:cubicBezTo>
                          <a:pt x="174" y="69"/>
                          <a:pt x="174" y="69"/>
                          <a:pt x="175" y="69"/>
                        </a:cubicBezTo>
                        <a:cubicBezTo>
                          <a:pt x="175" y="69"/>
                          <a:pt x="175" y="69"/>
                          <a:pt x="175" y="69"/>
                        </a:cubicBezTo>
                        <a:cubicBezTo>
                          <a:pt x="175" y="69"/>
                          <a:pt x="175" y="69"/>
                          <a:pt x="175" y="69"/>
                        </a:cubicBezTo>
                        <a:cubicBezTo>
                          <a:pt x="176" y="68"/>
                          <a:pt x="178" y="68"/>
                          <a:pt x="181" y="68"/>
                        </a:cubicBezTo>
                        <a:cubicBezTo>
                          <a:pt x="182" y="68"/>
                          <a:pt x="183" y="68"/>
                          <a:pt x="184" y="68"/>
                        </a:cubicBezTo>
                        <a:cubicBezTo>
                          <a:pt x="185" y="68"/>
                          <a:pt x="185" y="68"/>
                          <a:pt x="186" y="68"/>
                        </a:cubicBezTo>
                        <a:cubicBezTo>
                          <a:pt x="187" y="65"/>
                          <a:pt x="189" y="64"/>
                          <a:pt x="191" y="64"/>
                        </a:cubicBezTo>
                        <a:cubicBezTo>
                          <a:pt x="186" y="60"/>
                          <a:pt x="181" y="57"/>
                          <a:pt x="178" y="57"/>
                        </a:cubicBezTo>
                        <a:cubicBezTo>
                          <a:pt x="177" y="59"/>
                          <a:pt x="175" y="60"/>
                          <a:pt x="172" y="60"/>
                        </a:cubicBezTo>
                        <a:cubicBezTo>
                          <a:pt x="170" y="60"/>
                          <a:pt x="168" y="59"/>
                          <a:pt x="166" y="57"/>
                        </a:cubicBezTo>
                        <a:cubicBezTo>
                          <a:pt x="166" y="57"/>
                          <a:pt x="166" y="57"/>
                          <a:pt x="166" y="57"/>
                        </a:cubicBezTo>
                        <a:cubicBezTo>
                          <a:pt x="165" y="56"/>
                          <a:pt x="165" y="56"/>
                          <a:pt x="164" y="55"/>
                        </a:cubicBezTo>
                        <a:cubicBezTo>
                          <a:pt x="164" y="55"/>
                          <a:pt x="164" y="55"/>
                          <a:pt x="164" y="55"/>
                        </a:cubicBezTo>
                        <a:cubicBezTo>
                          <a:pt x="164" y="55"/>
                          <a:pt x="164" y="54"/>
                          <a:pt x="163" y="54"/>
                        </a:cubicBezTo>
                        <a:cubicBezTo>
                          <a:pt x="163" y="54"/>
                          <a:pt x="162" y="54"/>
                          <a:pt x="162" y="54"/>
                        </a:cubicBezTo>
                        <a:cubicBezTo>
                          <a:pt x="162" y="54"/>
                          <a:pt x="162" y="54"/>
                          <a:pt x="162" y="54"/>
                        </a:cubicBezTo>
                        <a:cubicBezTo>
                          <a:pt x="162" y="54"/>
                          <a:pt x="161" y="54"/>
                          <a:pt x="161" y="54"/>
                        </a:cubicBezTo>
                        <a:cubicBezTo>
                          <a:pt x="161" y="54"/>
                          <a:pt x="161" y="54"/>
                          <a:pt x="160" y="54"/>
                        </a:cubicBezTo>
                        <a:cubicBezTo>
                          <a:pt x="160" y="54"/>
                          <a:pt x="160" y="54"/>
                          <a:pt x="160" y="54"/>
                        </a:cubicBezTo>
                        <a:cubicBezTo>
                          <a:pt x="159" y="54"/>
                          <a:pt x="159" y="54"/>
                          <a:pt x="158" y="55"/>
                        </a:cubicBezTo>
                        <a:cubicBezTo>
                          <a:pt x="151" y="57"/>
                          <a:pt x="148" y="61"/>
                          <a:pt x="148" y="62"/>
                        </a:cubicBezTo>
                        <a:cubicBezTo>
                          <a:pt x="147" y="65"/>
                          <a:pt x="144" y="67"/>
                          <a:pt x="142" y="67"/>
                        </a:cubicBezTo>
                        <a:cubicBezTo>
                          <a:pt x="140" y="67"/>
                          <a:pt x="139" y="66"/>
                          <a:pt x="138" y="64"/>
                        </a:cubicBezTo>
                        <a:cubicBezTo>
                          <a:pt x="138" y="62"/>
                          <a:pt x="133" y="60"/>
                          <a:pt x="130" y="60"/>
                        </a:cubicBezTo>
                        <a:cubicBezTo>
                          <a:pt x="129" y="59"/>
                          <a:pt x="128" y="59"/>
                          <a:pt x="127" y="59"/>
                        </a:cubicBezTo>
                        <a:cubicBezTo>
                          <a:pt x="124" y="59"/>
                          <a:pt x="120" y="59"/>
                          <a:pt x="119" y="55"/>
                        </a:cubicBezTo>
                        <a:cubicBezTo>
                          <a:pt x="119" y="54"/>
                          <a:pt x="118" y="52"/>
                          <a:pt x="117" y="51"/>
                        </a:cubicBezTo>
                        <a:cubicBezTo>
                          <a:pt x="115" y="49"/>
                          <a:pt x="113" y="46"/>
                          <a:pt x="113" y="44"/>
                        </a:cubicBezTo>
                        <a:cubicBezTo>
                          <a:pt x="113" y="43"/>
                          <a:pt x="113" y="41"/>
                          <a:pt x="113" y="40"/>
                        </a:cubicBezTo>
                        <a:cubicBezTo>
                          <a:pt x="113" y="37"/>
                          <a:pt x="113" y="35"/>
                          <a:pt x="112" y="35"/>
                        </a:cubicBezTo>
                        <a:cubicBezTo>
                          <a:pt x="109" y="34"/>
                          <a:pt x="108" y="32"/>
                          <a:pt x="106" y="31"/>
                        </a:cubicBezTo>
                        <a:cubicBezTo>
                          <a:pt x="105" y="29"/>
                          <a:pt x="104" y="28"/>
                          <a:pt x="103" y="28"/>
                        </a:cubicBezTo>
                        <a:cubicBezTo>
                          <a:pt x="82" y="28"/>
                          <a:pt x="81" y="27"/>
                          <a:pt x="80" y="27"/>
                        </a:cubicBezTo>
                        <a:cubicBezTo>
                          <a:pt x="79" y="27"/>
                          <a:pt x="77" y="28"/>
                          <a:pt x="75" y="28"/>
                        </a:cubicBezTo>
                        <a:cubicBezTo>
                          <a:pt x="73" y="28"/>
                          <a:pt x="70" y="29"/>
                          <a:pt x="68" y="29"/>
                        </a:cubicBezTo>
                        <a:cubicBezTo>
                          <a:pt x="65" y="29"/>
                          <a:pt x="64" y="28"/>
                          <a:pt x="64" y="27"/>
                        </a:cubicBezTo>
                        <a:cubicBezTo>
                          <a:pt x="64" y="27"/>
                          <a:pt x="64" y="26"/>
                          <a:pt x="64" y="26"/>
                        </a:cubicBezTo>
                        <a:cubicBezTo>
                          <a:pt x="63" y="26"/>
                          <a:pt x="63" y="26"/>
                          <a:pt x="63" y="25"/>
                        </a:cubicBezTo>
                        <a:cubicBezTo>
                          <a:pt x="63" y="25"/>
                          <a:pt x="63" y="25"/>
                          <a:pt x="63" y="25"/>
                        </a:cubicBezTo>
                        <a:cubicBezTo>
                          <a:pt x="62" y="24"/>
                          <a:pt x="62" y="24"/>
                          <a:pt x="62" y="24"/>
                        </a:cubicBezTo>
                        <a:cubicBezTo>
                          <a:pt x="62" y="24"/>
                          <a:pt x="62" y="23"/>
                          <a:pt x="61" y="23"/>
                        </a:cubicBezTo>
                        <a:cubicBezTo>
                          <a:pt x="61" y="23"/>
                          <a:pt x="61" y="23"/>
                          <a:pt x="61" y="22"/>
                        </a:cubicBezTo>
                        <a:cubicBezTo>
                          <a:pt x="60" y="22"/>
                          <a:pt x="60" y="22"/>
                          <a:pt x="60" y="21"/>
                        </a:cubicBezTo>
                        <a:cubicBezTo>
                          <a:pt x="59" y="21"/>
                          <a:pt x="59" y="21"/>
                          <a:pt x="59" y="20"/>
                        </a:cubicBezTo>
                        <a:cubicBezTo>
                          <a:pt x="59" y="20"/>
                          <a:pt x="58" y="20"/>
                          <a:pt x="58" y="19"/>
                        </a:cubicBezTo>
                        <a:cubicBezTo>
                          <a:pt x="58" y="19"/>
                          <a:pt x="57" y="19"/>
                          <a:pt x="57" y="19"/>
                        </a:cubicBezTo>
                        <a:cubicBezTo>
                          <a:pt x="57" y="18"/>
                          <a:pt x="56" y="18"/>
                          <a:pt x="56" y="17"/>
                        </a:cubicBezTo>
                        <a:cubicBezTo>
                          <a:pt x="55" y="17"/>
                          <a:pt x="55" y="17"/>
                          <a:pt x="55" y="17"/>
                        </a:cubicBezTo>
                        <a:cubicBezTo>
                          <a:pt x="55" y="16"/>
                          <a:pt x="54" y="16"/>
                          <a:pt x="54" y="15"/>
                        </a:cubicBezTo>
                        <a:cubicBezTo>
                          <a:pt x="53" y="16"/>
                          <a:pt x="52" y="17"/>
                          <a:pt x="51" y="18"/>
                        </a:cubicBezTo>
                        <a:cubicBezTo>
                          <a:pt x="44" y="23"/>
                          <a:pt x="37" y="24"/>
                          <a:pt x="34" y="20"/>
                        </a:cubicBezTo>
                        <a:cubicBezTo>
                          <a:pt x="33" y="19"/>
                          <a:pt x="33" y="17"/>
                          <a:pt x="34" y="14"/>
                        </a:cubicBezTo>
                        <a:cubicBezTo>
                          <a:pt x="36" y="8"/>
                          <a:pt x="36" y="2"/>
                          <a:pt x="35" y="1"/>
                        </a:cubicBezTo>
                        <a:cubicBezTo>
                          <a:pt x="35" y="0"/>
                          <a:pt x="35" y="0"/>
                          <a:pt x="34" y="0"/>
                        </a:cubicBezTo>
                        <a:cubicBezTo>
                          <a:pt x="34" y="1"/>
                          <a:pt x="34" y="5"/>
                          <a:pt x="34" y="7"/>
                        </a:cubicBezTo>
                        <a:cubicBezTo>
                          <a:pt x="33" y="12"/>
                          <a:pt x="33" y="16"/>
                          <a:pt x="30" y="17"/>
                        </a:cubicBezTo>
                        <a:cubicBezTo>
                          <a:pt x="29" y="17"/>
                          <a:pt x="29" y="17"/>
                          <a:pt x="29" y="17"/>
                        </a:cubicBezTo>
                        <a:cubicBezTo>
                          <a:pt x="29" y="17"/>
                          <a:pt x="28" y="16"/>
                          <a:pt x="27" y="15"/>
                        </a:cubicBezTo>
                        <a:cubicBezTo>
                          <a:pt x="25" y="12"/>
                          <a:pt x="24" y="5"/>
                          <a:pt x="25" y="0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0" y="53"/>
                          <a:pt x="0" y="53"/>
                          <a:pt x="0" y="53"/>
                        </a:cubicBezTo>
                        <a:cubicBezTo>
                          <a:pt x="0" y="53"/>
                          <a:pt x="0" y="53"/>
                          <a:pt x="0" y="5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97" name="Freeform 1176"/>
                  <p:cNvSpPr/>
                  <p:nvPr/>
                </p:nvSpPr>
                <p:spPr bwMode="auto">
                  <a:xfrm>
                    <a:off x="3167" y="2688"/>
                    <a:ext cx="110" cy="65"/>
                  </a:xfrm>
                  <a:custGeom>
                    <a:avLst/>
                    <a:gdLst>
                      <a:gd name="T0" fmla="*/ 94 w 115"/>
                      <a:gd name="T1" fmla="*/ 2 h 68"/>
                      <a:gd name="T2" fmla="*/ 84 w 115"/>
                      <a:gd name="T3" fmla="*/ 3 h 68"/>
                      <a:gd name="T4" fmla="*/ 80 w 115"/>
                      <a:gd name="T5" fmla="*/ 3 h 68"/>
                      <a:gd name="T6" fmla="*/ 72 w 115"/>
                      <a:gd name="T7" fmla="*/ 4 h 68"/>
                      <a:gd name="T8" fmla="*/ 56 w 115"/>
                      <a:gd name="T9" fmla="*/ 18 h 68"/>
                      <a:gd name="T10" fmla="*/ 49 w 115"/>
                      <a:gd name="T11" fmla="*/ 23 h 68"/>
                      <a:gd name="T12" fmla="*/ 45 w 115"/>
                      <a:gd name="T13" fmla="*/ 21 h 68"/>
                      <a:gd name="T14" fmla="*/ 35 w 115"/>
                      <a:gd name="T15" fmla="*/ 20 h 68"/>
                      <a:gd name="T16" fmla="*/ 29 w 115"/>
                      <a:gd name="T17" fmla="*/ 19 h 68"/>
                      <a:gd name="T18" fmla="*/ 20 w 115"/>
                      <a:gd name="T19" fmla="*/ 18 h 68"/>
                      <a:gd name="T20" fmla="*/ 17 w 115"/>
                      <a:gd name="T21" fmla="*/ 18 h 68"/>
                      <a:gd name="T22" fmla="*/ 10 w 115"/>
                      <a:gd name="T23" fmla="*/ 17 h 68"/>
                      <a:gd name="T24" fmla="*/ 9 w 115"/>
                      <a:gd name="T25" fmla="*/ 17 h 68"/>
                      <a:gd name="T26" fmla="*/ 5 w 115"/>
                      <a:gd name="T27" fmla="*/ 20 h 68"/>
                      <a:gd name="T28" fmla="*/ 5 w 115"/>
                      <a:gd name="T29" fmla="*/ 22 h 68"/>
                      <a:gd name="T30" fmla="*/ 5 w 115"/>
                      <a:gd name="T31" fmla="*/ 26 h 68"/>
                      <a:gd name="T32" fmla="*/ 5 w 115"/>
                      <a:gd name="T33" fmla="*/ 26 h 68"/>
                      <a:gd name="T34" fmla="*/ 5 w 115"/>
                      <a:gd name="T35" fmla="*/ 26 h 68"/>
                      <a:gd name="T36" fmla="*/ 5 w 115"/>
                      <a:gd name="T37" fmla="*/ 26 h 68"/>
                      <a:gd name="T38" fmla="*/ 5 w 115"/>
                      <a:gd name="T39" fmla="*/ 26 h 68"/>
                      <a:gd name="T40" fmla="*/ 5 w 115"/>
                      <a:gd name="T41" fmla="*/ 27 h 68"/>
                      <a:gd name="T42" fmla="*/ 5 w 115"/>
                      <a:gd name="T43" fmla="*/ 27 h 68"/>
                      <a:gd name="T44" fmla="*/ 4 w 115"/>
                      <a:gd name="T45" fmla="*/ 27 h 68"/>
                      <a:gd name="T46" fmla="*/ 4 w 115"/>
                      <a:gd name="T47" fmla="*/ 27 h 68"/>
                      <a:gd name="T48" fmla="*/ 4 w 115"/>
                      <a:gd name="T49" fmla="*/ 27 h 68"/>
                      <a:gd name="T50" fmla="*/ 3 w 115"/>
                      <a:gd name="T51" fmla="*/ 28 h 68"/>
                      <a:gd name="T52" fmla="*/ 3 w 115"/>
                      <a:gd name="T53" fmla="*/ 28 h 68"/>
                      <a:gd name="T54" fmla="*/ 2 w 115"/>
                      <a:gd name="T55" fmla="*/ 28 h 68"/>
                      <a:gd name="T56" fmla="*/ 2 w 115"/>
                      <a:gd name="T57" fmla="*/ 28 h 68"/>
                      <a:gd name="T58" fmla="*/ 1 w 115"/>
                      <a:gd name="T59" fmla="*/ 29 h 68"/>
                      <a:gd name="T60" fmla="*/ 1 w 115"/>
                      <a:gd name="T61" fmla="*/ 35 h 68"/>
                      <a:gd name="T62" fmla="*/ 4 w 115"/>
                      <a:gd name="T63" fmla="*/ 52 h 68"/>
                      <a:gd name="T64" fmla="*/ 7 w 115"/>
                      <a:gd name="T65" fmla="*/ 64 h 68"/>
                      <a:gd name="T66" fmla="*/ 8 w 115"/>
                      <a:gd name="T67" fmla="*/ 68 h 68"/>
                      <a:gd name="T68" fmla="*/ 8 w 115"/>
                      <a:gd name="T69" fmla="*/ 68 h 68"/>
                      <a:gd name="T70" fmla="*/ 12 w 115"/>
                      <a:gd name="T71" fmla="*/ 68 h 68"/>
                      <a:gd name="T72" fmla="*/ 26 w 115"/>
                      <a:gd name="T73" fmla="*/ 65 h 68"/>
                      <a:gd name="T74" fmla="*/ 42 w 115"/>
                      <a:gd name="T75" fmla="*/ 60 h 68"/>
                      <a:gd name="T76" fmla="*/ 52 w 115"/>
                      <a:gd name="T77" fmla="*/ 55 h 68"/>
                      <a:gd name="T78" fmla="*/ 65 w 115"/>
                      <a:gd name="T79" fmla="*/ 53 h 68"/>
                      <a:gd name="T80" fmla="*/ 65 w 115"/>
                      <a:gd name="T81" fmla="*/ 53 h 68"/>
                      <a:gd name="T82" fmla="*/ 72 w 115"/>
                      <a:gd name="T83" fmla="*/ 48 h 68"/>
                      <a:gd name="T84" fmla="*/ 72 w 115"/>
                      <a:gd name="T85" fmla="*/ 47 h 68"/>
                      <a:gd name="T86" fmla="*/ 87 w 115"/>
                      <a:gd name="T87" fmla="*/ 42 h 68"/>
                      <a:gd name="T88" fmla="*/ 97 w 115"/>
                      <a:gd name="T89" fmla="*/ 39 h 68"/>
                      <a:gd name="T90" fmla="*/ 105 w 115"/>
                      <a:gd name="T91" fmla="*/ 32 h 68"/>
                      <a:gd name="T92" fmla="*/ 107 w 115"/>
                      <a:gd name="T93" fmla="*/ 28 h 68"/>
                      <a:gd name="T94" fmla="*/ 113 w 115"/>
                      <a:gd name="T95" fmla="*/ 25 h 68"/>
                      <a:gd name="T96" fmla="*/ 115 w 115"/>
                      <a:gd name="T97" fmla="*/ 25 h 68"/>
                      <a:gd name="T98" fmla="*/ 107 w 115"/>
                      <a:gd name="T99" fmla="*/ 8 h 68"/>
                      <a:gd name="T100" fmla="*/ 106 w 115"/>
                      <a:gd name="T101" fmla="*/ 5 h 68"/>
                      <a:gd name="T102" fmla="*/ 106 w 115"/>
                      <a:gd name="T103" fmla="*/ 5 h 68"/>
                      <a:gd name="T104" fmla="*/ 105 w 115"/>
                      <a:gd name="T105" fmla="*/ 2 h 68"/>
                      <a:gd name="T106" fmla="*/ 104 w 115"/>
                      <a:gd name="T107" fmla="*/ 2 h 68"/>
                      <a:gd name="T108" fmla="*/ 104 w 115"/>
                      <a:gd name="T109" fmla="*/ 0 h 68"/>
                      <a:gd name="T110" fmla="*/ 103 w 115"/>
                      <a:gd name="T111" fmla="*/ 0 h 68"/>
                      <a:gd name="T112" fmla="*/ 94 w 115"/>
                      <a:gd name="T113" fmla="*/ 2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115" h="68">
                        <a:moveTo>
                          <a:pt x="94" y="2"/>
                        </a:moveTo>
                        <a:cubicBezTo>
                          <a:pt x="91" y="3"/>
                          <a:pt x="88" y="3"/>
                          <a:pt x="84" y="3"/>
                        </a:cubicBezTo>
                        <a:cubicBezTo>
                          <a:pt x="83" y="3"/>
                          <a:pt x="81" y="3"/>
                          <a:pt x="80" y="3"/>
                        </a:cubicBezTo>
                        <a:cubicBezTo>
                          <a:pt x="77" y="3"/>
                          <a:pt x="73" y="3"/>
                          <a:pt x="72" y="4"/>
                        </a:cubicBezTo>
                        <a:cubicBezTo>
                          <a:pt x="70" y="5"/>
                          <a:pt x="57" y="14"/>
                          <a:pt x="56" y="18"/>
                        </a:cubicBezTo>
                        <a:cubicBezTo>
                          <a:pt x="54" y="22"/>
                          <a:pt x="51" y="23"/>
                          <a:pt x="49" y="23"/>
                        </a:cubicBezTo>
                        <a:cubicBezTo>
                          <a:pt x="48" y="23"/>
                          <a:pt x="46" y="22"/>
                          <a:pt x="45" y="21"/>
                        </a:cubicBezTo>
                        <a:cubicBezTo>
                          <a:pt x="44" y="20"/>
                          <a:pt x="38" y="20"/>
                          <a:pt x="35" y="20"/>
                        </a:cubicBezTo>
                        <a:cubicBezTo>
                          <a:pt x="31" y="20"/>
                          <a:pt x="30" y="20"/>
                          <a:pt x="29" y="19"/>
                        </a:cubicBezTo>
                        <a:cubicBezTo>
                          <a:pt x="28" y="18"/>
                          <a:pt x="24" y="18"/>
                          <a:pt x="20" y="18"/>
                        </a:cubicBezTo>
                        <a:cubicBezTo>
                          <a:pt x="19" y="18"/>
                          <a:pt x="18" y="18"/>
                          <a:pt x="17" y="18"/>
                        </a:cubicBezTo>
                        <a:cubicBezTo>
                          <a:pt x="14" y="18"/>
                          <a:pt x="12" y="18"/>
                          <a:pt x="10" y="17"/>
                        </a:cubicBezTo>
                        <a:cubicBezTo>
                          <a:pt x="10" y="17"/>
                          <a:pt x="9" y="17"/>
                          <a:pt x="9" y="17"/>
                        </a:cubicBezTo>
                        <a:cubicBezTo>
                          <a:pt x="8" y="17"/>
                          <a:pt x="6" y="18"/>
                          <a:pt x="5" y="20"/>
                        </a:cubicBezTo>
                        <a:cubicBezTo>
                          <a:pt x="5" y="20"/>
                          <a:pt x="5" y="21"/>
                          <a:pt x="5" y="22"/>
                        </a:cubicBezTo>
                        <a:cubicBezTo>
                          <a:pt x="6" y="23"/>
                          <a:pt x="6" y="25"/>
                          <a:pt x="5" y="26"/>
                        </a:cubicBezTo>
                        <a:cubicBezTo>
                          <a:pt x="5" y="26"/>
                          <a:pt x="5" y="26"/>
                          <a:pt x="5" y="26"/>
                        </a:cubicBezTo>
                        <a:cubicBezTo>
                          <a:pt x="5" y="26"/>
                          <a:pt x="5" y="26"/>
                          <a:pt x="5" y="26"/>
                        </a:cubicBezTo>
                        <a:cubicBezTo>
                          <a:pt x="5" y="26"/>
                          <a:pt x="5" y="26"/>
                          <a:pt x="5" y="26"/>
                        </a:cubicBezTo>
                        <a:cubicBezTo>
                          <a:pt x="5" y="26"/>
                          <a:pt x="5" y="26"/>
                          <a:pt x="5" y="26"/>
                        </a:cubicBezTo>
                        <a:cubicBezTo>
                          <a:pt x="5" y="26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4" y="27"/>
                        </a:cubicBezTo>
                        <a:cubicBezTo>
                          <a:pt x="4" y="27"/>
                          <a:pt x="4" y="27"/>
                          <a:pt x="4" y="27"/>
                        </a:cubicBezTo>
                        <a:cubicBezTo>
                          <a:pt x="4" y="27"/>
                          <a:pt x="4" y="27"/>
                          <a:pt x="4" y="27"/>
                        </a:cubicBezTo>
                        <a:cubicBezTo>
                          <a:pt x="4" y="27"/>
                          <a:pt x="4" y="27"/>
                          <a:pt x="3" y="28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8"/>
                          <a:pt x="2" y="28"/>
                        </a:cubicBezTo>
                        <a:cubicBezTo>
                          <a:pt x="2" y="28"/>
                          <a:pt x="2" y="28"/>
                          <a:pt x="2" y="28"/>
                        </a:cubicBezTo>
                        <a:cubicBezTo>
                          <a:pt x="2" y="28"/>
                          <a:pt x="1" y="29"/>
                          <a:pt x="1" y="29"/>
                        </a:cubicBezTo>
                        <a:cubicBezTo>
                          <a:pt x="2" y="31"/>
                          <a:pt x="2" y="34"/>
                          <a:pt x="1" y="35"/>
                        </a:cubicBezTo>
                        <a:cubicBezTo>
                          <a:pt x="0" y="38"/>
                          <a:pt x="1" y="47"/>
                          <a:pt x="4" y="52"/>
                        </a:cubicBezTo>
                        <a:cubicBezTo>
                          <a:pt x="7" y="55"/>
                          <a:pt x="7" y="60"/>
                          <a:pt x="7" y="64"/>
                        </a:cubicBezTo>
                        <a:cubicBezTo>
                          <a:pt x="8" y="65"/>
                          <a:pt x="8" y="67"/>
                          <a:pt x="8" y="68"/>
                        </a:cubicBezTo>
                        <a:cubicBezTo>
                          <a:pt x="8" y="68"/>
                          <a:pt x="8" y="68"/>
                          <a:pt x="8" y="68"/>
                        </a:cubicBezTo>
                        <a:cubicBezTo>
                          <a:pt x="8" y="68"/>
                          <a:pt x="10" y="68"/>
                          <a:pt x="12" y="68"/>
                        </a:cubicBezTo>
                        <a:cubicBezTo>
                          <a:pt x="17" y="68"/>
                          <a:pt x="23" y="67"/>
                          <a:pt x="26" y="65"/>
                        </a:cubicBezTo>
                        <a:cubicBezTo>
                          <a:pt x="32" y="61"/>
                          <a:pt x="36" y="60"/>
                          <a:pt x="42" y="60"/>
                        </a:cubicBezTo>
                        <a:cubicBezTo>
                          <a:pt x="46" y="60"/>
                          <a:pt x="51" y="57"/>
                          <a:pt x="52" y="55"/>
                        </a:cubicBezTo>
                        <a:cubicBezTo>
                          <a:pt x="55" y="52"/>
                          <a:pt x="62" y="52"/>
                          <a:pt x="65" y="53"/>
                        </a:cubicBezTo>
                        <a:cubicBezTo>
                          <a:pt x="65" y="53"/>
                          <a:pt x="65" y="53"/>
                          <a:pt x="65" y="53"/>
                        </a:cubicBezTo>
                        <a:cubicBezTo>
                          <a:pt x="67" y="53"/>
                          <a:pt x="69" y="50"/>
                          <a:pt x="72" y="48"/>
                        </a:cubicBezTo>
                        <a:cubicBezTo>
                          <a:pt x="72" y="47"/>
                          <a:pt x="72" y="47"/>
                          <a:pt x="72" y="47"/>
                        </a:cubicBezTo>
                        <a:cubicBezTo>
                          <a:pt x="75" y="45"/>
                          <a:pt x="80" y="43"/>
                          <a:pt x="87" y="42"/>
                        </a:cubicBezTo>
                        <a:cubicBezTo>
                          <a:pt x="90" y="41"/>
                          <a:pt x="94" y="40"/>
                          <a:pt x="97" y="39"/>
                        </a:cubicBezTo>
                        <a:cubicBezTo>
                          <a:pt x="104" y="37"/>
                          <a:pt x="104" y="34"/>
                          <a:pt x="105" y="32"/>
                        </a:cubicBezTo>
                        <a:cubicBezTo>
                          <a:pt x="106" y="31"/>
                          <a:pt x="106" y="29"/>
                          <a:pt x="107" y="28"/>
                        </a:cubicBezTo>
                        <a:cubicBezTo>
                          <a:pt x="109" y="26"/>
                          <a:pt x="111" y="26"/>
                          <a:pt x="113" y="25"/>
                        </a:cubicBezTo>
                        <a:cubicBezTo>
                          <a:pt x="114" y="25"/>
                          <a:pt x="115" y="25"/>
                          <a:pt x="115" y="25"/>
                        </a:cubicBezTo>
                        <a:cubicBezTo>
                          <a:pt x="113" y="19"/>
                          <a:pt x="110" y="13"/>
                          <a:pt x="107" y="8"/>
                        </a:cubicBezTo>
                        <a:cubicBezTo>
                          <a:pt x="107" y="7"/>
                          <a:pt x="106" y="6"/>
                          <a:pt x="106" y="5"/>
                        </a:cubicBezTo>
                        <a:cubicBezTo>
                          <a:pt x="106" y="5"/>
                          <a:pt x="106" y="5"/>
                          <a:pt x="106" y="5"/>
                        </a:cubicBezTo>
                        <a:cubicBezTo>
                          <a:pt x="105" y="4"/>
                          <a:pt x="105" y="3"/>
                          <a:pt x="105" y="2"/>
                        </a:cubicBezTo>
                        <a:cubicBezTo>
                          <a:pt x="105" y="2"/>
                          <a:pt x="104" y="2"/>
                          <a:pt x="104" y="2"/>
                        </a:cubicBezTo>
                        <a:cubicBezTo>
                          <a:pt x="104" y="1"/>
                          <a:pt x="104" y="1"/>
                          <a:pt x="104" y="0"/>
                        </a:cubicBezTo>
                        <a:cubicBezTo>
                          <a:pt x="103" y="0"/>
                          <a:pt x="103" y="0"/>
                          <a:pt x="103" y="0"/>
                        </a:cubicBezTo>
                        <a:cubicBezTo>
                          <a:pt x="100" y="1"/>
                          <a:pt x="96" y="2"/>
                          <a:pt x="94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98" name="Freeform 1177"/>
                  <p:cNvSpPr/>
                  <p:nvPr/>
                </p:nvSpPr>
                <p:spPr bwMode="auto">
                  <a:xfrm>
                    <a:off x="3279" y="2401"/>
                    <a:ext cx="149" cy="93"/>
                  </a:xfrm>
                  <a:custGeom>
                    <a:avLst/>
                    <a:gdLst>
                      <a:gd name="T0" fmla="*/ 101 w 155"/>
                      <a:gd name="T1" fmla="*/ 92 h 96"/>
                      <a:gd name="T2" fmla="*/ 110 w 155"/>
                      <a:gd name="T3" fmla="*/ 96 h 96"/>
                      <a:gd name="T4" fmla="*/ 111 w 155"/>
                      <a:gd name="T5" fmla="*/ 96 h 96"/>
                      <a:gd name="T6" fmla="*/ 125 w 155"/>
                      <a:gd name="T7" fmla="*/ 86 h 96"/>
                      <a:gd name="T8" fmla="*/ 138 w 155"/>
                      <a:gd name="T9" fmla="*/ 70 h 96"/>
                      <a:gd name="T10" fmla="*/ 144 w 155"/>
                      <a:gd name="T11" fmla="*/ 68 h 96"/>
                      <a:gd name="T12" fmla="*/ 153 w 155"/>
                      <a:gd name="T13" fmla="*/ 66 h 96"/>
                      <a:gd name="T14" fmla="*/ 155 w 155"/>
                      <a:gd name="T15" fmla="*/ 63 h 96"/>
                      <a:gd name="T16" fmla="*/ 140 w 155"/>
                      <a:gd name="T17" fmla="*/ 56 h 96"/>
                      <a:gd name="T18" fmla="*/ 115 w 155"/>
                      <a:gd name="T19" fmla="*/ 40 h 96"/>
                      <a:gd name="T20" fmla="*/ 102 w 155"/>
                      <a:gd name="T21" fmla="*/ 22 h 96"/>
                      <a:gd name="T22" fmla="*/ 82 w 155"/>
                      <a:gd name="T23" fmla="*/ 16 h 96"/>
                      <a:gd name="T24" fmla="*/ 70 w 155"/>
                      <a:gd name="T25" fmla="*/ 2 h 96"/>
                      <a:gd name="T26" fmla="*/ 60 w 155"/>
                      <a:gd name="T27" fmla="*/ 3 h 96"/>
                      <a:gd name="T28" fmla="*/ 55 w 155"/>
                      <a:gd name="T29" fmla="*/ 7 h 96"/>
                      <a:gd name="T30" fmla="*/ 49 w 155"/>
                      <a:gd name="T31" fmla="*/ 12 h 96"/>
                      <a:gd name="T32" fmla="*/ 48 w 155"/>
                      <a:gd name="T33" fmla="*/ 16 h 96"/>
                      <a:gd name="T34" fmla="*/ 39 w 155"/>
                      <a:gd name="T35" fmla="*/ 18 h 96"/>
                      <a:gd name="T36" fmla="*/ 35 w 155"/>
                      <a:gd name="T37" fmla="*/ 17 h 96"/>
                      <a:gd name="T38" fmla="*/ 32 w 155"/>
                      <a:gd name="T39" fmla="*/ 18 h 96"/>
                      <a:gd name="T40" fmla="*/ 13 w 155"/>
                      <a:gd name="T41" fmla="*/ 4 h 96"/>
                      <a:gd name="T42" fmla="*/ 9 w 155"/>
                      <a:gd name="T43" fmla="*/ 4 h 96"/>
                      <a:gd name="T44" fmla="*/ 16 w 155"/>
                      <a:gd name="T45" fmla="*/ 15 h 96"/>
                      <a:gd name="T46" fmla="*/ 21 w 155"/>
                      <a:gd name="T47" fmla="*/ 25 h 96"/>
                      <a:gd name="T48" fmla="*/ 7 w 155"/>
                      <a:gd name="T49" fmla="*/ 26 h 96"/>
                      <a:gd name="T50" fmla="*/ 1 w 155"/>
                      <a:gd name="T51" fmla="*/ 27 h 96"/>
                      <a:gd name="T52" fmla="*/ 2 w 155"/>
                      <a:gd name="T53" fmla="*/ 33 h 96"/>
                      <a:gd name="T54" fmla="*/ 11 w 155"/>
                      <a:gd name="T55" fmla="*/ 44 h 96"/>
                      <a:gd name="T56" fmla="*/ 13 w 155"/>
                      <a:gd name="T57" fmla="*/ 66 h 96"/>
                      <a:gd name="T58" fmla="*/ 14 w 155"/>
                      <a:gd name="T59" fmla="*/ 67 h 96"/>
                      <a:gd name="T60" fmla="*/ 16 w 155"/>
                      <a:gd name="T61" fmla="*/ 66 h 96"/>
                      <a:gd name="T62" fmla="*/ 18 w 155"/>
                      <a:gd name="T63" fmla="*/ 66 h 96"/>
                      <a:gd name="T64" fmla="*/ 18 w 155"/>
                      <a:gd name="T65" fmla="*/ 66 h 96"/>
                      <a:gd name="T66" fmla="*/ 19 w 155"/>
                      <a:gd name="T67" fmla="*/ 66 h 96"/>
                      <a:gd name="T68" fmla="*/ 33 w 155"/>
                      <a:gd name="T69" fmla="*/ 58 h 96"/>
                      <a:gd name="T70" fmla="*/ 44 w 155"/>
                      <a:gd name="T71" fmla="*/ 55 h 96"/>
                      <a:gd name="T72" fmla="*/ 63 w 155"/>
                      <a:gd name="T73" fmla="*/ 62 h 96"/>
                      <a:gd name="T74" fmla="*/ 77 w 155"/>
                      <a:gd name="T75" fmla="*/ 69 h 96"/>
                      <a:gd name="T76" fmla="*/ 87 w 155"/>
                      <a:gd name="T77" fmla="*/ 77 h 96"/>
                      <a:gd name="T78" fmla="*/ 97 w 155"/>
                      <a:gd name="T79" fmla="*/ 81 h 96"/>
                      <a:gd name="T80" fmla="*/ 98 w 155"/>
                      <a:gd name="T81" fmla="*/ 83 h 96"/>
                      <a:gd name="T82" fmla="*/ 98 w 155"/>
                      <a:gd name="T83" fmla="*/ 85 h 96"/>
                      <a:gd name="T84" fmla="*/ 98 w 155"/>
                      <a:gd name="T85" fmla="*/ 88 h 96"/>
                      <a:gd name="T86" fmla="*/ 99 w 155"/>
                      <a:gd name="T87" fmla="*/ 92 h 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55" h="96">
                        <a:moveTo>
                          <a:pt x="100" y="92"/>
                        </a:moveTo>
                        <a:cubicBezTo>
                          <a:pt x="100" y="92"/>
                          <a:pt x="100" y="92"/>
                          <a:pt x="101" y="92"/>
                        </a:cubicBezTo>
                        <a:cubicBezTo>
                          <a:pt x="101" y="92"/>
                          <a:pt x="101" y="92"/>
                          <a:pt x="101" y="92"/>
                        </a:cubicBezTo>
                        <a:cubicBezTo>
                          <a:pt x="101" y="92"/>
                          <a:pt x="101" y="92"/>
                          <a:pt x="102" y="92"/>
                        </a:cubicBezTo>
                        <a:cubicBezTo>
                          <a:pt x="103" y="92"/>
                          <a:pt x="103" y="92"/>
                          <a:pt x="103" y="92"/>
                        </a:cubicBezTo>
                        <a:cubicBezTo>
                          <a:pt x="105" y="92"/>
                          <a:pt x="109" y="92"/>
                          <a:pt x="110" y="96"/>
                        </a:cubicBezTo>
                        <a:cubicBezTo>
                          <a:pt x="110" y="95"/>
                          <a:pt x="110" y="95"/>
                          <a:pt x="110" y="95"/>
                        </a:cubicBezTo>
                        <a:cubicBezTo>
                          <a:pt x="110" y="95"/>
                          <a:pt x="110" y="96"/>
                          <a:pt x="110" y="96"/>
                        </a:cubicBezTo>
                        <a:cubicBezTo>
                          <a:pt x="110" y="96"/>
                          <a:pt x="111" y="96"/>
                          <a:pt x="111" y="96"/>
                        </a:cubicBezTo>
                        <a:cubicBezTo>
                          <a:pt x="113" y="96"/>
                          <a:pt x="114" y="95"/>
                          <a:pt x="115" y="94"/>
                        </a:cubicBezTo>
                        <a:cubicBezTo>
                          <a:pt x="116" y="93"/>
                          <a:pt x="116" y="93"/>
                          <a:pt x="116" y="93"/>
                        </a:cubicBezTo>
                        <a:cubicBezTo>
                          <a:pt x="115" y="88"/>
                          <a:pt x="120" y="87"/>
                          <a:pt x="125" y="86"/>
                        </a:cubicBezTo>
                        <a:cubicBezTo>
                          <a:pt x="127" y="85"/>
                          <a:pt x="131" y="84"/>
                          <a:pt x="132" y="83"/>
                        </a:cubicBezTo>
                        <a:cubicBezTo>
                          <a:pt x="132" y="81"/>
                          <a:pt x="132" y="81"/>
                          <a:pt x="132" y="81"/>
                        </a:cubicBezTo>
                        <a:cubicBezTo>
                          <a:pt x="133" y="76"/>
                          <a:pt x="135" y="71"/>
                          <a:pt x="138" y="70"/>
                        </a:cubicBezTo>
                        <a:cubicBezTo>
                          <a:pt x="139" y="70"/>
                          <a:pt x="139" y="70"/>
                          <a:pt x="140" y="70"/>
                        </a:cubicBezTo>
                        <a:cubicBezTo>
                          <a:pt x="140" y="70"/>
                          <a:pt x="141" y="70"/>
                          <a:pt x="141" y="70"/>
                        </a:cubicBezTo>
                        <a:cubicBezTo>
                          <a:pt x="142" y="70"/>
                          <a:pt x="143" y="69"/>
                          <a:pt x="144" y="68"/>
                        </a:cubicBezTo>
                        <a:cubicBezTo>
                          <a:pt x="145" y="66"/>
                          <a:pt x="147" y="65"/>
                          <a:pt x="149" y="65"/>
                        </a:cubicBezTo>
                        <a:cubicBezTo>
                          <a:pt x="149" y="65"/>
                          <a:pt x="149" y="65"/>
                          <a:pt x="149" y="65"/>
                        </a:cubicBezTo>
                        <a:cubicBezTo>
                          <a:pt x="151" y="65"/>
                          <a:pt x="152" y="65"/>
                          <a:pt x="153" y="66"/>
                        </a:cubicBezTo>
                        <a:cubicBezTo>
                          <a:pt x="154" y="66"/>
                          <a:pt x="155" y="66"/>
                          <a:pt x="155" y="67"/>
                        </a:cubicBezTo>
                        <a:cubicBezTo>
                          <a:pt x="155" y="67"/>
                          <a:pt x="155" y="67"/>
                          <a:pt x="155" y="67"/>
                        </a:cubicBezTo>
                        <a:cubicBezTo>
                          <a:pt x="155" y="63"/>
                          <a:pt x="155" y="63"/>
                          <a:pt x="155" y="63"/>
                        </a:cubicBezTo>
                        <a:cubicBezTo>
                          <a:pt x="152" y="61"/>
                          <a:pt x="149" y="60"/>
                          <a:pt x="147" y="60"/>
                        </a:cubicBezTo>
                        <a:cubicBezTo>
                          <a:pt x="147" y="60"/>
                          <a:pt x="147" y="60"/>
                          <a:pt x="147" y="60"/>
                        </a:cubicBezTo>
                        <a:cubicBezTo>
                          <a:pt x="144" y="60"/>
                          <a:pt x="142" y="58"/>
                          <a:pt x="140" y="56"/>
                        </a:cubicBezTo>
                        <a:cubicBezTo>
                          <a:pt x="138" y="55"/>
                          <a:pt x="136" y="53"/>
                          <a:pt x="134" y="52"/>
                        </a:cubicBezTo>
                        <a:cubicBezTo>
                          <a:pt x="132" y="51"/>
                          <a:pt x="123" y="48"/>
                          <a:pt x="120" y="44"/>
                        </a:cubicBezTo>
                        <a:cubicBezTo>
                          <a:pt x="120" y="43"/>
                          <a:pt x="117" y="41"/>
                          <a:pt x="115" y="40"/>
                        </a:cubicBezTo>
                        <a:cubicBezTo>
                          <a:pt x="112" y="38"/>
                          <a:pt x="110" y="37"/>
                          <a:pt x="109" y="35"/>
                        </a:cubicBezTo>
                        <a:cubicBezTo>
                          <a:pt x="108" y="33"/>
                          <a:pt x="106" y="29"/>
                          <a:pt x="104" y="26"/>
                        </a:cubicBezTo>
                        <a:cubicBezTo>
                          <a:pt x="103" y="25"/>
                          <a:pt x="102" y="23"/>
                          <a:pt x="102" y="22"/>
                        </a:cubicBezTo>
                        <a:cubicBezTo>
                          <a:pt x="102" y="21"/>
                          <a:pt x="101" y="20"/>
                          <a:pt x="101" y="20"/>
                        </a:cubicBezTo>
                        <a:cubicBezTo>
                          <a:pt x="100" y="19"/>
                          <a:pt x="99" y="19"/>
                          <a:pt x="97" y="19"/>
                        </a:cubicBezTo>
                        <a:cubicBezTo>
                          <a:pt x="86" y="19"/>
                          <a:pt x="82" y="19"/>
                          <a:pt x="82" y="16"/>
                        </a:cubicBezTo>
                        <a:cubicBezTo>
                          <a:pt x="82" y="13"/>
                          <a:pt x="81" y="6"/>
                          <a:pt x="80" y="6"/>
                        </a:cubicBezTo>
                        <a:cubicBezTo>
                          <a:pt x="79" y="5"/>
                          <a:pt x="79" y="5"/>
                          <a:pt x="79" y="5"/>
                        </a:cubicBezTo>
                        <a:cubicBezTo>
                          <a:pt x="76" y="5"/>
                          <a:pt x="72" y="4"/>
                          <a:pt x="70" y="2"/>
                        </a:cubicBezTo>
                        <a:cubicBezTo>
                          <a:pt x="69" y="1"/>
                          <a:pt x="67" y="0"/>
                          <a:pt x="65" y="0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  <a:cubicBezTo>
                          <a:pt x="64" y="2"/>
                          <a:pt x="62" y="3"/>
                          <a:pt x="60" y="3"/>
                        </a:cubicBezTo>
                        <a:cubicBezTo>
                          <a:pt x="60" y="3"/>
                          <a:pt x="60" y="3"/>
                          <a:pt x="60" y="3"/>
                        </a:cubicBezTo>
                        <a:cubicBezTo>
                          <a:pt x="60" y="4"/>
                          <a:pt x="59" y="7"/>
                          <a:pt x="55" y="7"/>
                        </a:cubicBezTo>
                        <a:cubicBezTo>
                          <a:pt x="55" y="7"/>
                          <a:pt x="55" y="7"/>
                          <a:pt x="55" y="7"/>
                        </a:cubicBezTo>
                        <a:cubicBezTo>
                          <a:pt x="55" y="7"/>
                          <a:pt x="55" y="7"/>
                          <a:pt x="55" y="7"/>
                        </a:cubicBezTo>
                        <a:cubicBezTo>
                          <a:pt x="52" y="7"/>
                          <a:pt x="49" y="10"/>
                          <a:pt x="49" y="11"/>
                        </a:cubicBezTo>
                        <a:cubicBezTo>
                          <a:pt x="49" y="12"/>
                          <a:pt x="49" y="12"/>
                          <a:pt x="49" y="12"/>
                        </a:cubicBezTo>
                        <a:cubicBezTo>
                          <a:pt x="49" y="12"/>
                          <a:pt x="49" y="12"/>
                          <a:pt x="49" y="12"/>
                        </a:cubicBezTo>
                        <a:cubicBezTo>
                          <a:pt x="49" y="12"/>
                          <a:pt x="49" y="12"/>
                          <a:pt x="49" y="12"/>
                        </a:cubicBezTo>
                        <a:cubicBezTo>
                          <a:pt x="49" y="13"/>
                          <a:pt x="49" y="15"/>
                          <a:pt x="48" y="16"/>
                        </a:cubicBezTo>
                        <a:cubicBezTo>
                          <a:pt x="48" y="16"/>
                          <a:pt x="48" y="17"/>
                          <a:pt x="48" y="17"/>
                        </a:cubicBezTo>
                        <a:cubicBezTo>
                          <a:pt x="46" y="18"/>
                          <a:pt x="45" y="19"/>
                          <a:pt x="43" y="19"/>
                        </a:cubicBezTo>
                        <a:cubicBezTo>
                          <a:pt x="42" y="18"/>
                          <a:pt x="40" y="18"/>
                          <a:pt x="39" y="18"/>
                        </a:cubicBezTo>
                        <a:cubicBezTo>
                          <a:pt x="39" y="18"/>
                          <a:pt x="39" y="18"/>
                          <a:pt x="39" y="18"/>
                        </a:cubicBezTo>
                        <a:cubicBezTo>
                          <a:pt x="37" y="18"/>
                          <a:pt x="36" y="17"/>
                          <a:pt x="36" y="17"/>
                        </a:cubicBezTo>
                        <a:cubicBezTo>
                          <a:pt x="35" y="17"/>
                          <a:pt x="35" y="17"/>
                          <a:pt x="35" y="17"/>
                        </a:cubicBezTo>
                        <a:cubicBezTo>
                          <a:pt x="35" y="17"/>
                          <a:pt x="35" y="17"/>
                          <a:pt x="35" y="17"/>
                        </a:cubicBezTo>
                        <a:cubicBezTo>
                          <a:pt x="35" y="17"/>
                          <a:pt x="35" y="17"/>
                          <a:pt x="35" y="17"/>
                        </a:cubicBezTo>
                        <a:cubicBezTo>
                          <a:pt x="34" y="17"/>
                          <a:pt x="33" y="18"/>
                          <a:pt x="32" y="18"/>
                        </a:cubicBezTo>
                        <a:cubicBezTo>
                          <a:pt x="31" y="18"/>
                          <a:pt x="29" y="17"/>
                          <a:pt x="27" y="16"/>
                        </a:cubicBezTo>
                        <a:cubicBezTo>
                          <a:pt x="27" y="15"/>
                          <a:pt x="26" y="15"/>
                          <a:pt x="26" y="14"/>
                        </a:cubicBezTo>
                        <a:cubicBezTo>
                          <a:pt x="21" y="8"/>
                          <a:pt x="16" y="4"/>
                          <a:pt x="13" y="4"/>
                        </a:cubicBezTo>
                        <a:cubicBezTo>
                          <a:pt x="12" y="4"/>
                          <a:pt x="12" y="4"/>
                          <a:pt x="11" y="4"/>
                        </a:cubicBezTo>
                        <a:cubicBezTo>
                          <a:pt x="10" y="4"/>
                          <a:pt x="10" y="4"/>
                          <a:pt x="10" y="4"/>
                        </a:cubicBezTo>
                        <a:cubicBezTo>
                          <a:pt x="9" y="4"/>
                          <a:pt x="9" y="4"/>
                          <a:pt x="9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13" y="5"/>
                          <a:pt x="14" y="10"/>
                          <a:pt x="15" y="12"/>
                        </a:cubicBezTo>
                        <a:cubicBezTo>
                          <a:pt x="15" y="13"/>
                          <a:pt x="15" y="14"/>
                          <a:pt x="16" y="15"/>
                        </a:cubicBezTo>
                        <a:cubicBezTo>
                          <a:pt x="20" y="15"/>
                          <a:pt x="25" y="20"/>
                          <a:pt x="25" y="22"/>
                        </a:cubicBezTo>
                        <a:cubicBezTo>
                          <a:pt x="24" y="24"/>
                          <a:pt x="23" y="25"/>
                          <a:pt x="21" y="25"/>
                        </a:cubicBezTo>
                        <a:cubicBezTo>
                          <a:pt x="21" y="25"/>
                          <a:pt x="21" y="25"/>
                          <a:pt x="21" y="25"/>
                        </a:cubicBezTo>
                        <a:cubicBezTo>
                          <a:pt x="19" y="25"/>
                          <a:pt x="18" y="26"/>
                          <a:pt x="17" y="26"/>
                        </a:cubicBezTo>
                        <a:cubicBezTo>
                          <a:pt x="15" y="27"/>
                          <a:pt x="12" y="28"/>
                          <a:pt x="9" y="27"/>
                        </a:cubicBezTo>
                        <a:cubicBezTo>
                          <a:pt x="8" y="27"/>
                          <a:pt x="7" y="27"/>
                          <a:pt x="7" y="26"/>
                        </a:cubicBezTo>
                        <a:cubicBezTo>
                          <a:pt x="5" y="26"/>
                          <a:pt x="3" y="25"/>
                          <a:pt x="2" y="25"/>
                        </a:cubicBezTo>
                        <a:cubicBezTo>
                          <a:pt x="2" y="25"/>
                          <a:pt x="2" y="25"/>
                          <a:pt x="1" y="26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9"/>
                          <a:pt x="0" y="32"/>
                          <a:pt x="0" y="33"/>
                        </a:cubicBezTo>
                        <a:cubicBezTo>
                          <a:pt x="0" y="33"/>
                          <a:pt x="1" y="33"/>
                          <a:pt x="1" y="33"/>
                        </a:cubicBezTo>
                        <a:cubicBezTo>
                          <a:pt x="2" y="33"/>
                          <a:pt x="2" y="33"/>
                          <a:pt x="2" y="33"/>
                        </a:cubicBezTo>
                        <a:cubicBezTo>
                          <a:pt x="5" y="33"/>
                          <a:pt x="7" y="34"/>
                          <a:pt x="7" y="35"/>
                        </a:cubicBezTo>
                        <a:cubicBezTo>
                          <a:pt x="8" y="37"/>
                          <a:pt x="7" y="39"/>
                          <a:pt x="6" y="41"/>
                        </a:cubicBezTo>
                        <a:cubicBezTo>
                          <a:pt x="9" y="41"/>
                          <a:pt x="10" y="43"/>
                          <a:pt x="11" y="44"/>
                        </a:cubicBezTo>
                        <a:cubicBezTo>
                          <a:pt x="11" y="45"/>
                          <a:pt x="11" y="46"/>
                          <a:pt x="12" y="46"/>
                        </a:cubicBezTo>
                        <a:cubicBezTo>
                          <a:pt x="13" y="48"/>
                          <a:pt x="14" y="50"/>
                          <a:pt x="13" y="54"/>
                        </a:cubicBezTo>
                        <a:cubicBezTo>
                          <a:pt x="12" y="57"/>
                          <a:pt x="13" y="62"/>
                          <a:pt x="13" y="66"/>
                        </a:cubicBezTo>
                        <a:cubicBezTo>
                          <a:pt x="13" y="67"/>
                          <a:pt x="13" y="67"/>
                          <a:pt x="13" y="67"/>
                        </a:cubicBezTo>
                        <a:cubicBezTo>
                          <a:pt x="13" y="67"/>
                          <a:pt x="13" y="67"/>
                          <a:pt x="13" y="67"/>
                        </a:cubicBezTo>
                        <a:cubicBezTo>
                          <a:pt x="13" y="67"/>
                          <a:pt x="14" y="67"/>
                          <a:pt x="14" y="67"/>
                        </a:cubicBezTo>
                        <a:cubicBezTo>
                          <a:pt x="14" y="67"/>
                          <a:pt x="15" y="67"/>
                          <a:pt x="15" y="67"/>
                        </a:cubicBezTo>
                        <a:cubicBezTo>
                          <a:pt x="15" y="66"/>
                          <a:pt x="15" y="66"/>
                          <a:pt x="15" y="66"/>
                        </a:cubicBezTo>
                        <a:cubicBezTo>
                          <a:pt x="16" y="66"/>
                          <a:pt x="16" y="66"/>
                          <a:pt x="16" y="66"/>
                        </a:cubicBezTo>
                        <a:cubicBezTo>
                          <a:pt x="16" y="66"/>
                          <a:pt x="17" y="66"/>
                          <a:pt x="17" y="66"/>
                        </a:cubicBezTo>
                        <a:cubicBezTo>
                          <a:pt x="17" y="66"/>
                          <a:pt x="17" y="66"/>
                          <a:pt x="17" y="66"/>
                        </a:cubicBezTo>
                        <a:cubicBezTo>
                          <a:pt x="17" y="66"/>
                          <a:pt x="17" y="66"/>
                          <a:pt x="18" y="66"/>
                        </a:cubicBezTo>
                        <a:cubicBezTo>
                          <a:pt x="18" y="66"/>
                          <a:pt x="18" y="66"/>
                          <a:pt x="18" y="66"/>
                        </a:cubicBezTo>
                        <a:cubicBezTo>
                          <a:pt x="18" y="66"/>
                          <a:pt x="18" y="66"/>
                          <a:pt x="18" y="66"/>
                        </a:cubicBezTo>
                        <a:cubicBezTo>
                          <a:pt x="18" y="66"/>
                          <a:pt x="18" y="66"/>
                          <a:pt x="18" y="66"/>
                        </a:cubicBezTo>
                        <a:cubicBezTo>
                          <a:pt x="18" y="66"/>
                          <a:pt x="19" y="66"/>
                          <a:pt x="19" y="66"/>
                        </a:cubicBezTo>
                        <a:cubicBezTo>
                          <a:pt x="19" y="66"/>
                          <a:pt x="19" y="66"/>
                          <a:pt x="19" y="66"/>
                        </a:cubicBezTo>
                        <a:cubicBezTo>
                          <a:pt x="19" y="66"/>
                          <a:pt x="19" y="66"/>
                          <a:pt x="19" y="66"/>
                        </a:cubicBezTo>
                        <a:cubicBezTo>
                          <a:pt x="19" y="66"/>
                          <a:pt x="19" y="66"/>
                          <a:pt x="19" y="66"/>
                        </a:cubicBezTo>
                        <a:cubicBezTo>
                          <a:pt x="20" y="64"/>
                          <a:pt x="26" y="58"/>
                          <a:pt x="30" y="58"/>
                        </a:cubicBezTo>
                        <a:cubicBezTo>
                          <a:pt x="31" y="58"/>
                          <a:pt x="32" y="58"/>
                          <a:pt x="33" y="58"/>
                        </a:cubicBezTo>
                        <a:cubicBezTo>
                          <a:pt x="34" y="58"/>
                          <a:pt x="35" y="58"/>
                          <a:pt x="35" y="58"/>
                        </a:cubicBezTo>
                        <a:cubicBezTo>
                          <a:pt x="36" y="58"/>
                          <a:pt x="37" y="58"/>
                          <a:pt x="37" y="58"/>
                        </a:cubicBezTo>
                        <a:cubicBezTo>
                          <a:pt x="38" y="56"/>
                          <a:pt x="41" y="55"/>
                          <a:pt x="44" y="55"/>
                        </a:cubicBezTo>
                        <a:cubicBezTo>
                          <a:pt x="45" y="55"/>
                          <a:pt x="51" y="56"/>
                          <a:pt x="53" y="58"/>
                        </a:cubicBezTo>
                        <a:cubicBezTo>
                          <a:pt x="54" y="59"/>
                          <a:pt x="59" y="61"/>
                          <a:pt x="60" y="61"/>
                        </a:cubicBezTo>
                        <a:cubicBezTo>
                          <a:pt x="61" y="61"/>
                          <a:pt x="62" y="62"/>
                          <a:pt x="63" y="62"/>
                        </a:cubicBezTo>
                        <a:cubicBezTo>
                          <a:pt x="63" y="63"/>
                          <a:pt x="64" y="64"/>
                          <a:pt x="65" y="64"/>
                        </a:cubicBezTo>
                        <a:cubicBezTo>
                          <a:pt x="65" y="64"/>
                          <a:pt x="66" y="64"/>
                          <a:pt x="66" y="64"/>
                        </a:cubicBezTo>
                        <a:cubicBezTo>
                          <a:pt x="69" y="64"/>
                          <a:pt x="77" y="64"/>
                          <a:pt x="77" y="69"/>
                        </a:cubicBezTo>
                        <a:cubicBezTo>
                          <a:pt x="77" y="69"/>
                          <a:pt x="78" y="71"/>
                          <a:pt x="80" y="71"/>
                        </a:cubicBezTo>
                        <a:cubicBezTo>
                          <a:pt x="82" y="71"/>
                          <a:pt x="84" y="73"/>
                          <a:pt x="85" y="75"/>
                        </a:cubicBezTo>
                        <a:cubicBezTo>
                          <a:pt x="86" y="75"/>
                          <a:pt x="87" y="77"/>
                          <a:pt x="87" y="77"/>
                        </a:cubicBezTo>
                        <a:cubicBezTo>
                          <a:pt x="88" y="77"/>
                          <a:pt x="89" y="77"/>
                          <a:pt x="90" y="77"/>
                        </a:cubicBezTo>
                        <a:cubicBezTo>
                          <a:pt x="92" y="77"/>
                          <a:pt x="97" y="77"/>
                          <a:pt x="97" y="80"/>
                        </a:cubicBezTo>
                        <a:cubicBezTo>
                          <a:pt x="97" y="80"/>
                          <a:pt x="97" y="81"/>
                          <a:pt x="97" y="81"/>
                        </a:cubicBezTo>
                        <a:cubicBezTo>
                          <a:pt x="97" y="81"/>
                          <a:pt x="97" y="81"/>
                          <a:pt x="97" y="81"/>
                        </a:cubicBezTo>
                        <a:cubicBezTo>
                          <a:pt x="97" y="82"/>
                          <a:pt x="97" y="82"/>
                          <a:pt x="97" y="82"/>
                        </a:cubicBezTo>
                        <a:cubicBezTo>
                          <a:pt x="98" y="82"/>
                          <a:pt x="98" y="82"/>
                          <a:pt x="98" y="83"/>
                        </a:cubicBezTo>
                        <a:cubicBezTo>
                          <a:pt x="98" y="83"/>
                          <a:pt x="98" y="83"/>
                          <a:pt x="98" y="84"/>
                        </a:cubicBezTo>
                        <a:cubicBezTo>
                          <a:pt x="98" y="84"/>
                          <a:pt x="98" y="84"/>
                          <a:pt x="98" y="84"/>
                        </a:cubicBezTo>
                        <a:cubicBezTo>
                          <a:pt x="98" y="85"/>
                          <a:pt x="98" y="85"/>
                          <a:pt x="98" y="85"/>
                        </a:cubicBezTo>
                        <a:cubicBezTo>
                          <a:pt x="98" y="86"/>
                          <a:pt x="98" y="86"/>
                          <a:pt x="98" y="86"/>
                        </a:cubicBezTo>
                        <a:cubicBezTo>
                          <a:pt x="98" y="86"/>
                          <a:pt x="98" y="87"/>
                          <a:pt x="98" y="87"/>
                        </a:cubicBezTo>
                        <a:cubicBezTo>
                          <a:pt x="98" y="87"/>
                          <a:pt x="98" y="88"/>
                          <a:pt x="98" y="88"/>
                        </a:cubicBezTo>
                        <a:cubicBezTo>
                          <a:pt x="98" y="88"/>
                          <a:pt x="98" y="89"/>
                          <a:pt x="98" y="89"/>
                        </a:cubicBezTo>
                        <a:cubicBezTo>
                          <a:pt x="98" y="90"/>
                          <a:pt x="98" y="90"/>
                          <a:pt x="98" y="90"/>
                        </a:cubicBezTo>
                        <a:cubicBezTo>
                          <a:pt x="99" y="90"/>
                          <a:pt x="99" y="91"/>
                          <a:pt x="99" y="92"/>
                        </a:cubicBezTo>
                        <a:cubicBezTo>
                          <a:pt x="99" y="92"/>
                          <a:pt x="99" y="92"/>
                          <a:pt x="99" y="92"/>
                        </a:cubicBezTo>
                        <a:cubicBezTo>
                          <a:pt x="99" y="92"/>
                          <a:pt x="99" y="92"/>
                          <a:pt x="100" y="9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99" name="Freeform 1178"/>
                  <p:cNvSpPr/>
                  <p:nvPr/>
                </p:nvSpPr>
                <p:spPr bwMode="auto">
                  <a:xfrm>
                    <a:off x="3184" y="2437"/>
                    <a:ext cx="207" cy="177"/>
                  </a:xfrm>
                  <a:custGeom>
                    <a:avLst/>
                    <a:gdLst>
                      <a:gd name="T0" fmla="*/ 188 w 216"/>
                      <a:gd name="T1" fmla="*/ 129 h 184"/>
                      <a:gd name="T2" fmla="*/ 187 w 216"/>
                      <a:gd name="T3" fmla="*/ 127 h 184"/>
                      <a:gd name="T4" fmla="*/ 199 w 216"/>
                      <a:gd name="T5" fmla="*/ 112 h 184"/>
                      <a:gd name="T6" fmla="*/ 186 w 216"/>
                      <a:gd name="T7" fmla="*/ 94 h 184"/>
                      <a:gd name="T8" fmla="*/ 188 w 216"/>
                      <a:gd name="T9" fmla="*/ 71 h 184"/>
                      <a:gd name="T10" fmla="*/ 192 w 216"/>
                      <a:gd name="T11" fmla="*/ 60 h 184"/>
                      <a:gd name="T12" fmla="*/ 193 w 216"/>
                      <a:gd name="T13" fmla="*/ 57 h 184"/>
                      <a:gd name="T14" fmla="*/ 194 w 216"/>
                      <a:gd name="T15" fmla="*/ 56 h 184"/>
                      <a:gd name="T16" fmla="*/ 193 w 216"/>
                      <a:gd name="T17" fmla="*/ 53 h 184"/>
                      <a:gd name="T18" fmla="*/ 193 w 216"/>
                      <a:gd name="T19" fmla="*/ 49 h 184"/>
                      <a:gd name="T20" fmla="*/ 193 w 216"/>
                      <a:gd name="T21" fmla="*/ 46 h 184"/>
                      <a:gd name="T22" fmla="*/ 187 w 216"/>
                      <a:gd name="T23" fmla="*/ 44 h 184"/>
                      <a:gd name="T24" fmla="*/ 179 w 216"/>
                      <a:gd name="T25" fmla="*/ 38 h 184"/>
                      <a:gd name="T26" fmla="*/ 159 w 216"/>
                      <a:gd name="T27" fmla="*/ 28 h 184"/>
                      <a:gd name="T28" fmla="*/ 139 w 216"/>
                      <a:gd name="T29" fmla="*/ 23 h 184"/>
                      <a:gd name="T30" fmla="*/ 121 w 216"/>
                      <a:gd name="T31" fmla="*/ 31 h 184"/>
                      <a:gd name="T32" fmla="*/ 120 w 216"/>
                      <a:gd name="T33" fmla="*/ 32 h 184"/>
                      <a:gd name="T34" fmla="*/ 118 w 216"/>
                      <a:gd name="T35" fmla="*/ 33 h 184"/>
                      <a:gd name="T36" fmla="*/ 115 w 216"/>
                      <a:gd name="T37" fmla="*/ 33 h 184"/>
                      <a:gd name="T38" fmla="*/ 111 w 216"/>
                      <a:gd name="T39" fmla="*/ 39 h 184"/>
                      <a:gd name="T40" fmla="*/ 65 w 216"/>
                      <a:gd name="T41" fmla="*/ 33 h 184"/>
                      <a:gd name="T42" fmla="*/ 47 w 216"/>
                      <a:gd name="T43" fmla="*/ 17 h 184"/>
                      <a:gd name="T44" fmla="*/ 44 w 216"/>
                      <a:gd name="T45" fmla="*/ 16 h 184"/>
                      <a:gd name="T46" fmla="*/ 42 w 216"/>
                      <a:gd name="T47" fmla="*/ 14 h 184"/>
                      <a:gd name="T48" fmla="*/ 42 w 216"/>
                      <a:gd name="T49" fmla="*/ 3 h 184"/>
                      <a:gd name="T50" fmla="*/ 31 w 216"/>
                      <a:gd name="T51" fmla="*/ 10 h 184"/>
                      <a:gd name="T52" fmla="*/ 28 w 216"/>
                      <a:gd name="T53" fmla="*/ 11 h 184"/>
                      <a:gd name="T54" fmla="*/ 26 w 216"/>
                      <a:gd name="T55" fmla="*/ 12 h 184"/>
                      <a:gd name="T56" fmla="*/ 22 w 216"/>
                      <a:gd name="T57" fmla="*/ 13 h 184"/>
                      <a:gd name="T58" fmla="*/ 20 w 216"/>
                      <a:gd name="T59" fmla="*/ 13 h 184"/>
                      <a:gd name="T60" fmla="*/ 11 w 216"/>
                      <a:gd name="T61" fmla="*/ 10 h 184"/>
                      <a:gd name="T62" fmla="*/ 5 w 216"/>
                      <a:gd name="T63" fmla="*/ 2 h 184"/>
                      <a:gd name="T64" fmla="*/ 4 w 216"/>
                      <a:gd name="T65" fmla="*/ 0 h 184"/>
                      <a:gd name="T66" fmla="*/ 3 w 216"/>
                      <a:gd name="T67" fmla="*/ 0 h 184"/>
                      <a:gd name="T68" fmla="*/ 2 w 216"/>
                      <a:gd name="T69" fmla="*/ 19 h 184"/>
                      <a:gd name="T70" fmla="*/ 7 w 216"/>
                      <a:gd name="T71" fmla="*/ 31 h 184"/>
                      <a:gd name="T72" fmla="*/ 8 w 216"/>
                      <a:gd name="T73" fmla="*/ 34 h 184"/>
                      <a:gd name="T74" fmla="*/ 12 w 216"/>
                      <a:gd name="T75" fmla="*/ 43 h 184"/>
                      <a:gd name="T76" fmla="*/ 22 w 216"/>
                      <a:gd name="T77" fmla="*/ 57 h 184"/>
                      <a:gd name="T78" fmla="*/ 16 w 216"/>
                      <a:gd name="T79" fmla="*/ 71 h 184"/>
                      <a:gd name="T80" fmla="*/ 39 w 216"/>
                      <a:gd name="T81" fmla="*/ 97 h 184"/>
                      <a:gd name="T82" fmla="*/ 40 w 216"/>
                      <a:gd name="T83" fmla="*/ 108 h 184"/>
                      <a:gd name="T84" fmla="*/ 44 w 216"/>
                      <a:gd name="T85" fmla="*/ 117 h 184"/>
                      <a:gd name="T86" fmla="*/ 46 w 216"/>
                      <a:gd name="T87" fmla="*/ 119 h 184"/>
                      <a:gd name="T88" fmla="*/ 47 w 216"/>
                      <a:gd name="T89" fmla="*/ 121 h 184"/>
                      <a:gd name="T90" fmla="*/ 49 w 216"/>
                      <a:gd name="T91" fmla="*/ 122 h 184"/>
                      <a:gd name="T92" fmla="*/ 55 w 216"/>
                      <a:gd name="T93" fmla="*/ 120 h 184"/>
                      <a:gd name="T94" fmla="*/ 78 w 216"/>
                      <a:gd name="T95" fmla="*/ 140 h 184"/>
                      <a:gd name="T96" fmla="*/ 97 w 216"/>
                      <a:gd name="T97" fmla="*/ 156 h 184"/>
                      <a:gd name="T98" fmla="*/ 140 w 216"/>
                      <a:gd name="T99" fmla="*/ 160 h 184"/>
                      <a:gd name="T100" fmla="*/ 188 w 216"/>
                      <a:gd name="T101" fmla="*/ 183 h 184"/>
                      <a:gd name="T102" fmla="*/ 216 w 216"/>
                      <a:gd name="T103" fmla="*/ 166 h 184"/>
                      <a:gd name="T104" fmla="*/ 195 w 216"/>
                      <a:gd name="T105" fmla="*/ 138 h 1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216" h="184">
                        <a:moveTo>
                          <a:pt x="192" y="134"/>
                        </a:moveTo>
                        <a:cubicBezTo>
                          <a:pt x="191" y="133"/>
                          <a:pt x="190" y="133"/>
                          <a:pt x="190" y="132"/>
                        </a:cubicBezTo>
                        <a:cubicBezTo>
                          <a:pt x="187" y="129"/>
                          <a:pt x="187" y="129"/>
                          <a:pt x="187" y="129"/>
                        </a:cubicBezTo>
                        <a:cubicBezTo>
                          <a:pt x="188" y="129"/>
                          <a:pt x="188" y="129"/>
                          <a:pt x="188" y="129"/>
                        </a:cubicBezTo>
                        <a:cubicBezTo>
                          <a:pt x="188" y="129"/>
                          <a:pt x="188" y="129"/>
                          <a:pt x="188" y="129"/>
                        </a:cubicBezTo>
                        <a:cubicBezTo>
                          <a:pt x="188" y="129"/>
                          <a:pt x="188" y="129"/>
                          <a:pt x="188" y="129"/>
                        </a:cubicBezTo>
                        <a:cubicBezTo>
                          <a:pt x="187" y="128"/>
                          <a:pt x="187" y="128"/>
                          <a:pt x="187" y="127"/>
                        </a:cubicBezTo>
                        <a:cubicBezTo>
                          <a:pt x="187" y="127"/>
                          <a:pt x="187" y="127"/>
                          <a:pt x="187" y="127"/>
                        </a:cubicBezTo>
                        <a:cubicBezTo>
                          <a:pt x="187" y="127"/>
                          <a:pt x="187" y="127"/>
                          <a:pt x="187" y="127"/>
                        </a:cubicBezTo>
                        <a:cubicBezTo>
                          <a:pt x="188" y="126"/>
                          <a:pt x="189" y="125"/>
                          <a:pt x="190" y="123"/>
                        </a:cubicBezTo>
                        <a:cubicBezTo>
                          <a:pt x="191" y="123"/>
                          <a:pt x="192" y="122"/>
                          <a:pt x="192" y="121"/>
                        </a:cubicBezTo>
                        <a:cubicBezTo>
                          <a:pt x="195" y="119"/>
                          <a:pt x="200" y="114"/>
                          <a:pt x="199" y="112"/>
                        </a:cubicBezTo>
                        <a:cubicBezTo>
                          <a:pt x="198" y="110"/>
                          <a:pt x="195" y="110"/>
                          <a:pt x="193" y="109"/>
                        </a:cubicBezTo>
                        <a:cubicBezTo>
                          <a:pt x="191" y="109"/>
                          <a:pt x="189" y="108"/>
                          <a:pt x="188" y="107"/>
                        </a:cubicBezTo>
                        <a:cubicBezTo>
                          <a:pt x="188" y="106"/>
                          <a:pt x="188" y="104"/>
                          <a:pt x="188" y="102"/>
                        </a:cubicBezTo>
                        <a:cubicBezTo>
                          <a:pt x="188" y="100"/>
                          <a:pt x="187" y="96"/>
                          <a:pt x="186" y="94"/>
                        </a:cubicBezTo>
                        <a:cubicBezTo>
                          <a:pt x="185" y="90"/>
                          <a:pt x="186" y="87"/>
                          <a:pt x="186" y="85"/>
                        </a:cubicBezTo>
                        <a:cubicBezTo>
                          <a:pt x="186" y="84"/>
                          <a:pt x="187" y="82"/>
                          <a:pt x="186" y="82"/>
                        </a:cubicBezTo>
                        <a:cubicBezTo>
                          <a:pt x="185" y="79"/>
                          <a:pt x="186" y="75"/>
                          <a:pt x="187" y="72"/>
                        </a:cubicBezTo>
                        <a:cubicBezTo>
                          <a:pt x="187" y="71"/>
                          <a:pt x="187" y="71"/>
                          <a:pt x="188" y="71"/>
                        </a:cubicBezTo>
                        <a:cubicBezTo>
                          <a:pt x="188" y="70"/>
                          <a:pt x="189" y="69"/>
                          <a:pt x="189" y="68"/>
                        </a:cubicBezTo>
                        <a:cubicBezTo>
                          <a:pt x="191" y="66"/>
                          <a:pt x="192" y="64"/>
                          <a:pt x="192" y="62"/>
                        </a:cubicBezTo>
                        <a:cubicBezTo>
                          <a:pt x="192" y="62"/>
                          <a:pt x="192" y="61"/>
                          <a:pt x="192" y="61"/>
                        </a:cubicBezTo>
                        <a:cubicBezTo>
                          <a:pt x="192" y="60"/>
                          <a:pt x="192" y="60"/>
                          <a:pt x="192" y="60"/>
                        </a:cubicBezTo>
                        <a:cubicBezTo>
                          <a:pt x="192" y="60"/>
                          <a:pt x="192" y="59"/>
                          <a:pt x="192" y="59"/>
                        </a:cubicBezTo>
                        <a:cubicBezTo>
                          <a:pt x="192" y="59"/>
                          <a:pt x="192" y="59"/>
                          <a:pt x="193" y="58"/>
                        </a:cubicBezTo>
                        <a:cubicBezTo>
                          <a:pt x="193" y="58"/>
                          <a:pt x="193" y="58"/>
                          <a:pt x="193" y="58"/>
                        </a:cubicBezTo>
                        <a:cubicBezTo>
                          <a:pt x="193" y="57"/>
                          <a:pt x="193" y="57"/>
                          <a:pt x="193" y="57"/>
                        </a:cubicBezTo>
                        <a:cubicBezTo>
                          <a:pt x="193" y="57"/>
                          <a:pt x="194" y="57"/>
                          <a:pt x="194" y="57"/>
                        </a:cubicBezTo>
                        <a:cubicBezTo>
                          <a:pt x="194" y="57"/>
                          <a:pt x="194" y="57"/>
                          <a:pt x="194" y="56"/>
                        </a:cubicBezTo>
                        <a:cubicBezTo>
                          <a:pt x="194" y="56"/>
                          <a:pt x="194" y="56"/>
                          <a:pt x="194" y="56"/>
                        </a:cubicBezTo>
                        <a:cubicBezTo>
                          <a:pt x="194" y="56"/>
                          <a:pt x="194" y="56"/>
                          <a:pt x="194" y="56"/>
                        </a:cubicBezTo>
                        <a:cubicBezTo>
                          <a:pt x="194" y="56"/>
                          <a:pt x="194" y="56"/>
                          <a:pt x="194" y="55"/>
                        </a:cubicBezTo>
                        <a:cubicBezTo>
                          <a:pt x="194" y="55"/>
                          <a:pt x="194" y="55"/>
                          <a:pt x="194" y="54"/>
                        </a:cubicBezTo>
                        <a:cubicBezTo>
                          <a:pt x="194" y="54"/>
                          <a:pt x="194" y="54"/>
                          <a:pt x="194" y="54"/>
                        </a:cubicBezTo>
                        <a:cubicBezTo>
                          <a:pt x="193" y="53"/>
                          <a:pt x="193" y="53"/>
                          <a:pt x="193" y="53"/>
                        </a:cubicBezTo>
                        <a:cubicBezTo>
                          <a:pt x="193" y="52"/>
                          <a:pt x="193" y="52"/>
                          <a:pt x="193" y="52"/>
                        </a:cubicBezTo>
                        <a:cubicBezTo>
                          <a:pt x="193" y="51"/>
                          <a:pt x="193" y="51"/>
                          <a:pt x="193" y="51"/>
                        </a:cubicBezTo>
                        <a:cubicBezTo>
                          <a:pt x="193" y="50"/>
                          <a:pt x="193" y="50"/>
                          <a:pt x="193" y="50"/>
                        </a:cubicBezTo>
                        <a:cubicBezTo>
                          <a:pt x="193" y="50"/>
                          <a:pt x="193" y="49"/>
                          <a:pt x="193" y="49"/>
                        </a:cubicBezTo>
                        <a:cubicBezTo>
                          <a:pt x="193" y="49"/>
                          <a:pt x="193" y="48"/>
                          <a:pt x="193" y="48"/>
                        </a:cubicBezTo>
                        <a:cubicBezTo>
                          <a:pt x="193" y="48"/>
                          <a:pt x="193" y="47"/>
                          <a:pt x="193" y="47"/>
                        </a:cubicBezTo>
                        <a:cubicBezTo>
                          <a:pt x="193" y="47"/>
                          <a:pt x="193" y="47"/>
                          <a:pt x="193" y="47"/>
                        </a:cubicBezTo>
                        <a:cubicBezTo>
                          <a:pt x="193" y="46"/>
                          <a:pt x="193" y="46"/>
                          <a:pt x="193" y="46"/>
                        </a:cubicBezTo>
                        <a:cubicBezTo>
                          <a:pt x="193" y="45"/>
                          <a:pt x="192" y="45"/>
                          <a:pt x="192" y="45"/>
                        </a:cubicBezTo>
                        <a:cubicBezTo>
                          <a:pt x="192" y="45"/>
                          <a:pt x="192" y="44"/>
                          <a:pt x="192" y="44"/>
                        </a:cubicBezTo>
                        <a:cubicBezTo>
                          <a:pt x="192" y="44"/>
                          <a:pt x="191" y="44"/>
                          <a:pt x="189" y="44"/>
                        </a:cubicBezTo>
                        <a:cubicBezTo>
                          <a:pt x="188" y="44"/>
                          <a:pt x="187" y="44"/>
                          <a:pt x="187" y="44"/>
                        </a:cubicBezTo>
                        <a:cubicBezTo>
                          <a:pt x="186" y="44"/>
                          <a:pt x="186" y="44"/>
                          <a:pt x="186" y="44"/>
                        </a:cubicBezTo>
                        <a:cubicBezTo>
                          <a:pt x="184" y="44"/>
                          <a:pt x="182" y="42"/>
                          <a:pt x="181" y="40"/>
                        </a:cubicBezTo>
                        <a:cubicBezTo>
                          <a:pt x="180" y="39"/>
                          <a:pt x="179" y="38"/>
                          <a:pt x="179" y="38"/>
                        </a:cubicBezTo>
                        <a:cubicBezTo>
                          <a:pt x="179" y="38"/>
                          <a:pt x="179" y="38"/>
                          <a:pt x="179" y="38"/>
                        </a:cubicBezTo>
                        <a:cubicBezTo>
                          <a:pt x="175" y="38"/>
                          <a:pt x="172" y="35"/>
                          <a:pt x="172" y="32"/>
                        </a:cubicBezTo>
                        <a:cubicBezTo>
                          <a:pt x="171" y="31"/>
                          <a:pt x="168" y="31"/>
                          <a:pt x="165" y="31"/>
                        </a:cubicBezTo>
                        <a:cubicBezTo>
                          <a:pt x="165" y="31"/>
                          <a:pt x="165" y="31"/>
                          <a:pt x="164" y="31"/>
                        </a:cubicBezTo>
                        <a:cubicBezTo>
                          <a:pt x="161" y="31"/>
                          <a:pt x="160" y="29"/>
                          <a:pt x="159" y="28"/>
                        </a:cubicBezTo>
                        <a:cubicBezTo>
                          <a:pt x="159" y="28"/>
                          <a:pt x="158" y="28"/>
                          <a:pt x="158" y="28"/>
                        </a:cubicBezTo>
                        <a:cubicBezTo>
                          <a:pt x="156" y="28"/>
                          <a:pt x="151" y="26"/>
                          <a:pt x="149" y="24"/>
                        </a:cubicBezTo>
                        <a:cubicBezTo>
                          <a:pt x="148" y="23"/>
                          <a:pt x="146" y="22"/>
                          <a:pt x="143" y="22"/>
                        </a:cubicBezTo>
                        <a:cubicBezTo>
                          <a:pt x="141" y="22"/>
                          <a:pt x="139" y="23"/>
                          <a:pt x="139" y="23"/>
                        </a:cubicBezTo>
                        <a:cubicBezTo>
                          <a:pt x="137" y="25"/>
                          <a:pt x="135" y="25"/>
                          <a:pt x="134" y="25"/>
                        </a:cubicBezTo>
                        <a:cubicBezTo>
                          <a:pt x="133" y="25"/>
                          <a:pt x="133" y="25"/>
                          <a:pt x="132" y="25"/>
                        </a:cubicBezTo>
                        <a:cubicBezTo>
                          <a:pt x="131" y="25"/>
                          <a:pt x="130" y="25"/>
                          <a:pt x="129" y="25"/>
                        </a:cubicBezTo>
                        <a:cubicBezTo>
                          <a:pt x="128" y="25"/>
                          <a:pt x="123" y="29"/>
                          <a:pt x="121" y="31"/>
                        </a:cubicBezTo>
                        <a:cubicBezTo>
                          <a:pt x="121" y="31"/>
                          <a:pt x="121" y="31"/>
                          <a:pt x="121" y="32"/>
                        </a:cubicBezTo>
                        <a:cubicBezTo>
                          <a:pt x="121" y="32"/>
                          <a:pt x="121" y="32"/>
                          <a:pt x="121" y="32"/>
                        </a:cubicBezTo>
                        <a:cubicBezTo>
                          <a:pt x="120" y="32"/>
                          <a:pt x="120" y="32"/>
                          <a:pt x="120" y="32"/>
                        </a:cubicBezTo>
                        <a:cubicBezTo>
                          <a:pt x="120" y="32"/>
                          <a:pt x="120" y="32"/>
                          <a:pt x="120" y="32"/>
                        </a:cubicBezTo>
                        <a:cubicBezTo>
                          <a:pt x="120" y="32"/>
                          <a:pt x="120" y="32"/>
                          <a:pt x="119" y="32"/>
                        </a:cubicBezTo>
                        <a:cubicBezTo>
                          <a:pt x="119" y="32"/>
                          <a:pt x="119" y="32"/>
                          <a:pt x="119" y="33"/>
                        </a:cubicBezTo>
                        <a:cubicBezTo>
                          <a:pt x="119" y="33"/>
                          <a:pt x="119" y="33"/>
                          <a:pt x="118" y="33"/>
                        </a:cubicBezTo>
                        <a:cubicBezTo>
                          <a:pt x="118" y="33"/>
                          <a:pt x="118" y="33"/>
                          <a:pt x="118" y="33"/>
                        </a:cubicBezTo>
                        <a:cubicBezTo>
                          <a:pt x="118" y="33"/>
                          <a:pt x="117" y="33"/>
                          <a:pt x="117" y="33"/>
                        </a:cubicBezTo>
                        <a:cubicBezTo>
                          <a:pt x="117" y="33"/>
                          <a:pt x="117" y="33"/>
                          <a:pt x="117" y="33"/>
                        </a:cubicBezTo>
                        <a:cubicBezTo>
                          <a:pt x="116" y="33"/>
                          <a:pt x="116" y="33"/>
                          <a:pt x="116" y="33"/>
                        </a:cubicBezTo>
                        <a:cubicBezTo>
                          <a:pt x="115" y="33"/>
                          <a:pt x="115" y="33"/>
                          <a:pt x="115" y="33"/>
                        </a:cubicBezTo>
                        <a:cubicBezTo>
                          <a:pt x="114" y="33"/>
                          <a:pt x="114" y="34"/>
                          <a:pt x="114" y="34"/>
                        </a:cubicBezTo>
                        <a:cubicBezTo>
                          <a:pt x="113" y="34"/>
                          <a:pt x="113" y="34"/>
                          <a:pt x="113" y="34"/>
                        </a:cubicBezTo>
                        <a:cubicBezTo>
                          <a:pt x="112" y="34"/>
                          <a:pt x="112" y="34"/>
                          <a:pt x="112" y="34"/>
                        </a:cubicBezTo>
                        <a:cubicBezTo>
                          <a:pt x="112" y="36"/>
                          <a:pt x="112" y="38"/>
                          <a:pt x="111" y="39"/>
                        </a:cubicBezTo>
                        <a:cubicBezTo>
                          <a:pt x="109" y="43"/>
                          <a:pt x="92" y="45"/>
                          <a:pt x="85" y="45"/>
                        </a:cubicBezTo>
                        <a:cubicBezTo>
                          <a:pt x="85" y="45"/>
                          <a:pt x="85" y="45"/>
                          <a:pt x="85" y="45"/>
                        </a:cubicBezTo>
                        <a:cubicBezTo>
                          <a:pt x="80" y="45"/>
                          <a:pt x="77" y="41"/>
                          <a:pt x="74" y="38"/>
                        </a:cubicBezTo>
                        <a:cubicBezTo>
                          <a:pt x="71" y="35"/>
                          <a:pt x="69" y="33"/>
                          <a:pt x="65" y="33"/>
                        </a:cubicBezTo>
                        <a:cubicBezTo>
                          <a:pt x="56" y="33"/>
                          <a:pt x="50" y="26"/>
                          <a:pt x="49" y="19"/>
                        </a:cubicBezTo>
                        <a:cubicBezTo>
                          <a:pt x="49" y="18"/>
                          <a:pt x="48" y="18"/>
                          <a:pt x="48" y="18"/>
                        </a:cubicBezTo>
                        <a:cubicBezTo>
                          <a:pt x="48" y="18"/>
                          <a:pt x="48" y="18"/>
                          <a:pt x="48" y="18"/>
                        </a:cubicBezTo>
                        <a:cubicBezTo>
                          <a:pt x="47" y="18"/>
                          <a:pt x="47" y="18"/>
                          <a:pt x="47" y="17"/>
                        </a:cubicBezTo>
                        <a:cubicBezTo>
                          <a:pt x="47" y="17"/>
                          <a:pt x="46" y="17"/>
                          <a:pt x="46" y="17"/>
                        </a:cubicBezTo>
                        <a:cubicBezTo>
                          <a:pt x="46" y="17"/>
                          <a:pt x="46" y="17"/>
                          <a:pt x="45" y="17"/>
                        </a:cubicBezTo>
                        <a:cubicBezTo>
                          <a:pt x="45" y="17"/>
                          <a:pt x="45" y="16"/>
                          <a:pt x="45" y="16"/>
                        </a:cubicBezTo>
                        <a:cubicBezTo>
                          <a:pt x="45" y="16"/>
                          <a:pt x="44" y="16"/>
                          <a:pt x="44" y="16"/>
                        </a:cubicBezTo>
                        <a:cubicBezTo>
                          <a:pt x="44" y="16"/>
                          <a:pt x="44" y="16"/>
                          <a:pt x="44" y="16"/>
                        </a:cubicBezTo>
                        <a:cubicBezTo>
                          <a:pt x="43" y="15"/>
                          <a:pt x="43" y="15"/>
                          <a:pt x="43" y="15"/>
                        </a:cubicBezTo>
                        <a:cubicBezTo>
                          <a:pt x="43" y="15"/>
                          <a:pt x="43" y="15"/>
                          <a:pt x="43" y="15"/>
                        </a:cubicBezTo>
                        <a:cubicBezTo>
                          <a:pt x="42" y="14"/>
                          <a:pt x="42" y="14"/>
                          <a:pt x="42" y="14"/>
                        </a:cubicBezTo>
                        <a:cubicBezTo>
                          <a:pt x="42" y="14"/>
                          <a:pt x="42" y="14"/>
                          <a:pt x="42" y="14"/>
                        </a:cubicBezTo>
                        <a:cubicBezTo>
                          <a:pt x="41" y="13"/>
                          <a:pt x="41" y="13"/>
                          <a:pt x="41" y="13"/>
                        </a:cubicBezTo>
                        <a:cubicBezTo>
                          <a:pt x="41" y="12"/>
                          <a:pt x="41" y="11"/>
                          <a:pt x="41" y="11"/>
                        </a:cubicBezTo>
                        <a:cubicBezTo>
                          <a:pt x="42" y="9"/>
                          <a:pt x="43" y="4"/>
                          <a:pt x="42" y="3"/>
                        </a:cubicBezTo>
                        <a:cubicBezTo>
                          <a:pt x="42" y="3"/>
                          <a:pt x="42" y="3"/>
                          <a:pt x="42" y="3"/>
                        </a:cubicBezTo>
                        <a:cubicBezTo>
                          <a:pt x="40" y="4"/>
                          <a:pt x="39" y="5"/>
                          <a:pt x="37" y="6"/>
                        </a:cubicBezTo>
                        <a:cubicBezTo>
                          <a:pt x="35" y="7"/>
                          <a:pt x="33" y="9"/>
                          <a:pt x="31" y="10"/>
                        </a:cubicBezTo>
                        <a:cubicBezTo>
                          <a:pt x="31" y="10"/>
                          <a:pt x="31" y="10"/>
                          <a:pt x="31" y="10"/>
                        </a:cubicBezTo>
                        <a:cubicBezTo>
                          <a:pt x="30" y="10"/>
                          <a:pt x="30" y="10"/>
                          <a:pt x="30" y="10"/>
                        </a:cubicBezTo>
                        <a:cubicBezTo>
                          <a:pt x="30" y="11"/>
                          <a:pt x="30" y="11"/>
                          <a:pt x="30" y="11"/>
                        </a:cubicBezTo>
                        <a:cubicBezTo>
                          <a:pt x="29" y="11"/>
                          <a:pt x="29" y="11"/>
                          <a:pt x="29" y="11"/>
                        </a:cubicBezTo>
                        <a:cubicBezTo>
                          <a:pt x="29" y="11"/>
                          <a:pt x="28" y="11"/>
                          <a:pt x="28" y="11"/>
                        </a:cubicBezTo>
                        <a:cubicBezTo>
                          <a:pt x="28" y="11"/>
                          <a:pt x="28" y="11"/>
                          <a:pt x="28" y="11"/>
                        </a:cubicBezTo>
                        <a:cubicBezTo>
                          <a:pt x="28" y="11"/>
                          <a:pt x="28" y="11"/>
                          <a:pt x="28" y="11"/>
                        </a:cubicBezTo>
                        <a:cubicBezTo>
                          <a:pt x="26" y="12"/>
                          <a:pt x="26" y="12"/>
                          <a:pt x="26" y="12"/>
                        </a:cubicBezTo>
                        <a:cubicBezTo>
                          <a:pt x="26" y="12"/>
                          <a:pt x="26" y="12"/>
                          <a:pt x="26" y="12"/>
                        </a:cubicBezTo>
                        <a:cubicBezTo>
                          <a:pt x="26" y="12"/>
                          <a:pt x="25" y="12"/>
                          <a:pt x="24" y="13"/>
                        </a:cubicBezTo>
                        <a:cubicBezTo>
                          <a:pt x="24" y="13"/>
                          <a:pt x="24" y="13"/>
                          <a:pt x="24" y="13"/>
                        </a:cubicBezTo>
                        <a:cubicBezTo>
                          <a:pt x="23" y="13"/>
                          <a:pt x="23" y="13"/>
                          <a:pt x="22" y="13"/>
                        </a:cubicBezTo>
                        <a:cubicBezTo>
                          <a:pt x="22" y="13"/>
                          <a:pt x="22" y="13"/>
                          <a:pt x="22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1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6" y="13"/>
                          <a:pt x="15" y="12"/>
                          <a:pt x="14" y="12"/>
                        </a:cubicBezTo>
                        <a:cubicBezTo>
                          <a:pt x="12" y="12"/>
                          <a:pt x="11" y="11"/>
                          <a:pt x="11" y="10"/>
                        </a:cubicBezTo>
                        <a:cubicBezTo>
                          <a:pt x="11" y="9"/>
                          <a:pt x="10" y="9"/>
                          <a:pt x="10" y="9"/>
                        </a:cubicBezTo>
                        <a:cubicBezTo>
                          <a:pt x="10" y="9"/>
                          <a:pt x="10" y="9"/>
                          <a:pt x="10" y="8"/>
                        </a:cubicBezTo>
                        <a:cubicBezTo>
                          <a:pt x="7" y="7"/>
                          <a:pt x="6" y="5"/>
                          <a:pt x="6" y="4"/>
                        </a:cubicBezTo>
                        <a:cubicBezTo>
                          <a:pt x="5" y="3"/>
                          <a:pt x="5" y="3"/>
                          <a:pt x="5" y="2"/>
                        </a:cubicBezTo>
                        <a:cubicBezTo>
                          <a:pt x="5" y="2"/>
                          <a:pt x="5" y="2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1"/>
                          <a:pt x="3" y="1"/>
                        </a:cubicBezTo>
                        <a:cubicBezTo>
                          <a:pt x="3" y="3"/>
                          <a:pt x="3" y="5"/>
                          <a:pt x="1" y="6"/>
                        </a:cubicBezTo>
                        <a:cubicBezTo>
                          <a:pt x="0" y="7"/>
                          <a:pt x="1" y="11"/>
                          <a:pt x="2" y="12"/>
                        </a:cubicBezTo>
                        <a:cubicBezTo>
                          <a:pt x="3" y="14"/>
                          <a:pt x="3" y="16"/>
                          <a:pt x="2" y="19"/>
                        </a:cubicBezTo>
                        <a:cubicBezTo>
                          <a:pt x="2" y="20"/>
                          <a:pt x="2" y="23"/>
                          <a:pt x="2" y="24"/>
                        </a:cubicBezTo>
                        <a:cubicBezTo>
                          <a:pt x="3" y="25"/>
                          <a:pt x="5" y="27"/>
                          <a:pt x="6" y="29"/>
                        </a:cubicBezTo>
                        <a:cubicBezTo>
                          <a:pt x="6" y="30"/>
                          <a:pt x="7" y="30"/>
                          <a:pt x="7" y="31"/>
                        </a:cubicBezTo>
                        <a:cubicBezTo>
                          <a:pt x="7" y="31"/>
                          <a:pt x="7" y="31"/>
                          <a:pt x="7" y="31"/>
                        </a:cubicBezTo>
                        <a:cubicBezTo>
                          <a:pt x="7" y="32"/>
                          <a:pt x="7" y="32"/>
                          <a:pt x="7" y="33"/>
                        </a:cubicBezTo>
                        <a:cubicBezTo>
                          <a:pt x="7" y="33"/>
                          <a:pt x="7" y="33"/>
                          <a:pt x="7" y="33"/>
                        </a:cubicBezTo>
                        <a:cubicBezTo>
                          <a:pt x="8" y="33"/>
                          <a:pt x="8" y="33"/>
                          <a:pt x="8" y="34"/>
                        </a:cubicBezTo>
                        <a:cubicBezTo>
                          <a:pt x="8" y="34"/>
                          <a:pt x="8" y="34"/>
                          <a:pt x="8" y="34"/>
                        </a:cubicBezTo>
                        <a:cubicBezTo>
                          <a:pt x="8" y="34"/>
                          <a:pt x="8" y="34"/>
                          <a:pt x="8" y="34"/>
                        </a:cubicBezTo>
                        <a:cubicBezTo>
                          <a:pt x="8" y="34"/>
                          <a:pt x="8" y="34"/>
                          <a:pt x="8" y="34"/>
                        </a:cubicBezTo>
                        <a:cubicBezTo>
                          <a:pt x="8" y="35"/>
                          <a:pt x="8" y="36"/>
                          <a:pt x="9" y="36"/>
                        </a:cubicBezTo>
                        <a:cubicBezTo>
                          <a:pt x="10" y="38"/>
                          <a:pt x="12" y="41"/>
                          <a:pt x="12" y="43"/>
                        </a:cubicBezTo>
                        <a:cubicBezTo>
                          <a:pt x="12" y="45"/>
                          <a:pt x="15" y="48"/>
                          <a:pt x="16" y="48"/>
                        </a:cubicBezTo>
                        <a:cubicBezTo>
                          <a:pt x="18" y="48"/>
                          <a:pt x="20" y="48"/>
                          <a:pt x="22" y="50"/>
                        </a:cubicBezTo>
                        <a:cubicBezTo>
                          <a:pt x="23" y="51"/>
                          <a:pt x="23" y="53"/>
                          <a:pt x="22" y="54"/>
                        </a:cubicBezTo>
                        <a:cubicBezTo>
                          <a:pt x="22" y="55"/>
                          <a:pt x="22" y="56"/>
                          <a:pt x="22" y="57"/>
                        </a:cubicBezTo>
                        <a:cubicBezTo>
                          <a:pt x="22" y="59"/>
                          <a:pt x="23" y="60"/>
                          <a:pt x="22" y="61"/>
                        </a:cubicBezTo>
                        <a:cubicBezTo>
                          <a:pt x="21" y="62"/>
                          <a:pt x="20" y="62"/>
                          <a:pt x="19" y="62"/>
                        </a:cubicBezTo>
                        <a:cubicBezTo>
                          <a:pt x="19" y="63"/>
                          <a:pt x="19" y="64"/>
                          <a:pt x="18" y="65"/>
                        </a:cubicBezTo>
                        <a:cubicBezTo>
                          <a:pt x="18" y="68"/>
                          <a:pt x="17" y="70"/>
                          <a:pt x="16" y="71"/>
                        </a:cubicBezTo>
                        <a:cubicBezTo>
                          <a:pt x="15" y="72"/>
                          <a:pt x="16" y="77"/>
                          <a:pt x="17" y="78"/>
                        </a:cubicBezTo>
                        <a:cubicBezTo>
                          <a:pt x="23" y="81"/>
                          <a:pt x="24" y="84"/>
                          <a:pt x="23" y="86"/>
                        </a:cubicBezTo>
                        <a:cubicBezTo>
                          <a:pt x="24" y="88"/>
                          <a:pt x="31" y="92"/>
                          <a:pt x="34" y="92"/>
                        </a:cubicBezTo>
                        <a:cubicBezTo>
                          <a:pt x="37" y="93"/>
                          <a:pt x="38" y="95"/>
                          <a:pt x="39" y="97"/>
                        </a:cubicBezTo>
                        <a:cubicBezTo>
                          <a:pt x="40" y="98"/>
                          <a:pt x="40" y="99"/>
                          <a:pt x="40" y="99"/>
                        </a:cubicBezTo>
                        <a:cubicBezTo>
                          <a:pt x="42" y="101"/>
                          <a:pt x="41" y="104"/>
                          <a:pt x="41" y="106"/>
                        </a:cubicBezTo>
                        <a:cubicBezTo>
                          <a:pt x="41" y="106"/>
                          <a:pt x="41" y="106"/>
                          <a:pt x="40" y="106"/>
                        </a:cubicBezTo>
                        <a:cubicBezTo>
                          <a:pt x="40" y="107"/>
                          <a:pt x="40" y="108"/>
                          <a:pt x="40" y="108"/>
                        </a:cubicBezTo>
                        <a:cubicBezTo>
                          <a:pt x="40" y="108"/>
                          <a:pt x="41" y="109"/>
                          <a:pt x="41" y="110"/>
                        </a:cubicBezTo>
                        <a:cubicBezTo>
                          <a:pt x="43" y="111"/>
                          <a:pt x="45" y="113"/>
                          <a:pt x="44" y="116"/>
                        </a:cubicBezTo>
                        <a:cubicBezTo>
                          <a:pt x="44" y="116"/>
                          <a:pt x="44" y="117"/>
                          <a:pt x="44" y="117"/>
                        </a:cubicBezTo>
                        <a:cubicBezTo>
                          <a:pt x="44" y="117"/>
                          <a:pt x="44" y="117"/>
                          <a:pt x="44" y="117"/>
                        </a:cubicBezTo>
                        <a:cubicBezTo>
                          <a:pt x="44" y="117"/>
                          <a:pt x="45" y="117"/>
                          <a:pt x="45" y="118"/>
                        </a:cubicBezTo>
                        <a:cubicBezTo>
                          <a:pt x="45" y="118"/>
                          <a:pt x="45" y="118"/>
                          <a:pt x="45" y="118"/>
                        </a:cubicBezTo>
                        <a:cubicBezTo>
                          <a:pt x="45" y="118"/>
                          <a:pt x="45" y="118"/>
                          <a:pt x="45" y="118"/>
                        </a:cubicBezTo>
                        <a:cubicBezTo>
                          <a:pt x="45" y="119"/>
                          <a:pt x="46" y="119"/>
                          <a:pt x="46" y="119"/>
                        </a:cubicBezTo>
                        <a:cubicBezTo>
                          <a:pt x="46" y="119"/>
                          <a:pt x="46" y="119"/>
                          <a:pt x="46" y="119"/>
                        </a:cubicBezTo>
                        <a:cubicBezTo>
                          <a:pt x="46" y="119"/>
                          <a:pt x="46" y="120"/>
                          <a:pt x="46" y="120"/>
                        </a:cubicBezTo>
                        <a:cubicBezTo>
                          <a:pt x="47" y="120"/>
                          <a:pt x="47" y="120"/>
                          <a:pt x="47" y="120"/>
                        </a:cubicBezTo>
                        <a:cubicBezTo>
                          <a:pt x="47" y="120"/>
                          <a:pt x="47" y="121"/>
                          <a:pt x="47" y="121"/>
                        </a:cubicBezTo>
                        <a:cubicBezTo>
                          <a:pt x="47" y="121"/>
                          <a:pt x="48" y="121"/>
                          <a:pt x="48" y="121"/>
                        </a:cubicBezTo>
                        <a:cubicBezTo>
                          <a:pt x="48" y="121"/>
                          <a:pt x="48" y="121"/>
                          <a:pt x="48" y="122"/>
                        </a:cubicBezTo>
                        <a:cubicBezTo>
                          <a:pt x="48" y="122"/>
                          <a:pt x="48" y="122"/>
                          <a:pt x="49" y="122"/>
                        </a:cubicBezTo>
                        <a:cubicBezTo>
                          <a:pt x="49" y="122"/>
                          <a:pt x="49" y="122"/>
                          <a:pt x="49" y="122"/>
                        </a:cubicBezTo>
                        <a:cubicBezTo>
                          <a:pt x="49" y="122"/>
                          <a:pt x="49" y="123"/>
                          <a:pt x="49" y="123"/>
                        </a:cubicBezTo>
                        <a:cubicBezTo>
                          <a:pt x="50" y="122"/>
                          <a:pt x="51" y="122"/>
                          <a:pt x="51" y="122"/>
                        </a:cubicBezTo>
                        <a:cubicBezTo>
                          <a:pt x="52" y="122"/>
                          <a:pt x="52" y="122"/>
                          <a:pt x="53" y="122"/>
                        </a:cubicBezTo>
                        <a:cubicBezTo>
                          <a:pt x="53" y="121"/>
                          <a:pt x="54" y="120"/>
                          <a:pt x="55" y="120"/>
                        </a:cubicBezTo>
                        <a:cubicBezTo>
                          <a:pt x="56" y="120"/>
                          <a:pt x="57" y="121"/>
                          <a:pt x="58" y="122"/>
                        </a:cubicBezTo>
                        <a:cubicBezTo>
                          <a:pt x="58" y="122"/>
                          <a:pt x="60" y="122"/>
                          <a:pt x="61" y="121"/>
                        </a:cubicBezTo>
                        <a:cubicBezTo>
                          <a:pt x="62" y="121"/>
                          <a:pt x="63" y="121"/>
                          <a:pt x="64" y="121"/>
                        </a:cubicBezTo>
                        <a:cubicBezTo>
                          <a:pt x="65" y="121"/>
                          <a:pt x="68" y="121"/>
                          <a:pt x="78" y="140"/>
                        </a:cubicBezTo>
                        <a:cubicBezTo>
                          <a:pt x="78" y="141"/>
                          <a:pt x="79" y="142"/>
                          <a:pt x="79" y="144"/>
                        </a:cubicBezTo>
                        <a:cubicBezTo>
                          <a:pt x="81" y="146"/>
                          <a:pt x="81" y="148"/>
                          <a:pt x="83" y="149"/>
                        </a:cubicBezTo>
                        <a:cubicBezTo>
                          <a:pt x="84" y="150"/>
                          <a:pt x="86" y="150"/>
                          <a:pt x="87" y="151"/>
                        </a:cubicBezTo>
                        <a:cubicBezTo>
                          <a:pt x="90" y="151"/>
                          <a:pt x="94" y="152"/>
                          <a:pt x="97" y="156"/>
                        </a:cubicBezTo>
                        <a:cubicBezTo>
                          <a:pt x="102" y="161"/>
                          <a:pt x="116" y="165"/>
                          <a:pt x="122" y="165"/>
                        </a:cubicBezTo>
                        <a:cubicBezTo>
                          <a:pt x="124" y="165"/>
                          <a:pt x="126" y="164"/>
                          <a:pt x="128" y="163"/>
                        </a:cubicBezTo>
                        <a:cubicBezTo>
                          <a:pt x="131" y="162"/>
                          <a:pt x="134" y="160"/>
                          <a:pt x="138" y="160"/>
                        </a:cubicBezTo>
                        <a:cubicBezTo>
                          <a:pt x="138" y="160"/>
                          <a:pt x="139" y="160"/>
                          <a:pt x="140" y="160"/>
                        </a:cubicBezTo>
                        <a:cubicBezTo>
                          <a:pt x="146" y="162"/>
                          <a:pt x="148" y="167"/>
                          <a:pt x="148" y="171"/>
                        </a:cubicBezTo>
                        <a:cubicBezTo>
                          <a:pt x="149" y="173"/>
                          <a:pt x="149" y="175"/>
                          <a:pt x="150" y="176"/>
                        </a:cubicBezTo>
                        <a:cubicBezTo>
                          <a:pt x="152" y="178"/>
                          <a:pt x="167" y="180"/>
                          <a:pt x="176" y="181"/>
                        </a:cubicBezTo>
                        <a:cubicBezTo>
                          <a:pt x="182" y="182"/>
                          <a:pt x="186" y="182"/>
                          <a:pt x="188" y="183"/>
                        </a:cubicBezTo>
                        <a:cubicBezTo>
                          <a:pt x="190" y="183"/>
                          <a:pt x="193" y="183"/>
                          <a:pt x="197" y="184"/>
                        </a:cubicBezTo>
                        <a:cubicBezTo>
                          <a:pt x="197" y="183"/>
                          <a:pt x="197" y="183"/>
                          <a:pt x="197" y="183"/>
                        </a:cubicBezTo>
                        <a:cubicBezTo>
                          <a:pt x="197" y="177"/>
                          <a:pt x="201" y="172"/>
                          <a:pt x="205" y="169"/>
                        </a:cubicBezTo>
                        <a:cubicBezTo>
                          <a:pt x="209" y="168"/>
                          <a:pt x="212" y="167"/>
                          <a:pt x="216" y="166"/>
                        </a:cubicBezTo>
                        <a:cubicBezTo>
                          <a:pt x="216" y="165"/>
                          <a:pt x="214" y="162"/>
                          <a:pt x="213" y="162"/>
                        </a:cubicBezTo>
                        <a:cubicBezTo>
                          <a:pt x="211" y="161"/>
                          <a:pt x="211" y="158"/>
                          <a:pt x="210" y="155"/>
                        </a:cubicBezTo>
                        <a:cubicBezTo>
                          <a:pt x="210" y="152"/>
                          <a:pt x="210" y="150"/>
                          <a:pt x="208" y="149"/>
                        </a:cubicBezTo>
                        <a:cubicBezTo>
                          <a:pt x="201" y="146"/>
                          <a:pt x="197" y="142"/>
                          <a:pt x="195" y="138"/>
                        </a:cubicBezTo>
                        <a:cubicBezTo>
                          <a:pt x="195" y="137"/>
                          <a:pt x="193" y="135"/>
                          <a:pt x="192" y="13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100" name="Freeform 1179"/>
                  <p:cNvSpPr/>
                  <p:nvPr/>
                </p:nvSpPr>
                <p:spPr bwMode="auto">
                  <a:xfrm>
                    <a:off x="3443" y="2425"/>
                    <a:ext cx="77" cy="51"/>
                  </a:xfrm>
                  <a:custGeom>
                    <a:avLst/>
                    <a:gdLst>
                      <a:gd name="T0" fmla="*/ 64 w 81"/>
                      <a:gd name="T1" fmla="*/ 20 h 54"/>
                      <a:gd name="T2" fmla="*/ 61 w 81"/>
                      <a:gd name="T3" fmla="*/ 21 h 54"/>
                      <a:gd name="T4" fmla="*/ 59 w 81"/>
                      <a:gd name="T5" fmla="*/ 21 h 54"/>
                      <a:gd name="T6" fmla="*/ 56 w 81"/>
                      <a:gd name="T7" fmla="*/ 21 h 54"/>
                      <a:gd name="T8" fmla="*/ 53 w 81"/>
                      <a:gd name="T9" fmla="*/ 20 h 54"/>
                      <a:gd name="T10" fmla="*/ 51 w 81"/>
                      <a:gd name="T11" fmla="*/ 20 h 54"/>
                      <a:gd name="T12" fmla="*/ 43 w 81"/>
                      <a:gd name="T13" fmla="*/ 18 h 54"/>
                      <a:gd name="T14" fmla="*/ 34 w 81"/>
                      <a:gd name="T15" fmla="*/ 18 h 54"/>
                      <a:gd name="T16" fmla="*/ 31 w 81"/>
                      <a:gd name="T17" fmla="*/ 17 h 54"/>
                      <a:gd name="T18" fmla="*/ 24 w 81"/>
                      <a:gd name="T19" fmla="*/ 18 h 54"/>
                      <a:gd name="T20" fmla="*/ 21 w 81"/>
                      <a:gd name="T21" fmla="*/ 18 h 54"/>
                      <a:gd name="T22" fmla="*/ 20 w 81"/>
                      <a:gd name="T23" fmla="*/ 18 h 54"/>
                      <a:gd name="T24" fmla="*/ 18 w 81"/>
                      <a:gd name="T25" fmla="*/ 18 h 54"/>
                      <a:gd name="T26" fmla="*/ 17 w 81"/>
                      <a:gd name="T27" fmla="*/ 17 h 54"/>
                      <a:gd name="T28" fmla="*/ 18 w 81"/>
                      <a:gd name="T29" fmla="*/ 11 h 54"/>
                      <a:gd name="T30" fmla="*/ 27 w 81"/>
                      <a:gd name="T31" fmla="*/ 6 h 54"/>
                      <a:gd name="T32" fmla="*/ 29 w 81"/>
                      <a:gd name="T33" fmla="*/ 7 h 54"/>
                      <a:gd name="T34" fmla="*/ 30 w 81"/>
                      <a:gd name="T35" fmla="*/ 5 h 54"/>
                      <a:gd name="T36" fmla="*/ 31 w 81"/>
                      <a:gd name="T37" fmla="*/ 3 h 54"/>
                      <a:gd name="T38" fmla="*/ 31 w 81"/>
                      <a:gd name="T39" fmla="*/ 1 h 54"/>
                      <a:gd name="T40" fmla="*/ 27 w 81"/>
                      <a:gd name="T41" fmla="*/ 3 h 54"/>
                      <a:gd name="T42" fmla="*/ 21 w 81"/>
                      <a:gd name="T43" fmla="*/ 4 h 54"/>
                      <a:gd name="T44" fmla="*/ 12 w 81"/>
                      <a:gd name="T45" fmla="*/ 11 h 54"/>
                      <a:gd name="T46" fmla="*/ 9 w 81"/>
                      <a:gd name="T47" fmla="*/ 17 h 54"/>
                      <a:gd name="T48" fmla="*/ 0 w 81"/>
                      <a:gd name="T49" fmla="*/ 20 h 54"/>
                      <a:gd name="T50" fmla="*/ 7 w 81"/>
                      <a:gd name="T51" fmla="*/ 28 h 54"/>
                      <a:gd name="T52" fmla="*/ 7 w 81"/>
                      <a:gd name="T53" fmla="*/ 39 h 54"/>
                      <a:gd name="T54" fmla="*/ 6 w 81"/>
                      <a:gd name="T55" fmla="*/ 40 h 54"/>
                      <a:gd name="T56" fmla="*/ 6 w 81"/>
                      <a:gd name="T57" fmla="*/ 41 h 54"/>
                      <a:gd name="T58" fmla="*/ 5 w 81"/>
                      <a:gd name="T59" fmla="*/ 42 h 54"/>
                      <a:gd name="T60" fmla="*/ 4 w 81"/>
                      <a:gd name="T61" fmla="*/ 43 h 54"/>
                      <a:gd name="T62" fmla="*/ 4 w 81"/>
                      <a:gd name="T63" fmla="*/ 45 h 54"/>
                      <a:gd name="T64" fmla="*/ 4 w 81"/>
                      <a:gd name="T65" fmla="*/ 46 h 54"/>
                      <a:gd name="T66" fmla="*/ 3 w 81"/>
                      <a:gd name="T67" fmla="*/ 48 h 54"/>
                      <a:gd name="T68" fmla="*/ 4 w 81"/>
                      <a:gd name="T69" fmla="*/ 49 h 54"/>
                      <a:gd name="T70" fmla="*/ 4 w 81"/>
                      <a:gd name="T71" fmla="*/ 49 h 54"/>
                      <a:gd name="T72" fmla="*/ 9 w 81"/>
                      <a:gd name="T73" fmla="*/ 47 h 54"/>
                      <a:gd name="T74" fmla="*/ 15 w 81"/>
                      <a:gd name="T75" fmla="*/ 47 h 54"/>
                      <a:gd name="T76" fmla="*/ 23 w 81"/>
                      <a:gd name="T77" fmla="*/ 42 h 54"/>
                      <a:gd name="T78" fmla="*/ 39 w 81"/>
                      <a:gd name="T79" fmla="*/ 30 h 54"/>
                      <a:gd name="T80" fmla="*/ 43 w 81"/>
                      <a:gd name="T81" fmla="*/ 36 h 54"/>
                      <a:gd name="T82" fmla="*/ 46 w 81"/>
                      <a:gd name="T83" fmla="*/ 49 h 54"/>
                      <a:gd name="T84" fmla="*/ 49 w 81"/>
                      <a:gd name="T85" fmla="*/ 53 h 54"/>
                      <a:gd name="T86" fmla="*/ 52 w 81"/>
                      <a:gd name="T87" fmla="*/ 52 h 54"/>
                      <a:gd name="T88" fmla="*/ 55 w 81"/>
                      <a:gd name="T89" fmla="*/ 51 h 54"/>
                      <a:gd name="T90" fmla="*/ 69 w 81"/>
                      <a:gd name="T91" fmla="*/ 43 h 54"/>
                      <a:gd name="T92" fmla="*/ 69 w 81"/>
                      <a:gd name="T93" fmla="*/ 43 h 54"/>
                      <a:gd name="T94" fmla="*/ 71 w 81"/>
                      <a:gd name="T95" fmla="*/ 46 h 54"/>
                      <a:gd name="T96" fmla="*/ 73 w 81"/>
                      <a:gd name="T97" fmla="*/ 46 h 54"/>
                      <a:gd name="T98" fmla="*/ 73 w 81"/>
                      <a:gd name="T99" fmla="*/ 46 h 54"/>
                      <a:gd name="T100" fmla="*/ 76 w 81"/>
                      <a:gd name="T101" fmla="*/ 46 h 54"/>
                      <a:gd name="T102" fmla="*/ 77 w 81"/>
                      <a:gd name="T103" fmla="*/ 47 h 54"/>
                      <a:gd name="T104" fmla="*/ 79 w 81"/>
                      <a:gd name="T105" fmla="*/ 47 h 54"/>
                      <a:gd name="T106" fmla="*/ 81 w 81"/>
                      <a:gd name="T107" fmla="*/ 48 h 54"/>
                      <a:gd name="T108" fmla="*/ 70 w 81"/>
                      <a:gd name="T109" fmla="*/ 29 h 54"/>
                      <a:gd name="T110" fmla="*/ 68 w 81"/>
                      <a:gd name="T111" fmla="*/ 24 h 54"/>
                      <a:gd name="T112" fmla="*/ 66 w 81"/>
                      <a:gd name="T113" fmla="*/ 20 h 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81" h="54">
                        <a:moveTo>
                          <a:pt x="65" y="20"/>
                        </a:moveTo>
                        <a:cubicBezTo>
                          <a:pt x="65" y="20"/>
                          <a:pt x="65" y="20"/>
                          <a:pt x="64" y="20"/>
                        </a:cubicBezTo>
                        <a:cubicBezTo>
                          <a:pt x="64" y="20"/>
                          <a:pt x="63" y="20"/>
                          <a:pt x="62" y="21"/>
                        </a:cubicBezTo>
                        <a:cubicBezTo>
                          <a:pt x="62" y="21"/>
                          <a:pt x="62" y="21"/>
                          <a:pt x="61" y="21"/>
                        </a:cubicBezTo>
                        <a:cubicBezTo>
                          <a:pt x="61" y="21"/>
                          <a:pt x="60" y="21"/>
                          <a:pt x="59" y="21"/>
                        </a:cubicBezTo>
                        <a:cubicBezTo>
                          <a:pt x="59" y="21"/>
                          <a:pt x="59" y="21"/>
                          <a:pt x="59" y="21"/>
                        </a:cubicBezTo>
                        <a:cubicBezTo>
                          <a:pt x="58" y="21"/>
                          <a:pt x="57" y="21"/>
                          <a:pt x="56" y="21"/>
                        </a:cubicBezTo>
                        <a:cubicBezTo>
                          <a:pt x="56" y="21"/>
                          <a:pt x="56" y="21"/>
                          <a:pt x="56" y="21"/>
                        </a:cubicBezTo>
                        <a:cubicBezTo>
                          <a:pt x="56" y="21"/>
                          <a:pt x="56" y="21"/>
                          <a:pt x="56" y="21"/>
                        </a:cubicBezTo>
                        <a:cubicBezTo>
                          <a:pt x="55" y="21"/>
                          <a:pt x="54" y="21"/>
                          <a:pt x="53" y="20"/>
                        </a:cubicBezTo>
                        <a:cubicBezTo>
                          <a:pt x="53" y="20"/>
                          <a:pt x="53" y="20"/>
                          <a:pt x="53" y="20"/>
                        </a:cubicBezTo>
                        <a:cubicBezTo>
                          <a:pt x="53" y="20"/>
                          <a:pt x="52" y="20"/>
                          <a:pt x="51" y="20"/>
                        </a:cubicBezTo>
                        <a:cubicBezTo>
                          <a:pt x="50" y="21"/>
                          <a:pt x="49" y="21"/>
                          <a:pt x="49" y="21"/>
                        </a:cubicBezTo>
                        <a:cubicBezTo>
                          <a:pt x="48" y="21"/>
                          <a:pt x="45" y="21"/>
                          <a:pt x="43" y="18"/>
                        </a:cubicBezTo>
                        <a:cubicBezTo>
                          <a:pt x="42" y="18"/>
                          <a:pt x="41" y="18"/>
                          <a:pt x="41" y="18"/>
                        </a:cubicBezTo>
                        <a:cubicBezTo>
                          <a:pt x="39" y="19"/>
                          <a:pt x="36" y="19"/>
                          <a:pt x="34" y="18"/>
                        </a:cubicBezTo>
                        <a:cubicBezTo>
                          <a:pt x="34" y="18"/>
                          <a:pt x="33" y="18"/>
                          <a:pt x="33" y="18"/>
                        </a:cubicBezTo>
                        <a:cubicBezTo>
                          <a:pt x="33" y="18"/>
                          <a:pt x="32" y="18"/>
                          <a:pt x="31" y="17"/>
                        </a:cubicBezTo>
                        <a:cubicBezTo>
                          <a:pt x="30" y="17"/>
                          <a:pt x="30" y="17"/>
                          <a:pt x="29" y="17"/>
                        </a:cubicBezTo>
                        <a:cubicBezTo>
                          <a:pt x="28" y="17"/>
                          <a:pt x="26" y="18"/>
                          <a:pt x="24" y="18"/>
                        </a:cubicBezTo>
                        <a:cubicBezTo>
                          <a:pt x="23" y="18"/>
                          <a:pt x="22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0" y="18"/>
                          <a:pt x="20" y="18"/>
                        </a:cubicBezTo>
                        <a:cubicBezTo>
                          <a:pt x="20" y="18"/>
                          <a:pt x="20" y="18"/>
                          <a:pt x="20" y="18"/>
                        </a:cubicBezTo>
                        <a:cubicBezTo>
                          <a:pt x="19" y="18"/>
                          <a:pt x="19" y="18"/>
                          <a:pt x="19" y="18"/>
                        </a:cubicBezTo>
                        <a:cubicBezTo>
                          <a:pt x="19" y="18"/>
                          <a:pt x="18" y="18"/>
                          <a:pt x="18" y="18"/>
                        </a:cubicBezTo>
                        <a:cubicBezTo>
                          <a:pt x="18" y="17"/>
                          <a:pt x="18" y="17"/>
                          <a:pt x="17" y="17"/>
                        </a:cubicBezTo>
                        <a:cubicBezTo>
                          <a:pt x="17" y="17"/>
                          <a:pt x="17" y="17"/>
                          <a:pt x="17" y="17"/>
                        </a:cubicBezTo>
                        <a:cubicBezTo>
                          <a:pt x="17" y="17"/>
                          <a:pt x="16" y="16"/>
                          <a:pt x="16" y="15"/>
                        </a:cubicBezTo>
                        <a:cubicBezTo>
                          <a:pt x="16" y="14"/>
                          <a:pt x="17" y="13"/>
                          <a:pt x="18" y="11"/>
                        </a:cubicBezTo>
                        <a:cubicBezTo>
                          <a:pt x="20" y="9"/>
                          <a:pt x="23" y="7"/>
                          <a:pt x="25" y="6"/>
                        </a:cubicBezTo>
                        <a:cubicBezTo>
                          <a:pt x="26" y="6"/>
                          <a:pt x="26" y="6"/>
                          <a:pt x="27" y="6"/>
                        </a:cubicBezTo>
                        <a:cubicBezTo>
                          <a:pt x="27" y="6"/>
                          <a:pt x="28" y="7"/>
                          <a:pt x="29" y="7"/>
                        </a:cubicBezTo>
                        <a:cubicBezTo>
                          <a:pt x="29" y="7"/>
                          <a:pt x="29" y="7"/>
                          <a:pt x="29" y="7"/>
                        </a:cubicBezTo>
                        <a:cubicBezTo>
                          <a:pt x="29" y="6"/>
                          <a:pt x="29" y="6"/>
                          <a:pt x="29" y="6"/>
                        </a:cubicBezTo>
                        <a:cubicBezTo>
                          <a:pt x="29" y="5"/>
                          <a:pt x="30" y="5"/>
                          <a:pt x="30" y="5"/>
                        </a:cubicBezTo>
                        <a:cubicBezTo>
                          <a:pt x="30" y="4"/>
                          <a:pt x="30" y="4"/>
                          <a:pt x="30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2"/>
                          <a:pt x="31" y="2"/>
                          <a:pt x="31" y="2"/>
                        </a:cubicBezTo>
                        <a:cubicBezTo>
                          <a:pt x="31" y="2"/>
                          <a:pt x="31" y="1"/>
                          <a:pt x="31" y="1"/>
                        </a:cubicBezTo>
                        <a:cubicBezTo>
                          <a:pt x="32" y="1"/>
                          <a:pt x="32" y="1"/>
                          <a:pt x="32" y="0"/>
                        </a:cubicBezTo>
                        <a:cubicBezTo>
                          <a:pt x="31" y="1"/>
                          <a:pt x="29" y="1"/>
                          <a:pt x="27" y="3"/>
                        </a:cubicBezTo>
                        <a:cubicBezTo>
                          <a:pt x="26" y="4"/>
                          <a:pt x="24" y="4"/>
                          <a:pt x="23" y="4"/>
                        </a:cubicBezTo>
                        <a:cubicBezTo>
                          <a:pt x="23" y="4"/>
                          <a:pt x="22" y="4"/>
                          <a:pt x="21" y="4"/>
                        </a:cubicBezTo>
                        <a:cubicBezTo>
                          <a:pt x="20" y="3"/>
                          <a:pt x="19" y="4"/>
                          <a:pt x="19" y="4"/>
                        </a:cubicBezTo>
                        <a:cubicBezTo>
                          <a:pt x="19" y="6"/>
                          <a:pt x="17" y="11"/>
                          <a:pt x="12" y="11"/>
                        </a:cubicBezTo>
                        <a:cubicBezTo>
                          <a:pt x="12" y="11"/>
                          <a:pt x="12" y="12"/>
                          <a:pt x="12" y="12"/>
                        </a:cubicBezTo>
                        <a:cubicBezTo>
                          <a:pt x="12" y="13"/>
                          <a:pt x="12" y="16"/>
                          <a:pt x="9" y="17"/>
                        </a:cubicBezTo>
                        <a:cubicBezTo>
                          <a:pt x="8" y="18"/>
                          <a:pt x="6" y="18"/>
                          <a:pt x="5" y="18"/>
                        </a:cubicBezTo>
                        <a:cubicBezTo>
                          <a:pt x="3" y="18"/>
                          <a:pt x="0" y="19"/>
                          <a:pt x="0" y="20"/>
                        </a:cubicBezTo>
                        <a:cubicBezTo>
                          <a:pt x="0" y="20"/>
                          <a:pt x="1" y="21"/>
                          <a:pt x="2" y="22"/>
                        </a:cubicBezTo>
                        <a:cubicBezTo>
                          <a:pt x="4" y="23"/>
                          <a:pt x="7" y="25"/>
                          <a:pt x="7" y="28"/>
                        </a:cubicBezTo>
                        <a:cubicBezTo>
                          <a:pt x="7" y="29"/>
                          <a:pt x="7" y="31"/>
                          <a:pt x="8" y="32"/>
                        </a:cubicBezTo>
                        <a:cubicBezTo>
                          <a:pt x="9" y="34"/>
                          <a:pt x="10" y="37"/>
                          <a:pt x="7" y="39"/>
                        </a:cubicBezTo>
                        <a:cubicBezTo>
                          <a:pt x="7" y="40"/>
                          <a:pt x="7" y="40"/>
                          <a:pt x="7" y="40"/>
                        </a:cubicBezTo>
                        <a:cubicBezTo>
                          <a:pt x="7" y="40"/>
                          <a:pt x="6" y="40"/>
                          <a:pt x="6" y="40"/>
                        </a:cubicBezTo>
                        <a:cubicBezTo>
                          <a:pt x="6" y="40"/>
                          <a:pt x="6" y="41"/>
                          <a:pt x="6" y="41"/>
                        </a:cubicBezTo>
                        <a:cubicBezTo>
                          <a:pt x="6" y="41"/>
                          <a:pt x="6" y="41"/>
                          <a:pt x="6" y="41"/>
                        </a:cubicBezTo>
                        <a:cubicBezTo>
                          <a:pt x="6" y="41"/>
                          <a:pt x="5" y="41"/>
                          <a:pt x="5" y="42"/>
                        </a:cubicBezTo>
                        <a:cubicBezTo>
                          <a:pt x="5" y="42"/>
                          <a:pt x="5" y="42"/>
                          <a:pt x="5" y="42"/>
                        </a:cubicBezTo>
                        <a:cubicBezTo>
                          <a:pt x="5" y="42"/>
                          <a:pt x="5" y="42"/>
                          <a:pt x="5" y="43"/>
                        </a:cubicBezTo>
                        <a:cubicBezTo>
                          <a:pt x="5" y="43"/>
                          <a:pt x="4" y="43"/>
                          <a:pt x="4" y="43"/>
                        </a:cubicBezTo>
                        <a:cubicBezTo>
                          <a:pt x="4" y="43"/>
                          <a:pt x="4" y="44"/>
                          <a:pt x="4" y="44"/>
                        </a:cubicBezTo>
                        <a:cubicBezTo>
                          <a:pt x="4" y="44"/>
                          <a:pt x="4" y="44"/>
                          <a:pt x="4" y="45"/>
                        </a:cubicBezTo>
                        <a:cubicBezTo>
                          <a:pt x="4" y="45"/>
                          <a:pt x="4" y="45"/>
                          <a:pt x="4" y="45"/>
                        </a:cubicBezTo>
                        <a:cubicBezTo>
                          <a:pt x="4" y="46"/>
                          <a:pt x="4" y="46"/>
                          <a:pt x="4" y="46"/>
                        </a:cubicBezTo>
                        <a:cubicBezTo>
                          <a:pt x="4" y="46"/>
                          <a:pt x="4" y="47"/>
                          <a:pt x="3" y="47"/>
                        </a:cubicBezTo>
                        <a:cubicBezTo>
                          <a:pt x="3" y="47"/>
                          <a:pt x="3" y="48"/>
                          <a:pt x="3" y="48"/>
                        </a:cubicBezTo>
                        <a:cubicBezTo>
                          <a:pt x="3" y="48"/>
                          <a:pt x="3" y="48"/>
                          <a:pt x="3" y="49"/>
                        </a:cubicBezTo>
                        <a:cubicBezTo>
                          <a:pt x="3" y="49"/>
                          <a:pt x="4" y="49"/>
                          <a:pt x="4" y="49"/>
                        </a:cubicBezTo>
                        <a:cubicBezTo>
                          <a:pt x="4" y="49"/>
                          <a:pt x="4" y="49"/>
                          <a:pt x="4" y="49"/>
                        </a:cubicBezTo>
                        <a:cubicBezTo>
                          <a:pt x="4" y="49"/>
                          <a:pt x="4" y="49"/>
                          <a:pt x="4" y="49"/>
                        </a:cubicBezTo>
                        <a:cubicBezTo>
                          <a:pt x="5" y="49"/>
                          <a:pt x="5" y="49"/>
                          <a:pt x="5" y="49"/>
                        </a:cubicBezTo>
                        <a:cubicBezTo>
                          <a:pt x="6" y="48"/>
                          <a:pt x="8" y="47"/>
                          <a:pt x="9" y="47"/>
                        </a:cubicBezTo>
                        <a:cubicBezTo>
                          <a:pt x="10" y="47"/>
                          <a:pt x="11" y="47"/>
                          <a:pt x="12" y="47"/>
                        </a:cubicBezTo>
                        <a:cubicBezTo>
                          <a:pt x="15" y="47"/>
                          <a:pt x="15" y="47"/>
                          <a:pt x="15" y="47"/>
                        </a:cubicBezTo>
                        <a:cubicBezTo>
                          <a:pt x="16" y="47"/>
                          <a:pt x="16" y="47"/>
                          <a:pt x="16" y="46"/>
                        </a:cubicBezTo>
                        <a:cubicBezTo>
                          <a:pt x="17" y="44"/>
                          <a:pt x="20" y="43"/>
                          <a:pt x="23" y="42"/>
                        </a:cubicBezTo>
                        <a:cubicBezTo>
                          <a:pt x="24" y="42"/>
                          <a:pt x="26" y="42"/>
                          <a:pt x="27" y="41"/>
                        </a:cubicBezTo>
                        <a:cubicBezTo>
                          <a:pt x="27" y="37"/>
                          <a:pt x="34" y="30"/>
                          <a:pt x="39" y="30"/>
                        </a:cubicBezTo>
                        <a:cubicBezTo>
                          <a:pt x="39" y="30"/>
                          <a:pt x="39" y="30"/>
                          <a:pt x="39" y="30"/>
                        </a:cubicBezTo>
                        <a:cubicBezTo>
                          <a:pt x="43" y="30"/>
                          <a:pt x="43" y="34"/>
                          <a:pt x="43" y="36"/>
                        </a:cubicBezTo>
                        <a:cubicBezTo>
                          <a:pt x="43" y="38"/>
                          <a:pt x="43" y="39"/>
                          <a:pt x="44" y="40"/>
                        </a:cubicBezTo>
                        <a:cubicBezTo>
                          <a:pt x="49" y="41"/>
                          <a:pt x="47" y="46"/>
                          <a:pt x="46" y="49"/>
                        </a:cubicBezTo>
                        <a:cubicBezTo>
                          <a:pt x="46" y="51"/>
                          <a:pt x="45" y="53"/>
                          <a:pt x="46" y="53"/>
                        </a:cubicBezTo>
                        <a:cubicBezTo>
                          <a:pt x="46" y="54"/>
                          <a:pt x="47" y="54"/>
                          <a:pt x="49" y="53"/>
                        </a:cubicBezTo>
                        <a:cubicBezTo>
                          <a:pt x="49" y="53"/>
                          <a:pt x="49" y="53"/>
                          <a:pt x="50" y="53"/>
                        </a:cubicBezTo>
                        <a:cubicBezTo>
                          <a:pt x="50" y="53"/>
                          <a:pt x="51" y="52"/>
                          <a:pt x="52" y="52"/>
                        </a:cubicBezTo>
                        <a:cubicBezTo>
                          <a:pt x="53" y="52"/>
                          <a:pt x="54" y="51"/>
                          <a:pt x="54" y="51"/>
                        </a:cubicBezTo>
                        <a:cubicBezTo>
                          <a:pt x="55" y="51"/>
                          <a:pt x="55" y="51"/>
                          <a:pt x="55" y="51"/>
                        </a:cubicBezTo>
                        <a:cubicBezTo>
                          <a:pt x="61" y="45"/>
                          <a:pt x="66" y="42"/>
                          <a:pt x="69" y="43"/>
                        </a:cubicBezTo>
                        <a:cubicBezTo>
                          <a:pt x="69" y="43"/>
                          <a:pt x="69" y="43"/>
                          <a:pt x="69" y="43"/>
                        </a:cubicBezTo>
                        <a:cubicBezTo>
                          <a:pt x="69" y="43"/>
                          <a:pt x="69" y="43"/>
                          <a:pt x="69" y="43"/>
                        </a:cubicBezTo>
                        <a:cubicBezTo>
                          <a:pt x="69" y="43"/>
                          <a:pt x="69" y="43"/>
                          <a:pt x="69" y="43"/>
                        </a:cubicBezTo>
                        <a:cubicBezTo>
                          <a:pt x="70" y="44"/>
                          <a:pt x="71" y="45"/>
                          <a:pt x="71" y="45"/>
                        </a:cubicBezTo>
                        <a:cubicBezTo>
                          <a:pt x="71" y="45"/>
                          <a:pt x="71" y="46"/>
                          <a:pt x="71" y="46"/>
                        </a:cubicBezTo>
                        <a:cubicBezTo>
                          <a:pt x="72" y="46"/>
                          <a:pt x="72" y="46"/>
                          <a:pt x="72" y="46"/>
                        </a:cubicBezTo>
                        <a:cubicBezTo>
                          <a:pt x="72" y="46"/>
                          <a:pt x="72" y="46"/>
                          <a:pt x="73" y="46"/>
                        </a:cubicBezTo>
                        <a:cubicBezTo>
                          <a:pt x="73" y="46"/>
                          <a:pt x="73" y="46"/>
                          <a:pt x="73" y="46"/>
                        </a:cubicBezTo>
                        <a:cubicBezTo>
                          <a:pt x="73" y="46"/>
                          <a:pt x="73" y="46"/>
                          <a:pt x="73" y="46"/>
                        </a:cubicBezTo>
                        <a:cubicBezTo>
                          <a:pt x="74" y="46"/>
                          <a:pt x="75" y="46"/>
                          <a:pt x="76" y="46"/>
                        </a:cubicBezTo>
                        <a:cubicBezTo>
                          <a:pt x="76" y="46"/>
                          <a:pt x="76" y="46"/>
                          <a:pt x="76" y="46"/>
                        </a:cubicBezTo>
                        <a:cubicBezTo>
                          <a:pt x="76" y="46"/>
                          <a:pt x="77" y="47"/>
                          <a:pt x="77" y="47"/>
                        </a:cubicBezTo>
                        <a:cubicBezTo>
                          <a:pt x="77" y="47"/>
                          <a:pt x="77" y="47"/>
                          <a:pt x="77" y="47"/>
                        </a:cubicBezTo>
                        <a:cubicBezTo>
                          <a:pt x="78" y="47"/>
                          <a:pt x="78" y="47"/>
                          <a:pt x="78" y="47"/>
                        </a:cubicBezTo>
                        <a:cubicBezTo>
                          <a:pt x="79" y="47"/>
                          <a:pt x="79" y="47"/>
                          <a:pt x="79" y="47"/>
                        </a:cubicBezTo>
                        <a:cubicBezTo>
                          <a:pt x="81" y="48"/>
                          <a:pt x="81" y="48"/>
                          <a:pt x="81" y="48"/>
                        </a:cubicBezTo>
                        <a:cubicBezTo>
                          <a:pt x="81" y="48"/>
                          <a:pt x="81" y="48"/>
                          <a:pt x="81" y="48"/>
                        </a:cubicBezTo>
                        <a:cubicBezTo>
                          <a:pt x="81" y="45"/>
                          <a:pt x="80" y="38"/>
                          <a:pt x="79" y="35"/>
                        </a:cubicBezTo>
                        <a:cubicBezTo>
                          <a:pt x="79" y="34"/>
                          <a:pt x="75" y="31"/>
                          <a:pt x="70" y="29"/>
                        </a:cubicBezTo>
                        <a:cubicBezTo>
                          <a:pt x="69" y="29"/>
                          <a:pt x="69" y="29"/>
                          <a:pt x="69" y="29"/>
                        </a:cubicBezTo>
                        <a:cubicBezTo>
                          <a:pt x="68" y="24"/>
                          <a:pt x="68" y="24"/>
                          <a:pt x="68" y="24"/>
                        </a:cubicBezTo>
                        <a:cubicBezTo>
                          <a:pt x="67" y="20"/>
                          <a:pt x="67" y="20"/>
                          <a:pt x="67" y="20"/>
                        </a:cubicBezTo>
                        <a:cubicBezTo>
                          <a:pt x="67" y="20"/>
                          <a:pt x="67" y="20"/>
                          <a:pt x="66" y="20"/>
                        </a:cubicBezTo>
                        <a:cubicBezTo>
                          <a:pt x="66" y="20"/>
                          <a:pt x="66" y="20"/>
                          <a:pt x="65" y="2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101" name="Freeform 1180"/>
                  <p:cNvSpPr/>
                  <p:nvPr/>
                </p:nvSpPr>
                <p:spPr bwMode="auto">
                  <a:xfrm>
                    <a:off x="3178" y="2419"/>
                    <a:ext cx="29" cy="27"/>
                  </a:xfrm>
                  <a:custGeom>
                    <a:avLst/>
                    <a:gdLst>
                      <a:gd name="T0" fmla="*/ 31 w 31"/>
                      <a:gd name="T1" fmla="*/ 27 h 28"/>
                      <a:gd name="T2" fmla="*/ 31 w 31"/>
                      <a:gd name="T3" fmla="*/ 27 h 28"/>
                      <a:gd name="T4" fmla="*/ 31 w 31"/>
                      <a:gd name="T5" fmla="*/ 27 h 28"/>
                      <a:gd name="T6" fmla="*/ 31 w 31"/>
                      <a:gd name="T7" fmla="*/ 25 h 28"/>
                      <a:gd name="T8" fmla="*/ 30 w 31"/>
                      <a:gd name="T9" fmla="*/ 25 h 28"/>
                      <a:gd name="T10" fmla="*/ 30 w 31"/>
                      <a:gd name="T11" fmla="*/ 24 h 28"/>
                      <a:gd name="T12" fmla="*/ 30 w 31"/>
                      <a:gd name="T13" fmla="*/ 24 h 28"/>
                      <a:gd name="T14" fmla="*/ 30 w 31"/>
                      <a:gd name="T15" fmla="*/ 23 h 28"/>
                      <a:gd name="T16" fmla="*/ 28 w 31"/>
                      <a:gd name="T17" fmla="*/ 21 h 28"/>
                      <a:gd name="T18" fmla="*/ 23 w 31"/>
                      <a:gd name="T19" fmla="*/ 15 h 28"/>
                      <a:gd name="T20" fmla="*/ 21 w 31"/>
                      <a:gd name="T21" fmla="*/ 11 h 28"/>
                      <a:gd name="T22" fmla="*/ 19 w 31"/>
                      <a:gd name="T23" fmla="*/ 5 h 28"/>
                      <a:gd name="T24" fmla="*/ 17 w 31"/>
                      <a:gd name="T25" fmla="*/ 2 h 28"/>
                      <a:gd name="T26" fmla="*/ 17 w 31"/>
                      <a:gd name="T27" fmla="*/ 1 h 28"/>
                      <a:gd name="T28" fmla="*/ 16 w 31"/>
                      <a:gd name="T29" fmla="*/ 1 h 28"/>
                      <a:gd name="T30" fmla="*/ 15 w 31"/>
                      <a:gd name="T31" fmla="*/ 0 h 28"/>
                      <a:gd name="T32" fmla="*/ 13 w 31"/>
                      <a:gd name="T33" fmla="*/ 0 h 28"/>
                      <a:gd name="T34" fmla="*/ 12 w 31"/>
                      <a:gd name="T35" fmla="*/ 0 h 28"/>
                      <a:gd name="T36" fmla="*/ 11 w 31"/>
                      <a:gd name="T37" fmla="*/ 0 h 28"/>
                      <a:gd name="T38" fmla="*/ 10 w 31"/>
                      <a:gd name="T39" fmla="*/ 0 h 28"/>
                      <a:gd name="T40" fmla="*/ 8 w 31"/>
                      <a:gd name="T41" fmla="*/ 0 h 28"/>
                      <a:gd name="T42" fmla="*/ 2 w 31"/>
                      <a:gd name="T43" fmla="*/ 1 h 28"/>
                      <a:gd name="T44" fmla="*/ 0 w 31"/>
                      <a:gd name="T45" fmla="*/ 2 h 28"/>
                      <a:gd name="T46" fmla="*/ 0 w 31"/>
                      <a:gd name="T47" fmla="*/ 2 h 28"/>
                      <a:gd name="T48" fmla="*/ 0 w 31"/>
                      <a:gd name="T49" fmla="*/ 4 h 28"/>
                      <a:gd name="T50" fmla="*/ 1 w 31"/>
                      <a:gd name="T51" fmla="*/ 8 h 28"/>
                      <a:gd name="T52" fmla="*/ 1 w 31"/>
                      <a:gd name="T53" fmla="*/ 9 h 28"/>
                      <a:gd name="T54" fmla="*/ 3 w 31"/>
                      <a:gd name="T55" fmla="*/ 10 h 28"/>
                      <a:gd name="T56" fmla="*/ 5 w 31"/>
                      <a:gd name="T57" fmla="*/ 10 h 28"/>
                      <a:gd name="T58" fmla="*/ 6 w 31"/>
                      <a:gd name="T59" fmla="*/ 10 h 28"/>
                      <a:gd name="T60" fmla="*/ 9 w 31"/>
                      <a:gd name="T61" fmla="*/ 11 h 28"/>
                      <a:gd name="T62" fmla="*/ 9 w 31"/>
                      <a:gd name="T63" fmla="*/ 12 h 28"/>
                      <a:gd name="T64" fmla="*/ 9 w 31"/>
                      <a:gd name="T65" fmla="*/ 12 h 28"/>
                      <a:gd name="T66" fmla="*/ 10 w 31"/>
                      <a:gd name="T67" fmla="*/ 12 h 28"/>
                      <a:gd name="T68" fmla="*/ 10 w 31"/>
                      <a:gd name="T69" fmla="*/ 13 h 28"/>
                      <a:gd name="T70" fmla="*/ 10 w 31"/>
                      <a:gd name="T71" fmla="*/ 13 h 28"/>
                      <a:gd name="T72" fmla="*/ 11 w 31"/>
                      <a:gd name="T73" fmla="*/ 14 h 28"/>
                      <a:gd name="T74" fmla="*/ 11 w 31"/>
                      <a:gd name="T75" fmla="*/ 15 h 28"/>
                      <a:gd name="T76" fmla="*/ 11 w 31"/>
                      <a:gd name="T77" fmla="*/ 15 h 28"/>
                      <a:gd name="T78" fmla="*/ 11 w 31"/>
                      <a:gd name="T79" fmla="*/ 15 h 28"/>
                      <a:gd name="T80" fmla="*/ 11 w 31"/>
                      <a:gd name="T81" fmla="*/ 15 h 28"/>
                      <a:gd name="T82" fmla="*/ 13 w 31"/>
                      <a:gd name="T83" fmla="*/ 15 h 28"/>
                      <a:gd name="T84" fmla="*/ 13 w 31"/>
                      <a:gd name="T85" fmla="*/ 16 h 28"/>
                      <a:gd name="T86" fmla="*/ 14 w 31"/>
                      <a:gd name="T87" fmla="*/ 16 h 28"/>
                      <a:gd name="T88" fmla="*/ 14 w 31"/>
                      <a:gd name="T89" fmla="*/ 16 h 28"/>
                      <a:gd name="T90" fmla="*/ 14 w 31"/>
                      <a:gd name="T91" fmla="*/ 17 h 28"/>
                      <a:gd name="T92" fmla="*/ 15 w 31"/>
                      <a:gd name="T93" fmla="*/ 17 h 28"/>
                      <a:gd name="T94" fmla="*/ 15 w 31"/>
                      <a:gd name="T95" fmla="*/ 18 h 28"/>
                      <a:gd name="T96" fmla="*/ 15 w 31"/>
                      <a:gd name="T97" fmla="*/ 18 h 28"/>
                      <a:gd name="T98" fmla="*/ 17 w 31"/>
                      <a:gd name="T99" fmla="*/ 18 h 28"/>
                      <a:gd name="T100" fmla="*/ 17 w 31"/>
                      <a:gd name="T101" fmla="*/ 19 h 28"/>
                      <a:gd name="T102" fmla="*/ 19 w 31"/>
                      <a:gd name="T103" fmla="*/ 20 h 28"/>
                      <a:gd name="T104" fmla="*/ 20 w 31"/>
                      <a:gd name="T105" fmla="*/ 20 h 28"/>
                      <a:gd name="T106" fmla="*/ 21 w 31"/>
                      <a:gd name="T107" fmla="*/ 20 h 28"/>
                      <a:gd name="T108" fmla="*/ 26 w 31"/>
                      <a:gd name="T109" fmla="*/ 23 h 28"/>
                      <a:gd name="T110" fmla="*/ 28 w 31"/>
                      <a:gd name="T111" fmla="*/ 25 h 28"/>
                      <a:gd name="T112" fmla="*/ 28 w 31"/>
                      <a:gd name="T113" fmla="*/ 25 h 28"/>
                      <a:gd name="T114" fmla="*/ 29 w 31"/>
                      <a:gd name="T115" fmla="*/ 26 h 28"/>
                      <a:gd name="T116" fmla="*/ 29 w 31"/>
                      <a:gd name="T117" fmla="*/ 27 h 28"/>
                      <a:gd name="T118" fmla="*/ 29 w 31"/>
                      <a:gd name="T119" fmla="*/ 28 h 28"/>
                      <a:gd name="T120" fmla="*/ 31 w 31"/>
                      <a:gd name="T121" fmla="*/ 2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1" h="28">
                        <a:moveTo>
                          <a:pt x="31" y="27"/>
                        </a:moveTo>
                        <a:cubicBezTo>
                          <a:pt x="31" y="27"/>
                          <a:pt x="31" y="27"/>
                          <a:pt x="31" y="27"/>
                        </a:cubicBezTo>
                        <a:cubicBezTo>
                          <a:pt x="31" y="27"/>
                          <a:pt x="31" y="27"/>
                          <a:pt x="31" y="27"/>
                        </a:cubicBezTo>
                        <a:cubicBezTo>
                          <a:pt x="31" y="26"/>
                          <a:pt x="31" y="26"/>
                          <a:pt x="31" y="25"/>
                        </a:cubicBezTo>
                        <a:cubicBezTo>
                          <a:pt x="31" y="25"/>
                          <a:pt x="30" y="25"/>
                          <a:pt x="30" y="25"/>
                        </a:cubicBezTo>
                        <a:cubicBezTo>
                          <a:pt x="30" y="25"/>
                          <a:pt x="30" y="24"/>
                          <a:pt x="30" y="24"/>
                        </a:cubicBezTo>
                        <a:cubicBezTo>
                          <a:pt x="30" y="24"/>
                          <a:pt x="30" y="24"/>
                          <a:pt x="30" y="24"/>
                        </a:cubicBezTo>
                        <a:cubicBezTo>
                          <a:pt x="30" y="23"/>
                          <a:pt x="30" y="23"/>
                          <a:pt x="30" y="23"/>
                        </a:cubicBezTo>
                        <a:cubicBezTo>
                          <a:pt x="30" y="23"/>
                          <a:pt x="29" y="21"/>
                          <a:pt x="28" y="21"/>
                        </a:cubicBezTo>
                        <a:cubicBezTo>
                          <a:pt x="26" y="19"/>
                          <a:pt x="23" y="17"/>
                          <a:pt x="23" y="15"/>
                        </a:cubicBezTo>
                        <a:cubicBezTo>
                          <a:pt x="23" y="14"/>
                          <a:pt x="22" y="12"/>
                          <a:pt x="21" y="11"/>
                        </a:cubicBezTo>
                        <a:cubicBezTo>
                          <a:pt x="20" y="9"/>
                          <a:pt x="19" y="7"/>
                          <a:pt x="19" y="5"/>
                        </a:cubicBezTo>
                        <a:cubicBezTo>
                          <a:pt x="19" y="5"/>
                          <a:pt x="18" y="3"/>
                          <a:pt x="17" y="2"/>
                        </a:cubicBezTo>
                        <a:cubicBezTo>
                          <a:pt x="17" y="2"/>
                          <a:pt x="17" y="1"/>
                          <a:pt x="17" y="1"/>
                        </a:cubicBezTo>
                        <a:cubicBezTo>
                          <a:pt x="16" y="1"/>
                          <a:pt x="16" y="1"/>
                          <a:pt x="16" y="1"/>
                        </a:cubicBezTo>
                        <a:cubicBezTo>
                          <a:pt x="15" y="1"/>
                          <a:pt x="15" y="0"/>
                          <a:pt x="15" y="0"/>
                        </a:cubicBezTo>
                        <a:cubicBezTo>
                          <a:pt x="14" y="0"/>
                          <a:pt x="14" y="0"/>
                          <a:pt x="13" y="0"/>
                        </a:cubicBezTo>
                        <a:cubicBezTo>
                          <a:pt x="13" y="0"/>
                          <a:pt x="12" y="0"/>
                          <a:pt x="12" y="0"/>
                        </a:cubicBezTo>
                        <a:cubicBezTo>
                          <a:pt x="12" y="0"/>
                          <a:pt x="11" y="0"/>
                          <a:pt x="11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6" y="0"/>
                          <a:pt x="4" y="1"/>
                          <a:pt x="2" y="1"/>
                        </a:cubicBezTo>
                        <a:cubicBezTo>
                          <a:pt x="1" y="1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ubicBezTo>
                          <a:pt x="0" y="5"/>
                          <a:pt x="0" y="7"/>
                          <a:pt x="1" y="8"/>
                        </a:cubicBezTo>
                        <a:cubicBezTo>
                          <a:pt x="1" y="8"/>
                          <a:pt x="1" y="8"/>
                          <a:pt x="1" y="9"/>
                        </a:cubicBezTo>
                        <a:cubicBezTo>
                          <a:pt x="1" y="10"/>
                          <a:pt x="2" y="10"/>
                          <a:pt x="3" y="10"/>
                        </a:cubicBezTo>
                        <a:cubicBezTo>
                          <a:pt x="4" y="10"/>
                          <a:pt x="4" y="10"/>
                          <a:pt x="5" y="10"/>
                        </a:cubicBezTo>
                        <a:cubicBezTo>
                          <a:pt x="6" y="10"/>
                          <a:pt x="6" y="10"/>
                          <a:pt x="6" y="10"/>
                        </a:cubicBezTo>
                        <a:cubicBezTo>
                          <a:pt x="7" y="10"/>
                          <a:pt x="8" y="11"/>
                          <a:pt x="9" y="11"/>
                        </a:cubicBezTo>
                        <a:cubicBezTo>
                          <a:pt x="9" y="11"/>
                          <a:pt x="9" y="12"/>
                          <a:pt x="9" y="12"/>
                        </a:cubicBezTo>
                        <a:cubicBezTo>
                          <a:pt x="9" y="12"/>
                          <a:pt x="9" y="12"/>
                          <a:pt x="9" y="12"/>
                        </a:cubicBezTo>
                        <a:cubicBezTo>
                          <a:pt x="10" y="12"/>
                          <a:pt x="10" y="12"/>
                          <a:pt x="10" y="12"/>
                        </a:cubicBezTo>
                        <a:cubicBezTo>
                          <a:pt x="10" y="12"/>
                          <a:pt x="10" y="12"/>
                          <a:pt x="10" y="13"/>
                        </a:cubicBezTo>
                        <a:cubicBezTo>
                          <a:pt x="10" y="13"/>
                          <a:pt x="10" y="13"/>
                          <a:pt x="10" y="13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1" y="14"/>
                          <a:pt x="11" y="14"/>
                          <a:pt x="11" y="15"/>
                        </a:cubicBezTo>
                        <a:cubicBezTo>
                          <a:pt x="11" y="15"/>
                          <a:pt x="11" y="15"/>
                          <a:pt x="11" y="15"/>
                        </a:cubicBezTo>
                        <a:cubicBezTo>
                          <a:pt x="11" y="15"/>
                          <a:pt x="11" y="15"/>
                          <a:pt x="11" y="15"/>
                        </a:cubicBezTo>
                        <a:cubicBezTo>
                          <a:pt x="11" y="15"/>
                          <a:pt x="11" y="15"/>
                          <a:pt x="11" y="15"/>
                        </a:cubicBezTo>
                        <a:cubicBezTo>
                          <a:pt x="12" y="15"/>
                          <a:pt x="12" y="15"/>
                          <a:pt x="13" y="15"/>
                        </a:cubicBezTo>
                        <a:cubicBezTo>
                          <a:pt x="13" y="15"/>
                          <a:pt x="13" y="16"/>
                          <a:pt x="13" y="16"/>
                        </a:cubicBezTo>
                        <a:cubicBezTo>
                          <a:pt x="13" y="16"/>
                          <a:pt x="13" y="16"/>
                          <a:pt x="14" y="16"/>
                        </a:cubicBezTo>
                        <a:cubicBezTo>
                          <a:pt x="14" y="16"/>
                          <a:pt x="14" y="16"/>
                          <a:pt x="14" y="16"/>
                        </a:cubicBezTo>
                        <a:cubicBezTo>
                          <a:pt x="14" y="16"/>
                          <a:pt x="14" y="17"/>
                          <a:pt x="14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8"/>
                        </a:cubicBezTo>
                        <a:cubicBezTo>
                          <a:pt x="15" y="18"/>
                          <a:pt x="15" y="18"/>
                          <a:pt x="15" y="18"/>
                        </a:cubicBezTo>
                        <a:cubicBezTo>
                          <a:pt x="16" y="18"/>
                          <a:pt x="16" y="18"/>
                          <a:pt x="17" y="18"/>
                        </a:cubicBezTo>
                        <a:cubicBezTo>
                          <a:pt x="17" y="19"/>
                          <a:pt x="17" y="19"/>
                          <a:pt x="17" y="19"/>
                        </a:cubicBezTo>
                        <a:cubicBezTo>
                          <a:pt x="18" y="19"/>
                          <a:pt x="19" y="19"/>
                          <a:pt x="19" y="20"/>
                        </a:cubicBezTo>
                        <a:cubicBezTo>
                          <a:pt x="20" y="20"/>
                          <a:pt x="20" y="20"/>
                          <a:pt x="20" y="20"/>
                        </a:cubicBezTo>
                        <a:cubicBezTo>
                          <a:pt x="21" y="20"/>
                          <a:pt x="21" y="20"/>
                          <a:pt x="21" y="20"/>
                        </a:cubicBezTo>
                        <a:cubicBezTo>
                          <a:pt x="23" y="20"/>
                          <a:pt x="25" y="21"/>
                          <a:pt x="26" y="23"/>
                        </a:cubicBezTo>
                        <a:cubicBezTo>
                          <a:pt x="27" y="23"/>
                          <a:pt x="27" y="24"/>
                          <a:pt x="28" y="25"/>
                        </a:cubicBezTo>
                        <a:cubicBezTo>
                          <a:pt x="28" y="25"/>
                          <a:pt x="28" y="25"/>
                          <a:pt x="28" y="25"/>
                        </a:cubicBezTo>
                        <a:cubicBezTo>
                          <a:pt x="28" y="25"/>
                          <a:pt x="28" y="26"/>
                          <a:pt x="29" y="26"/>
                        </a:cubicBezTo>
                        <a:cubicBezTo>
                          <a:pt x="29" y="26"/>
                          <a:pt x="29" y="26"/>
                          <a:pt x="29" y="27"/>
                        </a:cubicBezTo>
                        <a:cubicBezTo>
                          <a:pt x="29" y="27"/>
                          <a:pt x="29" y="27"/>
                          <a:pt x="29" y="28"/>
                        </a:cubicBezTo>
                        <a:cubicBezTo>
                          <a:pt x="30" y="28"/>
                          <a:pt x="31" y="28"/>
                          <a:pt x="31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102" name="Freeform 1181"/>
                  <p:cNvSpPr/>
                  <p:nvPr/>
                </p:nvSpPr>
                <p:spPr bwMode="auto">
                  <a:xfrm>
                    <a:off x="3197" y="2412"/>
                    <a:ext cx="46" cy="38"/>
                  </a:xfrm>
                  <a:custGeom>
                    <a:avLst/>
                    <a:gdLst>
                      <a:gd name="T0" fmla="*/ 13 w 48"/>
                      <a:gd name="T1" fmla="*/ 0 h 40"/>
                      <a:gd name="T2" fmla="*/ 12 w 48"/>
                      <a:gd name="T3" fmla="*/ 1 h 40"/>
                      <a:gd name="T4" fmla="*/ 13 w 48"/>
                      <a:gd name="T5" fmla="*/ 2 h 40"/>
                      <a:gd name="T6" fmla="*/ 16 w 48"/>
                      <a:gd name="T7" fmla="*/ 6 h 40"/>
                      <a:gd name="T8" fmla="*/ 15 w 48"/>
                      <a:gd name="T9" fmla="*/ 8 h 40"/>
                      <a:gd name="T10" fmla="*/ 10 w 48"/>
                      <a:gd name="T11" fmla="*/ 10 h 40"/>
                      <a:gd name="T12" fmla="*/ 4 w 48"/>
                      <a:gd name="T13" fmla="*/ 7 h 40"/>
                      <a:gd name="T14" fmla="*/ 3 w 48"/>
                      <a:gd name="T15" fmla="*/ 7 h 40"/>
                      <a:gd name="T16" fmla="*/ 3 w 48"/>
                      <a:gd name="T17" fmla="*/ 6 h 40"/>
                      <a:gd name="T18" fmla="*/ 2 w 48"/>
                      <a:gd name="T19" fmla="*/ 6 h 40"/>
                      <a:gd name="T20" fmla="*/ 1 w 48"/>
                      <a:gd name="T21" fmla="*/ 6 h 40"/>
                      <a:gd name="T22" fmla="*/ 1 w 48"/>
                      <a:gd name="T23" fmla="*/ 5 h 40"/>
                      <a:gd name="T24" fmla="*/ 0 w 48"/>
                      <a:gd name="T25" fmla="*/ 5 h 40"/>
                      <a:gd name="T26" fmla="*/ 0 w 48"/>
                      <a:gd name="T27" fmla="*/ 5 h 40"/>
                      <a:gd name="T28" fmla="*/ 0 w 48"/>
                      <a:gd name="T29" fmla="*/ 5 h 40"/>
                      <a:gd name="T30" fmla="*/ 1 w 48"/>
                      <a:gd name="T31" fmla="*/ 7 h 40"/>
                      <a:gd name="T32" fmla="*/ 3 w 48"/>
                      <a:gd name="T33" fmla="*/ 13 h 40"/>
                      <a:gd name="T34" fmla="*/ 4 w 48"/>
                      <a:gd name="T35" fmla="*/ 15 h 40"/>
                      <a:gd name="T36" fmla="*/ 5 w 48"/>
                      <a:gd name="T37" fmla="*/ 16 h 40"/>
                      <a:gd name="T38" fmla="*/ 7 w 48"/>
                      <a:gd name="T39" fmla="*/ 22 h 40"/>
                      <a:gd name="T40" fmla="*/ 10 w 48"/>
                      <a:gd name="T41" fmla="*/ 25 h 40"/>
                      <a:gd name="T42" fmla="*/ 14 w 48"/>
                      <a:gd name="T43" fmla="*/ 30 h 40"/>
                      <a:gd name="T44" fmla="*/ 14 w 48"/>
                      <a:gd name="T45" fmla="*/ 30 h 40"/>
                      <a:gd name="T46" fmla="*/ 14 w 48"/>
                      <a:gd name="T47" fmla="*/ 30 h 40"/>
                      <a:gd name="T48" fmla="*/ 14 w 48"/>
                      <a:gd name="T49" fmla="*/ 31 h 40"/>
                      <a:gd name="T50" fmla="*/ 14 w 48"/>
                      <a:gd name="T51" fmla="*/ 31 h 40"/>
                      <a:gd name="T52" fmla="*/ 15 w 48"/>
                      <a:gd name="T53" fmla="*/ 32 h 40"/>
                      <a:gd name="T54" fmla="*/ 15 w 48"/>
                      <a:gd name="T55" fmla="*/ 33 h 40"/>
                      <a:gd name="T56" fmla="*/ 15 w 48"/>
                      <a:gd name="T57" fmla="*/ 33 h 40"/>
                      <a:gd name="T58" fmla="*/ 22 w 48"/>
                      <a:gd name="T59" fmla="*/ 29 h 40"/>
                      <a:gd name="T60" fmla="*/ 27 w 48"/>
                      <a:gd name="T61" fmla="*/ 25 h 40"/>
                      <a:gd name="T62" fmla="*/ 32 w 48"/>
                      <a:gd name="T63" fmla="*/ 27 h 40"/>
                      <a:gd name="T64" fmla="*/ 32 w 48"/>
                      <a:gd name="T65" fmla="*/ 38 h 40"/>
                      <a:gd name="T66" fmla="*/ 33 w 48"/>
                      <a:gd name="T67" fmla="*/ 38 h 40"/>
                      <a:gd name="T68" fmla="*/ 33 w 48"/>
                      <a:gd name="T69" fmla="*/ 38 h 40"/>
                      <a:gd name="T70" fmla="*/ 34 w 48"/>
                      <a:gd name="T71" fmla="*/ 39 h 40"/>
                      <a:gd name="T72" fmla="*/ 35 w 48"/>
                      <a:gd name="T73" fmla="*/ 39 h 40"/>
                      <a:gd name="T74" fmla="*/ 36 w 48"/>
                      <a:gd name="T75" fmla="*/ 40 h 40"/>
                      <a:gd name="T76" fmla="*/ 39 w 48"/>
                      <a:gd name="T77" fmla="*/ 35 h 40"/>
                      <a:gd name="T78" fmla="*/ 45 w 48"/>
                      <a:gd name="T79" fmla="*/ 14 h 40"/>
                      <a:gd name="T80" fmla="*/ 37 w 48"/>
                      <a:gd name="T81" fmla="*/ 3 h 40"/>
                      <a:gd name="T82" fmla="*/ 36 w 48"/>
                      <a:gd name="T83" fmla="*/ 4 h 40"/>
                      <a:gd name="T84" fmla="*/ 36 w 48"/>
                      <a:gd name="T85" fmla="*/ 4 h 40"/>
                      <a:gd name="T86" fmla="*/ 34 w 48"/>
                      <a:gd name="T87" fmla="*/ 4 h 40"/>
                      <a:gd name="T88" fmla="*/ 34 w 48"/>
                      <a:gd name="T89" fmla="*/ 5 h 40"/>
                      <a:gd name="T90" fmla="*/ 33 w 48"/>
                      <a:gd name="T91" fmla="*/ 5 h 40"/>
                      <a:gd name="T92" fmla="*/ 31 w 48"/>
                      <a:gd name="T93" fmla="*/ 6 h 40"/>
                      <a:gd name="T94" fmla="*/ 28 w 48"/>
                      <a:gd name="T95" fmla="*/ 8 h 40"/>
                      <a:gd name="T96" fmla="*/ 26 w 48"/>
                      <a:gd name="T97" fmla="*/ 7 h 40"/>
                      <a:gd name="T98" fmla="*/ 25 w 48"/>
                      <a:gd name="T99" fmla="*/ 7 h 40"/>
                      <a:gd name="T100" fmla="*/ 24 w 48"/>
                      <a:gd name="T101" fmla="*/ 7 h 40"/>
                      <a:gd name="T102" fmla="*/ 24 w 48"/>
                      <a:gd name="T103" fmla="*/ 7 h 40"/>
                      <a:gd name="T104" fmla="*/ 20 w 48"/>
                      <a:gd name="T105" fmla="*/ 4 h 40"/>
                      <a:gd name="T106" fmla="*/ 16 w 48"/>
                      <a:gd name="T107" fmla="*/ 1 h 40"/>
                      <a:gd name="T108" fmla="*/ 14 w 48"/>
                      <a:gd name="T109" fmla="*/ 0 h 40"/>
                      <a:gd name="T110" fmla="*/ 13 w 48"/>
                      <a:gd name="T111" fmla="*/ 0 h 40"/>
                      <a:gd name="T112" fmla="*/ 13 w 48"/>
                      <a:gd name="T113" fmla="*/ 0 h 40"/>
                      <a:gd name="T114" fmla="*/ 13 w 48"/>
                      <a:gd name="T115" fmla="*/ 0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48" h="40">
                        <a:moveTo>
                          <a:pt x="13" y="0"/>
                        </a:moveTo>
                        <a:cubicBezTo>
                          <a:pt x="12" y="0"/>
                          <a:pt x="12" y="1"/>
                          <a:pt x="12" y="1"/>
                        </a:cubicBezTo>
                        <a:cubicBezTo>
                          <a:pt x="12" y="1"/>
                          <a:pt x="13" y="2"/>
                          <a:pt x="13" y="2"/>
                        </a:cubicBezTo>
                        <a:cubicBezTo>
                          <a:pt x="15" y="3"/>
                          <a:pt x="16" y="4"/>
                          <a:pt x="16" y="6"/>
                        </a:cubicBezTo>
                        <a:cubicBezTo>
                          <a:pt x="16" y="6"/>
                          <a:pt x="16" y="7"/>
                          <a:pt x="15" y="8"/>
                        </a:cubicBezTo>
                        <a:cubicBezTo>
                          <a:pt x="14" y="9"/>
                          <a:pt x="12" y="10"/>
                          <a:pt x="10" y="10"/>
                        </a:cubicBezTo>
                        <a:cubicBezTo>
                          <a:pt x="8" y="10"/>
                          <a:pt x="5" y="9"/>
                          <a:pt x="4" y="7"/>
                        </a:cubicBezTo>
                        <a:cubicBezTo>
                          <a:pt x="3" y="7"/>
                          <a:pt x="3" y="7"/>
                          <a:pt x="3" y="7"/>
                        </a:cubicBezTo>
                        <a:cubicBezTo>
                          <a:pt x="3" y="7"/>
                          <a:pt x="3" y="7"/>
                          <a:pt x="3" y="6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2" y="6"/>
                          <a:pt x="2" y="6"/>
                          <a:pt x="1" y="6"/>
                        </a:cubicBezTo>
                        <a:cubicBezTo>
                          <a:pt x="1" y="6"/>
                          <a:pt x="1" y="6"/>
                          <a:pt x="1" y="5"/>
                        </a:cubicBezTo>
                        <a:cubicBezTo>
                          <a:pt x="1" y="5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0" y="6"/>
                          <a:pt x="0" y="6"/>
                          <a:pt x="1" y="7"/>
                        </a:cubicBezTo>
                        <a:cubicBezTo>
                          <a:pt x="2" y="9"/>
                          <a:pt x="4" y="11"/>
                          <a:pt x="3" y="13"/>
                        </a:cubicBezTo>
                        <a:cubicBezTo>
                          <a:pt x="3" y="13"/>
                          <a:pt x="3" y="14"/>
                          <a:pt x="4" y="15"/>
                        </a:cubicBezTo>
                        <a:cubicBezTo>
                          <a:pt x="4" y="15"/>
                          <a:pt x="4" y="16"/>
                          <a:pt x="5" y="16"/>
                        </a:cubicBezTo>
                        <a:cubicBezTo>
                          <a:pt x="6" y="17"/>
                          <a:pt x="7" y="19"/>
                          <a:pt x="7" y="22"/>
                        </a:cubicBezTo>
                        <a:cubicBezTo>
                          <a:pt x="7" y="22"/>
                          <a:pt x="9" y="24"/>
                          <a:pt x="10" y="25"/>
                        </a:cubicBezTo>
                        <a:cubicBezTo>
                          <a:pt x="12" y="26"/>
                          <a:pt x="14" y="28"/>
                          <a:pt x="14" y="30"/>
                        </a:cubicBezTo>
                        <a:cubicBezTo>
                          <a:pt x="14" y="30"/>
                          <a:pt x="14" y="30"/>
                          <a:pt x="14" y="30"/>
                        </a:cubicBezTo>
                        <a:cubicBezTo>
                          <a:pt x="14" y="30"/>
                          <a:pt x="14" y="30"/>
                          <a:pt x="14" y="30"/>
                        </a:cubicBezTo>
                        <a:cubicBezTo>
                          <a:pt x="14" y="30"/>
                          <a:pt x="14" y="31"/>
                          <a:pt x="14" y="31"/>
                        </a:cubicBezTo>
                        <a:cubicBezTo>
                          <a:pt x="14" y="31"/>
                          <a:pt x="14" y="31"/>
                          <a:pt x="14" y="31"/>
                        </a:cubicBezTo>
                        <a:cubicBezTo>
                          <a:pt x="15" y="31"/>
                          <a:pt x="15" y="32"/>
                          <a:pt x="15" y="32"/>
                        </a:cubicBezTo>
                        <a:cubicBezTo>
                          <a:pt x="15" y="32"/>
                          <a:pt x="15" y="32"/>
                          <a:pt x="15" y="33"/>
                        </a:cubicBezTo>
                        <a:cubicBezTo>
                          <a:pt x="15" y="33"/>
                          <a:pt x="15" y="33"/>
                          <a:pt x="15" y="33"/>
                        </a:cubicBezTo>
                        <a:cubicBezTo>
                          <a:pt x="18" y="32"/>
                          <a:pt x="20" y="30"/>
                          <a:pt x="22" y="29"/>
                        </a:cubicBezTo>
                        <a:cubicBezTo>
                          <a:pt x="24" y="27"/>
                          <a:pt x="25" y="26"/>
                          <a:pt x="27" y="25"/>
                        </a:cubicBezTo>
                        <a:cubicBezTo>
                          <a:pt x="29" y="24"/>
                          <a:pt x="31" y="25"/>
                          <a:pt x="32" y="27"/>
                        </a:cubicBezTo>
                        <a:cubicBezTo>
                          <a:pt x="34" y="29"/>
                          <a:pt x="33" y="35"/>
                          <a:pt x="32" y="38"/>
                        </a:cubicBezTo>
                        <a:cubicBezTo>
                          <a:pt x="32" y="38"/>
                          <a:pt x="33" y="38"/>
                          <a:pt x="33" y="38"/>
                        </a:cubicBezTo>
                        <a:cubicBezTo>
                          <a:pt x="33" y="38"/>
                          <a:pt x="33" y="38"/>
                          <a:pt x="33" y="38"/>
                        </a:cubicBezTo>
                        <a:cubicBezTo>
                          <a:pt x="34" y="39"/>
                          <a:pt x="34" y="39"/>
                          <a:pt x="34" y="39"/>
                        </a:cubicBezTo>
                        <a:cubicBezTo>
                          <a:pt x="34" y="39"/>
                          <a:pt x="34" y="39"/>
                          <a:pt x="35" y="39"/>
                        </a:cubicBezTo>
                        <a:cubicBezTo>
                          <a:pt x="35" y="40"/>
                          <a:pt x="36" y="40"/>
                          <a:pt x="36" y="40"/>
                        </a:cubicBezTo>
                        <a:cubicBezTo>
                          <a:pt x="37" y="38"/>
                          <a:pt x="37" y="37"/>
                          <a:pt x="39" y="35"/>
                        </a:cubicBezTo>
                        <a:cubicBezTo>
                          <a:pt x="44" y="29"/>
                          <a:pt x="48" y="19"/>
                          <a:pt x="45" y="14"/>
                        </a:cubicBezTo>
                        <a:cubicBezTo>
                          <a:pt x="44" y="12"/>
                          <a:pt x="40" y="7"/>
                          <a:pt x="37" y="3"/>
                        </a:cubicBezTo>
                        <a:cubicBezTo>
                          <a:pt x="37" y="3"/>
                          <a:pt x="36" y="3"/>
                          <a:pt x="36" y="4"/>
                        </a:cubicBezTo>
                        <a:cubicBezTo>
                          <a:pt x="36" y="4"/>
                          <a:pt x="36" y="4"/>
                          <a:pt x="36" y="4"/>
                        </a:cubicBezTo>
                        <a:cubicBezTo>
                          <a:pt x="35" y="4"/>
                          <a:pt x="35" y="4"/>
                          <a:pt x="34" y="4"/>
                        </a:cubicBezTo>
                        <a:cubicBezTo>
                          <a:pt x="34" y="4"/>
                          <a:pt x="34" y="5"/>
                          <a:pt x="34" y="5"/>
                        </a:cubicBezTo>
                        <a:cubicBezTo>
                          <a:pt x="34" y="5"/>
                          <a:pt x="33" y="5"/>
                          <a:pt x="33" y="5"/>
                        </a:cubicBezTo>
                        <a:cubicBezTo>
                          <a:pt x="32" y="5"/>
                          <a:pt x="31" y="5"/>
                          <a:pt x="31" y="6"/>
                        </a:cubicBezTo>
                        <a:cubicBezTo>
                          <a:pt x="31" y="7"/>
                          <a:pt x="30" y="8"/>
                          <a:pt x="28" y="8"/>
                        </a:cubicBezTo>
                        <a:cubicBezTo>
                          <a:pt x="27" y="8"/>
                          <a:pt x="26" y="8"/>
                          <a:pt x="26" y="7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cubicBezTo>
                          <a:pt x="24" y="7"/>
                          <a:pt x="24" y="7"/>
                          <a:pt x="24" y="7"/>
                        </a:cubicBezTo>
                        <a:cubicBezTo>
                          <a:pt x="24" y="7"/>
                          <a:pt x="24" y="7"/>
                          <a:pt x="24" y="7"/>
                        </a:cubicBezTo>
                        <a:cubicBezTo>
                          <a:pt x="23" y="7"/>
                          <a:pt x="22" y="6"/>
                          <a:pt x="20" y="4"/>
                        </a:cubicBezTo>
                        <a:cubicBezTo>
                          <a:pt x="19" y="3"/>
                          <a:pt x="17" y="1"/>
                          <a:pt x="16" y="1"/>
                        </a:cubicBezTo>
                        <a:cubicBezTo>
                          <a:pt x="15" y="1"/>
                          <a:pt x="15" y="1"/>
                          <a:pt x="14" y="0"/>
                        </a:cubicBezTo>
                        <a:cubicBezTo>
                          <a:pt x="14" y="0"/>
                          <a:pt x="14" y="0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103" name="Freeform 1182"/>
                  <p:cNvSpPr/>
                  <p:nvPr/>
                </p:nvSpPr>
                <p:spPr bwMode="auto">
                  <a:xfrm>
                    <a:off x="3365" y="2457"/>
                    <a:ext cx="121" cy="106"/>
                  </a:xfrm>
                  <a:custGeom>
                    <a:avLst/>
                    <a:gdLst>
                      <a:gd name="T0" fmla="*/ 125 w 126"/>
                      <a:gd name="T1" fmla="*/ 23 h 110"/>
                      <a:gd name="T2" fmla="*/ 122 w 126"/>
                      <a:gd name="T3" fmla="*/ 19 h 110"/>
                      <a:gd name="T4" fmla="*/ 124 w 126"/>
                      <a:gd name="T5" fmla="*/ 14 h 110"/>
                      <a:gd name="T6" fmla="*/ 120 w 126"/>
                      <a:gd name="T7" fmla="*/ 2 h 110"/>
                      <a:gd name="T8" fmla="*/ 112 w 126"/>
                      <a:gd name="T9" fmla="*/ 8 h 110"/>
                      <a:gd name="T10" fmla="*/ 101 w 126"/>
                      <a:gd name="T11" fmla="*/ 13 h 110"/>
                      <a:gd name="T12" fmla="*/ 93 w 126"/>
                      <a:gd name="T13" fmla="*/ 17 h 110"/>
                      <a:gd name="T14" fmla="*/ 86 w 126"/>
                      <a:gd name="T15" fmla="*/ 19 h 110"/>
                      <a:gd name="T16" fmla="*/ 85 w 126"/>
                      <a:gd name="T17" fmla="*/ 19 h 110"/>
                      <a:gd name="T18" fmla="*/ 85 w 126"/>
                      <a:gd name="T19" fmla="*/ 19 h 110"/>
                      <a:gd name="T20" fmla="*/ 80 w 126"/>
                      <a:gd name="T21" fmla="*/ 17 h 110"/>
                      <a:gd name="T22" fmla="*/ 80 w 126"/>
                      <a:gd name="T23" fmla="*/ 16 h 110"/>
                      <a:gd name="T24" fmla="*/ 79 w 126"/>
                      <a:gd name="T25" fmla="*/ 16 h 110"/>
                      <a:gd name="T26" fmla="*/ 78 w 126"/>
                      <a:gd name="T27" fmla="*/ 16 h 110"/>
                      <a:gd name="T28" fmla="*/ 70 w 126"/>
                      <a:gd name="T29" fmla="*/ 12 h 110"/>
                      <a:gd name="T30" fmla="*/ 68 w 126"/>
                      <a:gd name="T31" fmla="*/ 13 h 110"/>
                      <a:gd name="T32" fmla="*/ 66 w 126"/>
                      <a:gd name="T33" fmla="*/ 13 h 110"/>
                      <a:gd name="T34" fmla="*/ 65 w 126"/>
                      <a:gd name="T35" fmla="*/ 13 h 110"/>
                      <a:gd name="T36" fmla="*/ 63 w 126"/>
                      <a:gd name="T37" fmla="*/ 12 h 110"/>
                      <a:gd name="T38" fmla="*/ 62 w 126"/>
                      <a:gd name="T39" fmla="*/ 12 h 110"/>
                      <a:gd name="T40" fmla="*/ 59 w 126"/>
                      <a:gd name="T41" fmla="*/ 11 h 110"/>
                      <a:gd name="T42" fmla="*/ 51 w 126"/>
                      <a:gd name="T43" fmla="*/ 16 h 110"/>
                      <a:gd name="T44" fmla="*/ 48 w 126"/>
                      <a:gd name="T45" fmla="*/ 18 h 110"/>
                      <a:gd name="T46" fmla="*/ 46 w 126"/>
                      <a:gd name="T47" fmla="*/ 26 h 110"/>
                      <a:gd name="T48" fmla="*/ 30 w 126"/>
                      <a:gd name="T49" fmla="*/ 34 h 110"/>
                      <a:gd name="T50" fmla="*/ 21 w 126"/>
                      <a:gd name="T51" fmla="*/ 42 h 110"/>
                      <a:gd name="T52" fmla="*/ 13 w 126"/>
                      <a:gd name="T53" fmla="*/ 38 h 110"/>
                      <a:gd name="T54" fmla="*/ 10 w 126"/>
                      <a:gd name="T55" fmla="*/ 38 h 110"/>
                      <a:gd name="T56" fmla="*/ 9 w 126"/>
                      <a:gd name="T57" fmla="*/ 38 h 110"/>
                      <a:gd name="T58" fmla="*/ 8 w 126"/>
                      <a:gd name="T59" fmla="*/ 38 h 110"/>
                      <a:gd name="T60" fmla="*/ 8 w 126"/>
                      <a:gd name="T61" fmla="*/ 38 h 110"/>
                      <a:gd name="T62" fmla="*/ 8 w 126"/>
                      <a:gd name="T63" fmla="*/ 39 h 110"/>
                      <a:gd name="T64" fmla="*/ 7 w 126"/>
                      <a:gd name="T65" fmla="*/ 39 h 110"/>
                      <a:gd name="T66" fmla="*/ 7 w 126"/>
                      <a:gd name="T67" fmla="*/ 41 h 110"/>
                      <a:gd name="T68" fmla="*/ 3 w 126"/>
                      <a:gd name="T69" fmla="*/ 49 h 110"/>
                      <a:gd name="T70" fmla="*/ 2 w 126"/>
                      <a:gd name="T71" fmla="*/ 52 h 110"/>
                      <a:gd name="T72" fmla="*/ 1 w 126"/>
                      <a:gd name="T73" fmla="*/ 65 h 110"/>
                      <a:gd name="T74" fmla="*/ 3 w 126"/>
                      <a:gd name="T75" fmla="*/ 81 h 110"/>
                      <a:gd name="T76" fmla="*/ 5 w 126"/>
                      <a:gd name="T77" fmla="*/ 84 h 110"/>
                      <a:gd name="T78" fmla="*/ 13 w 126"/>
                      <a:gd name="T79" fmla="*/ 95 h 110"/>
                      <a:gd name="T80" fmla="*/ 2 w 126"/>
                      <a:gd name="T81" fmla="*/ 107 h 110"/>
                      <a:gd name="T82" fmla="*/ 6 w 126"/>
                      <a:gd name="T83" fmla="*/ 109 h 110"/>
                      <a:gd name="T84" fmla="*/ 10 w 126"/>
                      <a:gd name="T85" fmla="*/ 109 h 110"/>
                      <a:gd name="T86" fmla="*/ 15 w 126"/>
                      <a:gd name="T87" fmla="*/ 109 h 110"/>
                      <a:gd name="T88" fmla="*/ 20 w 126"/>
                      <a:gd name="T89" fmla="*/ 110 h 110"/>
                      <a:gd name="T90" fmla="*/ 60 w 126"/>
                      <a:gd name="T91" fmla="*/ 106 h 110"/>
                      <a:gd name="T92" fmla="*/ 64 w 126"/>
                      <a:gd name="T93" fmla="*/ 105 h 110"/>
                      <a:gd name="T94" fmla="*/ 63 w 126"/>
                      <a:gd name="T95" fmla="*/ 101 h 110"/>
                      <a:gd name="T96" fmla="*/ 62 w 126"/>
                      <a:gd name="T97" fmla="*/ 95 h 110"/>
                      <a:gd name="T98" fmla="*/ 75 w 126"/>
                      <a:gd name="T99" fmla="*/ 88 h 110"/>
                      <a:gd name="T100" fmla="*/ 79 w 126"/>
                      <a:gd name="T101" fmla="*/ 88 h 110"/>
                      <a:gd name="T102" fmla="*/ 95 w 126"/>
                      <a:gd name="T103" fmla="*/ 83 h 110"/>
                      <a:gd name="T104" fmla="*/ 96 w 126"/>
                      <a:gd name="T105" fmla="*/ 79 h 110"/>
                      <a:gd name="T106" fmla="*/ 102 w 126"/>
                      <a:gd name="T107" fmla="*/ 65 h 110"/>
                      <a:gd name="T108" fmla="*/ 106 w 126"/>
                      <a:gd name="T109" fmla="*/ 60 h 110"/>
                      <a:gd name="T110" fmla="*/ 107 w 126"/>
                      <a:gd name="T111" fmla="*/ 53 h 110"/>
                      <a:gd name="T112" fmla="*/ 116 w 126"/>
                      <a:gd name="T113" fmla="*/ 54 h 110"/>
                      <a:gd name="T114" fmla="*/ 117 w 126"/>
                      <a:gd name="T115" fmla="*/ 51 h 110"/>
                      <a:gd name="T116" fmla="*/ 121 w 126"/>
                      <a:gd name="T117" fmla="*/ 42 h 110"/>
                      <a:gd name="T118" fmla="*/ 123 w 126"/>
                      <a:gd name="T119" fmla="*/ 37 h 110"/>
                      <a:gd name="T120" fmla="*/ 120 w 126"/>
                      <a:gd name="T121" fmla="*/ 27 h 110"/>
                      <a:gd name="T122" fmla="*/ 125 w 126"/>
                      <a:gd name="T123" fmla="*/ 24 h 110"/>
                      <a:gd name="T124" fmla="*/ 125 w 126"/>
                      <a:gd name="T125" fmla="*/ 23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126" h="110">
                        <a:moveTo>
                          <a:pt x="125" y="23"/>
                        </a:moveTo>
                        <a:cubicBezTo>
                          <a:pt x="125" y="23"/>
                          <a:pt x="125" y="23"/>
                          <a:pt x="125" y="23"/>
                        </a:cubicBezTo>
                        <a:cubicBezTo>
                          <a:pt x="124" y="23"/>
                          <a:pt x="124" y="22"/>
                          <a:pt x="124" y="22"/>
                        </a:cubicBezTo>
                        <a:cubicBezTo>
                          <a:pt x="123" y="21"/>
                          <a:pt x="123" y="20"/>
                          <a:pt x="122" y="19"/>
                        </a:cubicBezTo>
                        <a:cubicBezTo>
                          <a:pt x="122" y="18"/>
                          <a:pt x="123" y="16"/>
                          <a:pt x="123" y="15"/>
                        </a:cubicBezTo>
                        <a:cubicBezTo>
                          <a:pt x="123" y="15"/>
                          <a:pt x="123" y="14"/>
                          <a:pt x="124" y="14"/>
                        </a:cubicBezTo>
                        <a:cubicBezTo>
                          <a:pt x="125" y="11"/>
                          <a:pt x="125" y="10"/>
                          <a:pt x="124" y="9"/>
                        </a:cubicBezTo>
                        <a:cubicBezTo>
                          <a:pt x="120" y="7"/>
                          <a:pt x="120" y="4"/>
                          <a:pt x="120" y="2"/>
                        </a:cubicBezTo>
                        <a:cubicBezTo>
                          <a:pt x="120" y="1"/>
                          <a:pt x="120" y="0"/>
                          <a:pt x="120" y="0"/>
                        </a:cubicBezTo>
                        <a:cubicBezTo>
                          <a:pt x="117" y="0"/>
                          <a:pt x="112" y="6"/>
                          <a:pt x="112" y="8"/>
                        </a:cubicBezTo>
                        <a:cubicBezTo>
                          <a:pt x="112" y="11"/>
                          <a:pt x="108" y="12"/>
                          <a:pt x="105" y="12"/>
                        </a:cubicBezTo>
                        <a:cubicBezTo>
                          <a:pt x="104" y="13"/>
                          <a:pt x="102" y="13"/>
                          <a:pt x="101" y="13"/>
                        </a:cubicBezTo>
                        <a:cubicBezTo>
                          <a:pt x="101" y="17"/>
                          <a:pt x="97" y="17"/>
                          <a:pt x="96" y="17"/>
                        </a:cubicBezTo>
                        <a:cubicBezTo>
                          <a:pt x="93" y="17"/>
                          <a:pt x="93" y="17"/>
                          <a:pt x="93" y="17"/>
                        </a:cubicBezTo>
                        <a:cubicBezTo>
                          <a:pt x="90" y="17"/>
                          <a:pt x="90" y="17"/>
                          <a:pt x="89" y="17"/>
                        </a:cubicBezTo>
                        <a:cubicBezTo>
                          <a:pt x="89" y="19"/>
                          <a:pt x="88" y="19"/>
                          <a:pt x="86" y="19"/>
                        </a:cubicBezTo>
                        <a:cubicBezTo>
                          <a:pt x="86" y="19"/>
                          <a:pt x="86" y="19"/>
                          <a:pt x="86" y="19"/>
                        </a:cubicBezTo>
                        <a:cubicBezTo>
                          <a:pt x="86" y="19"/>
                          <a:pt x="85" y="19"/>
                          <a:pt x="85" y="19"/>
                        </a:cubicBezTo>
                        <a:cubicBezTo>
                          <a:pt x="85" y="19"/>
                          <a:pt x="85" y="19"/>
                          <a:pt x="85" y="19"/>
                        </a:cubicBezTo>
                        <a:cubicBezTo>
                          <a:pt x="85" y="19"/>
                          <a:pt x="85" y="19"/>
                          <a:pt x="85" y="19"/>
                        </a:cubicBezTo>
                        <a:cubicBezTo>
                          <a:pt x="81" y="17"/>
                          <a:pt x="81" y="17"/>
                          <a:pt x="81" y="17"/>
                        </a:cubicBezTo>
                        <a:cubicBezTo>
                          <a:pt x="80" y="17"/>
                          <a:pt x="80" y="17"/>
                          <a:pt x="80" y="17"/>
                        </a:cubicBezTo>
                        <a:cubicBezTo>
                          <a:pt x="80" y="17"/>
                          <a:pt x="80" y="17"/>
                          <a:pt x="80" y="17"/>
                        </a:cubicBezTo>
                        <a:cubicBezTo>
                          <a:pt x="80" y="17"/>
                          <a:pt x="80" y="16"/>
                          <a:pt x="80" y="16"/>
                        </a:cubicBezTo>
                        <a:cubicBezTo>
                          <a:pt x="80" y="16"/>
                          <a:pt x="79" y="16"/>
                          <a:pt x="79" y="16"/>
                        </a:cubicBezTo>
                        <a:cubicBezTo>
                          <a:pt x="79" y="16"/>
                          <a:pt x="79" y="16"/>
                          <a:pt x="79" y="16"/>
                        </a:cubicBezTo>
                        <a:cubicBezTo>
                          <a:pt x="79" y="16"/>
                          <a:pt x="79" y="16"/>
                          <a:pt x="79" y="16"/>
                        </a:cubicBezTo>
                        <a:cubicBezTo>
                          <a:pt x="78" y="16"/>
                          <a:pt x="78" y="16"/>
                          <a:pt x="78" y="16"/>
                        </a:cubicBezTo>
                        <a:cubicBezTo>
                          <a:pt x="76" y="16"/>
                          <a:pt x="74" y="15"/>
                          <a:pt x="73" y="14"/>
                        </a:cubicBezTo>
                        <a:cubicBezTo>
                          <a:pt x="72" y="13"/>
                          <a:pt x="71" y="12"/>
                          <a:pt x="70" y="12"/>
                        </a:cubicBezTo>
                        <a:cubicBezTo>
                          <a:pt x="70" y="12"/>
                          <a:pt x="70" y="12"/>
                          <a:pt x="70" y="12"/>
                        </a:cubicBezTo>
                        <a:cubicBezTo>
                          <a:pt x="68" y="13"/>
                          <a:pt x="68" y="13"/>
                          <a:pt x="68" y="13"/>
                        </a:cubicBezTo>
                        <a:cubicBezTo>
                          <a:pt x="68" y="13"/>
                          <a:pt x="68" y="13"/>
                          <a:pt x="68" y="13"/>
                        </a:cubicBezTo>
                        <a:cubicBezTo>
                          <a:pt x="66" y="13"/>
                          <a:pt x="66" y="13"/>
                          <a:pt x="66" y="13"/>
                        </a:cubicBezTo>
                        <a:cubicBezTo>
                          <a:pt x="66" y="13"/>
                          <a:pt x="66" y="13"/>
                          <a:pt x="66" y="13"/>
                        </a:cubicBezTo>
                        <a:cubicBezTo>
                          <a:pt x="66" y="13"/>
                          <a:pt x="65" y="13"/>
                          <a:pt x="65" y="13"/>
                        </a:cubicBezTo>
                        <a:cubicBezTo>
                          <a:pt x="65" y="13"/>
                          <a:pt x="65" y="13"/>
                          <a:pt x="65" y="13"/>
                        </a:cubicBezTo>
                        <a:cubicBezTo>
                          <a:pt x="64" y="13"/>
                          <a:pt x="64" y="12"/>
                          <a:pt x="63" y="12"/>
                        </a:cubicBezTo>
                        <a:cubicBezTo>
                          <a:pt x="63" y="12"/>
                          <a:pt x="63" y="12"/>
                          <a:pt x="63" y="12"/>
                        </a:cubicBezTo>
                        <a:cubicBezTo>
                          <a:pt x="63" y="12"/>
                          <a:pt x="62" y="12"/>
                          <a:pt x="62" y="12"/>
                        </a:cubicBezTo>
                        <a:cubicBezTo>
                          <a:pt x="62" y="12"/>
                          <a:pt x="62" y="12"/>
                          <a:pt x="61" y="12"/>
                        </a:cubicBezTo>
                        <a:cubicBezTo>
                          <a:pt x="61" y="11"/>
                          <a:pt x="60" y="11"/>
                          <a:pt x="59" y="11"/>
                        </a:cubicBezTo>
                        <a:cubicBezTo>
                          <a:pt x="59" y="11"/>
                          <a:pt x="57" y="12"/>
                          <a:pt x="57" y="13"/>
                        </a:cubicBezTo>
                        <a:cubicBezTo>
                          <a:pt x="55" y="14"/>
                          <a:pt x="54" y="16"/>
                          <a:pt x="51" y="16"/>
                        </a:cubicBezTo>
                        <a:cubicBezTo>
                          <a:pt x="51" y="16"/>
                          <a:pt x="50" y="16"/>
                          <a:pt x="50" y="16"/>
                        </a:cubicBezTo>
                        <a:cubicBezTo>
                          <a:pt x="49" y="16"/>
                          <a:pt x="49" y="17"/>
                          <a:pt x="48" y="18"/>
                        </a:cubicBezTo>
                        <a:cubicBezTo>
                          <a:pt x="47" y="20"/>
                          <a:pt x="46" y="23"/>
                          <a:pt x="46" y="24"/>
                        </a:cubicBezTo>
                        <a:cubicBezTo>
                          <a:pt x="46" y="26"/>
                          <a:pt x="46" y="26"/>
                          <a:pt x="46" y="26"/>
                        </a:cubicBezTo>
                        <a:cubicBezTo>
                          <a:pt x="45" y="29"/>
                          <a:pt x="41" y="30"/>
                          <a:pt x="36" y="31"/>
                        </a:cubicBezTo>
                        <a:cubicBezTo>
                          <a:pt x="34" y="32"/>
                          <a:pt x="30" y="33"/>
                          <a:pt x="30" y="34"/>
                        </a:cubicBezTo>
                        <a:cubicBezTo>
                          <a:pt x="30" y="36"/>
                          <a:pt x="29" y="37"/>
                          <a:pt x="28" y="39"/>
                        </a:cubicBezTo>
                        <a:cubicBezTo>
                          <a:pt x="26" y="40"/>
                          <a:pt x="24" y="42"/>
                          <a:pt x="21" y="42"/>
                        </a:cubicBezTo>
                        <a:cubicBezTo>
                          <a:pt x="18" y="42"/>
                          <a:pt x="16" y="40"/>
                          <a:pt x="16" y="39"/>
                        </a:cubicBezTo>
                        <a:cubicBezTo>
                          <a:pt x="16" y="38"/>
                          <a:pt x="16" y="38"/>
                          <a:pt x="13" y="38"/>
                        </a:cubicBezTo>
                        <a:cubicBezTo>
                          <a:pt x="12" y="38"/>
                          <a:pt x="12" y="38"/>
                          <a:pt x="12" y="38"/>
                        </a:cubicBezTo>
                        <a:cubicBezTo>
                          <a:pt x="11" y="38"/>
                          <a:pt x="11" y="38"/>
                          <a:pt x="10" y="38"/>
                        </a:cubicBezTo>
                        <a:cubicBezTo>
                          <a:pt x="10" y="38"/>
                          <a:pt x="10" y="38"/>
                          <a:pt x="10" y="38"/>
                        </a:cubicBezTo>
                        <a:cubicBezTo>
                          <a:pt x="9" y="38"/>
                          <a:pt x="9" y="38"/>
                          <a:pt x="9" y="38"/>
                        </a:cubicBezTo>
                        <a:cubicBezTo>
                          <a:pt x="9" y="38"/>
                          <a:pt x="9" y="38"/>
                          <a:pt x="9" y="38"/>
                        </a:cubicBezTo>
                        <a:cubicBezTo>
                          <a:pt x="9" y="38"/>
                          <a:pt x="9" y="38"/>
                          <a:pt x="8" y="38"/>
                        </a:cubicBezTo>
                        <a:cubicBezTo>
                          <a:pt x="8" y="38"/>
                          <a:pt x="8" y="38"/>
                          <a:pt x="8" y="38"/>
                        </a:cubicBezTo>
                        <a:cubicBezTo>
                          <a:pt x="8" y="38"/>
                          <a:pt x="8" y="38"/>
                          <a:pt x="8" y="38"/>
                        </a:cubicBezTo>
                        <a:cubicBezTo>
                          <a:pt x="8" y="38"/>
                          <a:pt x="8" y="38"/>
                          <a:pt x="8" y="38"/>
                        </a:cubicBezTo>
                        <a:cubicBezTo>
                          <a:pt x="8" y="38"/>
                          <a:pt x="8" y="38"/>
                          <a:pt x="8" y="39"/>
                        </a:cubicBezTo>
                        <a:cubicBezTo>
                          <a:pt x="7" y="39"/>
                          <a:pt x="7" y="39"/>
                          <a:pt x="7" y="39"/>
                        </a:cubicBezTo>
                        <a:cubicBezTo>
                          <a:pt x="7" y="39"/>
                          <a:pt x="7" y="39"/>
                          <a:pt x="7" y="39"/>
                        </a:cubicBezTo>
                        <a:cubicBezTo>
                          <a:pt x="7" y="40"/>
                          <a:pt x="7" y="40"/>
                          <a:pt x="7" y="41"/>
                        </a:cubicBezTo>
                        <a:cubicBezTo>
                          <a:pt x="7" y="41"/>
                          <a:pt x="7" y="41"/>
                          <a:pt x="7" y="41"/>
                        </a:cubicBezTo>
                        <a:cubicBezTo>
                          <a:pt x="7" y="44"/>
                          <a:pt x="6" y="46"/>
                          <a:pt x="5" y="48"/>
                        </a:cubicBezTo>
                        <a:cubicBezTo>
                          <a:pt x="4" y="48"/>
                          <a:pt x="4" y="49"/>
                          <a:pt x="3" y="49"/>
                        </a:cubicBezTo>
                        <a:cubicBezTo>
                          <a:pt x="3" y="50"/>
                          <a:pt x="2" y="50"/>
                          <a:pt x="2" y="51"/>
                        </a:cubicBezTo>
                        <a:cubicBezTo>
                          <a:pt x="2" y="51"/>
                          <a:pt x="2" y="52"/>
                          <a:pt x="2" y="52"/>
                        </a:cubicBezTo>
                        <a:cubicBezTo>
                          <a:pt x="1" y="54"/>
                          <a:pt x="0" y="57"/>
                          <a:pt x="1" y="59"/>
                        </a:cubicBezTo>
                        <a:cubicBezTo>
                          <a:pt x="2" y="61"/>
                          <a:pt x="2" y="63"/>
                          <a:pt x="1" y="65"/>
                        </a:cubicBezTo>
                        <a:cubicBezTo>
                          <a:pt x="1" y="67"/>
                          <a:pt x="0" y="69"/>
                          <a:pt x="1" y="71"/>
                        </a:cubicBezTo>
                        <a:cubicBezTo>
                          <a:pt x="2" y="74"/>
                          <a:pt x="3" y="78"/>
                          <a:pt x="3" y="81"/>
                        </a:cubicBezTo>
                        <a:cubicBezTo>
                          <a:pt x="3" y="82"/>
                          <a:pt x="3" y="83"/>
                          <a:pt x="3" y="84"/>
                        </a:cubicBezTo>
                        <a:cubicBezTo>
                          <a:pt x="3" y="84"/>
                          <a:pt x="4" y="84"/>
                          <a:pt x="5" y="84"/>
                        </a:cubicBezTo>
                        <a:cubicBezTo>
                          <a:pt x="8" y="85"/>
                          <a:pt x="12" y="86"/>
                          <a:pt x="14" y="90"/>
                        </a:cubicBezTo>
                        <a:cubicBezTo>
                          <a:pt x="15" y="92"/>
                          <a:pt x="14" y="93"/>
                          <a:pt x="13" y="95"/>
                        </a:cubicBezTo>
                        <a:cubicBezTo>
                          <a:pt x="12" y="98"/>
                          <a:pt x="9" y="101"/>
                          <a:pt x="6" y="103"/>
                        </a:cubicBezTo>
                        <a:cubicBezTo>
                          <a:pt x="5" y="105"/>
                          <a:pt x="3" y="106"/>
                          <a:pt x="2" y="107"/>
                        </a:cubicBezTo>
                        <a:cubicBezTo>
                          <a:pt x="2" y="107"/>
                          <a:pt x="3" y="107"/>
                          <a:pt x="4" y="108"/>
                        </a:cubicBezTo>
                        <a:cubicBezTo>
                          <a:pt x="4" y="108"/>
                          <a:pt x="5" y="108"/>
                          <a:pt x="6" y="109"/>
                        </a:cubicBezTo>
                        <a:cubicBezTo>
                          <a:pt x="6" y="109"/>
                          <a:pt x="7" y="109"/>
                          <a:pt x="8" y="109"/>
                        </a:cubicBezTo>
                        <a:cubicBezTo>
                          <a:pt x="8" y="109"/>
                          <a:pt x="9" y="109"/>
                          <a:pt x="10" y="109"/>
                        </a:cubicBezTo>
                        <a:cubicBezTo>
                          <a:pt x="11" y="109"/>
                          <a:pt x="11" y="109"/>
                          <a:pt x="12" y="109"/>
                        </a:cubicBezTo>
                        <a:cubicBezTo>
                          <a:pt x="13" y="109"/>
                          <a:pt x="14" y="109"/>
                          <a:pt x="15" y="109"/>
                        </a:cubicBezTo>
                        <a:cubicBezTo>
                          <a:pt x="15" y="110"/>
                          <a:pt x="16" y="110"/>
                          <a:pt x="16" y="110"/>
                        </a:cubicBezTo>
                        <a:cubicBezTo>
                          <a:pt x="18" y="110"/>
                          <a:pt x="19" y="110"/>
                          <a:pt x="20" y="110"/>
                        </a:cubicBezTo>
                        <a:cubicBezTo>
                          <a:pt x="21" y="110"/>
                          <a:pt x="22" y="110"/>
                          <a:pt x="23" y="110"/>
                        </a:cubicBezTo>
                        <a:cubicBezTo>
                          <a:pt x="32" y="110"/>
                          <a:pt x="52" y="108"/>
                          <a:pt x="60" y="106"/>
                        </a:cubicBezTo>
                        <a:cubicBezTo>
                          <a:pt x="61" y="106"/>
                          <a:pt x="61" y="106"/>
                          <a:pt x="61" y="106"/>
                        </a:cubicBezTo>
                        <a:cubicBezTo>
                          <a:pt x="62" y="106"/>
                          <a:pt x="63" y="105"/>
                          <a:pt x="64" y="105"/>
                        </a:cubicBezTo>
                        <a:cubicBezTo>
                          <a:pt x="64" y="105"/>
                          <a:pt x="64" y="105"/>
                          <a:pt x="63" y="104"/>
                        </a:cubicBezTo>
                        <a:cubicBezTo>
                          <a:pt x="63" y="103"/>
                          <a:pt x="63" y="102"/>
                          <a:pt x="63" y="101"/>
                        </a:cubicBezTo>
                        <a:cubicBezTo>
                          <a:pt x="63" y="98"/>
                          <a:pt x="62" y="97"/>
                          <a:pt x="62" y="96"/>
                        </a:cubicBezTo>
                        <a:cubicBezTo>
                          <a:pt x="62" y="95"/>
                          <a:pt x="62" y="95"/>
                          <a:pt x="62" y="95"/>
                        </a:cubicBezTo>
                        <a:cubicBezTo>
                          <a:pt x="63" y="92"/>
                          <a:pt x="69" y="88"/>
                          <a:pt x="74" y="88"/>
                        </a:cubicBezTo>
                        <a:cubicBezTo>
                          <a:pt x="75" y="88"/>
                          <a:pt x="75" y="88"/>
                          <a:pt x="75" y="88"/>
                        </a:cubicBezTo>
                        <a:cubicBezTo>
                          <a:pt x="76" y="88"/>
                          <a:pt x="77" y="88"/>
                          <a:pt x="78" y="88"/>
                        </a:cubicBezTo>
                        <a:cubicBezTo>
                          <a:pt x="79" y="88"/>
                          <a:pt x="79" y="88"/>
                          <a:pt x="79" y="88"/>
                        </a:cubicBezTo>
                        <a:cubicBezTo>
                          <a:pt x="79" y="84"/>
                          <a:pt x="87" y="81"/>
                          <a:pt x="91" y="81"/>
                        </a:cubicBezTo>
                        <a:cubicBezTo>
                          <a:pt x="94" y="81"/>
                          <a:pt x="95" y="82"/>
                          <a:pt x="95" y="83"/>
                        </a:cubicBezTo>
                        <a:cubicBezTo>
                          <a:pt x="95" y="83"/>
                          <a:pt x="95" y="83"/>
                          <a:pt x="95" y="83"/>
                        </a:cubicBezTo>
                        <a:cubicBezTo>
                          <a:pt x="95" y="83"/>
                          <a:pt x="96" y="82"/>
                          <a:pt x="96" y="79"/>
                        </a:cubicBezTo>
                        <a:cubicBezTo>
                          <a:pt x="96" y="78"/>
                          <a:pt x="96" y="77"/>
                          <a:pt x="97" y="76"/>
                        </a:cubicBezTo>
                        <a:cubicBezTo>
                          <a:pt x="97" y="71"/>
                          <a:pt x="97" y="65"/>
                          <a:pt x="102" y="65"/>
                        </a:cubicBezTo>
                        <a:cubicBezTo>
                          <a:pt x="105" y="65"/>
                          <a:pt x="108" y="63"/>
                          <a:pt x="108" y="62"/>
                        </a:cubicBezTo>
                        <a:cubicBezTo>
                          <a:pt x="108" y="62"/>
                          <a:pt x="107" y="61"/>
                          <a:pt x="106" y="60"/>
                        </a:cubicBezTo>
                        <a:cubicBezTo>
                          <a:pt x="105" y="58"/>
                          <a:pt x="103" y="56"/>
                          <a:pt x="105" y="53"/>
                        </a:cubicBezTo>
                        <a:cubicBezTo>
                          <a:pt x="105" y="53"/>
                          <a:pt x="107" y="53"/>
                          <a:pt x="107" y="53"/>
                        </a:cubicBezTo>
                        <a:cubicBezTo>
                          <a:pt x="108" y="53"/>
                          <a:pt x="110" y="53"/>
                          <a:pt x="111" y="53"/>
                        </a:cubicBezTo>
                        <a:cubicBezTo>
                          <a:pt x="113" y="54"/>
                          <a:pt x="115" y="54"/>
                          <a:pt x="116" y="54"/>
                        </a:cubicBezTo>
                        <a:cubicBezTo>
                          <a:pt x="117" y="54"/>
                          <a:pt x="117" y="54"/>
                          <a:pt x="117" y="54"/>
                        </a:cubicBezTo>
                        <a:cubicBezTo>
                          <a:pt x="117" y="53"/>
                          <a:pt x="117" y="52"/>
                          <a:pt x="117" y="51"/>
                        </a:cubicBezTo>
                        <a:cubicBezTo>
                          <a:pt x="117" y="49"/>
                          <a:pt x="117" y="47"/>
                          <a:pt x="118" y="45"/>
                        </a:cubicBezTo>
                        <a:cubicBezTo>
                          <a:pt x="119" y="44"/>
                          <a:pt x="120" y="43"/>
                          <a:pt x="121" y="42"/>
                        </a:cubicBezTo>
                        <a:cubicBezTo>
                          <a:pt x="122" y="41"/>
                          <a:pt x="123" y="39"/>
                          <a:pt x="123" y="38"/>
                        </a:cubicBezTo>
                        <a:cubicBezTo>
                          <a:pt x="123" y="38"/>
                          <a:pt x="123" y="37"/>
                          <a:pt x="123" y="37"/>
                        </a:cubicBezTo>
                        <a:cubicBezTo>
                          <a:pt x="123" y="35"/>
                          <a:pt x="123" y="34"/>
                          <a:pt x="122" y="33"/>
                        </a:cubicBezTo>
                        <a:cubicBezTo>
                          <a:pt x="120" y="31"/>
                          <a:pt x="119" y="29"/>
                          <a:pt x="120" y="27"/>
                        </a:cubicBezTo>
                        <a:cubicBezTo>
                          <a:pt x="121" y="25"/>
                          <a:pt x="122" y="24"/>
                          <a:pt x="125" y="24"/>
                        </a:cubicBezTo>
                        <a:cubicBezTo>
                          <a:pt x="125" y="24"/>
                          <a:pt x="125" y="24"/>
                          <a:pt x="125" y="24"/>
                        </a:cubicBezTo>
                        <a:cubicBezTo>
                          <a:pt x="126" y="23"/>
                          <a:pt x="126" y="23"/>
                          <a:pt x="126" y="23"/>
                        </a:cubicBezTo>
                        <a:cubicBezTo>
                          <a:pt x="126" y="23"/>
                          <a:pt x="125" y="23"/>
                          <a:pt x="125" y="2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104" name="Freeform 1183"/>
                  <p:cNvSpPr/>
                  <p:nvPr/>
                </p:nvSpPr>
                <p:spPr bwMode="auto">
                  <a:xfrm>
                    <a:off x="3373" y="2475"/>
                    <a:ext cx="171" cy="156"/>
                  </a:xfrm>
                  <a:custGeom>
                    <a:avLst/>
                    <a:gdLst>
                      <a:gd name="T0" fmla="*/ 177 w 179"/>
                      <a:gd name="T1" fmla="*/ 19 h 163"/>
                      <a:gd name="T2" fmla="*/ 174 w 179"/>
                      <a:gd name="T3" fmla="*/ 18 h 163"/>
                      <a:gd name="T4" fmla="*/ 160 w 179"/>
                      <a:gd name="T5" fmla="*/ 3 h 163"/>
                      <a:gd name="T6" fmla="*/ 153 w 179"/>
                      <a:gd name="T7" fmla="*/ 0 h 163"/>
                      <a:gd name="T8" fmla="*/ 152 w 179"/>
                      <a:gd name="T9" fmla="*/ 1 h 163"/>
                      <a:gd name="T10" fmla="*/ 152 w 179"/>
                      <a:gd name="T11" fmla="*/ 0 h 163"/>
                      <a:gd name="T12" fmla="*/ 149 w 179"/>
                      <a:gd name="T13" fmla="*/ 1 h 163"/>
                      <a:gd name="T14" fmla="*/ 145 w 179"/>
                      <a:gd name="T15" fmla="*/ 3 h 163"/>
                      <a:gd name="T16" fmla="*/ 139 w 179"/>
                      <a:gd name="T17" fmla="*/ 3 h 163"/>
                      <a:gd name="T18" fmla="*/ 119 w 179"/>
                      <a:gd name="T19" fmla="*/ 9 h 163"/>
                      <a:gd name="T20" fmla="*/ 116 w 179"/>
                      <a:gd name="T21" fmla="*/ 12 h 163"/>
                      <a:gd name="T22" fmla="*/ 116 w 179"/>
                      <a:gd name="T23" fmla="*/ 27 h 163"/>
                      <a:gd name="T24" fmla="*/ 113 w 179"/>
                      <a:gd name="T25" fmla="*/ 38 h 163"/>
                      <a:gd name="T26" fmla="*/ 101 w 179"/>
                      <a:gd name="T27" fmla="*/ 39 h 163"/>
                      <a:gd name="T28" fmla="*/ 103 w 179"/>
                      <a:gd name="T29" fmla="*/ 47 h 163"/>
                      <a:gd name="T30" fmla="*/ 92 w 179"/>
                      <a:gd name="T31" fmla="*/ 61 h 163"/>
                      <a:gd name="T32" fmla="*/ 75 w 179"/>
                      <a:gd name="T33" fmla="*/ 70 h 163"/>
                      <a:gd name="T34" fmla="*/ 65 w 179"/>
                      <a:gd name="T35" fmla="*/ 74 h 163"/>
                      <a:gd name="T36" fmla="*/ 59 w 179"/>
                      <a:gd name="T37" fmla="*/ 82 h 163"/>
                      <a:gd name="T38" fmla="*/ 12 w 179"/>
                      <a:gd name="T39" fmla="*/ 96 h 163"/>
                      <a:gd name="T40" fmla="*/ 1 w 179"/>
                      <a:gd name="T41" fmla="*/ 95 h 163"/>
                      <a:gd name="T42" fmla="*/ 2 w 179"/>
                      <a:gd name="T43" fmla="*/ 97 h 163"/>
                      <a:gd name="T44" fmla="*/ 9 w 179"/>
                      <a:gd name="T45" fmla="*/ 104 h 163"/>
                      <a:gd name="T46" fmla="*/ 18 w 179"/>
                      <a:gd name="T47" fmla="*/ 119 h 163"/>
                      <a:gd name="T48" fmla="*/ 20 w 179"/>
                      <a:gd name="T49" fmla="*/ 131 h 163"/>
                      <a:gd name="T50" fmla="*/ 4 w 179"/>
                      <a:gd name="T51" fmla="*/ 144 h 163"/>
                      <a:gd name="T52" fmla="*/ 22 w 179"/>
                      <a:gd name="T53" fmla="*/ 144 h 163"/>
                      <a:gd name="T54" fmla="*/ 49 w 179"/>
                      <a:gd name="T55" fmla="*/ 142 h 163"/>
                      <a:gd name="T56" fmla="*/ 64 w 179"/>
                      <a:gd name="T57" fmla="*/ 149 h 163"/>
                      <a:gd name="T58" fmla="*/ 69 w 179"/>
                      <a:gd name="T59" fmla="*/ 159 h 163"/>
                      <a:gd name="T60" fmla="*/ 78 w 179"/>
                      <a:gd name="T61" fmla="*/ 163 h 163"/>
                      <a:gd name="T62" fmla="*/ 90 w 179"/>
                      <a:gd name="T63" fmla="*/ 156 h 163"/>
                      <a:gd name="T64" fmla="*/ 99 w 179"/>
                      <a:gd name="T65" fmla="*/ 155 h 163"/>
                      <a:gd name="T66" fmla="*/ 103 w 179"/>
                      <a:gd name="T67" fmla="*/ 146 h 163"/>
                      <a:gd name="T68" fmla="*/ 91 w 179"/>
                      <a:gd name="T69" fmla="*/ 125 h 163"/>
                      <a:gd name="T70" fmla="*/ 102 w 179"/>
                      <a:gd name="T71" fmla="*/ 112 h 163"/>
                      <a:gd name="T72" fmla="*/ 111 w 179"/>
                      <a:gd name="T73" fmla="*/ 112 h 163"/>
                      <a:gd name="T74" fmla="*/ 116 w 179"/>
                      <a:gd name="T75" fmla="*/ 113 h 163"/>
                      <a:gd name="T76" fmla="*/ 129 w 179"/>
                      <a:gd name="T77" fmla="*/ 100 h 163"/>
                      <a:gd name="T78" fmla="*/ 135 w 179"/>
                      <a:gd name="T79" fmla="*/ 88 h 163"/>
                      <a:gd name="T80" fmla="*/ 149 w 179"/>
                      <a:gd name="T81" fmla="*/ 75 h 163"/>
                      <a:gd name="T82" fmla="*/ 154 w 179"/>
                      <a:gd name="T83" fmla="*/ 59 h 163"/>
                      <a:gd name="T84" fmla="*/ 151 w 179"/>
                      <a:gd name="T85" fmla="*/ 57 h 163"/>
                      <a:gd name="T86" fmla="*/ 143 w 179"/>
                      <a:gd name="T87" fmla="*/ 44 h 163"/>
                      <a:gd name="T88" fmla="*/ 149 w 179"/>
                      <a:gd name="T89" fmla="*/ 26 h 163"/>
                      <a:gd name="T90" fmla="*/ 165 w 179"/>
                      <a:gd name="T91" fmla="*/ 29 h 163"/>
                      <a:gd name="T92" fmla="*/ 179 w 179"/>
                      <a:gd name="T93" fmla="*/ 20 h 1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179" h="163">
                        <a:moveTo>
                          <a:pt x="179" y="20"/>
                        </a:moveTo>
                        <a:cubicBezTo>
                          <a:pt x="178" y="20"/>
                          <a:pt x="178" y="20"/>
                          <a:pt x="178" y="20"/>
                        </a:cubicBezTo>
                        <a:cubicBezTo>
                          <a:pt x="177" y="19"/>
                          <a:pt x="177" y="19"/>
                          <a:pt x="177" y="19"/>
                        </a:cubicBezTo>
                        <a:cubicBezTo>
                          <a:pt x="176" y="19"/>
                          <a:pt x="176" y="19"/>
                          <a:pt x="176" y="19"/>
                        </a:cubicBezTo>
                        <a:cubicBezTo>
                          <a:pt x="175" y="18"/>
                          <a:pt x="175" y="18"/>
                          <a:pt x="174" y="18"/>
                        </a:cubicBezTo>
                        <a:cubicBezTo>
                          <a:pt x="174" y="18"/>
                          <a:pt x="174" y="18"/>
                          <a:pt x="174" y="18"/>
                        </a:cubicBezTo>
                        <a:cubicBezTo>
                          <a:pt x="173" y="17"/>
                          <a:pt x="172" y="17"/>
                          <a:pt x="172" y="16"/>
                        </a:cubicBezTo>
                        <a:cubicBezTo>
                          <a:pt x="166" y="14"/>
                          <a:pt x="165" y="9"/>
                          <a:pt x="165" y="7"/>
                        </a:cubicBezTo>
                        <a:cubicBezTo>
                          <a:pt x="164" y="6"/>
                          <a:pt x="162" y="4"/>
                          <a:pt x="160" y="3"/>
                        </a:cubicBezTo>
                        <a:cubicBezTo>
                          <a:pt x="159" y="2"/>
                          <a:pt x="158" y="1"/>
                          <a:pt x="156" y="0"/>
                        </a:cubicBezTo>
                        <a:cubicBezTo>
                          <a:pt x="156" y="0"/>
                          <a:pt x="156" y="0"/>
                          <a:pt x="156" y="0"/>
                        </a:cubicBezTo>
                        <a:cubicBezTo>
                          <a:pt x="155" y="0"/>
                          <a:pt x="154" y="0"/>
                          <a:pt x="153" y="0"/>
                        </a:cubicBezTo>
                        <a:cubicBezTo>
                          <a:pt x="152" y="1"/>
                          <a:pt x="152" y="1"/>
                          <a:pt x="152" y="1"/>
                        </a:cubicBezTo>
                        <a:cubicBezTo>
                          <a:pt x="152" y="1"/>
                          <a:pt x="152" y="1"/>
                          <a:pt x="152" y="1"/>
                        </a:cubicBezTo>
                        <a:cubicBezTo>
                          <a:pt x="152" y="1"/>
                          <a:pt x="152" y="1"/>
                          <a:pt x="152" y="1"/>
                        </a:cubicBezTo>
                        <a:cubicBezTo>
                          <a:pt x="152" y="0"/>
                          <a:pt x="152" y="0"/>
                          <a:pt x="152" y="0"/>
                        </a:cubicBezTo>
                        <a:cubicBezTo>
                          <a:pt x="152" y="0"/>
                          <a:pt x="152" y="0"/>
                          <a:pt x="152" y="0"/>
                        </a:cubicBezTo>
                        <a:cubicBezTo>
                          <a:pt x="152" y="0"/>
                          <a:pt x="152" y="0"/>
                          <a:pt x="152" y="0"/>
                        </a:cubicBezTo>
                        <a:cubicBezTo>
                          <a:pt x="151" y="0"/>
                          <a:pt x="151" y="0"/>
                          <a:pt x="151" y="0"/>
                        </a:cubicBezTo>
                        <a:cubicBezTo>
                          <a:pt x="151" y="0"/>
                          <a:pt x="151" y="0"/>
                          <a:pt x="150" y="0"/>
                        </a:cubicBezTo>
                        <a:cubicBezTo>
                          <a:pt x="150" y="0"/>
                          <a:pt x="150" y="1"/>
                          <a:pt x="149" y="1"/>
                        </a:cubicBezTo>
                        <a:cubicBezTo>
                          <a:pt x="149" y="1"/>
                          <a:pt x="148" y="1"/>
                          <a:pt x="148" y="2"/>
                        </a:cubicBezTo>
                        <a:cubicBezTo>
                          <a:pt x="147" y="2"/>
                          <a:pt x="147" y="2"/>
                          <a:pt x="147" y="2"/>
                        </a:cubicBezTo>
                        <a:cubicBezTo>
                          <a:pt x="146" y="2"/>
                          <a:pt x="146" y="2"/>
                          <a:pt x="145" y="3"/>
                        </a:cubicBezTo>
                        <a:cubicBezTo>
                          <a:pt x="145" y="3"/>
                          <a:pt x="144" y="3"/>
                          <a:pt x="144" y="3"/>
                        </a:cubicBezTo>
                        <a:cubicBezTo>
                          <a:pt x="143" y="3"/>
                          <a:pt x="143" y="3"/>
                          <a:pt x="142" y="3"/>
                        </a:cubicBezTo>
                        <a:cubicBezTo>
                          <a:pt x="141" y="3"/>
                          <a:pt x="140" y="3"/>
                          <a:pt x="139" y="3"/>
                        </a:cubicBezTo>
                        <a:cubicBezTo>
                          <a:pt x="139" y="2"/>
                          <a:pt x="138" y="2"/>
                          <a:pt x="138" y="2"/>
                        </a:cubicBezTo>
                        <a:cubicBezTo>
                          <a:pt x="134" y="2"/>
                          <a:pt x="129" y="4"/>
                          <a:pt x="125" y="7"/>
                        </a:cubicBezTo>
                        <a:cubicBezTo>
                          <a:pt x="124" y="8"/>
                          <a:pt x="122" y="9"/>
                          <a:pt x="119" y="9"/>
                        </a:cubicBezTo>
                        <a:cubicBezTo>
                          <a:pt x="118" y="10"/>
                          <a:pt x="118" y="10"/>
                          <a:pt x="117" y="10"/>
                        </a:cubicBezTo>
                        <a:cubicBezTo>
                          <a:pt x="116" y="10"/>
                          <a:pt x="116" y="10"/>
                          <a:pt x="116" y="11"/>
                        </a:cubicBezTo>
                        <a:cubicBezTo>
                          <a:pt x="116" y="11"/>
                          <a:pt x="116" y="12"/>
                          <a:pt x="116" y="12"/>
                        </a:cubicBezTo>
                        <a:cubicBezTo>
                          <a:pt x="119" y="14"/>
                          <a:pt x="119" y="17"/>
                          <a:pt x="119" y="18"/>
                        </a:cubicBezTo>
                        <a:cubicBezTo>
                          <a:pt x="119" y="19"/>
                          <a:pt x="119" y="19"/>
                          <a:pt x="119" y="20"/>
                        </a:cubicBezTo>
                        <a:cubicBezTo>
                          <a:pt x="119" y="23"/>
                          <a:pt x="117" y="25"/>
                          <a:pt x="116" y="27"/>
                        </a:cubicBezTo>
                        <a:cubicBezTo>
                          <a:pt x="115" y="28"/>
                          <a:pt x="114" y="29"/>
                          <a:pt x="113" y="29"/>
                        </a:cubicBezTo>
                        <a:cubicBezTo>
                          <a:pt x="113" y="30"/>
                          <a:pt x="113" y="31"/>
                          <a:pt x="113" y="33"/>
                        </a:cubicBezTo>
                        <a:cubicBezTo>
                          <a:pt x="113" y="34"/>
                          <a:pt x="113" y="36"/>
                          <a:pt x="113" y="38"/>
                        </a:cubicBezTo>
                        <a:cubicBezTo>
                          <a:pt x="112" y="39"/>
                          <a:pt x="111" y="40"/>
                          <a:pt x="108" y="40"/>
                        </a:cubicBezTo>
                        <a:cubicBezTo>
                          <a:pt x="107" y="40"/>
                          <a:pt x="104" y="40"/>
                          <a:pt x="102" y="39"/>
                        </a:cubicBezTo>
                        <a:cubicBezTo>
                          <a:pt x="102" y="39"/>
                          <a:pt x="101" y="39"/>
                          <a:pt x="101" y="39"/>
                        </a:cubicBezTo>
                        <a:cubicBezTo>
                          <a:pt x="101" y="39"/>
                          <a:pt x="101" y="40"/>
                          <a:pt x="101" y="40"/>
                        </a:cubicBezTo>
                        <a:cubicBezTo>
                          <a:pt x="102" y="41"/>
                          <a:pt x="103" y="43"/>
                          <a:pt x="104" y="44"/>
                        </a:cubicBezTo>
                        <a:cubicBezTo>
                          <a:pt x="104" y="45"/>
                          <a:pt x="104" y="46"/>
                          <a:pt x="103" y="47"/>
                        </a:cubicBezTo>
                        <a:cubicBezTo>
                          <a:pt x="101" y="49"/>
                          <a:pt x="98" y="51"/>
                          <a:pt x="94" y="51"/>
                        </a:cubicBezTo>
                        <a:cubicBezTo>
                          <a:pt x="93" y="51"/>
                          <a:pt x="93" y="53"/>
                          <a:pt x="93" y="58"/>
                        </a:cubicBezTo>
                        <a:cubicBezTo>
                          <a:pt x="92" y="59"/>
                          <a:pt x="92" y="60"/>
                          <a:pt x="92" y="61"/>
                        </a:cubicBezTo>
                        <a:cubicBezTo>
                          <a:pt x="92" y="70"/>
                          <a:pt x="85" y="71"/>
                          <a:pt x="83" y="67"/>
                        </a:cubicBezTo>
                        <a:cubicBezTo>
                          <a:pt x="83" y="67"/>
                          <a:pt x="83" y="67"/>
                          <a:pt x="83" y="67"/>
                        </a:cubicBezTo>
                        <a:cubicBezTo>
                          <a:pt x="80" y="67"/>
                          <a:pt x="76" y="69"/>
                          <a:pt x="75" y="70"/>
                        </a:cubicBezTo>
                        <a:cubicBezTo>
                          <a:pt x="75" y="72"/>
                          <a:pt x="74" y="74"/>
                          <a:pt x="70" y="74"/>
                        </a:cubicBezTo>
                        <a:cubicBezTo>
                          <a:pt x="69" y="74"/>
                          <a:pt x="68" y="74"/>
                          <a:pt x="66" y="74"/>
                        </a:cubicBezTo>
                        <a:cubicBezTo>
                          <a:pt x="65" y="74"/>
                          <a:pt x="65" y="74"/>
                          <a:pt x="65" y="74"/>
                        </a:cubicBezTo>
                        <a:cubicBezTo>
                          <a:pt x="65" y="74"/>
                          <a:pt x="65" y="74"/>
                          <a:pt x="65" y="74"/>
                        </a:cubicBezTo>
                        <a:cubicBezTo>
                          <a:pt x="62" y="74"/>
                          <a:pt x="59" y="77"/>
                          <a:pt x="58" y="78"/>
                        </a:cubicBezTo>
                        <a:cubicBezTo>
                          <a:pt x="58" y="78"/>
                          <a:pt x="59" y="80"/>
                          <a:pt x="59" y="82"/>
                        </a:cubicBezTo>
                        <a:cubicBezTo>
                          <a:pt x="60" y="86"/>
                          <a:pt x="60" y="88"/>
                          <a:pt x="59" y="89"/>
                        </a:cubicBezTo>
                        <a:cubicBezTo>
                          <a:pt x="58" y="93"/>
                          <a:pt x="21" y="96"/>
                          <a:pt x="15" y="96"/>
                        </a:cubicBezTo>
                        <a:cubicBezTo>
                          <a:pt x="14" y="96"/>
                          <a:pt x="13" y="96"/>
                          <a:pt x="12" y="96"/>
                        </a:cubicBezTo>
                        <a:cubicBezTo>
                          <a:pt x="10" y="96"/>
                          <a:pt x="8" y="96"/>
                          <a:pt x="7" y="95"/>
                        </a:cubicBezTo>
                        <a:cubicBezTo>
                          <a:pt x="6" y="95"/>
                          <a:pt x="6" y="95"/>
                          <a:pt x="5" y="95"/>
                        </a:cubicBezTo>
                        <a:cubicBezTo>
                          <a:pt x="4" y="95"/>
                          <a:pt x="2" y="95"/>
                          <a:pt x="1" y="95"/>
                        </a:cubicBezTo>
                        <a:cubicBezTo>
                          <a:pt x="1" y="95"/>
                          <a:pt x="0" y="95"/>
                          <a:pt x="0" y="95"/>
                        </a:cubicBezTo>
                        <a:cubicBezTo>
                          <a:pt x="0" y="95"/>
                          <a:pt x="1" y="96"/>
                          <a:pt x="1" y="96"/>
                        </a:cubicBezTo>
                        <a:cubicBezTo>
                          <a:pt x="1" y="96"/>
                          <a:pt x="1" y="97"/>
                          <a:pt x="2" y="97"/>
                        </a:cubicBezTo>
                        <a:cubicBezTo>
                          <a:pt x="2" y="97"/>
                          <a:pt x="2" y="97"/>
                          <a:pt x="2" y="98"/>
                        </a:cubicBezTo>
                        <a:cubicBezTo>
                          <a:pt x="2" y="98"/>
                          <a:pt x="2" y="98"/>
                          <a:pt x="2" y="99"/>
                        </a:cubicBezTo>
                        <a:cubicBezTo>
                          <a:pt x="4" y="101"/>
                          <a:pt x="6" y="103"/>
                          <a:pt x="9" y="104"/>
                        </a:cubicBezTo>
                        <a:cubicBezTo>
                          <a:pt x="10" y="105"/>
                          <a:pt x="11" y="106"/>
                          <a:pt x="12" y="106"/>
                        </a:cubicBezTo>
                        <a:cubicBezTo>
                          <a:pt x="17" y="108"/>
                          <a:pt x="17" y="113"/>
                          <a:pt x="17" y="116"/>
                        </a:cubicBezTo>
                        <a:cubicBezTo>
                          <a:pt x="18" y="117"/>
                          <a:pt x="18" y="118"/>
                          <a:pt x="18" y="119"/>
                        </a:cubicBezTo>
                        <a:cubicBezTo>
                          <a:pt x="21" y="120"/>
                          <a:pt x="23" y="125"/>
                          <a:pt x="23" y="128"/>
                        </a:cubicBezTo>
                        <a:cubicBezTo>
                          <a:pt x="23" y="128"/>
                          <a:pt x="23" y="129"/>
                          <a:pt x="23" y="129"/>
                        </a:cubicBezTo>
                        <a:cubicBezTo>
                          <a:pt x="22" y="130"/>
                          <a:pt x="21" y="131"/>
                          <a:pt x="20" y="131"/>
                        </a:cubicBezTo>
                        <a:cubicBezTo>
                          <a:pt x="17" y="131"/>
                          <a:pt x="15" y="132"/>
                          <a:pt x="13" y="133"/>
                        </a:cubicBezTo>
                        <a:cubicBezTo>
                          <a:pt x="12" y="133"/>
                          <a:pt x="11" y="134"/>
                          <a:pt x="10" y="134"/>
                        </a:cubicBezTo>
                        <a:cubicBezTo>
                          <a:pt x="8" y="135"/>
                          <a:pt x="4" y="139"/>
                          <a:pt x="4" y="144"/>
                        </a:cubicBezTo>
                        <a:cubicBezTo>
                          <a:pt x="4" y="144"/>
                          <a:pt x="4" y="144"/>
                          <a:pt x="4" y="145"/>
                        </a:cubicBezTo>
                        <a:cubicBezTo>
                          <a:pt x="5" y="145"/>
                          <a:pt x="6" y="145"/>
                          <a:pt x="7" y="145"/>
                        </a:cubicBezTo>
                        <a:cubicBezTo>
                          <a:pt x="17" y="145"/>
                          <a:pt x="22" y="144"/>
                          <a:pt x="22" y="144"/>
                        </a:cubicBezTo>
                        <a:cubicBezTo>
                          <a:pt x="24" y="141"/>
                          <a:pt x="30" y="140"/>
                          <a:pt x="33" y="142"/>
                        </a:cubicBezTo>
                        <a:cubicBezTo>
                          <a:pt x="34" y="143"/>
                          <a:pt x="37" y="143"/>
                          <a:pt x="41" y="143"/>
                        </a:cubicBezTo>
                        <a:cubicBezTo>
                          <a:pt x="45" y="143"/>
                          <a:pt x="48" y="143"/>
                          <a:pt x="49" y="142"/>
                        </a:cubicBezTo>
                        <a:cubicBezTo>
                          <a:pt x="51" y="141"/>
                          <a:pt x="53" y="140"/>
                          <a:pt x="55" y="140"/>
                        </a:cubicBezTo>
                        <a:cubicBezTo>
                          <a:pt x="59" y="140"/>
                          <a:pt x="61" y="143"/>
                          <a:pt x="61" y="146"/>
                        </a:cubicBezTo>
                        <a:cubicBezTo>
                          <a:pt x="61" y="147"/>
                          <a:pt x="62" y="148"/>
                          <a:pt x="64" y="149"/>
                        </a:cubicBezTo>
                        <a:cubicBezTo>
                          <a:pt x="65" y="150"/>
                          <a:pt x="65" y="150"/>
                          <a:pt x="66" y="151"/>
                        </a:cubicBezTo>
                        <a:cubicBezTo>
                          <a:pt x="68" y="153"/>
                          <a:pt x="68" y="155"/>
                          <a:pt x="68" y="156"/>
                        </a:cubicBezTo>
                        <a:cubicBezTo>
                          <a:pt x="68" y="157"/>
                          <a:pt x="68" y="158"/>
                          <a:pt x="69" y="159"/>
                        </a:cubicBezTo>
                        <a:cubicBezTo>
                          <a:pt x="69" y="160"/>
                          <a:pt x="70" y="160"/>
                          <a:pt x="72" y="161"/>
                        </a:cubicBezTo>
                        <a:cubicBezTo>
                          <a:pt x="74" y="161"/>
                          <a:pt x="76" y="162"/>
                          <a:pt x="78" y="163"/>
                        </a:cubicBezTo>
                        <a:cubicBezTo>
                          <a:pt x="78" y="163"/>
                          <a:pt x="78" y="163"/>
                          <a:pt x="78" y="163"/>
                        </a:cubicBezTo>
                        <a:cubicBezTo>
                          <a:pt x="78" y="163"/>
                          <a:pt x="78" y="163"/>
                          <a:pt x="78" y="163"/>
                        </a:cubicBezTo>
                        <a:cubicBezTo>
                          <a:pt x="79" y="162"/>
                          <a:pt x="79" y="162"/>
                          <a:pt x="79" y="161"/>
                        </a:cubicBezTo>
                        <a:cubicBezTo>
                          <a:pt x="81" y="158"/>
                          <a:pt x="83" y="154"/>
                          <a:pt x="90" y="156"/>
                        </a:cubicBezTo>
                        <a:cubicBezTo>
                          <a:pt x="91" y="156"/>
                          <a:pt x="93" y="156"/>
                          <a:pt x="93" y="156"/>
                        </a:cubicBezTo>
                        <a:cubicBezTo>
                          <a:pt x="94" y="156"/>
                          <a:pt x="95" y="156"/>
                          <a:pt x="96" y="155"/>
                        </a:cubicBezTo>
                        <a:cubicBezTo>
                          <a:pt x="97" y="155"/>
                          <a:pt x="98" y="155"/>
                          <a:pt x="99" y="155"/>
                        </a:cubicBezTo>
                        <a:cubicBezTo>
                          <a:pt x="100" y="155"/>
                          <a:pt x="100" y="155"/>
                          <a:pt x="101" y="155"/>
                        </a:cubicBezTo>
                        <a:cubicBezTo>
                          <a:pt x="104" y="156"/>
                          <a:pt x="106" y="156"/>
                          <a:pt x="107" y="154"/>
                        </a:cubicBezTo>
                        <a:cubicBezTo>
                          <a:pt x="108" y="153"/>
                          <a:pt x="106" y="149"/>
                          <a:pt x="103" y="146"/>
                        </a:cubicBezTo>
                        <a:cubicBezTo>
                          <a:pt x="101" y="144"/>
                          <a:pt x="97" y="138"/>
                          <a:pt x="98" y="133"/>
                        </a:cubicBezTo>
                        <a:cubicBezTo>
                          <a:pt x="98" y="132"/>
                          <a:pt x="97" y="131"/>
                          <a:pt x="95" y="130"/>
                        </a:cubicBezTo>
                        <a:cubicBezTo>
                          <a:pt x="93" y="129"/>
                          <a:pt x="91" y="128"/>
                          <a:pt x="91" y="125"/>
                        </a:cubicBezTo>
                        <a:cubicBezTo>
                          <a:pt x="91" y="122"/>
                          <a:pt x="95" y="117"/>
                          <a:pt x="99" y="114"/>
                        </a:cubicBezTo>
                        <a:cubicBezTo>
                          <a:pt x="99" y="113"/>
                          <a:pt x="99" y="113"/>
                          <a:pt x="100" y="113"/>
                        </a:cubicBezTo>
                        <a:cubicBezTo>
                          <a:pt x="100" y="113"/>
                          <a:pt x="101" y="112"/>
                          <a:pt x="102" y="112"/>
                        </a:cubicBezTo>
                        <a:cubicBezTo>
                          <a:pt x="103" y="112"/>
                          <a:pt x="104" y="113"/>
                          <a:pt x="105" y="113"/>
                        </a:cubicBezTo>
                        <a:cubicBezTo>
                          <a:pt x="106" y="114"/>
                          <a:pt x="107" y="114"/>
                          <a:pt x="108" y="114"/>
                        </a:cubicBezTo>
                        <a:cubicBezTo>
                          <a:pt x="108" y="113"/>
                          <a:pt x="109" y="112"/>
                          <a:pt x="111" y="112"/>
                        </a:cubicBezTo>
                        <a:cubicBezTo>
                          <a:pt x="111" y="112"/>
                          <a:pt x="111" y="112"/>
                          <a:pt x="111" y="112"/>
                        </a:cubicBezTo>
                        <a:cubicBezTo>
                          <a:pt x="111" y="112"/>
                          <a:pt x="112" y="112"/>
                          <a:pt x="112" y="112"/>
                        </a:cubicBezTo>
                        <a:cubicBezTo>
                          <a:pt x="114" y="112"/>
                          <a:pt x="115" y="112"/>
                          <a:pt x="116" y="113"/>
                        </a:cubicBezTo>
                        <a:cubicBezTo>
                          <a:pt x="117" y="113"/>
                          <a:pt x="117" y="113"/>
                          <a:pt x="117" y="113"/>
                        </a:cubicBezTo>
                        <a:cubicBezTo>
                          <a:pt x="118" y="113"/>
                          <a:pt x="121" y="109"/>
                          <a:pt x="121" y="106"/>
                        </a:cubicBezTo>
                        <a:cubicBezTo>
                          <a:pt x="122" y="102"/>
                          <a:pt x="126" y="101"/>
                          <a:pt x="129" y="100"/>
                        </a:cubicBezTo>
                        <a:cubicBezTo>
                          <a:pt x="130" y="100"/>
                          <a:pt x="131" y="99"/>
                          <a:pt x="131" y="99"/>
                        </a:cubicBezTo>
                        <a:cubicBezTo>
                          <a:pt x="132" y="98"/>
                          <a:pt x="133" y="94"/>
                          <a:pt x="134" y="92"/>
                        </a:cubicBezTo>
                        <a:cubicBezTo>
                          <a:pt x="134" y="90"/>
                          <a:pt x="135" y="88"/>
                          <a:pt x="135" y="88"/>
                        </a:cubicBezTo>
                        <a:cubicBezTo>
                          <a:pt x="136" y="86"/>
                          <a:pt x="138" y="86"/>
                          <a:pt x="139" y="86"/>
                        </a:cubicBezTo>
                        <a:cubicBezTo>
                          <a:pt x="141" y="85"/>
                          <a:pt x="142" y="85"/>
                          <a:pt x="142" y="83"/>
                        </a:cubicBezTo>
                        <a:cubicBezTo>
                          <a:pt x="142" y="76"/>
                          <a:pt x="147" y="75"/>
                          <a:pt x="149" y="75"/>
                        </a:cubicBezTo>
                        <a:cubicBezTo>
                          <a:pt x="149" y="75"/>
                          <a:pt x="149" y="73"/>
                          <a:pt x="149" y="72"/>
                        </a:cubicBezTo>
                        <a:cubicBezTo>
                          <a:pt x="149" y="70"/>
                          <a:pt x="149" y="69"/>
                          <a:pt x="149" y="68"/>
                        </a:cubicBezTo>
                        <a:cubicBezTo>
                          <a:pt x="150" y="65"/>
                          <a:pt x="151" y="61"/>
                          <a:pt x="154" y="59"/>
                        </a:cubicBezTo>
                        <a:cubicBezTo>
                          <a:pt x="155" y="59"/>
                          <a:pt x="155" y="59"/>
                          <a:pt x="156" y="58"/>
                        </a:cubicBezTo>
                        <a:cubicBezTo>
                          <a:pt x="155" y="58"/>
                          <a:pt x="154" y="57"/>
                          <a:pt x="152" y="57"/>
                        </a:cubicBezTo>
                        <a:cubicBezTo>
                          <a:pt x="152" y="57"/>
                          <a:pt x="152" y="57"/>
                          <a:pt x="151" y="57"/>
                        </a:cubicBezTo>
                        <a:cubicBezTo>
                          <a:pt x="147" y="57"/>
                          <a:pt x="144" y="49"/>
                          <a:pt x="143" y="45"/>
                        </a:cubicBezTo>
                        <a:cubicBezTo>
                          <a:pt x="143" y="45"/>
                          <a:pt x="143" y="45"/>
                          <a:pt x="143" y="45"/>
                        </a:cubicBezTo>
                        <a:cubicBezTo>
                          <a:pt x="143" y="44"/>
                          <a:pt x="143" y="44"/>
                          <a:pt x="143" y="44"/>
                        </a:cubicBezTo>
                        <a:cubicBezTo>
                          <a:pt x="143" y="41"/>
                          <a:pt x="143" y="36"/>
                          <a:pt x="142" y="35"/>
                        </a:cubicBezTo>
                        <a:cubicBezTo>
                          <a:pt x="141" y="35"/>
                          <a:pt x="140" y="33"/>
                          <a:pt x="141" y="31"/>
                        </a:cubicBezTo>
                        <a:cubicBezTo>
                          <a:pt x="142" y="28"/>
                          <a:pt x="145" y="26"/>
                          <a:pt x="149" y="26"/>
                        </a:cubicBezTo>
                        <a:cubicBezTo>
                          <a:pt x="152" y="26"/>
                          <a:pt x="154" y="27"/>
                          <a:pt x="157" y="28"/>
                        </a:cubicBezTo>
                        <a:cubicBezTo>
                          <a:pt x="160" y="28"/>
                          <a:pt x="162" y="29"/>
                          <a:pt x="164" y="29"/>
                        </a:cubicBezTo>
                        <a:cubicBezTo>
                          <a:pt x="165" y="29"/>
                          <a:pt x="165" y="29"/>
                          <a:pt x="165" y="29"/>
                        </a:cubicBezTo>
                        <a:cubicBezTo>
                          <a:pt x="167" y="27"/>
                          <a:pt x="171" y="26"/>
                          <a:pt x="174" y="25"/>
                        </a:cubicBezTo>
                        <a:cubicBezTo>
                          <a:pt x="175" y="25"/>
                          <a:pt x="176" y="25"/>
                          <a:pt x="176" y="24"/>
                        </a:cubicBezTo>
                        <a:cubicBezTo>
                          <a:pt x="177" y="24"/>
                          <a:pt x="177" y="23"/>
                          <a:pt x="179" y="20"/>
                        </a:cubicBezTo>
                        <a:cubicBezTo>
                          <a:pt x="179" y="20"/>
                          <a:pt x="179" y="20"/>
                          <a:pt x="179" y="2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</p:grpSp>
            <p:grpSp>
              <p:nvGrpSpPr>
                <p:cNvPr id="1041" name="Group 1116"/>
                <p:cNvGrpSpPr>
                  <a:grpSpLocks noChangeAspect="1"/>
                </p:cNvGrpSpPr>
                <p:nvPr/>
              </p:nvGrpSpPr>
              <p:grpSpPr bwMode="auto">
                <a:xfrm>
                  <a:off x="4924009" y="2353220"/>
                  <a:ext cx="3250335" cy="2285876"/>
                  <a:chOff x="3564" y="1150"/>
                  <a:chExt cx="1749" cy="1271"/>
                </a:xfrm>
                <a:grpFill/>
              </p:grpSpPr>
              <p:sp>
                <p:nvSpPr>
                  <p:cNvPr id="1042" name="Freeform 1117"/>
                  <p:cNvSpPr/>
                  <p:nvPr/>
                </p:nvSpPr>
                <p:spPr bwMode="auto">
                  <a:xfrm>
                    <a:off x="4621" y="1886"/>
                    <a:ext cx="35" cy="45"/>
                  </a:xfrm>
                  <a:custGeom>
                    <a:avLst/>
                    <a:gdLst>
                      <a:gd name="T0" fmla="*/ 4 w 36"/>
                      <a:gd name="T1" fmla="*/ 10 h 47"/>
                      <a:gd name="T2" fmla="*/ 8 w 36"/>
                      <a:gd name="T3" fmla="*/ 15 h 47"/>
                      <a:gd name="T4" fmla="*/ 2 w 36"/>
                      <a:gd name="T5" fmla="*/ 19 h 47"/>
                      <a:gd name="T6" fmla="*/ 4 w 36"/>
                      <a:gd name="T7" fmla="*/ 27 h 47"/>
                      <a:gd name="T8" fmla="*/ 2 w 36"/>
                      <a:gd name="T9" fmla="*/ 37 h 47"/>
                      <a:gd name="T10" fmla="*/ 0 w 36"/>
                      <a:gd name="T11" fmla="*/ 40 h 47"/>
                      <a:gd name="T12" fmla="*/ 2 w 36"/>
                      <a:gd name="T13" fmla="*/ 46 h 47"/>
                      <a:gd name="T14" fmla="*/ 2 w 36"/>
                      <a:gd name="T15" fmla="*/ 47 h 47"/>
                      <a:gd name="T16" fmla="*/ 2 w 36"/>
                      <a:gd name="T17" fmla="*/ 47 h 47"/>
                      <a:gd name="T18" fmla="*/ 20 w 36"/>
                      <a:gd name="T19" fmla="*/ 40 h 47"/>
                      <a:gd name="T20" fmla="*/ 30 w 36"/>
                      <a:gd name="T21" fmla="*/ 35 h 47"/>
                      <a:gd name="T22" fmla="*/ 33 w 36"/>
                      <a:gd name="T23" fmla="*/ 35 h 47"/>
                      <a:gd name="T24" fmla="*/ 33 w 36"/>
                      <a:gd name="T25" fmla="*/ 35 h 47"/>
                      <a:gd name="T26" fmla="*/ 36 w 36"/>
                      <a:gd name="T27" fmla="*/ 34 h 47"/>
                      <a:gd name="T28" fmla="*/ 36 w 36"/>
                      <a:gd name="T29" fmla="*/ 33 h 47"/>
                      <a:gd name="T30" fmla="*/ 32 w 36"/>
                      <a:gd name="T31" fmla="*/ 16 h 47"/>
                      <a:gd name="T32" fmla="*/ 22 w 36"/>
                      <a:gd name="T33" fmla="*/ 0 h 47"/>
                      <a:gd name="T34" fmla="*/ 22 w 36"/>
                      <a:gd name="T35" fmla="*/ 0 h 47"/>
                      <a:gd name="T36" fmla="*/ 22 w 36"/>
                      <a:gd name="T37" fmla="*/ 0 h 47"/>
                      <a:gd name="T38" fmla="*/ 21 w 36"/>
                      <a:gd name="T39" fmla="*/ 0 h 47"/>
                      <a:gd name="T40" fmla="*/ 20 w 36"/>
                      <a:gd name="T41" fmla="*/ 1 h 47"/>
                      <a:gd name="T42" fmla="*/ 19 w 36"/>
                      <a:gd name="T43" fmla="*/ 1 h 47"/>
                      <a:gd name="T44" fmla="*/ 19 w 36"/>
                      <a:gd name="T45" fmla="*/ 1 h 47"/>
                      <a:gd name="T46" fmla="*/ 17 w 36"/>
                      <a:gd name="T47" fmla="*/ 1 h 47"/>
                      <a:gd name="T48" fmla="*/ 8 w 36"/>
                      <a:gd name="T49" fmla="*/ 3 h 47"/>
                      <a:gd name="T50" fmla="*/ 5 w 36"/>
                      <a:gd name="T51" fmla="*/ 5 h 47"/>
                      <a:gd name="T52" fmla="*/ 3 w 36"/>
                      <a:gd name="T53" fmla="*/ 7 h 47"/>
                      <a:gd name="T54" fmla="*/ 2 w 36"/>
                      <a:gd name="T55" fmla="*/ 7 h 47"/>
                      <a:gd name="T56" fmla="*/ 3 w 36"/>
                      <a:gd name="T57" fmla="*/ 8 h 47"/>
                      <a:gd name="T58" fmla="*/ 4 w 36"/>
                      <a:gd name="T59" fmla="*/ 10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36" h="47">
                        <a:moveTo>
                          <a:pt x="4" y="10"/>
                        </a:moveTo>
                        <a:cubicBezTo>
                          <a:pt x="6" y="11"/>
                          <a:pt x="8" y="13"/>
                          <a:pt x="8" y="15"/>
                        </a:cubicBezTo>
                        <a:cubicBezTo>
                          <a:pt x="8" y="18"/>
                          <a:pt x="5" y="20"/>
                          <a:pt x="2" y="19"/>
                        </a:cubicBezTo>
                        <a:cubicBezTo>
                          <a:pt x="2" y="20"/>
                          <a:pt x="2" y="23"/>
                          <a:pt x="4" y="27"/>
                        </a:cubicBezTo>
                        <a:cubicBezTo>
                          <a:pt x="6" y="30"/>
                          <a:pt x="4" y="35"/>
                          <a:pt x="2" y="37"/>
                        </a:cubicBezTo>
                        <a:cubicBezTo>
                          <a:pt x="1" y="38"/>
                          <a:pt x="0" y="40"/>
                          <a:pt x="0" y="40"/>
                        </a:cubicBezTo>
                        <a:cubicBezTo>
                          <a:pt x="2" y="42"/>
                          <a:pt x="2" y="45"/>
                          <a:pt x="2" y="46"/>
                        </a:cubicBezTo>
                        <a:cubicBezTo>
                          <a:pt x="2" y="47"/>
                          <a:pt x="2" y="47"/>
                          <a:pt x="2" y="47"/>
                        </a:cubicBezTo>
                        <a:cubicBezTo>
                          <a:pt x="2" y="47"/>
                          <a:pt x="2" y="47"/>
                          <a:pt x="2" y="47"/>
                        </a:cubicBezTo>
                        <a:cubicBezTo>
                          <a:pt x="6" y="47"/>
                          <a:pt x="16" y="45"/>
                          <a:pt x="20" y="40"/>
                        </a:cubicBezTo>
                        <a:cubicBezTo>
                          <a:pt x="24" y="36"/>
                          <a:pt x="27" y="35"/>
                          <a:pt x="30" y="35"/>
                        </a:cubicBezTo>
                        <a:cubicBezTo>
                          <a:pt x="31" y="35"/>
                          <a:pt x="32" y="35"/>
                          <a:pt x="33" y="35"/>
                        </a:cubicBezTo>
                        <a:cubicBezTo>
                          <a:pt x="33" y="35"/>
                          <a:pt x="33" y="35"/>
                          <a:pt x="33" y="35"/>
                        </a:cubicBezTo>
                        <a:cubicBezTo>
                          <a:pt x="34" y="35"/>
                          <a:pt x="35" y="35"/>
                          <a:pt x="36" y="34"/>
                        </a:cubicBezTo>
                        <a:cubicBezTo>
                          <a:pt x="36" y="34"/>
                          <a:pt x="36" y="34"/>
                          <a:pt x="36" y="33"/>
                        </a:cubicBezTo>
                        <a:cubicBezTo>
                          <a:pt x="34" y="30"/>
                          <a:pt x="32" y="24"/>
                          <a:pt x="32" y="16"/>
                        </a:cubicBezTo>
                        <a:cubicBezTo>
                          <a:pt x="33" y="13"/>
                          <a:pt x="29" y="7"/>
                          <a:pt x="22" y="0"/>
                        </a:cubicBezTo>
                        <a:cubicBezTo>
                          <a:pt x="22" y="0"/>
                          <a:pt x="22" y="0"/>
                          <a:pt x="22" y="0"/>
                        </a:cubicBezTo>
                        <a:cubicBezTo>
                          <a:pt x="22" y="0"/>
                          <a:pt x="22" y="0"/>
                          <a:pt x="22" y="0"/>
                        </a:cubicBezTo>
                        <a:cubicBezTo>
                          <a:pt x="22" y="0"/>
                          <a:pt x="21" y="0"/>
                          <a:pt x="21" y="0"/>
                        </a:cubicBezTo>
                        <a:cubicBezTo>
                          <a:pt x="21" y="1"/>
                          <a:pt x="20" y="1"/>
                          <a:pt x="20" y="1"/>
                        </a:cubicBezTo>
                        <a:cubicBezTo>
                          <a:pt x="20" y="1"/>
                          <a:pt x="19" y="1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1"/>
                          <a:pt x="17" y="1"/>
                          <a:pt x="17" y="1"/>
                        </a:cubicBezTo>
                        <a:cubicBezTo>
                          <a:pt x="10" y="1"/>
                          <a:pt x="8" y="2"/>
                          <a:pt x="8" y="3"/>
                        </a:cubicBezTo>
                        <a:cubicBezTo>
                          <a:pt x="7" y="4"/>
                          <a:pt x="6" y="4"/>
                          <a:pt x="5" y="5"/>
                        </a:cubicBezTo>
                        <a:cubicBezTo>
                          <a:pt x="4" y="6"/>
                          <a:pt x="3" y="6"/>
                          <a:pt x="3" y="7"/>
                        </a:cubicBezTo>
                        <a:cubicBezTo>
                          <a:pt x="3" y="7"/>
                          <a:pt x="2" y="7"/>
                          <a:pt x="2" y="7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9"/>
                          <a:pt x="3" y="10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43" name="Freeform 1118"/>
                  <p:cNvSpPr/>
                  <p:nvPr/>
                </p:nvSpPr>
                <p:spPr bwMode="auto">
                  <a:xfrm>
                    <a:off x="4217" y="2032"/>
                    <a:ext cx="39" cy="47"/>
                  </a:xfrm>
                  <a:custGeom>
                    <a:avLst/>
                    <a:gdLst>
                      <a:gd name="T0" fmla="*/ 29 w 40"/>
                      <a:gd name="T1" fmla="*/ 36 h 49"/>
                      <a:gd name="T2" fmla="*/ 28 w 40"/>
                      <a:gd name="T3" fmla="*/ 34 h 49"/>
                      <a:gd name="T4" fmla="*/ 28 w 40"/>
                      <a:gd name="T5" fmla="*/ 34 h 49"/>
                      <a:gd name="T6" fmla="*/ 28 w 40"/>
                      <a:gd name="T7" fmla="*/ 32 h 49"/>
                      <a:gd name="T8" fmla="*/ 28 w 40"/>
                      <a:gd name="T9" fmla="*/ 32 h 49"/>
                      <a:gd name="T10" fmla="*/ 28 w 40"/>
                      <a:gd name="T11" fmla="*/ 30 h 49"/>
                      <a:gd name="T12" fmla="*/ 33 w 40"/>
                      <a:gd name="T13" fmla="*/ 23 h 49"/>
                      <a:gd name="T14" fmla="*/ 40 w 40"/>
                      <a:gd name="T15" fmla="*/ 14 h 49"/>
                      <a:gd name="T16" fmla="*/ 34 w 40"/>
                      <a:gd name="T17" fmla="*/ 13 h 49"/>
                      <a:gd name="T18" fmla="*/ 21 w 40"/>
                      <a:gd name="T19" fmla="*/ 14 h 49"/>
                      <a:gd name="T20" fmla="*/ 21 w 40"/>
                      <a:gd name="T21" fmla="*/ 14 h 49"/>
                      <a:gd name="T22" fmla="*/ 20 w 40"/>
                      <a:gd name="T23" fmla="*/ 13 h 49"/>
                      <a:gd name="T24" fmla="*/ 14 w 40"/>
                      <a:gd name="T25" fmla="*/ 6 h 49"/>
                      <a:gd name="T26" fmla="*/ 8 w 40"/>
                      <a:gd name="T27" fmla="*/ 2 h 49"/>
                      <a:gd name="T28" fmla="*/ 3 w 40"/>
                      <a:gd name="T29" fmla="*/ 0 h 49"/>
                      <a:gd name="T30" fmla="*/ 2 w 40"/>
                      <a:gd name="T31" fmla="*/ 0 h 49"/>
                      <a:gd name="T32" fmla="*/ 0 w 40"/>
                      <a:gd name="T33" fmla="*/ 1 h 49"/>
                      <a:gd name="T34" fmla="*/ 0 w 40"/>
                      <a:gd name="T35" fmla="*/ 2 h 49"/>
                      <a:gd name="T36" fmla="*/ 3 w 40"/>
                      <a:gd name="T37" fmla="*/ 4 h 49"/>
                      <a:gd name="T38" fmla="*/ 8 w 40"/>
                      <a:gd name="T39" fmla="*/ 10 h 49"/>
                      <a:gd name="T40" fmla="*/ 3 w 40"/>
                      <a:gd name="T41" fmla="*/ 14 h 49"/>
                      <a:gd name="T42" fmla="*/ 2 w 40"/>
                      <a:gd name="T43" fmla="*/ 14 h 49"/>
                      <a:gd name="T44" fmla="*/ 5 w 40"/>
                      <a:gd name="T45" fmla="*/ 30 h 49"/>
                      <a:gd name="T46" fmla="*/ 5 w 40"/>
                      <a:gd name="T47" fmla="*/ 32 h 49"/>
                      <a:gd name="T48" fmla="*/ 5 w 40"/>
                      <a:gd name="T49" fmla="*/ 33 h 49"/>
                      <a:gd name="T50" fmla="*/ 6 w 40"/>
                      <a:gd name="T51" fmla="*/ 34 h 49"/>
                      <a:gd name="T52" fmla="*/ 6 w 40"/>
                      <a:gd name="T53" fmla="*/ 35 h 49"/>
                      <a:gd name="T54" fmla="*/ 6 w 40"/>
                      <a:gd name="T55" fmla="*/ 36 h 49"/>
                      <a:gd name="T56" fmla="*/ 7 w 40"/>
                      <a:gd name="T57" fmla="*/ 37 h 49"/>
                      <a:gd name="T58" fmla="*/ 7 w 40"/>
                      <a:gd name="T59" fmla="*/ 39 h 49"/>
                      <a:gd name="T60" fmla="*/ 7 w 40"/>
                      <a:gd name="T61" fmla="*/ 40 h 49"/>
                      <a:gd name="T62" fmla="*/ 8 w 40"/>
                      <a:gd name="T63" fmla="*/ 42 h 49"/>
                      <a:gd name="T64" fmla="*/ 8 w 40"/>
                      <a:gd name="T65" fmla="*/ 43 h 49"/>
                      <a:gd name="T66" fmla="*/ 8 w 40"/>
                      <a:gd name="T67" fmla="*/ 45 h 49"/>
                      <a:gd name="T68" fmla="*/ 8 w 40"/>
                      <a:gd name="T69" fmla="*/ 46 h 49"/>
                      <a:gd name="T70" fmla="*/ 8 w 40"/>
                      <a:gd name="T71" fmla="*/ 48 h 49"/>
                      <a:gd name="T72" fmla="*/ 9 w 40"/>
                      <a:gd name="T73" fmla="*/ 49 h 49"/>
                      <a:gd name="T74" fmla="*/ 9 w 40"/>
                      <a:gd name="T75" fmla="*/ 49 h 49"/>
                      <a:gd name="T76" fmla="*/ 9 w 40"/>
                      <a:gd name="T77" fmla="*/ 49 h 49"/>
                      <a:gd name="T78" fmla="*/ 14 w 40"/>
                      <a:gd name="T79" fmla="*/ 48 h 49"/>
                      <a:gd name="T80" fmla="*/ 21 w 40"/>
                      <a:gd name="T81" fmla="*/ 45 h 49"/>
                      <a:gd name="T82" fmla="*/ 30 w 40"/>
                      <a:gd name="T83" fmla="*/ 38 h 49"/>
                      <a:gd name="T84" fmla="*/ 30 w 40"/>
                      <a:gd name="T85" fmla="*/ 37 h 49"/>
                      <a:gd name="T86" fmla="*/ 29 w 40"/>
                      <a:gd name="T87" fmla="*/ 36 h 49"/>
                      <a:gd name="T88" fmla="*/ 29 w 40"/>
                      <a:gd name="T89" fmla="*/ 36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40" h="49">
                        <a:moveTo>
                          <a:pt x="29" y="36"/>
                        </a:moveTo>
                        <a:cubicBezTo>
                          <a:pt x="29" y="35"/>
                          <a:pt x="28" y="35"/>
                          <a:pt x="28" y="34"/>
                        </a:cubicBezTo>
                        <a:cubicBezTo>
                          <a:pt x="28" y="34"/>
                          <a:pt x="28" y="34"/>
                          <a:pt x="28" y="34"/>
                        </a:cubicBezTo>
                        <a:cubicBezTo>
                          <a:pt x="28" y="33"/>
                          <a:pt x="28" y="33"/>
                          <a:pt x="28" y="32"/>
                        </a:cubicBezTo>
                        <a:cubicBezTo>
                          <a:pt x="28" y="32"/>
                          <a:pt x="28" y="32"/>
                          <a:pt x="28" y="32"/>
                        </a:cubicBezTo>
                        <a:cubicBezTo>
                          <a:pt x="28" y="31"/>
                          <a:pt x="28" y="30"/>
                          <a:pt x="28" y="30"/>
                        </a:cubicBezTo>
                        <a:cubicBezTo>
                          <a:pt x="28" y="26"/>
                          <a:pt x="30" y="23"/>
                          <a:pt x="33" y="23"/>
                        </a:cubicBezTo>
                        <a:cubicBezTo>
                          <a:pt x="36" y="23"/>
                          <a:pt x="40" y="16"/>
                          <a:pt x="40" y="14"/>
                        </a:cubicBezTo>
                        <a:cubicBezTo>
                          <a:pt x="39" y="13"/>
                          <a:pt x="36" y="13"/>
                          <a:pt x="34" y="13"/>
                        </a:cubicBezTo>
                        <a:cubicBezTo>
                          <a:pt x="30" y="13"/>
                          <a:pt x="21" y="14"/>
                          <a:pt x="21" y="14"/>
                        </a:cubicBezTo>
                        <a:cubicBezTo>
                          <a:pt x="21" y="14"/>
                          <a:pt x="21" y="14"/>
                          <a:pt x="21" y="14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14" y="11"/>
                          <a:pt x="14" y="6"/>
                        </a:cubicBezTo>
                        <a:cubicBezTo>
                          <a:pt x="14" y="4"/>
                          <a:pt x="13" y="2"/>
                          <a:pt x="8" y="2"/>
                        </a:cubicBezTo>
                        <a:cubicBezTo>
                          <a:pt x="5" y="2"/>
                          <a:pt x="4" y="1"/>
                          <a:pt x="3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2" y="0"/>
                          <a:pt x="1" y="0"/>
                          <a:pt x="0" y="1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3"/>
                          <a:pt x="2" y="3"/>
                          <a:pt x="3" y="4"/>
                        </a:cubicBezTo>
                        <a:cubicBezTo>
                          <a:pt x="5" y="5"/>
                          <a:pt x="9" y="7"/>
                          <a:pt x="8" y="10"/>
                        </a:cubicBezTo>
                        <a:cubicBezTo>
                          <a:pt x="7" y="13"/>
                          <a:pt x="5" y="14"/>
                          <a:pt x="3" y="14"/>
                        </a:cubicBezTo>
                        <a:cubicBezTo>
                          <a:pt x="3" y="14"/>
                          <a:pt x="2" y="14"/>
                          <a:pt x="2" y="14"/>
                        </a:cubicBezTo>
                        <a:cubicBezTo>
                          <a:pt x="1" y="18"/>
                          <a:pt x="3" y="26"/>
                          <a:pt x="5" y="30"/>
                        </a:cubicBezTo>
                        <a:cubicBezTo>
                          <a:pt x="5" y="31"/>
                          <a:pt x="5" y="31"/>
                          <a:pt x="5" y="32"/>
                        </a:cubicBezTo>
                        <a:cubicBezTo>
                          <a:pt x="5" y="32"/>
                          <a:pt x="5" y="32"/>
                          <a:pt x="5" y="33"/>
                        </a:cubicBezTo>
                        <a:cubicBezTo>
                          <a:pt x="6" y="33"/>
                          <a:pt x="6" y="33"/>
                          <a:pt x="6" y="34"/>
                        </a:cubicBezTo>
                        <a:cubicBezTo>
                          <a:pt x="6" y="34"/>
                          <a:pt x="6" y="35"/>
                          <a:pt x="6" y="35"/>
                        </a:cubicBezTo>
                        <a:cubicBezTo>
                          <a:pt x="6" y="35"/>
                          <a:pt x="6" y="36"/>
                          <a:pt x="6" y="36"/>
                        </a:cubicBezTo>
                        <a:cubicBezTo>
                          <a:pt x="7" y="37"/>
                          <a:pt x="7" y="37"/>
                          <a:pt x="7" y="37"/>
                        </a:cubicBezTo>
                        <a:cubicBezTo>
                          <a:pt x="7" y="38"/>
                          <a:pt x="7" y="38"/>
                          <a:pt x="7" y="39"/>
                        </a:cubicBezTo>
                        <a:cubicBezTo>
                          <a:pt x="7" y="39"/>
                          <a:pt x="7" y="40"/>
                          <a:pt x="7" y="40"/>
                        </a:cubicBezTo>
                        <a:cubicBezTo>
                          <a:pt x="7" y="41"/>
                          <a:pt x="8" y="41"/>
                          <a:pt x="8" y="42"/>
                        </a:cubicBezTo>
                        <a:cubicBezTo>
                          <a:pt x="8" y="42"/>
                          <a:pt x="8" y="43"/>
                          <a:pt x="8" y="43"/>
                        </a:cubicBezTo>
                        <a:cubicBezTo>
                          <a:pt x="8" y="43"/>
                          <a:pt x="8" y="44"/>
                          <a:pt x="8" y="45"/>
                        </a:cubicBezTo>
                        <a:cubicBezTo>
                          <a:pt x="8" y="45"/>
                          <a:pt x="8" y="45"/>
                          <a:pt x="8" y="46"/>
                        </a:cubicBezTo>
                        <a:cubicBezTo>
                          <a:pt x="8" y="47"/>
                          <a:pt x="8" y="47"/>
                          <a:pt x="8" y="48"/>
                        </a:cubicBezTo>
                        <a:cubicBezTo>
                          <a:pt x="9" y="48"/>
                          <a:pt x="9" y="49"/>
                          <a:pt x="9" y="49"/>
                        </a:cubicBezTo>
                        <a:cubicBezTo>
                          <a:pt x="9" y="49"/>
                          <a:pt x="9" y="49"/>
                          <a:pt x="9" y="49"/>
                        </a:cubicBezTo>
                        <a:cubicBezTo>
                          <a:pt x="9" y="49"/>
                          <a:pt x="9" y="49"/>
                          <a:pt x="9" y="49"/>
                        </a:cubicBezTo>
                        <a:cubicBezTo>
                          <a:pt x="11" y="48"/>
                          <a:pt x="12" y="48"/>
                          <a:pt x="14" y="48"/>
                        </a:cubicBezTo>
                        <a:cubicBezTo>
                          <a:pt x="19" y="48"/>
                          <a:pt x="21" y="47"/>
                          <a:pt x="21" y="45"/>
                        </a:cubicBezTo>
                        <a:cubicBezTo>
                          <a:pt x="22" y="40"/>
                          <a:pt x="26" y="37"/>
                          <a:pt x="30" y="38"/>
                        </a:cubicBezTo>
                        <a:cubicBezTo>
                          <a:pt x="30" y="38"/>
                          <a:pt x="30" y="38"/>
                          <a:pt x="30" y="37"/>
                        </a:cubicBezTo>
                        <a:cubicBezTo>
                          <a:pt x="29" y="37"/>
                          <a:pt x="29" y="37"/>
                          <a:pt x="29" y="36"/>
                        </a:cubicBezTo>
                        <a:cubicBezTo>
                          <a:pt x="29" y="36"/>
                          <a:pt x="29" y="36"/>
                          <a:pt x="29" y="3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44" name="Freeform 1119"/>
                  <p:cNvSpPr/>
                  <p:nvPr/>
                </p:nvSpPr>
                <p:spPr bwMode="auto">
                  <a:xfrm>
                    <a:off x="4248" y="2063"/>
                    <a:ext cx="10" cy="25"/>
                  </a:xfrm>
                  <a:custGeom>
                    <a:avLst/>
                    <a:gdLst>
                      <a:gd name="T0" fmla="*/ 10 w 11"/>
                      <a:gd name="T1" fmla="*/ 14 h 26"/>
                      <a:gd name="T2" fmla="*/ 10 w 11"/>
                      <a:gd name="T3" fmla="*/ 11 h 26"/>
                      <a:gd name="T4" fmla="*/ 10 w 11"/>
                      <a:gd name="T5" fmla="*/ 9 h 26"/>
                      <a:gd name="T6" fmla="*/ 8 w 11"/>
                      <a:gd name="T7" fmla="*/ 2 h 26"/>
                      <a:gd name="T8" fmla="*/ 8 w 11"/>
                      <a:gd name="T9" fmla="*/ 0 h 26"/>
                      <a:gd name="T10" fmla="*/ 7 w 11"/>
                      <a:gd name="T11" fmla="*/ 1 h 26"/>
                      <a:gd name="T12" fmla="*/ 1 w 11"/>
                      <a:gd name="T13" fmla="*/ 7 h 26"/>
                      <a:gd name="T14" fmla="*/ 0 w 11"/>
                      <a:gd name="T15" fmla="*/ 7 h 26"/>
                      <a:gd name="T16" fmla="*/ 6 w 11"/>
                      <a:gd name="T17" fmla="*/ 23 h 26"/>
                      <a:gd name="T18" fmla="*/ 7 w 11"/>
                      <a:gd name="T19" fmla="*/ 26 h 26"/>
                      <a:gd name="T20" fmla="*/ 8 w 11"/>
                      <a:gd name="T21" fmla="*/ 25 h 26"/>
                      <a:gd name="T22" fmla="*/ 8 w 11"/>
                      <a:gd name="T23" fmla="*/ 24 h 26"/>
                      <a:gd name="T24" fmla="*/ 11 w 11"/>
                      <a:gd name="T25" fmla="*/ 18 h 26"/>
                      <a:gd name="T26" fmla="*/ 10 w 11"/>
                      <a:gd name="T27" fmla="*/ 15 h 26"/>
                      <a:gd name="T28" fmla="*/ 10 w 11"/>
                      <a:gd name="T29" fmla="*/ 14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1" h="26">
                        <a:moveTo>
                          <a:pt x="10" y="14"/>
                        </a:moveTo>
                        <a:cubicBezTo>
                          <a:pt x="10" y="13"/>
                          <a:pt x="10" y="12"/>
                          <a:pt x="10" y="11"/>
                        </a:cubicBezTo>
                        <a:cubicBezTo>
                          <a:pt x="10" y="10"/>
                          <a:pt x="10" y="10"/>
                          <a:pt x="10" y="9"/>
                        </a:cubicBezTo>
                        <a:cubicBezTo>
                          <a:pt x="9" y="7"/>
                          <a:pt x="9" y="4"/>
                          <a:pt x="8" y="2"/>
                        </a:cubicBezTo>
                        <a:cubicBezTo>
                          <a:pt x="8" y="1"/>
                          <a:pt x="8" y="1"/>
                          <a:pt x="8" y="0"/>
                        </a:cubicBezTo>
                        <a:cubicBezTo>
                          <a:pt x="8" y="0"/>
                          <a:pt x="8" y="1"/>
                          <a:pt x="7" y="1"/>
                        </a:cubicBezTo>
                        <a:cubicBezTo>
                          <a:pt x="6" y="4"/>
                          <a:pt x="4" y="7"/>
                          <a:pt x="1" y="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3" y="11"/>
                          <a:pt x="6" y="19"/>
                          <a:pt x="6" y="23"/>
                        </a:cubicBezTo>
                        <a:cubicBezTo>
                          <a:pt x="6" y="24"/>
                          <a:pt x="6" y="25"/>
                          <a:pt x="7" y="26"/>
                        </a:cubicBezTo>
                        <a:cubicBezTo>
                          <a:pt x="7" y="25"/>
                          <a:pt x="8" y="25"/>
                          <a:pt x="8" y="25"/>
                        </a:cubicBezTo>
                        <a:cubicBezTo>
                          <a:pt x="8" y="24"/>
                          <a:pt x="8" y="24"/>
                          <a:pt x="8" y="24"/>
                        </a:cubicBezTo>
                        <a:cubicBezTo>
                          <a:pt x="9" y="22"/>
                          <a:pt x="10" y="20"/>
                          <a:pt x="11" y="18"/>
                        </a:cubicBezTo>
                        <a:cubicBezTo>
                          <a:pt x="11" y="17"/>
                          <a:pt x="11" y="16"/>
                          <a:pt x="10" y="15"/>
                        </a:cubicBezTo>
                        <a:cubicBezTo>
                          <a:pt x="10" y="14"/>
                          <a:pt x="10" y="14"/>
                          <a:pt x="10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45" name="Freeform 1120"/>
                  <p:cNvSpPr/>
                  <p:nvPr/>
                </p:nvSpPr>
                <p:spPr bwMode="auto">
                  <a:xfrm>
                    <a:off x="4008" y="1922"/>
                    <a:ext cx="294" cy="311"/>
                  </a:xfrm>
                  <a:custGeom>
                    <a:avLst/>
                    <a:gdLst>
                      <a:gd name="T0" fmla="*/ 267 w 308"/>
                      <a:gd name="T1" fmla="*/ 152 h 326"/>
                      <a:gd name="T2" fmla="*/ 280 w 308"/>
                      <a:gd name="T3" fmla="*/ 137 h 326"/>
                      <a:gd name="T4" fmla="*/ 293 w 308"/>
                      <a:gd name="T5" fmla="*/ 104 h 326"/>
                      <a:gd name="T6" fmla="*/ 307 w 308"/>
                      <a:gd name="T7" fmla="*/ 93 h 326"/>
                      <a:gd name="T8" fmla="*/ 304 w 308"/>
                      <a:gd name="T9" fmla="*/ 90 h 326"/>
                      <a:gd name="T10" fmla="*/ 300 w 308"/>
                      <a:gd name="T11" fmla="*/ 83 h 326"/>
                      <a:gd name="T12" fmla="*/ 276 w 308"/>
                      <a:gd name="T13" fmla="*/ 85 h 326"/>
                      <a:gd name="T14" fmla="*/ 261 w 308"/>
                      <a:gd name="T15" fmla="*/ 97 h 326"/>
                      <a:gd name="T16" fmla="*/ 258 w 308"/>
                      <a:gd name="T17" fmla="*/ 98 h 326"/>
                      <a:gd name="T18" fmla="*/ 258 w 308"/>
                      <a:gd name="T19" fmla="*/ 108 h 326"/>
                      <a:gd name="T20" fmla="*/ 242 w 308"/>
                      <a:gd name="T21" fmla="*/ 110 h 326"/>
                      <a:gd name="T22" fmla="*/ 227 w 308"/>
                      <a:gd name="T23" fmla="*/ 107 h 326"/>
                      <a:gd name="T24" fmla="*/ 224 w 308"/>
                      <a:gd name="T25" fmla="*/ 107 h 326"/>
                      <a:gd name="T26" fmla="*/ 222 w 308"/>
                      <a:gd name="T27" fmla="*/ 104 h 326"/>
                      <a:gd name="T28" fmla="*/ 222 w 308"/>
                      <a:gd name="T29" fmla="*/ 102 h 326"/>
                      <a:gd name="T30" fmla="*/ 221 w 308"/>
                      <a:gd name="T31" fmla="*/ 94 h 326"/>
                      <a:gd name="T32" fmla="*/ 218 w 308"/>
                      <a:gd name="T33" fmla="*/ 101 h 326"/>
                      <a:gd name="T34" fmla="*/ 188 w 308"/>
                      <a:gd name="T35" fmla="*/ 110 h 326"/>
                      <a:gd name="T36" fmla="*/ 162 w 308"/>
                      <a:gd name="T37" fmla="*/ 102 h 326"/>
                      <a:gd name="T38" fmla="*/ 136 w 308"/>
                      <a:gd name="T39" fmla="*/ 88 h 326"/>
                      <a:gd name="T40" fmla="*/ 135 w 308"/>
                      <a:gd name="T41" fmla="*/ 68 h 326"/>
                      <a:gd name="T42" fmla="*/ 136 w 308"/>
                      <a:gd name="T43" fmla="*/ 66 h 326"/>
                      <a:gd name="T44" fmla="*/ 132 w 308"/>
                      <a:gd name="T45" fmla="*/ 62 h 326"/>
                      <a:gd name="T46" fmla="*/ 112 w 308"/>
                      <a:gd name="T47" fmla="*/ 41 h 326"/>
                      <a:gd name="T48" fmla="*/ 121 w 308"/>
                      <a:gd name="T49" fmla="*/ 32 h 326"/>
                      <a:gd name="T50" fmla="*/ 116 w 308"/>
                      <a:gd name="T51" fmla="*/ 16 h 326"/>
                      <a:gd name="T52" fmla="*/ 116 w 308"/>
                      <a:gd name="T53" fmla="*/ 13 h 326"/>
                      <a:gd name="T54" fmla="*/ 106 w 308"/>
                      <a:gd name="T55" fmla="*/ 1 h 326"/>
                      <a:gd name="T56" fmla="*/ 102 w 308"/>
                      <a:gd name="T57" fmla="*/ 1 h 326"/>
                      <a:gd name="T58" fmla="*/ 97 w 308"/>
                      <a:gd name="T59" fmla="*/ 8 h 326"/>
                      <a:gd name="T60" fmla="*/ 83 w 308"/>
                      <a:gd name="T61" fmla="*/ 13 h 326"/>
                      <a:gd name="T62" fmla="*/ 64 w 308"/>
                      <a:gd name="T63" fmla="*/ 11 h 326"/>
                      <a:gd name="T64" fmla="*/ 67 w 308"/>
                      <a:gd name="T65" fmla="*/ 27 h 326"/>
                      <a:gd name="T66" fmla="*/ 79 w 308"/>
                      <a:gd name="T67" fmla="*/ 38 h 326"/>
                      <a:gd name="T68" fmla="*/ 68 w 308"/>
                      <a:gd name="T69" fmla="*/ 59 h 326"/>
                      <a:gd name="T70" fmla="*/ 53 w 308"/>
                      <a:gd name="T71" fmla="*/ 82 h 326"/>
                      <a:gd name="T72" fmla="*/ 36 w 308"/>
                      <a:gd name="T73" fmla="*/ 97 h 326"/>
                      <a:gd name="T74" fmla="*/ 23 w 308"/>
                      <a:gd name="T75" fmla="*/ 97 h 326"/>
                      <a:gd name="T76" fmla="*/ 21 w 308"/>
                      <a:gd name="T77" fmla="*/ 113 h 326"/>
                      <a:gd name="T78" fmla="*/ 8 w 308"/>
                      <a:gd name="T79" fmla="*/ 140 h 326"/>
                      <a:gd name="T80" fmla="*/ 2 w 308"/>
                      <a:gd name="T81" fmla="*/ 148 h 326"/>
                      <a:gd name="T82" fmla="*/ 9 w 308"/>
                      <a:gd name="T83" fmla="*/ 162 h 326"/>
                      <a:gd name="T84" fmla="*/ 43 w 308"/>
                      <a:gd name="T85" fmla="*/ 161 h 326"/>
                      <a:gd name="T86" fmla="*/ 50 w 308"/>
                      <a:gd name="T87" fmla="*/ 198 h 326"/>
                      <a:gd name="T88" fmla="*/ 73 w 308"/>
                      <a:gd name="T89" fmla="*/ 270 h 326"/>
                      <a:gd name="T90" fmla="*/ 106 w 308"/>
                      <a:gd name="T91" fmla="*/ 320 h 326"/>
                      <a:gd name="T92" fmla="*/ 127 w 308"/>
                      <a:gd name="T93" fmla="*/ 279 h 326"/>
                      <a:gd name="T94" fmla="*/ 145 w 308"/>
                      <a:gd name="T95" fmla="*/ 229 h 326"/>
                      <a:gd name="T96" fmla="*/ 198 w 308"/>
                      <a:gd name="T97" fmla="*/ 185 h 326"/>
                      <a:gd name="T98" fmla="*/ 224 w 308"/>
                      <a:gd name="T99" fmla="*/ 165 h 326"/>
                      <a:gd name="T100" fmla="*/ 223 w 308"/>
                      <a:gd name="T101" fmla="*/ 159 h 326"/>
                      <a:gd name="T102" fmla="*/ 221 w 308"/>
                      <a:gd name="T103" fmla="*/ 152 h 326"/>
                      <a:gd name="T104" fmla="*/ 217 w 308"/>
                      <a:gd name="T105" fmla="*/ 130 h 326"/>
                      <a:gd name="T106" fmla="*/ 216 w 308"/>
                      <a:gd name="T107" fmla="*/ 115 h 326"/>
                      <a:gd name="T108" fmla="*/ 240 w 308"/>
                      <a:gd name="T109" fmla="*/ 126 h 326"/>
                      <a:gd name="T110" fmla="*/ 252 w 308"/>
                      <a:gd name="T111" fmla="*/ 151 h 326"/>
                      <a:gd name="T112" fmla="*/ 265 w 308"/>
                      <a:gd name="T113" fmla="*/ 162 h 3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308" h="326">
                        <a:moveTo>
                          <a:pt x="265" y="162"/>
                        </a:moveTo>
                        <a:cubicBezTo>
                          <a:pt x="266" y="161"/>
                          <a:pt x="266" y="161"/>
                          <a:pt x="266" y="161"/>
                        </a:cubicBezTo>
                        <a:cubicBezTo>
                          <a:pt x="266" y="161"/>
                          <a:pt x="266" y="160"/>
                          <a:pt x="266" y="160"/>
                        </a:cubicBezTo>
                        <a:cubicBezTo>
                          <a:pt x="266" y="160"/>
                          <a:pt x="266" y="159"/>
                          <a:pt x="266" y="159"/>
                        </a:cubicBezTo>
                        <a:cubicBezTo>
                          <a:pt x="266" y="156"/>
                          <a:pt x="266" y="154"/>
                          <a:pt x="267" y="152"/>
                        </a:cubicBezTo>
                        <a:cubicBezTo>
                          <a:pt x="268" y="151"/>
                          <a:pt x="268" y="148"/>
                          <a:pt x="268" y="146"/>
                        </a:cubicBezTo>
                        <a:cubicBezTo>
                          <a:pt x="268" y="143"/>
                          <a:pt x="269" y="140"/>
                          <a:pt x="271" y="140"/>
                        </a:cubicBezTo>
                        <a:cubicBezTo>
                          <a:pt x="272" y="140"/>
                          <a:pt x="272" y="140"/>
                          <a:pt x="274" y="141"/>
                        </a:cubicBezTo>
                        <a:cubicBezTo>
                          <a:pt x="275" y="141"/>
                          <a:pt x="277" y="141"/>
                          <a:pt x="278" y="141"/>
                        </a:cubicBezTo>
                        <a:cubicBezTo>
                          <a:pt x="278" y="140"/>
                          <a:pt x="279" y="139"/>
                          <a:pt x="280" y="137"/>
                        </a:cubicBezTo>
                        <a:cubicBezTo>
                          <a:pt x="281" y="134"/>
                          <a:pt x="282" y="131"/>
                          <a:pt x="282" y="129"/>
                        </a:cubicBezTo>
                        <a:cubicBezTo>
                          <a:pt x="281" y="126"/>
                          <a:pt x="283" y="124"/>
                          <a:pt x="284" y="121"/>
                        </a:cubicBezTo>
                        <a:cubicBezTo>
                          <a:pt x="284" y="119"/>
                          <a:pt x="285" y="117"/>
                          <a:pt x="285" y="115"/>
                        </a:cubicBezTo>
                        <a:cubicBezTo>
                          <a:pt x="285" y="110"/>
                          <a:pt x="288" y="108"/>
                          <a:pt x="291" y="106"/>
                        </a:cubicBezTo>
                        <a:cubicBezTo>
                          <a:pt x="292" y="106"/>
                          <a:pt x="293" y="105"/>
                          <a:pt x="293" y="104"/>
                        </a:cubicBezTo>
                        <a:cubicBezTo>
                          <a:pt x="295" y="103"/>
                          <a:pt x="300" y="99"/>
                          <a:pt x="303" y="99"/>
                        </a:cubicBezTo>
                        <a:cubicBezTo>
                          <a:pt x="304" y="99"/>
                          <a:pt x="305" y="100"/>
                          <a:pt x="306" y="101"/>
                        </a:cubicBezTo>
                        <a:cubicBezTo>
                          <a:pt x="306" y="101"/>
                          <a:pt x="306" y="101"/>
                          <a:pt x="306" y="102"/>
                        </a:cubicBezTo>
                        <a:cubicBezTo>
                          <a:pt x="305" y="99"/>
                          <a:pt x="305" y="97"/>
                          <a:pt x="305" y="95"/>
                        </a:cubicBezTo>
                        <a:cubicBezTo>
                          <a:pt x="305" y="94"/>
                          <a:pt x="306" y="93"/>
                          <a:pt x="307" y="93"/>
                        </a:cubicBezTo>
                        <a:cubicBezTo>
                          <a:pt x="307" y="93"/>
                          <a:pt x="307" y="92"/>
                          <a:pt x="308" y="92"/>
                        </a:cubicBezTo>
                        <a:cubicBezTo>
                          <a:pt x="308" y="92"/>
                          <a:pt x="308" y="92"/>
                          <a:pt x="308" y="92"/>
                        </a:cubicBezTo>
                        <a:cubicBezTo>
                          <a:pt x="308" y="92"/>
                          <a:pt x="308" y="91"/>
                          <a:pt x="308" y="91"/>
                        </a:cubicBezTo>
                        <a:cubicBezTo>
                          <a:pt x="308" y="91"/>
                          <a:pt x="308" y="91"/>
                          <a:pt x="308" y="91"/>
                        </a:cubicBezTo>
                        <a:cubicBezTo>
                          <a:pt x="304" y="90"/>
                          <a:pt x="304" y="90"/>
                          <a:pt x="304" y="90"/>
                        </a:cubicBezTo>
                        <a:cubicBezTo>
                          <a:pt x="306" y="90"/>
                          <a:pt x="306" y="90"/>
                          <a:pt x="306" y="90"/>
                        </a:cubicBezTo>
                        <a:cubicBezTo>
                          <a:pt x="305" y="89"/>
                          <a:pt x="304" y="89"/>
                          <a:pt x="303" y="88"/>
                        </a:cubicBezTo>
                        <a:cubicBezTo>
                          <a:pt x="303" y="88"/>
                          <a:pt x="303" y="88"/>
                          <a:pt x="303" y="88"/>
                        </a:cubicBezTo>
                        <a:cubicBezTo>
                          <a:pt x="303" y="87"/>
                          <a:pt x="302" y="87"/>
                          <a:pt x="302" y="86"/>
                        </a:cubicBezTo>
                        <a:cubicBezTo>
                          <a:pt x="302" y="85"/>
                          <a:pt x="301" y="84"/>
                          <a:pt x="300" y="83"/>
                        </a:cubicBezTo>
                        <a:cubicBezTo>
                          <a:pt x="299" y="82"/>
                          <a:pt x="298" y="80"/>
                          <a:pt x="298" y="79"/>
                        </a:cubicBezTo>
                        <a:cubicBezTo>
                          <a:pt x="297" y="79"/>
                          <a:pt x="296" y="80"/>
                          <a:pt x="295" y="80"/>
                        </a:cubicBezTo>
                        <a:cubicBezTo>
                          <a:pt x="293" y="82"/>
                          <a:pt x="291" y="81"/>
                          <a:pt x="289" y="81"/>
                        </a:cubicBezTo>
                        <a:cubicBezTo>
                          <a:pt x="286" y="80"/>
                          <a:pt x="284" y="80"/>
                          <a:pt x="281" y="81"/>
                        </a:cubicBezTo>
                        <a:cubicBezTo>
                          <a:pt x="279" y="82"/>
                          <a:pt x="277" y="84"/>
                          <a:pt x="276" y="85"/>
                        </a:cubicBezTo>
                        <a:cubicBezTo>
                          <a:pt x="274" y="87"/>
                          <a:pt x="273" y="88"/>
                          <a:pt x="270" y="87"/>
                        </a:cubicBezTo>
                        <a:cubicBezTo>
                          <a:pt x="270" y="87"/>
                          <a:pt x="270" y="88"/>
                          <a:pt x="270" y="88"/>
                        </a:cubicBezTo>
                        <a:cubicBezTo>
                          <a:pt x="269" y="89"/>
                          <a:pt x="269" y="90"/>
                          <a:pt x="268" y="91"/>
                        </a:cubicBezTo>
                        <a:cubicBezTo>
                          <a:pt x="267" y="92"/>
                          <a:pt x="266" y="93"/>
                          <a:pt x="266" y="93"/>
                        </a:cubicBezTo>
                        <a:cubicBezTo>
                          <a:pt x="264" y="95"/>
                          <a:pt x="263" y="97"/>
                          <a:pt x="261" y="97"/>
                        </a:cubicBezTo>
                        <a:cubicBezTo>
                          <a:pt x="261" y="97"/>
                          <a:pt x="261" y="97"/>
                          <a:pt x="261" y="97"/>
                        </a:cubicBezTo>
                        <a:cubicBezTo>
                          <a:pt x="260" y="97"/>
                          <a:pt x="260" y="97"/>
                          <a:pt x="259" y="97"/>
                        </a:cubicBezTo>
                        <a:cubicBezTo>
                          <a:pt x="259" y="97"/>
                          <a:pt x="259" y="97"/>
                          <a:pt x="259" y="97"/>
                        </a:cubicBezTo>
                        <a:cubicBezTo>
                          <a:pt x="259" y="98"/>
                          <a:pt x="258" y="98"/>
                          <a:pt x="258" y="98"/>
                        </a:cubicBezTo>
                        <a:cubicBezTo>
                          <a:pt x="258" y="98"/>
                          <a:pt x="258" y="98"/>
                          <a:pt x="258" y="98"/>
                        </a:cubicBezTo>
                        <a:cubicBezTo>
                          <a:pt x="258" y="99"/>
                          <a:pt x="258" y="100"/>
                          <a:pt x="259" y="101"/>
                        </a:cubicBezTo>
                        <a:cubicBezTo>
                          <a:pt x="259" y="101"/>
                          <a:pt x="259" y="101"/>
                          <a:pt x="259" y="102"/>
                        </a:cubicBezTo>
                        <a:cubicBezTo>
                          <a:pt x="259" y="102"/>
                          <a:pt x="259" y="102"/>
                          <a:pt x="259" y="102"/>
                        </a:cubicBezTo>
                        <a:cubicBezTo>
                          <a:pt x="259" y="102"/>
                          <a:pt x="259" y="103"/>
                          <a:pt x="259" y="103"/>
                        </a:cubicBezTo>
                        <a:cubicBezTo>
                          <a:pt x="259" y="105"/>
                          <a:pt x="259" y="106"/>
                          <a:pt x="258" y="108"/>
                        </a:cubicBezTo>
                        <a:cubicBezTo>
                          <a:pt x="257" y="110"/>
                          <a:pt x="254" y="111"/>
                          <a:pt x="251" y="110"/>
                        </a:cubicBezTo>
                        <a:cubicBezTo>
                          <a:pt x="249" y="110"/>
                          <a:pt x="247" y="110"/>
                          <a:pt x="246" y="110"/>
                        </a:cubicBezTo>
                        <a:cubicBezTo>
                          <a:pt x="245" y="110"/>
                          <a:pt x="244" y="110"/>
                          <a:pt x="243" y="110"/>
                        </a:cubicBezTo>
                        <a:cubicBezTo>
                          <a:pt x="243" y="110"/>
                          <a:pt x="243" y="111"/>
                          <a:pt x="243" y="111"/>
                        </a:cubicBezTo>
                        <a:cubicBezTo>
                          <a:pt x="243" y="111"/>
                          <a:pt x="242" y="110"/>
                          <a:pt x="242" y="110"/>
                        </a:cubicBezTo>
                        <a:cubicBezTo>
                          <a:pt x="242" y="110"/>
                          <a:pt x="242" y="110"/>
                          <a:pt x="241" y="110"/>
                        </a:cubicBezTo>
                        <a:cubicBezTo>
                          <a:pt x="240" y="110"/>
                          <a:pt x="239" y="110"/>
                          <a:pt x="238" y="110"/>
                        </a:cubicBezTo>
                        <a:cubicBezTo>
                          <a:pt x="237" y="109"/>
                          <a:pt x="236" y="109"/>
                          <a:pt x="235" y="109"/>
                        </a:cubicBezTo>
                        <a:cubicBezTo>
                          <a:pt x="233" y="110"/>
                          <a:pt x="230" y="109"/>
                          <a:pt x="229" y="108"/>
                        </a:cubicBezTo>
                        <a:cubicBezTo>
                          <a:pt x="228" y="108"/>
                          <a:pt x="228" y="108"/>
                          <a:pt x="227" y="107"/>
                        </a:cubicBezTo>
                        <a:cubicBezTo>
                          <a:pt x="227" y="108"/>
                          <a:pt x="227" y="108"/>
                          <a:pt x="227" y="108"/>
                        </a:cubicBezTo>
                        <a:cubicBezTo>
                          <a:pt x="226" y="108"/>
                          <a:pt x="226" y="107"/>
                          <a:pt x="226" y="107"/>
                        </a:cubicBezTo>
                        <a:cubicBezTo>
                          <a:pt x="226" y="107"/>
                          <a:pt x="225" y="107"/>
                          <a:pt x="225" y="107"/>
                        </a:cubicBezTo>
                        <a:cubicBezTo>
                          <a:pt x="225" y="107"/>
                          <a:pt x="225" y="107"/>
                          <a:pt x="224" y="107"/>
                        </a:cubicBezTo>
                        <a:cubicBezTo>
                          <a:pt x="224" y="107"/>
                          <a:pt x="224" y="107"/>
                          <a:pt x="224" y="107"/>
                        </a:cubicBezTo>
                        <a:cubicBezTo>
                          <a:pt x="224" y="106"/>
                          <a:pt x="224" y="106"/>
                          <a:pt x="224" y="106"/>
                        </a:cubicBezTo>
                        <a:cubicBezTo>
                          <a:pt x="224" y="107"/>
                          <a:pt x="224" y="107"/>
                          <a:pt x="224" y="107"/>
                        </a:cubicBezTo>
                        <a:cubicBezTo>
                          <a:pt x="222" y="104"/>
                          <a:pt x="222" y="104"/>
                          <a:pt x="222" y="104"/>
                        </a:cubicBezTo>
                        <a:cubicBezTo>
                          <a:pt x="222" y="104"/>
                          <a:pt x="222" y="104"/>
                          <a:pt x="222" y="104"/>
                        </a:cubicBezTo>
                        <a:cubicBezTo>
                          <a:pt x="222" y="104"/>
                          <a:pt x="222" y="104"/>
                          <a:pt x="222" y="104"/>
                        </a:cubicBezTo>
                        <a:cubicBezTo>
                          <a:pt x="222" y="104"/>
                          <a:pt x="222" y="104"/>
                          <a:pt x="222" y="104"/>
                        </a:cubicBezTo>
                        <a:cubicBezTo>
                          <a:pt x="222" y="103"/>
                          <a:pt x="222" y="103"/>
                          <a:pt x="222" y="103"/>
                        </a:cubicBezTo>
                        <a:cubicBezTo>
                          <a:pt x="222" y="103"/>
                          <a:pt x="222" y="103"/>
                          <a:pt x="222" y="103"/>
                        </a:cubicBezTo>
                        <a:cubicBezTo>
                          <a:pt x="222" y="103"/>
                          <a:pt x="222" y="102"/>
                          <a:pt x="222" y="102"/>
                        </a:cubicBezTo>
                        <a:cubicBezTo>
                          <a:pt x="222" y="102"/>
                          <a:pt x="222" y="102"/>
                          <a:pt x="222" y="102"/>
                        </a:cubicBezTo>
                        <a:cubicBezTo>
                          <a:pt x="221" y="101"/>
                          <a:pt x="221" y="101"/>
                          <a:pt x="221" y="100"/>
                        </a:cubicBezTo>
                        <a:cubicBezTo>
                          <a:pt x="221" y="100"/>
                          <a:pt x="221" y="100"/>
                          <a:pt x="221" y="100"/>
                        </a:cubicBezTo>
                        <a:cubicBezTo>
                          <a:pt x="221" y="99"/>
                          <a:pt x="221" y="98"/>
                          <a:pt x="222" y="97"/>
                        </a:cubicBezTo>
                        <a:cubicBezTo>
                          <a:pt x="222" y="97"/>
                          <a:pt x="222" y="97"/>
                          <a:pt x="222" y="97"/>
                        </a:cubicBezTo>
                        <a:cubicBezTo>
                          <a:pt x="222" y="96"/>
                          <a:pt x="221" y="95"/>
                          <a:pt x="221" y="94"/>
                        </a:cubicBezTo>
                        <a:cubicBezTo>
                          <a:pt x="220" y="95"/>
                          <a:pt x="219" y="95"/>
                          <a:pt x="218" y="96"/>
                        </a:cubicBezTo>
                        <a:cubicBezTo>
                          <a:pt x="218" y="96"/>
                          <a:pt x="218" y="96"/>
                          <a:pt x="218" y="96"/>
                        </a:cubicBezTo>
                        <a:cubicBezTo>
                          <a:pt x="218" y="96"/>
                          <a:pt x="218" y="96"/>
                          <a:pt x="218" y="96"/>
                        </a:cubicBezTo>
                        <a:cubicBezTo>
                          <a:pt x="218" y="97"/>
                          <a:pt x="217" y="97"/>
                          <a:pt x="217" y="98"/>
                        </a:cubicBezTo>
                        <a:cubicBezTo>
                          <a:pt x="217" y="99"/>
                          <a:pt x="218" y="100"/>
                          <a:pt x="218" y="101"/>
                        </a:cubicBezTo>
                        <a:cubicBezTo>
                          <a:pt x="218" y="104"/>
                          <a:pt x="219" y="108"/>
                          <a:pt x="216" y="111"/>
                        </a:cubicBezTo>
                        <a:cubicBezTo>
                          <a:pt x="214" y="113"/>
                          <a:pt x="206" y="114"/>
                          <a:pt x="202" y="114"/>
                        </a:cubicBezTo>
                        <a:cubicBezTo>
                          <a:pt x="201" y="114"/>
                          <a:pt x="200" y="114"/>
                          <a:pt x="199" y="114"/>
                        </a:cubicBezTo>
                        <a:cubicBezTo>
                          <a:pt x="196" y="114"/>
                          <a:pt x="195" y="113"/>
                          <a:pt x="194" y="112"/>
                        </a:cubicBezTo>
                        <a:cubicBezTo>
                          <a:pt x="193" y="112"/>
                          <a:pt x="190" y="111"/>
                          <a:pt x="188" y="110"/>
                        </a:cubicBezTo>
                        <a:cubicBezTo>
                          <a:pt x="183" y="109"/>
                          <a:pt x="179" y="108"/>
                          <a:pt x="179" y="105"/>
                        </a:cubicBezTo>
                        <a:cubicBezTo>
                          <a:pt x="178" y="104"/>
                          <a:pt x="176" y="101"/>
                          <a:pt x="175" y="101"/>
                        </a:cubicBezTo>
                        <a:cubicBezTo>
                          <a:pt x="174" y="101"/>
                          <a:pt x="172" y="101"/>
                          <a:pt x="171" y="102"/>
                        </a:cubicBezTo>
                        <a:cubicBezTo>
                          <a:pt x="168" y="103"/>
                          <a:pt x="164" y="104"/>
                          <a:pt x="163" y="102"/>
                        </a:cubicBezTo>
                        <a:cubicBezTo>
                          <a:pt x="162" y="102"/>
                          <a:pt x="162" y="102"/>
                          <a:pt x="162" y="102"/>
                        </a:cubicBezTo>
                        <a:cubicBezTo>
                          <a:pt x="161" y="101"/>
                          <a:pt x="158" y="99"/>
                          <a:pt x="156" y="98"/>
                        </a:cubicBezTo>
                        <a:cubicBezTo>
                          <a:pt x="155" y="98"/>
                          <a:pt x="155" y="97"/>
                          <a:pt x="154" y="97"/>
                        </a:cubicBezTo>
                        <a:cubicBezTo>
                          <a:pt x="152" y="97"/>
                          <a:pt x="145" y="95"/>
                          <a:pt x="144" y="92"/>
                        </a:cubicBezTo>
                        <a:cubicBezTo>
                          <a:pt x="144" y="91"/>
                          <a:pt x="142" y="91"/>
                          <a:pt x="141" y="90"/>
                        </a:cubicBezTo>
                        <a:cubicBezTo>
                          <a:pt x="139" y="90"/>
                          <a:pt x="137" y="89"/>
                          <a:pt x="136" y="88"/>
                        </a:cubicBezTo>
                        <a:cubicBezTo>
                          <a:pt x="135" y="87"/>
                          <a:pt x="134" y="87"/>
                          <a:pt x="134" y="86"/>
                        </a:cubicBezTo>
                        <a:cubicBezTo>
                          <a:pt x="132" y="86"/>
                          <a:pt x="129" y="85"/>
                          <a:pt x="129" y="82"/>
                        </a:cubicBezTo>
                        <a:cubicBezTo>
                          <a:pt x="129" y="81"/>
                          <a:pt x="130" y="79"/>
                          <a:pt x="130" y="78"/>
                        </a:cubicBezTo>
                        <a:cubicBezTo>
                          <a:pt x="131" y="76"/>
                          <a:pt x="131" y="75"/>
                          <a:pt x="131" y="73"/>
                        </a:cubicBezTo>
                        <a:cubicBezTo>
                          <a:pt x="131" y="71"/>
                          <a:pt x="133" y="69"/>
                          <a:pt x="135" y="68"/>
                        </a:cubicBezTo>
                        <a:cubicBezTo>
                          <a:pt x="135" y="67"/>
                          <a:pt x="135" y="67"/>
                          <a:pt x="136" y="67"/>
                        </a:cubicBezTo>
                        <a:cubicBezTo>
                          <a:pt x="136" y="67"/>
                          <a:pt x="136" y="67"/>
                          <a:pt x="136" y="67"/>
                        </a:cubicBezTo>
                        <a:cubicBezTo>
                          <a:pt x="136" y="67"/>
                          <a:pt x="136" y="66"/>
                          <a:pt x="136" y="66"/>
                        </a:cubicBezTo>
                        <a:cubicBezTo>
                          <a:pt x="136" y="66"/>
                          <a:pt x="136" y="66"/>
                          <a:pt x="136" y="66"/>
                        </a:cubicBezTo>
                        <a:cubicBezTo>
                          <a:pt x="136" y="66"/>
                          <a:pt x="136" y="66"/>
                          <a:pt x="136" y="66"/>
                        </a:cubicBezTo>
                        <a:cubicBezTo>
                          <a:pt x="136" y="66"/>
                          <a:pt x="135" y="65"/>
                          <a:pt x="135" y="65"/>
                        </a:cubicBezTo>
                        <a:cubicBezTo>
                          <a:pt x="135" y="65"/>
                          <a:pt x="135" y="65"/>
                          <a:pt x="135" y="65"/>
                        </a:cubicBezTo>
                        <a:cubicBezTo>
                          <a:pt x="134" y="64"/>
                          <a:pt x="133" y="64"/>
                          <a:pt x="132" y="63"/>
                        </a:cubicBezTo>
                        <a:cubicBezTo>
                          <a:pt x="132" y="63"/>
                          <a:pt x="132" y="63"/>
                          <a:pt x="132" y="63"/>
                        </a:cubicBezTo>
                        <a:cubicBezTo>
                          <a:pt x="132" y="62"/>
                          <a:pt x="132" y="62"/>
                          <a:pt x="132" y="62"/>
                        </a:cubicBezTo>
                        <a:cubicBezTo>
                          <a:pt x="131" y="61"/>
                          <a:pt x="128" y="58"/>
                          <a:pt x="127" y="58"/>
                        </a:cubicBezTo>
                        <a:cubicBezTo>
                          <a:pt x="124" y="58"/>
                          <a:pt x="122" y="55"/>
                          <a:pt x="120" y="54"/>
                        </a:cubicBezTo>
                        <a:cubicBezTo>
                          <a:pt x="119" y="52"/>
                          <a:pt x="118" y="51"/>
                          <a:pt x="117" y="51"/>
                        </a:cubicBezTo>
                        <a:cubicBezTo>
                          <a:pt x="114" y="51"/>
                          <a:pt x="113" y="47"/>
                          <a:pt x="113" y="44"/>
                        </a:cubicBezTo>
                        <a:cubicBezTo>
                          <a:pt x="113" y="43"/>
                          <a:pt x="112" y="42"/>
                          <a:pt x="112" y="41"/>
                        </a:cubicBezTo>
                        <a:cubicBezTo>
                          <a:pt x="110" y="39"/>
                          <a:pt x="110" y="36"/>
                          <a:pt x="111" y="35"/>
                        </a:cubicBezTo>
                        <a:cubicBezTo>
                          <a:pt x="112" y="32"/>
                          <a:pt x="115" y="32"/>
                          <a:pt x="118" y="34"/>
                        </a:cubicBezTo>
                        <a:cubicBezTo>
                          <a:pt x="118" y="34"/>
                          <a:pt x="119" y="34"/>
                          <a:pt x="119" y="34"/>
                        </a:cubicBezTo>
                        <a:cubicBezTo>
                          <a:pt x="120" y="34"/>
                          <a:pt x="121" y="34"/>
                          <a:pt x="121" y="33"/>
                        </a:cubicBezTo>
                        <a:cubicBezTo>
                          <a:pt x="121" y="33"/>
                          <a:pt x="122" y="33"/>
                          <a:pt x="121" y="32"/>
                        </a:cubicBezTo>
                        <a:cubicBezTo>
                          <a:pt x="120" y="31"/>
                          <a:pt x="119" y="29"/>
                          <a:pt x="118" y="28"/>
                        </a:cubicBezTo>
                        <a:cubicBezTo>
                          <a:pt x="116" y="25"/>
                          <a:pt x="115" y="23"/>
                          <a:pt x="115" y="21"/>
                        </a:cubicBezTo>
                        <a:cubicBezTo>
                          <a:pt x="115" y="21"/>
                          <a:pt x="115" y="20"/>
                          <a:pt x="115" y="18"/>
                        </a:cubicBezTo>
                        <a:cubicBezTo>
                          <a:pt x="115" y="17"/>
                          <a:pt x="115" y="17"/>
                          <a:pt x="115" y="17"/>
                        </a:cubicBezTo>
                        <a:cubicBezTo>
                          <a:pt x="115" y="16"/>
                          <a:pt x="116" y="16"/>
                          <a:pt x="116" y="16"/>
                        </a:cubicBezTo>
                        <a:cubicBezTo>
                          <a:pt x="116" y="16"/>
                          <a:pt x="116" y="16"/>
                          <a:pt x="116" y="16"/>
                        </a:cubicBezTo>
                        <a:cubicBezTo>
                          <a:pt x="116" y="15"/>
                          <a:pt x="116" y="15"/>
                          <a:pt x="116" y="15"/>
                        </a:cubicBezTo>
                        <a:cubicBezTo>
                          <a:pt x="116" y="15"/>
                          <a:pt x="116" y="15"/>
                          <a:pt x="116" y="15"/>
                        </a:cubicBezTo>
                        <a:cubicBezTo>
                          <a:pt x="116" y="14"/>
                          <a:pt x="116" y="13"/>
                          <a:pt x="116" y="13"/>
                        </a:cubicBezTo>
                        <a:cubicBezTo>
                          <a:pt x="116" y="13"/>
                          <a:pt x="116" y="13"/>
                          <a:pt x="116" y="13"/>
                        </a:cubicBezTo>
                        <a:cubicBezTo>
                          <a:pt x="116" y="13"/>
                          <a:pt x="116" y="13"/>
                          <a:pt x="115" y="13"/>
                        </a:cubicBezTo>
                        <a:cubicBezTo>
                          <a:pt x="115" y="13"/>
                          <a:pt x="115" y="13"/>
                          <a:pt x="115" y="12"/>
                        </a:cubicBezTo>
                        <a:cubicBezTo>
                          <a:pt x="111" y="10"/>
                          <a:pt x="109" y="7"/>
                          <a:pt x="108" y="4"/>
                        </a:cubicBezTo>
                        <a:cubicBezTo>
                          <a:pt x="107" y="3"/>
                          <a:pt x="107" y="3"/>
                          <a:pt x="107" y="3"/>
                        </a:cubicBezTo>
                        <a:cubicBezTo>
                          <a:pt x="107" y="2"/>
                          <a:pt x="107" y="2"/>
                          <a:pt x="106" y="1"/>
                        </a:cubicBezTo>
                        <a:cubicBezTo>
                          <a:pt x="106" y="1"/>
                          <a:pt x="106" y="1"/>
                          <a:pt x="106" y="1"/>
                        </a:cubicBezTo>
                        <a:cubicBezTo>
                          <a:pt x="105" y="1"/>
                          <a:pt x="105" y="0"/>
                          <a:pt x="105" y="0"/>
                        </a:cubicBezTo>
                        <a:cubicBezTo>
                          <a:pt x="103" y="0"/>
                          <a:pt x="103" y="0"/>
                          <a:pt x="103" y="0"/>
                        </a:cubicBezTo>
                        <a:cubicBezTo>
                          <a:pt x="102" y="0"/>
                          <a:pt x="102" y="0"/>
                          <a:pt x="102" y="0"/>
                        </a:cubicBezTo>
                        <a:cubicBezTo>
                          <a:pt x="102" y="0"/>
                          <a:pt x="102" y="1"/>
                          <a:pt x="102" y="1"/>
                        </a:cubicBezTo>
                        <a:cubicBezTo>
                          <a:pt x="101" y="2"/>
                          <a:pt x="101" y="2"/>
                          <a:pt x="101" y="2"/>
                        </a:cubicBezTo>
                        <a:cubicBezTo>
                          <a:pt x="101" y="2"/>
                          <a:pt x="101" y="2"/>
                          <a:pt x="101" y="2"/>
                        </a:cubicBezTo>
                        <a:cubicBezTo>
                          <a:pt x="101" y="3"/>
                          <a:pt x="100" y="4"/>
                          <a:pt x="100" y="5"/>
                        </a:cubicBezTo>
                        <a:cubicBezTo>
                          <a:pt x="98" y="7"/>
                          <a:pt x="98" y="8"/>
                          <a:pt x="97" y="8"/>
                        </a:cubicBezTo>
                        <a:cubicBezTo>
                          <a:pt x="97" y="8"/>
                          <a:pt x="97" y="8"/>
                          <a:pt x="97" y="8"/>
                        </a:cubicBezTo>
                        <a:cubicBezTo>
                          <a:pt x="97" y="8"/>
                          <a:pt x="97" y="8"/>
                          <a:pt x="97" y="8"/>
                        </a:cubicBezTo>
                        <a:cubicBezTo>
                          <a:pt x="97" y="8"/>
                          <a:pt x="97" y="8"/>
                          <a:pt x="97" y="8"/>
                        </a:cubicBezTo>
                        <a:cubicBezTo>
                          <a:pt x="96" y="8"/>
                          <a:pt x="95" y="9"/>
                          <a:pt x="94" y="9"/>
                        </a:cubicBezTo>
                        <a:cubicBezTo>
                          <a:pt x="91" y="10"/>
                          <a:pt x="88" y="11"/>
                          <a:pt x="86" y="12"/>
                        </a:cubicBezTo>
                        <a:cubicBezTo>
                          <a:pt x="85" y="13"/>
                          <a:pt x="84" y="13"/>
                          <a:pt x="83" y="13"/>
                        </a:cubicBezTo>
                        <a:cubicBezTo>
                          <a:pt x="81" y="13"/>
                          <a:pt x="79" y="13"/>
                          <a:pt x="77" y="12"/>
                        </a:cubicBezTo>
                        <a:cubicBezTo>
                          <a:pt x="76" y="12"/>
                          <a:pt x="76" y="12"/>
                          <a:pt x="75" y="11"/>
                        </a:cubicBezTo>
                        <a:cubicBezTo>
                          <a:pt x="73" y="11"/>
                          <a:pt x="71" y="10"/>
                          <a:pt x="70" y="10"/>
                        </a:cubicBezTo>
                        <a:cubicBezTo>
                          <a:pt x="69" y="10"/>
                          <a:pt x="69" y="10"/>
                          <a:pt x="68" y="10"/>
                        </a:cubicBezTo>
                        <a:cubicBezTo>
                          <a:pt x="66" y="10"/>
                          <a:pt x="65" y="11"/>
                          <a:pt x="64" y="11"/>
                        </a:cubicBezTo>
                        <a:cubicBezTo>
                          <a:pt x="64" y="12"/>
                          <a:pt x="64" y="12"/>
                          <a:pt x="64" y="12"/>
                        </a:cubicBezTo>
                        <a:cubicBezTo>
                          <a:pt x="65" y="13"/>
                          <a:pt x="65" y="14"/>
                          <a:pt x="66" y="16"/>
                        </a:cubicBezTo>
                        <a:cubicBezTo>
                          <a:pt x="66" y="18"/>
                          <a:pt x="66" y="21"/>
                          <a:pt x="66" y="23"/>
                        </a:cubicBezTo>
                        <a:cubicBezTo>
                          <a:pt x="66" y="23"/>
                          <a:pt x="66" y="24"/>
                          <a:pt x="66" y="24"/>
                        </a:cubicBezTo>
                        <a:cubicBezTo>
                          <a:pt x="66" y="25"/>
                          <a:pt x="67" y="26"/>
                          <a:pt x="67" y="27"/>
                        </a:cubicBezTo>
                        <a:cubicBezTo>
                          <a:pt x="68" y="31"/>
                          <a:pt x="70" y="33"/>
                          <a:pt x="70" y="33"/>
                        </a:cubicBezTo>
                        <a:cubicBezTo>
                          <a:pt x="72" y="33"/>
                          <a:pt x="73" y="33"/>
                          <a:pt x="75" y="34"/>
                        </a:cubicBezTo>
                        <a:cubicBezTo>
                          <a:pt x="77" y="35"/>
                          <a:pt x="79" y="37"/>
                          <a:pt x="79" y="38"/>
                        </a:cubicBezTo>
                        <a:cubicBezTo>
                          <a:pt x="79" y="38"/>
                          <a:pt x="79" y="38"/>
                          <a:pt x="79" y="38"/>
                        </a:cubicBezTo>
                        <a:cubicBezTo>
                          <a:pt x="79" y="38"/>
                          <a:pt x="79" y="38"/>
                          <a:pt x="79" y="38"/>
                        </a:cubicBezTo>
                        <a:cubicBezTo>
                          <a:pt x="79" y="39"/>
                          <a:pt x="79" y="41"/>
                          <a:pt x="78" y="41"/>
                        </a:cubicBezTo>
                        <a:cubicBezTo>
                          <a:pt x="78" y="42"/>
                          <a:pt x="77" y="42"/>
                          <a:pt x="77" y="42"/>
                        </a:cubicBezTo>
                        <a:cubicBezTo>
                          <a:pt x="74" y="43"/>
                          <a:pt x="73" y="46"/>
                          <a:pt x="72" y="49"/>
                        </a:cubicBezTo>
                        <a:cubicBezTo>
                          <a:pt x="72" y="50"/>
                          <a:pt x="72" y="51"/>
                          <a:pt x="72" y="52"/>
                        </a:cubicBezTo>
                        <a:cubicBezTo>
                          <a:pt x="72" y="54"/>
                          <a:pt x="72" y="58"/>
                          <a:pt x="68" y="59"/>
                        </a:cubicBezTo>
                        <a:cubicBezTo>
                          <a:pt x="66" y="59"/>
                          <a:pt x="65" y="60"/>
                          <a:pt x="65" y="63"/>
                        </a:cubicBezTo>
                        <a:cubicBezTo>
                          <a:pt x="65" y="68"/>
                          <a:pt x="61" y="69"/>
                          <a:pt x="59" y="69"/>
                        </a:cubicBezTo>
                        <a:cubicBezTo>
                          <a:pt x="59" y="70"/>
                          <a:pt x="58" y="70"/>
                          <a:pt x="58" y="70"/>
                        </a:cubicBezTo>
                        <a:cubicBezTo>
                          <a:pt x="58" y="70"/>
                          <a:pt x="57" y="72"/>
                          <a:pt x="57" y="73"/>
                        </a:cubicBezTo>
                        <a:cubicBezTo>
                          <a:pt x="55" y="79"/>
                          <a:pt x="54" y="81"/>
                          <a:pt x="53" y="82"/>
                        </a:cubicBezTo>
                        <a:cubicBezTo>
                          <a:pt x="52" y="83"/>
                          <a:pt x="51" y="83"/>
                          <a:pt x="49" y="84"/>
                        </a:cubicBezTo>
                        <a:cubicBezTo>
                          <a:pt x="47" y="84"/>
                          <a:pt x="44" y="85"/>
                          <a:pt x="44" y="87"/>
                        </a:cubicBezTo>
                        <a:cubicBezTo>
                          <a:pt x="44" y="91"/>
                          <a:pt x="40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6" y="97"/>
                          <a:pt x="36" y="97"/>
                          <a:pt x="36" y="97"/>
                        </a:cubicBezTo>
                        <a:cubicBezTo>
                          <a:pt x="35" y="97"/>
                          <a:pt x="35" y="97"/>
                          <a:pt x="34" y="96"/>
                        </a:cubicBezTo>
                        <a:cubicBezTo>
                          <a:pt x="33" y="96"/>
                          <a:pt x="32" y="96"/>
                          <a:pt x="31" y="96"/>
                        </a:cubicBezTo>
                        <a:cubicBezTo>
                          <a:pt x="30" y="96"/>
                          <a:pt x="30" y="96"/>
                          <a:pt x="30" y="96"/>
                        </a:cubicBezTo>
                        <a:cubicBezTo>
                          <a:pt x="30" y="97"/>
                          <a:pt x="29" y="98"/>
                          <a:pt x="27" y="98"/>
                        </a:cubicBezTo>
                        <a:cubicBezTo>
                          <a:pt x="26" y="98"/>
                          <a:pt x="24" y="98"/>
                          <a:pt x="23" y="97"/>
                        </a:cubicBezTo>
                        <a:cubicBezTo>
                          <a:pt x="22" y="97"/>
                          <a:pt x="22" y="96"/>
                          <a:pt x="21" y="96"/>
                        </a:cubicBezTo>
                        <a:cubicBezTo>
                          <a:pt x="21" y="96"/>
                          <a:pt x="21" y="97"/>
                          <a:pt x="20" y="97"/>
                        </a:cubicBezTo>
                        <a:cubicBezTo>
                          <a:pt x="16" y="101"/>
                          <a:pt x="14" y="104"/>
                          <a:pt x="14" y="105"/>
                        </a:cubicBezTo>
                        <a:cubicBezTo>
                          <a:pt x="14" y="106"/>
                          <a:pt x="15" y="106"/>
                          <a:pt x="16" y="107"/>
                        </a:cubicBezTo>
                        <a:cubicBezTo>
                          <a:pt x="18" y="108"/>
                          <a:pt x="21" y="110"/>
                          <a:pt x="21" y="113"/>
                        </a:cubicBezTo>
                        <a:cubicBezTo>
                          <a:pt x="20" y="117"/>
                          <a:pt x="23" y="121"/>
                          <a:pt x="25" y="123"/>
                        </a:cubicBezTo>
                        <a:cubicBezTo>
                          <a:pt x="27" y="125"/>
                          <a:pt x="32" y="132"/>
                          <a:pt x="29" y="136"/>
                        </a:cubicBezTo>
                        <a:cubicBezTo>
                          <a:pt x="27" y="139"/>
                          <a:pt x="24" y="140"/>
                          <a:pt x="19" y="139"/>
                        </a:cubicBezTo>
                        <a:cubicBezTo>
                          <a:pt x="18" y="139"/>
                          <a:pt x="17" y="139"/>
                          <a:pt x="16" y="139"/>
                        </a:cubicBezTo>
                        <a:cubicBezTo>
                          <a:pt x="15" y="140"/>
                          <a:pt x="12" y="140"/>
                          <a:pt x="8" y="140"/>
                        </a:cubicBezTo>
                        <a:cubicBezTo>
                          <a:pt x="8" y="139"/>
                          <a:pt x="7" y="139"/>
                          <a:pt x="7" y="139"/>
                        </a:cubicBezTo>
                        <a:cubicBezTo>
                          <a:pt x="4" y="139"/>
                          <a:pt x="3" y="141"/>
                          <a:pt x="2" y="143"/>
                        </a:cubicBezTo>
                        <a:cubicBezTo>
                          <a:pt x="1" y="144"/>
                          <a:pt x="1" y="144"/>
                          <a:pt x="1" y="145"/>
                        </a:cubicBezTo>
                        <a:cubicBezTo>
                          <a:pt x="0" y="145"/>
                          <a:pt x="0" y="145"/>
                          <a:pt x="0" y="145"/>
                        </a:cubicBezTo>
                        <a:cubicBezTo>
                          <a:pt x="1" y="146"/>
                          <a:pt x="2" y="147"/>
                          <a:pt x="2" y="148"/>
                        </a:cubicBezTo>
                        <a:cubicBezTo>
                          <a:pt x="4" y="150"/>
                          <a:pt x="6" y="152"/>
                          <a:pt x="9" y="153"/>
                        </a:cubicBezTo>
                        <a:cubicBezTo>
                          <a:pt x="11" y="154"/>
                          <a:pt x="14" y="153"/>
                          <a:pt x="16" y="153"/>
                        </a:cubicBezTo>
                        <a:cubicBezTo>
                          <a:pt x="17" y="152"/>
                          <a:pt x="18" y="152"/>
                          <a:pt x="19" y="152"/>
                        </a:cubicBezTo>
                        <a:cubicBezTo>
                          <a:pt x="21" y="152"/>
                          <a:pt x="22" y="153"/>
                          <a:pt x="22" y="156"/>
                        </a:cubicBezTo>
                        <a:cubicBezTo>
                          <a:pt x="22" y="161"/>
                          <a:pt x="15" y="161"/>
                          <a:pt x="9" y="162"/>
                        </a:cubicBezTo>
                        <a:cubicBezTo>
                          <a:pt x="9" y="162"/>
                          <a:pt x="8" y="162"/>
                          <a:pt x="7" y="162"/>
                        </a:cubicBezTo>
                        <a:cubicBezTo>
                          <a:pt x="11" y="167"/>
                          <a:pt x="23" y="180"/>
                          <a:pt x="28" y="179"/>
                        </a:cubicBezTo>
                        <a:cubicBezTo>
                          <a:pt x="34" y="178"/>
                          <a:pt x="38" y="172"/>
                          <a:pt x="39" y="170"/>
                        </a:cubicBezTo>
                        <a:cubicBezTo>
                          <a:pt x="38" y="169"/>
                          <a:pt x="37" y="168"/>
                          <a:pt x="38" y="166"/>
                        </a:cubicBezTo>
                        <a:cubicBezTo>
                          <a:pt x="38" y="164"/>
                          <a:pt x="41" y="161"/>
                          <a:pt x="43" y="161"/>
                        </a:cubicBezTo>
                        <a:cubicBezTo>
                          <a:pt x="44" y="161"/>
                          <a:pt x="44" y="161"/>
                          <a:pt x="45" y="161"/>
                        </a:cubicBezTo>
                        <a:cubicBezTo>
                          <a:pt x="47" y="162"/>
                          <a:pt x="47" y="165"/>
                          <a:pt x="47" y="168"/>
                        </a:cubicBezTo>
                        <a:cubicBezTo>
                          <a:pt x="47" y="170"/>
                          <a:pt x="47" y="173"/>
                          <a:pt x="48" y="173"/>
                        </a:cubicBezTo>
                        <a:cubicBezTo>
                          <a:pt x="52" y="176"/>
                          <a:pt x="50" y="181"/>
                          <a:pt x="49" y="186"/>
                        </a:cubicBezTo>
                        <a:cubicBezTo>
                          <a:pt x="48" y="188"/>
                          <a:pt x="49" y="193"/>
                          <a:pt x="50" y="198"/>
                        </a:cubicBezTo>
                        <a:cubicBezTo>
                          <a:pt x="50" y="200"/>
                          <a:pt x="51" y="202"/>
                          <a:pt x="51" y="204"/>
                        </a:cubicBezTo>
                        <a:cubicBezTo>
                          <a:pt x="51" y="206"/>
                          <a:pt x="52" y="209"/>
                          <a:pt x="53" y="212"/>
                        </a:cubicBezTo>
                        <a:cubicBezTo>
                          <a:pt x="54" y="216"/>
                          <a:pt x="55" y="220"/>
                          <a:pt x="56" y="224"/>
                        </a:cubicBezTo>
                        <a:cubicBezTo>
                          <a:pt x="57" y="232"/>
                          <a:pt x="62" y="245"/>
                          <a:pt x="66" y="254"/>
                        </a:cubicBezTo>
                        <a:cubicBezTo>
                          <a:pt x="69" y="258"/>
                          <a:pt x="71" y="265"/>
                          <a:pt x="73" y="270"/>
                        </a:cubicBezTo>
                        <a:cubicBezTo>
                          <a:pt x="74" y="276"/>
                          <a:pt x="76" y="281"/>
                          <a:pt x="77" y="283"/>
                        </a:cubicBezTo>
                        <a:cubicBezTo>
                          <a:pt x="80" y="286"/>
                          <a:pt x="88" y="299"/>
                          <a:pt x="88" y="307"/>
                        </a:cubicBezTo>
                        <a:cubicBezTo>
                          <a:pt x="88" y="314"/>
                          <a:pt x="96" y="324"/>
                          <a:pt x="98" y="326"/>
                        </a:cubicBezTo>
                        <a:cubicBezTo>
                          <a:pt x="99" y="326"/>
                          <a:pt x="99" y="326"/>
                          <a:pt x="99" y="326"/>
                        </a:cubicBezTo>
                        <a:cubicBezTo>
                          <a:pt x="101" y="326"/>
                          <a:pt x="105" y="323"/>
                          <a:pt x="106" y="320"/>
                        </a:cubicBezTo>
                        <a:cubicBezTo>
                          <a:pt x="107" y="317"/>
                          <a:pt x="110" y="315"/>
                          <a:pt x="112" y="313"/>
                        </a:cubicBezTo>
                        <a:cubicBezTo>
                          <a:pt x="114" y="312"/>
                          <a:pt x="116" y="311"/>
                          <a:pt x="116" y="310"/>
                        </a:cubicBezTo>
                        <a:cubicBezTo>
                          <a:pt x="117" y="307"/>
                          <a:pt x="117" y="301"/>
                          <a:pt x="122" y="300"/>
                        </a:cubicBezTo>
                        <a:cubicBezTo>
                          <a:pt x="123" y="300"/>
                          <a:pt x="124" y="299"/>
                          <a:pt x="124" y="294"/>
                        </a:cubicBezTo>
                        <a:cubicBezTo>
                          <a:pt x="124" y="290"/>
                          <a:pt x="124" y="283"/>
                          <a:pt x="127" y="279"/>
                        </a:cubicBezTo>
                        <a:cubicBezTo>
                          <a:pt x="130" y="275"/>
                          <a:pt x="130" y="266"/>
                          <a:pt x="129" y="262"/>
                        </a:cubicBezTo>
                        <a:cubicBezTo>
                          <a:pt x="127" y="258"/>
                          <a:pt x="128" y="251"/>
                          <a:pt x="130" y="247"/>
                        </a:cubicBezTo>
                        <a:cubicBezTo>
                          <a:pt x="130" y="245"/>
                          <a:pt x="130" y="244"/>
                          <a:pt x="131" y="243"/>
                        </a:cubicBezTo>
                        <a:cubicBezTo>
                          <a:pt x="131" y="240"/>
                          <a:pt x="132" y="236"/>
                          <a:pt x="135" y="236"/>
                        </a:cubicBezTo>
                        <a:cubicBezTo>
                          <a:pt x="138" y="236"/>
                          <a:pt x="142" y="233"/>
                          <a:pt x="145" y="229"/>
                        </a:cubicBezTo>
                        <a:cubicBezTo>
                          <a:pt x="148" y="226"/>
                          <a:pt x="153" y="222"/>
                          <a:pt x="158" y="219"/>
                        </a:cubicBezTo>
                        <a:cubicBezTo>
                          <a:pt x="160" y="217"/>
                          <a:pt x="162" y="216"/>
                          <a:pt x="163" y="215"/>
                        </a:cubicBezTo>
                        <a:cubicBezTo>
                          <a:pt x="167" y="212"/>
                          <a:pt x="177" y="202"/>
                          <a:pt x="180" y="197"/>
                        </a:cubicBezTo>
                        <a:cubicBezTo>
                          <a:pt x="183" y="194"/>
                          <a:pt x="187" y="192"/>
                          <a:pt x="191" y="190"/>
                        </a:cubicBezTo>
                        <a:cubicBezTo>
                          <a:pt x="193" y="188"/>
                          <a:pt x="196" y="187"/>
                          <a:pt x="198" y="185"/>
                        </a:cubicBezTo>
                        <a:cubicBezTo>
                          <a:pt x="200" y="183"/>
                          <a:pt x="200" y="181"/>
                          <a:pt x="200" y="179"/>
                        </a:cubicBezTo>
                        <a:cubicBezTo>
                          <a:pt x="200" y="177"/>
                          <a:pt x="201" y="176"/>
                          <a:pt x="201" y="175"/>
                        </a:cubicBezTo>
                        <a:cubicBezTo>
                          <a:pt x="202" y="167"/>
                          <a:pt x="223" y="166"/>
                          <a:pt x="223" y="166"/>
                        </a:cubicBezTo>
                        <a:cubicBezTo>
                          <a:pt x="223" y="166"/>
                          <a:pt x="223" y="166"/>
                          <a:pt x="224" y="166"/>
                        </a:cubicBezTo>
                        <a:cubicBezTo>
                          <a:pt x="224" y="166"/>
                          <a:pt x="224" y="166"/>
                          <a:pt x="224" y="165"/>
                        </a:cubicBezTo>
                        <a:cubicBezTo>
                          <a:pt x="224" y="165"/>
                          <a:pt x="224" y="165"/>
                          <a:pt x="224" y="164"/>
                        </a:cubicBezTo>
                        <a:cubicBezTo>
                          <a:pt x="223" y="164"/>
                          <a:pt x="223" y="163"/>
                          <a:pt x="223" y="163"/>
                        </a:cubicBezTo>
                        <a:cubicBezTo>
                          <a:pt x="223" y="162"/>
                          <a:pt x="223" y="162"/>
                          <a:pt x="223" y="161"/>
                        </a:cubicBezTo>
                        <a:cubicBezTo>
                          <a:pt x="223" y="161"/>
                          <a:pt x="223" y="160"/>
                          <a:pt x="223" y="160"/>
                        </a:cubicBezTo>
                        <a:cubicBezTo>
                          <a:pt x="223" y="160"/>
                          <a:pt x="223" y="159"/>
                          <a:pt x="223" y="159"/>
                        </a:cubicBezTo>
                        <a:cubicBezTo>
                          <a:pt x="223" y="158"/>
                          <a:pt x="223" y="158"/>
                          <a:pt x="222" y="157"/>
                        </a:cubicBezTo>
                        <a:cubicBezTo>
                          <a:pt x="222" y="157"/>
                          <a:pt x="222" y="156"/>
                          <a:pt x="222" y="156"/>
                        </a:cubicBezTo>
                        <a:cubicBezTo>
                          <a:pt x="222" y="156"/>
                          <a:pt x="222" y="155"/>
                          <a:pt x="222" y="155"/>
                        </a:cubicBezTo>
                        <a:cubicBezTo>
                          <a:pt x="222" y="154"/>
                          <a:pt x="222" y="154"/>
                          <a:pt x="222" y="154"/>
                        </a:cubicBezTo>
                        <a:cubicBezTo>
                          <a:pt x="222" y="153"/>
                          <a:pt x="221" y="153"/>
                          <a:pt x="221" y="152"/>
                        </a:cubicBezTo>
                        <a:cubicBezTo>
                          <a:pt x="221" y="152"/>
                          <a:pt x="221" y="152"/>
                          <a:pt x="221" y="151"/>
                        </a:cubicBezTo>
                        <a:cubicBezTo>
                          <a:pt x="221" y="151"/>
                          <a:pt x="221" y="150"/>
                          <a:pt x="221" y="150"/>
                        </a:cubicBezTo>
                        <a:cubicBezTo>
                          <a:pt x="221" y="150"/>
                          <a:pt x="221" y="150"/>
                          <a:pt x="220" y="150"/>
                        </a:cubicBezTo>
                        <a:cubicBezTo>
                          <a:pt x="220" y="149"/>
                          <a:pt x="220" y="148"/>
                          <a:pt x="220" y="148"/>
                        </a:cubicBezTo>
                        <a:cubicBezTo>
                          <a:pt x="218" y="143"/>
                          <a:pt x="216" y="134"/>
                          <a:pt x="217" y="130"/>
                        </a:cubicBezTo>
                        <a:cubicBezTo>
                          <a:pt x="218" y="127"/>
                          <a:pt x="220" y="127"/>
                          <a:pt x="221" y="126"/>
                        </a:cubicBezTo>
                        <a:cubicBezTo>
                          <a:pt x="223" y="126"/>
                          <a:pt x="223" y="126"/>
                          <a:pt x="223" y="125"/>
                        </a:cubicBezTo>
                        <a:cubicBezTo>
                          <a:pt x="223" y="125"/>
                          <a:pt x="221" y="124"/>
                          <a:pt x="220" y="124"/>
                        </a:cubicBezTo>
                        <a:cubicBezTo>
                          <a:pt x="218" y="123"/>
                          <a:pt x="216" y="121"/>
                          <a:pt x="215" y="119"/>
                        </a:cubicBezTo>
                        <a:cubicBezTo>
                          <a:pt x="215" y="118"/>
                          <a:pt x="215" y="116"/>
                          <a:pt x="216" y="115"/>
                        </a:cubicBezTo>
                        <a:cubicBezTo>
                          <a:pt x="217" y="113"/>
                          <a:pt x="219" y="112"/>
                          <a:pt x="221" y="112"/>
                        </a:cubicBezTo>
                        <a:cubicBezTo>
                          <a:pt x="222" y="112"/>
                          <a:pt x="223" y="112"/>
                          <a:pt x="224" y="113"/>
                        </a:cubicBezTo>
                        <a:cubicBezTo>
                          <a:pt x="225" y="114"/>
                          <a:pt x="226" y="114"/>
                          <a:pt x="227" y="114"/>
                        </a:cubicBezTo>
                        <a:cubicBezTo>
                          <a:pt x="233" y="114"/>
                          <a:pt x="237" y="117"/>
                          <a:pt x="237" y="122"/>
                        </a:cubicBezTo>
                        <a:cubicBezTo>
                          <a:pt x="237" y="123"/>
                          <a:pt x="239" y="125"/>
                          <a:pt x="240" y="126"/>
                        </a:cubicBezTo>
                        <a:cubicBezTo>
                          <a:pt x="242" y="125"/>
                          <a:pt x="249" y="125"/>
                          <a:pt x="253" y="125"/>
                        </a:cubicBezTo>
                        <a:cubicBezTo>
                          <a:pt x="257" y="125"/>
                          <a:pt x="263" y="125"/>
                          <a:pt x="263" y="130"/>
                        </a:cubicBezTo>
                        <a:cubicBezTo>
                          <a:pt x="263" y="133"/>
                          <a:pt x="258" y="143"/>
                          <a:pt x="252" y="143"/>
                        </a:cubicBezTo>
                        <a:cubicBezTo>
                          <a:pt x="252" y="143"/>
                          <a:pt x="251" y="144"/>
                          <a:pt x="251" y="146"/>
                        </a:cubicBezTo>
                        <a:cubicBezTo>
                          <a:pt x="251" y="149"/>
                          <a:pt x="251" y="151"/>
                          <a:pt x="252" y="151"/>
                        </a:cubicBezTo>
                        <a:cubicBezTo>
                          <a:pt x="252" y="151"/>
                          <a:pt x="254" y="149"/>
                          <a:pt x="255" y="148"/>
                        </a:cubicBezTo>
                        <a:cubicBezTo>
                          <a:pt x="255" y="147"/>
                          <a:pt x="255" y="147"/>
                          <a:pt x="255" y="147"/>
                        </a:cubicBezTo>
                        <a:cubicBezTo>
                          <a:pt x="256" y="145"/>
                          <a:pt x="258" y="142"/>
                          <a:pt x="260" y="142"/>
                        </a:cubicBezTo>
                        <a:cubicBezTo>
                          <a:pt x="262" y="142"/>
                          <a:pt x="263" y="146"/>
                          <a:pt x="265" y="157"/>
                        </a:cubicBezTo>
                        <a:cubicBezTo>
                          <a:pt x="265" y="158"/>
                          <a:pt x="265" y="160"/>
                          <a:pt x="265" y="162"/>
                        </a:cubicBezTo>
                        <a:cubicBezTo>
                          <a:pt x="265" y="162"/>
                          <a:pt x="265" y="162"/>
                          <a:pt x="265" y="162"/>
                        </a:cubicBezTo>
                        <a:cubicBezTo>
                          <a:pt x="265" y="162"/>
                          <a:pt x="265" y="162"/>
                          <a:pt x="265" y="16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46" name="Freeform 1121"/>
                  <p:cNvSpPr/>
                  <p:nvPr/>
                </p:nvSpPr>
                <p:spPr bwMode="auto">
                  <a:xfrm>
                    <a:off x="4021" y="1823"/>
                    <a:ext cx="112" cy="46"/>
                  </a:xfrm>
                  <a:custGeom>
                    <a:avLst/>
                    <a:gdLst>
                      <a:gd name="T0" fmla="*/ 117 w 118"/>
                      <a:gd name="T1" fmla="*/ 12 h 48"/>
                      <a:gd name="T2" fmla="*/ 116 w 118"/>
                      <a:gd name="T3" fmla="*/ 12 h 48"/>
                      <a:gd name="T4" fmla="*/ 109 w 118"/>
                      <a:gd name="T5" fmla="*/ 9 h 48"/>
                      <a:gd name="T6" fmla="*/ 105 w 118"/>
                      <a:gd name="T7" fmla="*/ 7 h 48"/>
                      <a:gd name="T8" fmla="*/ 77 w 118"/>
                      <a:gd name="T9" fmla="*/ 4 h 48"/>
                      <a:gd name="T10" fmla="*/ 56 w 118"/>
                      <a:gd name="T11" fmla="*/ 1 h 48"/>
                      <a:gd name="T12" fmla="*/ 53 w 118"/>
                      <a:gd name="T13" fmla="*/ 0 h 48"/>
                      <a:gd name="T14" fmla="*/ 41 w 118"/>
                      <a:gd name="T15" fmla="*/ 9 h 48"/>
                      <a:gd name="T16" fmla="*/ 25 w 118"/>
                      <a:gd name="T17" fmla="*/ 5 h 48"/>
                      <a:gd name="T18" fmla="*/ 13 w 118"/>
                      <a:gd name="T19" fmla="*/ 15 h 48"/>
                      <a:gd name="T20" fmla="*/ 12 w 118"/>
                      <a:gd name="T21" fmla="*/ 16 h 48"/>
                      <a:gd name="T22" fmla="*/ 11 w 118"/>
                      <a:gd name="T23" fmla="*/ 18 h 48"/>
                      <a:gd name="T24" fmla="*/ 14 w 118"/>
                      <a:gd name="T25" fmla="*/ 22 h 48"/>
                      <a:gd name="T26" fmla="*/ 20 w 118"/>
                      <a:gd name="T27" fmla="*/ 22 h 48"/>
                      <a:gd name="T28" fmla="*/ 39 w 118"/>
                      <a:gd name="T29" fmla="*/ 28 h 48"/>
                      <a:gd name="T30" fmla="*/ 38 w 118"/>
                      <a:gd name="T31" fmla="*/ 35 h 48"/>
                      <a:gd name="T32" fmla="*/ 29 w 118"/>
                      <a:gd name="T33" fmla="*/ 39 h 48"/>
                      <a:gd name="T34" fmla="*/ 23 w 118"/>
                      <a:gd name="T35" fmla="*/ 39 h 48"/>
                      <a:gd name="T36" fmla="*/ 22 w 118"/>
                      <a:gd name="T37" fmla="*/ 40 h 48"/>
                      <a:gd name="T38" fmla="*/ 20 w 118"/>
                      <a:gd name="T39" fmla="*/ 40 h 48"/>
                      <a:gd name="T40" fmla="*/ 17 w 118"/>
                      <a:gd name="T41" fmla="*/ 41 h 48"/>
                      <a:gd name="T42" fmla="*/ 10 w 118"/>
                      <a:gd name="T43" fmla="*/ 41 h 48"/>
                      <a:gd name="T44" fmla="*/ 9 w 118"/>
                      <a:gd name="T45" fmla="*/ 41 h 48"/>
                      <a:gd name="T46" fmla="*/ 5 w 118"/>
                      <a:gd name="T47" fmla="*/ 42 h 48"/>
                      <a:gd name="T48" fmla="*/ 5 w 118"/>
                      <a:gd name="T49" fmla="*/ 41 h 48"/>
                      <a:gd name="T50" fmla="*/ 5 w 118"/>
                      <a:gd name="T51" fmla="*/ 41 h 48"/>
                      <a:gd name="T52" fmla="*/ 3 w 118"/>
                      <a:gd name="T53" fmla="*/ 45 h 48"/>
                      <a:gd name="T54" fmla="*/ 14 w 118"/>
                      <a:gd name="T55" fmla="*/ 46 h 48"/>
                      <a:gd name="T56" fmla="*/ 18 w 118"/>
                      <a:gd name="T57" fmla="*/ 46 h 48"/>
                      <a:gd name="T58" fmla="*/ 28 w 118"/>
                      <a:gd name="T59" fmla="*/ 48 h 48"/>
                      <a:gd name="T60" fmla="*/ 31 w 118"/>
                      <a:gd name="T61" fmla="*/ 47 h 48"/>
                      <a:gd name="T62" fmla="*/ 34 w 118"/>
                      <a:gd name="T63" fmla="*/ 48 h 48"/>
                      <a:gd name="T64" fmla="*/ 37 w 118"/>
                      <a:gd name="T65" fmla="*/ 48 h 48"/>
                      <a:gd name="T66" fmla="*/ 39 w 118"/>
                      <a:gd name="T67" fmla="*/ 48 h 48"/>
                      <a:gd name="T68" fmla="*/ 40 w 118"/>
                      <a:gd name="T69" fmla="*/ 48 h 48"/>
                      <a:gd name="T70" fmla="*/ 42 w 118"/>
                      <a:gd name="T71" fmla="*/ 47 h 48"/>
                      <a:gd name="T72" fmla="*/ 44 w 118"/>
                      <a:gd name="T73" fmla="*/ 47 h 48"/>
                      <a:gd name="T74" fmla="*/ 46 w 118"/>
                      <a:gd name="T75" fmla="*/ 47 h 48"/>
                      <a:gd name="T76" fmla="*/ 47 w 118"/>
                      <a:gd name="T77" fmla="*/ 47 h 48"/>
                      <a:gd name="T78" fmla="*/ 47 w 118"/>
                      <a:gd name="T79" fmla="*/ 45 h 48"/>
                      <a:gd name="T80" fmla="*/ 47 w 118"/>
                      <a:gd name="T81" fmla="*/ 44 h 48"/>
                      <a:gd name="T82" fmla="*/ 47 w 118"/>
                      <a:gd name="T83" fmla="*/ 43 h 48"/>
                      <a:gd name="T84" fmla="*/ 54 w 118"/>
                      <a:gd name="T85" fmla="*/ 38 h 48"/>
                      <a:gd name="T86" fmla="*/ 61 w 118"/>
                      <a:gd name="T87" fmla="*/ 34 h 48"/>
                      <a:gd name="T88" fmla="*/ 68 w 118"/>
                      <a:gd name="T89" fmla="*/ 32 h 48"/>
                      <a:gd name="T90" fmla="*/ 73 w 118"/>
                      <a:gd name="T91" fmla="*/ 35 h 48"/>
                      <a:gd name="T92" fmla="*/ 76 w 118"/>
                      <a:gd name="T93" fmla="*/ 33 h 48"/>
                      <a:gd name="T94" fmla="*/ 90 w 118"/>
                      <a:gd name="T95" fmla="*/ 27 h 48"/>
                      <a:gd name="T96" fmla="*/ 99 w 118"/>
                      <a:gd name="T97" fmla="*/ 23 h 48"/>
                      <a:gd name="T98" fmla="*/ 108 w 118"/>
                      <a:gd name="T99" fmla="*/ 17 h 48"/>
                      <a:gd name="T100" fmla="*/ 110 w 118"/>
                      <a:gd name="T101" fmla="*/ 16 h 48"/>
                      <a:gd name="T102" fmla="*/ 111 w 118"/>
                      <a:gd name="T103" fmla="*/ 15 h 48"/>
                      <a:gd name="T104" fmla="*/ 113 w 118"/>
                      <a:gd name="T105" fmla="*/ 14 h 48"/>
                      <a:gd name="T106" fmla="*/ 114 w 118"/>
                      <a:gd name="T107" fmla="*/ 14 h 48"/>
                      <a:gd name="T108" fmla="*/ 118 w 118"/>
                      <a:gd name="T109" fmla="*/ 12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118" h="48">
                        <a:moveTo>
                          <a:pt x="118" y="12"/>
                        </a:moveTo>
                        <a:cubicBezTo>
                          <a:pt x="117" y="12"/>
                          <a:pt x="117" y="12"/>
                          <a:pt x="117" y="12"/>
                        </a:cubicBezTo>
                        <a:cubicBezTo>
                          <a:pt x="117" y="12"/>
                          <a:pt x="117" y="12"/>
                          <a:pt x="117" y="12"/>
                        </a:cubicBezTo>
                        <a:cubicBezTo>
                          <a:pt x="117" y="12"/>
                          <a:pt x="116" y="12"/>
                          <a:pt x="116" y="12"/>
                        </a:cubicBezTo>
                        <a:cubicBezTo>
                          <a:pt x="115" y="12"/>
                          <a:pt x="115" y="12"/>
                          <a:pt x="115" y="12"/>
                        </a:cubicBezTo>
                        <a:cubicBezTo>
                          <a:pt x="113" y="12"/>
                          <a:pt x="111" y="11"/>
                          <a:pt x="109" y="9"/>
                        </a:cubicBezTo>
                        <a:cubicBezTo>
                          <a:pt x="107" y="7"/>
                          <a:pt x="106" y="7"/>
                          <a:pt x="106" y="7"/>
                        </a:cubicBezTo>
                        <a:cubicBezTo>
                          <a:pt x="105" y="7"/>
                          <a:pt x="105" y="7"/>
                          <a:pt x="105" y="7"/>
                        </a:cubicBezTo>
                        <a:cubicBezTo>
                          <a:pt x="103" y="7"/>
                          <a:pt x="101" y="7"/>
                          <a:pt x="100" y="7"/>
                        </a:cubicBezTo>
                        <a:cubicBezTo>
                          <a:pt x="96" y="6"/>
                          <a:pt x="85" y="4"/>
                          <a:pt x="77" y="4"/>
                        </a:cubicBezTo>
                        <a:cubicBezTo>
                          <a:pt x="73" y="4"/>
                          <a:pt x="72" y="5"/>
                          <a:pt x="72" y="5"/>
                        </a:cubicBezTo>
                        <a:cubicBezTo>
                          <a:pt x="68" y="6"/>
                          <a:pt x="60" y="3"/>
                          <a:pt x="56" y="1"/>
                        </a:cubicBezTo>
                        <a:cubicBezTo>
                          <a:pt x="55" y="0"/>
                          <a:pt x="55" y="0"/>
                          <a:pt x="55" y="0"/>
                        </a:cubicBezTo>
                        <a:cubicBezTo>
                          <a:pt x="55" y="0"/>
                          <a:pt x="54" y="0"/>
                          <a:pt x="53" y="0"/>
                        </a:cubicBezTo>
                        <a:cubicBezTo>
                          <a:pt x="50" y="0"/>
                          <a:pt x="47" y="2"/>
                          <a:pt x="46" y="3"/>
                        </a:cubicBezTo>
                        <a:cubicBezTo>
                          <a:pt x="46" y="7"/>
                          <a:pt x="44" y="9"/>
                          <a:pt x="41" y="9"/>
                        </a:cubicBezTo>
                        <a:cubicBezTo>
                          <a:pt x="39" y="9"/>
                          <a:pt x="37" y="8"/>
                          <a:pt x="34" y="7"/>
                        </a:cubicBezTo>
                        <a:cubicBezTo>
                          <a:pt x="31" y="5"/>
                          <a:pt x="28" y="5"/>
                          <a:pt x="25" y="5"/>
                        </a:cubicBezTo>
                        <a:cubicBezTo>
                          <a:pt x="22" y="5"/>
                          <a:pt x="21" y="5"/>
                          <a:pt x="21" y="6"/>
                        </a:cubicBezTo>
                        <a:cubicBezTo>
                          <a:pt x="21" y="10"/>
                          <a:pt x="15" y="14"/>
                          <a:pt x="13" y="15"/>
                        </a:cubicBezTo>
                        <a:cubicBezTo>
                          <a:pt x="13" y="15"/>
                          <a:pt x="13" y="15"/>
                          <a:pt x="13" y="15"/>
                        </a:cubicBezTo>
                        <a:cubicBezTo>
                          <a:pt x="13" y="15"/>
                          <a:pt x="13" y="15"/>
                          <a:pt x="12" y="16"/>
                        </a:cubicBezTo>
                        <a:cubicBezTo>
                          <a:pt x="12" y="16"/>
                          <a:pt x="12" y="16"/>
                          <a:pt x="12" y="16"/>
                        </a:cubicBezTo>
                        <a:cubicBezTo>
                          <a:pt x="12" y="16"/>
                          <a:pt x="12" y="17"/>
                          <a:pt x="11" y="18"/>
                        </a:cubicBezTo>
                        <a:cubicBezTo>
                          <a:pt x="12" y="19"/>
                          <a:pt x="13" y="20"/>
                          <a:pt x="14" y="21"/>
                        </a:cubicBezTo>
                        <a:cubicBezTo>
                          <a:pt x="14" y="22"/>
                          <a:pt x="14" y="22"/>
                          <a:pt x="14" y="22"/>
                        </a:cubicBezTo>
                        <a:cubicBezTo>
                          <a:pt x="15" y="22"/>
                          <a:pt x="16" y="23"/>
                          <a:pt x="17" y="23"/>
                        </a:cubicBezTo>
                        <a:cubicBezTo>
                          <a:pt x="19" y="23"/>
                          <a:pt x="20" y="22"/>
                          <a:pt x="20" y="22"/>
                        </a:cubicBezTo>
                        <a:cubicBezTo>
                          <a:pt x="20" y="21"/>
                          <a:pt x="21" y="20"/>
                          <a:pt x="23" y="20"/>
                        </a:cubicBezTo>
                        <a:cubicBezTo>
                          <a:pt x="27" y="20"/>
                          <a:pt x="34" y="25"/>
                          <a:pt x="39" y="28"/>
                        </a:cubicBezTo>
                        <a:cubicBezTo>
                          <a:pt x="40" y="29"/>
                          <a:pt x="41" y="31"/>
                          <a:pt x="41" y="32"/>
                        </a:cubicBezTo>
                        <a:cubicBezTo>
                          <a:pt x="41" y="34"/>
                          <a:pt x="39" y="34"/>
                          <a:pt x="38" y="35"/>
                        </a:cubicBezTo>
                        <a:cubicBezTo>
                          <a:pt x="36" y="35"/>
                          <a:pt x="35" y="35"/>
                          <a:pt x="34" y="36"/>
                        </a:cubicBezTo>
                        <a:cubicBezTo>
                          <a:pt x="34" y="38"/>
                          <a:pt x="32" y="39"/>
                          <a:pt x="29" y="39"/>
                        </a:cubicBezTo>
                        <a:cubicBezTo>
                          <a:pt x="28" y="39"/>
                          <a:pt x="26" y="39"/>
                          <a:pt x="25" y="39"/>
                        </a:cubicBezTo>
                        <a:cubicBezTo>
                          <a:pt x="24" y="39"/>
                          <a:pt x="24" y="39"/>
                          <a:pt x="23" y="39"/>
                        </a:cubicBezTo>
                        <a:cubicBezTo>
                          <a:pt x="23" y="39"/>
                          <a:pt x="22" y="39"/>
                          <a:pt x="22" y="39"/>
                        </a:cubicBezTo>
                        <a:cubicBezTo>
                          <a:pt x="22" y="40"/>
                          <a:pt x="22" y="40"/>
                          <a:pt x="22" y="40"/>
                        </a:cubicBezTo>
                        <a:cubicBezTo>
                          <a:pt x="21" y="40"/>
                          <a:pt x="21" y="40"/>
                          <a:pt x="20" y="40"/>
                        </a:cubicBezTo>
                        <a:cubicBezTo>
                          <a:pt x="20" y="40"/>
                          <a:pt x="20" y="40"/>
                          <a:pt x="20" y="40"/>
                        </a:cubicBezTo>
                        <a:cubicBezTo>
                          <a:pt x="19" y="40"/>
                          <a:pt x="19" y="40"/>
                          <a:pt x="18" y="41"/>
                        </a:cubicBezTo>
                        <a:cubicBezTo>
                          <a:pt x="18" y="41"/>
                          <a:pt x="18" y="41"/>
                          <a:pt x="17" y="41"/>
                        </a:cubicBezTo>
                        <a:cubicBezTo>
                          <a:pt x="17" y="41"/>
                          <a:pt x="17" y="41"/>
                          <a:pt x="16" y="41"/>
                        </a:cubicBezTo>
                        <a:cubicBezTo>
                          <a:pt x="14" y="41"/>
                          <a:pt x="11" y="41"/>
                          <a:pt x="10" y="41"/>
                        </a:cubicBezTo>
                        <a:cubicBezTo>
                          <a:pt x="10" y="41"/>
                          <a:pt x="10" y="41"/>
                          <a:pt x="10" y="41"/>
                        </a:cubicBezTo>
                        <a:cubicBezTo>
                          <a:pt x="9" y="41"/>
                          <a:pt x="9" y="41"/>
                          <a:pt x="9" y="41"/>
                        </a:cubicBezTo>
                        <a:cubicBezTo>
                          <a:pt x="9" y="41"/>
                          <a:pt x="9" y="41"/>
                          <a:pt x="9" y="41"/>
                        </a:cubicBezTo>
                        <a:cubicBezTo>
                          <a:pt x="5" y="42"/>
                          <a:pt x="5" y="42"/>
                          <a:pt x="5" y="42"/>
                        </a:cubicBezTo>
                        <a:cubicBezTo>
                          <a:pt x="5" y="41"/>
                          <a:pt x="5" y="41"/>
                          <a:pt x="5" y="41"/>
                        </a:cubicBezTo>
                        <a:cubicBezTo>
                          <a:pt x="5" y="41"/>
                          <a:pt x="5" y="41"/>
                          <a:pt x="5" y="41"/>
                        </a:cubicBezTo>
                        <a:cubicBezTo>
                          <a:pt x="5" y="41"/>
                          <a:pt x="5" y="41"/>
                          <a:pt x="5" y="41"/>
                        </a:cubicBezTo>
                        <a:cubicBezTo>
                          <a:pt x="5" y="41"/>
                          <a:pt x="5" y="41"/>
                          <a:pt x="5" y="41"/>
                        </a:cubicBezTo>
                        <a:cubicBezTo>
                          <a:pt x="3" y="41"/>
                          <a:pt x="1" y="43"/>
                          <a:pt x="0" y="45"/>
                        </a:cubicBezTo>
                        <a:cubicBezTo>
                          <a:pt x="1" y="45"/>
                          <a:pt x="2" y="45"/>
                          <a:pt x="3" y="45"/>
                        </a:cubicBezTo>
                        <a:cubicBezTo>
                          <a:pt x="5" y="45"/>
                          <a:pt x="6" y="44"/>
                          <a:pt x="8" y="44"/>
                        </a:cubicBezTo>
                        <a:cubicBezTo>
                          <a:pt x="11" y="44"/>
                          <a:pt x="13" y="45"/>
                          <a:pt x="14" y="46"/>
                        </a:cubicBezTo>
                        <a:cubicBezTo>
                          <a:pt x="15" y="46"/>
                          <a:pt x="16" y="46"/>
                          <a:pt x="16" y="46"/>
                        </a:cubicBezTo>
                        <a:cubicBezTo>
                          <a:pt x="17" y="46"/>
                          <a:pt x="18" y="46"/>
                          <a:pt x="18" y="46"/>
                        </a:cubicBezTo>
                        <a:cubicBezTo>
                          <a:pt x="21" y="45"/>
                          <a:pt x="24" y="45"/>
                          <a:pt x="25" y="47"/>
                        </a:cubicBezTo>
                        <a:cubicBezTo>
                          <a:pt x="25" y="47"/>
                          <a:pt x="26" y="48"/>
                          <a:pt x="28" y="48"/>
                        </a:cubicBezTo>
                        <a:cubicBezTo>
                          <a:pt x="28" y="48"/>
                          <a:pt x="29" y="48"/>
                          <a:pt x="30" y="48"/>
                        </a:cubicBezTo>
                        <a:cubicBezTo>
                          <a:pt x="30" y="47"/>
                          <a:pt x="30" y="47"/>
                          <a:pt x="31" y="47"/>
                        </a:cubicBezTo>
                        <a:cubicBezTo>
                          <a:pt x="32" y="47"/>
                          <a:pt x="33" y="48"/>
                          <a:pt x="34" y="48"/>
                        </a:cubicBezTo>
                        <a:cubicBezTo>
                          <a:pt x="34" y="48"/>
                          <a:pt x="34" y="48"/>
                          <a:pt x="34" y="48"/>
                        </a:cubicBezTo>
                        <a:cubicBezTo>
                          <a:pt x="35" y="48"/>
                          <a:pt x="35" y="48"/>
                          <a:pt x="35" y="48"/>
                        </a:cubicBezTo>
                        <a:cubicBezTo>
                          <a:pt x="36" y="48"/>
                          <a:pt x="36" y="48"/>
                          <a:pt x="37" y="48"/>
                        </a:cubicBezTo>
                        <a:cubicBezTo>
                          <a:pt x="37" y="48"/>
                          <a:pt x="37" y="48"/>
                          <a:pt x="37" y="48"/>
                        </a:cubicBezTo>
                        <a:cubicBezTo>
                          <a:pt x="38" y="48"/>
                          <a:pt x="38" y="48"/>
                          <a:pt x="39" y="48"/>
                        </a:cubicBezTo>
                        <a:cubicBezTo>
                          <a:pt x="39" y="48"/>
                          <a:pt x="39" y="48"/>
                          <a:pt x="39" y="48"/>
                        </a:cubicBezTo>
                        <a:cubicBezTo>
                          <a:pt x="40" y="48"/>
                          <a:pt x="40" y="48"/>
                          <a:pt x="40" y="48"/>
                        </a:cubicBezTo>
                        <a:cubicBezTo>
                          <a:pt x="41" y="48"/>
                          <a:pt x="41" y="48"/>
                          <a:pt x="41" y="48"/>
                        </a:cubicBezTo>
                        <a:cubicBezTo>
                          <a:pt x="42" y="47"/>
                          <a:pt x="42" y="47"/>
                          <a:pt x="42" y="47"/>
                        </a:cubicBezTo>
                        <a:cubicBezTo>
                          <a:pt x="43" y="47"/>
                          <a:pt x="43" y="47"/>
                          <a:pt x="43" y="47"/>
                        </a:cubicBezTo>
                        <a:cubicBezTo>
                          <a:pt x="44" y="47"/>
                          <a:pt x="44" y="47"/>
                          <a:pt x="44" y="47"/>
                        </a:cubicBezTo>
                        <a:cubicBezTo>
                          <a:pt x="45" y="47"/>
                          <a:pt x="45" y="47"/>
                          <a:pt x="45" y="47"/>
                        </a:cubicBezTo>
                        <a:cubicBezTo>
                          <a:pt x="45" y="47"/>
                          <a:pt x="45" y="47"/>
                          <a:pt x="46" y="47"/>
                        </a:cubicBezTo>
                        <a:cubicBezTo>
                          <a:pt x="46" y="47"/>
                          <a:pt x="46" y="47"/>
                          <a:pt x="46" y="47"/>
                        </a:cubicBezTo>
                        <a:cubicBezTo>
                          <a:pt x="46" y="47"/>
                          <a:pt x="47" y="47"/>
                          <a:pt x="47" y="47"/>
                        </a:cubicBezTo>
                        <a:cubicBezTo>
                          <a:pt x="47" y="46"/>
                          <a:pt x="47" y="46"/>
                          <a:pt x="47" y="46"/>
                        </a:cubicBezTo>
                        <a:cubicBezTo>
                          <a:pt x="47" y="46"/>
                          <a:pt x="47" y="46"/>
                          <a:pt x="47" y="45"/>
                        </a:cubicBezTo>
                        <a:cubicBezTo>
                          <a:pt x="47" y="45"/>
                          <a:pt x="47" y="45"/>
                          <a:pt x="47" y="45"/>
                        </a:cubicBezTo>
                        <a:cubicBezTo>
                          <a:pt x="47" y="45"/>
                          <a:pt x="47" y="45"/>
                          <a:pt x="47" y="44"/>
                        </a:cubicBezTo>
                        <a:cubicBezTo>
                          <a:pt x="47" y="44"/>
                          <a:pt x="47" y="44"/>
                          <a:pt x="47" y="44"/>
                        </a:cubicBezTo>
                        <a:cubicBezTo>
                          <a:pt x="47" y="44"/>
                          <a:pt x="47" y="43"/>
                          <a:pt x="47" y="43"/>
                        </a:cubicBezTo>
                        <a:cubicBezTo>
                          <a:pt x="47" y="39"/>
                          <a:pt x="51" y="39"/>
                          <a:pt x="52" y="39"/>
                        </a:cubicBezTo>
                        <a:cubicBezTo>
                          <a:pt x="53" y="38"/>
                          <a:pt x="53" y="38"/>
                          <a:pt x="54" y="38"/>
                        </a:cubicBezTo>
                        <a:cubicBezTo>
                          <a:pt x="55" y="38"/>
                          <a:pt x="55" y="37"/>
                          <a:pt x="56" y="37"/>
                        </a:cubicBezTo>
                        <a:cubicBezTo>
                          <a:pt x="57" y="35"/>
                          <a:pt x="59" y="34"/>
                          <a:pt x="61" y="34"/>
                        </a:cubicBezTo>
                        <a:cubicBezTo>
                          <a:pt x="61" y="34"/>
                          <a:pt x="62" y="34"/>
                          <a:pt x="63" y="33"/>
                        </a:cubicBezTo>
                        <a:cubicBezTo>
                          <a:pt x="64" y="32"/>
                          <a:pt x="66" y="31"/>
                          <a:pt x="68" y="32"/>
                        </a:cubicBezTo>
                        <a:cubicBezTo>
                          <a:pt x="69" y="32"/>
                          <a:pt x="70" y="33"/>
                          <a:pt x="71" y="34"/>
                        </a:cubicBezTo>
                        <a:cubicBezTo>
                          <a:pt x="71" y="34"/>
                          <a:pt x="72" y="35"/>
                          <a:pt x="73" y="35"/>
                        </a:cubicBezTo>
                        <a:cubicBezTo>
                          <a:pt x="73" y="35"/>
                          <a:pt x="73" y="35"/>
                          <a:pt x="73" y="35"/>
                        </a:cubicBezTo>
                        <a:cubicBezTo>
                          <a:pt x="74" y="34"/>
                          <a:pt x="75" y="33"/>
                          <a:pt x="76" y="33"/>
                        </a:cubicBezTo>
                        <a:cubicBezTo>
                          <a:pt x="77" y="33"/>
                          <a:pt x="78" y="33"/>
                          <a:pt x="80" y="30"/>
                        </a:cubicBezTo>
                        <a:cubicBezTo>
                          <a:pt x="83" y="27"/>
                          <a:pt x="86" y="26"/>
                          <a:pt x="90" y="27"/>
                        </a:cubicBezTo>
                        <a:cubicBezTo>
                          <a:pt x="92" y="27"/>
                          <a:pt x="92" y="27"/>
                          <a:pt x="92" y="27"/>
                        </a:cubicBezTo>
                        <a:cubicBezTo>
                          <a:pt x="96" y="27"/>
                          <a:pt x="97" y="25"/>
                          <a:pt x="99" y="23"/>
                        </a:cubicBezTo>
                        <a:cubicBezTo>
                          <a:pt x="100" y="20"/>
                          <a:pt x="102" y="19"/>
                          <a:pt x="105" y="19"/>
                        </a:cubicBezTo>
                        <a:cubicBezTo>
                          <a:pt x="106" y="18"/>
                          <a:pt x="107" y="18"/>
                          <a:pt x="108" y="17"/>
                        </a:cubicBezTo>
                        <a:cubicBezTo>
                          <a:pt x="108" y="17"/>
                          <a:pt x="109" y="17"/>
                          <a:pt x="109" y="16"/>
                        </a:cubicBezTo>
                        <a:cubicBezTo>
                          <a:pt x="109" y="16"/>
                          <a:pt x="110" y="16"/>
                          <a:pt x="110" y="16"/>
                        </a:cubicBezTo>
                        <a:cubicBezTo>
                          <a:pt x="110" y="16"/>
                          <a:pt x="110" y="16"/>
                          <a:pt x="110" y="16"/>
                        </a:cubicBezTo>
                        <a:cubicBezTo>
                          <a:pt x="111" y="15"/>
                          <a:pt x="111" y="15"/>
                          <a:pt x="111" y="15"/>
                        </a:cubicBezTo>
                        <a:cubicBezTo>
                          <a:pt x="111" y="15"/>
                          <a:pt x="112" y="15"/>
                          <a:pt x="112" y="15"/>
                        </a:cubicBezTo>
                        <a:cubicBezTo>
                          <a:pt x="112" y="15"/>
                          <a:pt x="112" y="14"/>
                          <a:pt x="113" y="14"/>
                        </a:cubicBezTo>
                        <a:cubicBezTo>
                          <a:pt x="113" y="14"/>
                          <a:pt x="113" y="14"/>
                          <a:pt x="113" y="14"/>
                        </a:cubicBezTo>
                        <a:cubicBezTo>
                          <a:pt x="113" y="14"/>
                          <a:pt x="114" y="14"/>
                          <a:pt x="114" y="14"/>
                        </a:cubicBezTo>
                        <a:cubicBezTo>
                          <a:pt x="114" y="14"/>
                          <a:pt x="114" y="14"/>
                          <a:pt x="114" y="14"/>
                        </a:cubicBezTo>
                        <a:cubicBezTo>
                          <a:pt x="116" y="13"/>
                          <a:pt x="117" y="12"/>
                          <a:pt x="118" y="12"/>
                        </a:cubicBezTo>
                        <a:cubicBezTo>
                          <a:pt x="118" y="12"/>
                          <a:pt x="118" y="12"/>
                          <a:pt x="118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47" name="Freeform 1122"/>
                  <p:cNvSpPr/>
                  <p:nvPr/>
                </p:nvSpPr>
                <p:spPr bwMode="auto">
                  <a:xfrm>
                    <a:off x="4113" y="1917"/>
                    <a:ext cx="21" cy="19"/>
                  </a:xfrm>
                  <a:custGeom>
                    <a:avLst/>
                    <a:gdLst>
                      <a:gd name="T0" fmla="*/ 1 w 22"/>
                      <a:gd name="T1" fmla="*/ 6 h 20"/>
                      <a:gd name="T2" fmla="*/ 1 w 22"/>
                      <a:gd name="T3" fmla="*/ 6 h 20"/>
                      <a:gd name="T4" fmla="*/ 1 w 22"/>
                      <a:gd name="T5" fmla="*/ 8 h 20"/>
                      <a:gd name="T6" fmla="*/ 1 w 22"/>
                      <a:gd name="T7" fmla="*/ 8 h 20"/>
                      <a:gd name="T8" fmla="*/ 5 w 22"/>
                      <a:gd name="T9" fmla="*/ 13 h 20"/>
                      <a:gd name="T10" fmla="*/ 7 w 22"/>
                      <a:gd name="T11" fmla="*/ 14 h 20"/>
                      <a:gd name="T12" fmla="*/ 8 w 22"/>
                      <a:gd name="T13" fmla="*/ 15 h 20"/>
                      <a:gd name="T14" fmla="*/ 9 w 22"/>
                      <a:gd name="T15" fmla="*/ 15 h 20"/>
                      <a:gd name="T16" fmla="*/ 9 w 22"/>
                      <a:gd name="T17" fmla="*/ 17 h 20"/>
                      <a:gd name="T18" fmla="*/ 9 w 22"/>
                      <a:gd name="T19" fmla="*/ 17 h 20"/>
                      <a:gd name="T20" fmla="*/ 10 w 22"/>
                      <a:gd name="T21" fmla="*/ 18 h 20"/>
                      <a:gd name="T22" fmla="*/ 10 w 22"/>
                      <a:gd name="T23" fmla="*/ 19 h 20"/>
                      <a:gd name="T24" fmla="*/ 10 w 22"/>
                      <a:gd name="T25" fmla="*/ 20 h 20"/>
                      <a:gd name="T26" fmla="*/ 10 w 22"/>
                      <a:gd name="T27" fmla="*/ 20 h 20"/>
                      <a:gd name="T28" fmla="*/ 10 w 22"/>
                      <a:gd name="T29" fmla="*/ 20 h 20"/>
                      <a:gd name="T30" fmla="*/ 11 w 22"/>
                      <a:gd name="T31" fmla="*/ 20 h 20"/>
                      <a:gd name="T32" fmla="*/ 11 w 22"/>
                      <a:gd name="T33" fmla="*/ 20 h 20"/>
                      <a:gd name="T34" fmla="*/ 12 w 22"/>
                      <a:gd name="T35" fmla="*/ 20 h 20"/>
                      <a:gd name="T36" fmla="*/ 22 w 22"/>
                      <a:gd name="T37" fmla="*/ 8 h 20"/>
                      <a:gd name="T38" fmla="*/ 10 w 22"/>
                      <a:gd name="T39" fmla="*/ 0 h 20"/>
                      <a:gd name="T40" fmla="*/ 10 w 22"/>
                      <a:gd name="T41" fmla="*/ 0 h 20"/>
                      <a:gd name="T42" fmla="*/ 9 w 22"/>
                      <a:gd name="T43" fmla="*/ 0 h 20"/>
                      <a:gd name="T44" fmla="*/ 8 w 22"/>
                      <a:gd name="T45" fmla="*/ 0 h 20"/>
                      <a:gd name="T46" fmla="*/ 7 w 22"/>
                      <a:gd name="T47" fmla="*/ 0 h 20"/>
                      <a:gd name="T48" fmla="*/ 7 w 22"/>
                      <a:gd name="T49" fmla="*/ 0 h 20"/>
                      <a:gd name="T50" fmla="*/ 6 w 22"/>
                      <a:gd name="T51" fmla="*/ 1 h 20"/>
                      <a:gd name="T52" fmla="*/ 5 w 22"/>
                      <a:gd name="T53" fmla="*/ 1 h 20"/>
                      <a:gd name="T54" fmla="*/ 4 w 22"/>
                      <a:gd name="T55" fmla="*/ 2 h 20"/>
                      <a:gd name="T56" fmla="*/ 3 w 22"/>
                      <a:gd name="T57" fmla="*/ 2 h 20"/>
                      <a:gd name="T58" fmla="*/ 3 w 22"/>
                      <a:gd name="T59" fmla="*/ 2 h 20"/>
                      <a:gd name="T60" fmla="*/ 2 w 22"/>
                      <a:gd name="T61" fmla="*/ 3 h 20"/>
                      <a:gd name="T62" fmla="*/ 1 w 22"/>
                      <a:gd name="T63" fmla="*/ 3 h 20"/>
                      <a:gd name="T64" fmla="*/ 1 w 22"/>
                      <a:gd name="T65" fmla="*/ 4 h 20"/>
                      <a:gd name="T66" fmla="*/ 0 w 22"/>
                      <a:gd name="T67" fmla="*/ 4 h 20"/>
                      <a:gd name="T68" fmla="*/ 0 w 22"/>
                      <a:gd name="T69" fmla="*/ 5 h 20"/>
                      <a:gd name="T70" fmla="*/ 0 w 22"/>
                      <a:gd name="T71" fmla="*/ 5 h 20"/>
                      <a:gd name="T72" fmla="*/ 0 w 22"/>
                      <a:gd name="T73" fmla="*/ 5 h 20"/>
                      <a:gd name="T74" fmla="*/ 1 w 22"/>
                      <a:gd name="T75" fmla="*/ 6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22" h="20">
                        <a:moveTo>
                          <a:pt x="1" y="6"/>
                        </a:move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1" y="7"/>
                          <a:pt x="1" y="7"/>
                          <a:pt x="1" y="8"/>
                        </a:cubicBezTo>
                        <a:cubicBezTo>
                          <a:pt x="1" y="8"/>
                          <a:pt x="1" y="8"/>
                          <a:pt x="1" y="8"/>
                        </a:cubicBezTo>
                        <a:cubicBezTo>
                          <a:pt x="2" y="9"/>
                          <a:pt x="3" y="11"/>
                          <a:pt x="5" y="13"/>
                        </a:cubicBezTo>
                        <a:cubicBezTo>
                          <a:pt x="6" y="13"/>
                          <a:pt x="6" y="14"/>
                          <a:pt x="7" y="14"/>
                        </a:cubicBezTo>
                        <a:cubicBezTo>
                          <a:pt x="8" y="14"/>
                          <a:pt x="8" y="15"/>
                          <a:pt x="8" y="15"/>
                        </a:cubicBezTo>
                        <a:cubicBezTo>
                          <a:pt x="9" y="15"/>
                          <a:pt x="9" y="15"/>
                          <a:pt x="9" y="15"/>
                        </a:cubicBezTo>
                        <a:cubicBezTo>
                          <a:pt x="9" y="16"/>
                          <a:pt x="9" y="16"/>
                          <a:pt x="9" y="17"/>
                        </a:cubicBezTo>
                        <a:cubicBezTo>
                          <a:pt x="9" y="17"/>
                          <a:pt x="9" y="17"/>
                          <a:pt x="9" y="17"/>
                        </a:cubicBezTo>
                        <a:cubicBezTo>
                          <a:pt x="10" y="17"/>
                          <a:pt x="10" y="18"/>
                          <a:pt x="10" y="18"/>
                        </a:cubicBezTo>
                        <a:cubicBezTo>
                          <a:pt x="10" y="18"/>
                          <a:pt x="10" y="18"/>
                          <a:pt x="10" y="19"/>
                        </a:cubicBezTo>
                        <a:cubicBezTo>
                          <a:pt x="10" y="19"/>
                          <a:pt x="10" y="20"/>
                          <a:pt x="10" y="20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10" y="20"/>
                          <a:pt x="10" y="20"/>
                          <a:pt x="10" y="20"/>
                        </a:cubicBezTo>
                        <a:cubicBezTo>
                          <a:pt x="10" y="20"/>
                          <a:pt x="10" y="20"/>
                          <a:pt x="11" y="20"/>
                        </a:cubicBezTo>
                        <a:cubicBezTo>
                          <a:pt x="11" y="20"/>
                          <a:pt x="11" y="20"/>
                          <a:pt x="11" y="20"/>
                        </a:cubicBezTo>
                        <a:cubicBezTo>
                          <a:pt x="11" y="20"/>
                          <a:pt x="12" y="20"/>
                          <a:pt x="12" y="20"/>
                        </a:cubicBezTo>
                        <a:cubicBezTo>
                          <a:pt x="14" y="19"/>
                          <a:pt x="21" y="11"/>
                          <a:pt x="22" y="8"/>
                        </a:cubicBezTo>
                        <a:cubicBezTo>
                          <a:pt x="21" y="6"/>
                          <a:pt x="14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9" y="0"/>
                          <a:pt x="9" y="0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7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5" y="1"/>
                          <a:pt x="4" y="1"/>
                          <a:pt x="4" y="2"/>
                        </a:cubicBezTo>
                        <a:cubicBezTo>
                          <a:pt x="4" y="2"/>
                          <a:pt x="4" y="2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2" y="3"/>
                          <a:pt x="2" y="3"/>
                          <a:pt x="1" y="3"/>
                        </a:cubicBezTo>
                        <a:cubicBezTo>
                          <a:pt x="1" y="3"/>
                          <a:pt x="1" y="4"/>
                          <a:pt x="1" y="4"/>
                        </a:cubicBezTo>
                        <a:cubicBezTo>
                          <a:pt x="1" y="4"/>
                          <a:pt x="0" y="4"/>
                          <a:pt x="0" y="4"/>
                        </a:cubicBezTo>
                        <a:cubicBezTo>
                          <a:pt x="0" y="4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0" y="5"/>
                          <a:pt x="1" y="6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48" name="Freeform 1123"/>
                  <p:cNvSpPr/>
                  <p:nvPr/>
                </p:nvSpPr>
                <p:spPr bwMode="auto">
                  <a:xfrm>
                    <a:off x="4600" y="1827"/>
                    <a:ext cx="66" cy="65"/>
                  </a:xfrm>
                  <a:custGeom>
                    <a:avLst/>
                    <a:gdLst>
                      <a:gd name="T0" fmla="*/ 11 w 69"/>
                      <a:gd name="T1" fmla="*/ 46 h 68"/>
                      <a:gd name="T2" fmla="*/ 7 w 69"/>
                      <a:gd name="T3" fmla="*/ 58 h 68"/>
                      <a:gd name="T4" fmla="*/ 4 w 69"/>
                      <a:gd name="T5" fmla="*/ 60 h 68"/>
                      <a:gd name="T6" fmla="*/ 4 w 69"/>
                      <a:gd name="T7" fmla="*/ 61 h 68"/>
                      <a:gd name="T8" fmla="*/ 5 w 69"/>
                      <a:gd name="T9" fmla="*/ 62 h 68"/>
                      <a:gd name="T10" fmla="*/ 7 w 69"/>
                      <a:gd name="T11" fmla="*/ 66 h 68"/>
                      <a:gd name="T12" fmla="*/ 9 w 69"/>
                      <a:gd name="T13" fmla="*/ 68 h 68"/>
                      <a:gd name="T14" fmla="*/ 9 w 69"/>
                      <a:gd name="T15" fmla="*/ 68 h 68"/>
                      <a:gd name="T16" fmla="*/ 14 w 69"/>
                      <a:gd name="T17" fmla="*/ 65 h 68"/>
                      <a:gd name="T18" fmla="*/ 16 w 69"/>
                      <a:gd name="T19" fmla="*/ 65 h 68"/>
                      <a:gd name="T20" fmla="*/ 22 w 69"/>
                      <a:gd name="T21" fmla="*/ 66 h 68"/>
                      <a:gd name="T22" fmla="*/ 22 w 69"/>
                      <a:gd name="T23" fmla="*/ 66 h 68"/>
                      <a:gd name="T24" fmla="*/ 25 w 69"/>
                      <a:gd name="T25" fmla="*/ 64 h 68"/>
                      <a:gd name="T26" fmla="*/ 27 w 69"/>
                      <a:gd name="T27" fmla="*/ 62 h 68"/>
                      <a:gd name="T28" fmla="*/ 39 w 69"/>
                      <a:gd name="T29" fmla="*/ 59 h 68"/>
                      <a:gd name="T30" fmla="*/ 40 w 69"/>
                      <a:gd name="T31" fmla="*/ 59 h 68"/>
                      <a:gd name="T32" fmla="*/ 41 w 69"/>
                      <a:gd name="T33" fmla="*/ 59 h 68"/>
                      <a:gd name="T34" fmla="*/ 41 w 69"/>
                      <a:gd name="T35" fmla="*/ 59 h 68"/>
                      <a:gd name="T36" fmla="*/ 42 w 69"/>
                      <a:gd name="T37" fmla="*/ 59 h 68"/>
                      <a:gd name="T38" fmla="*/ 34 w 69"/>
                      <a:gd name="T39" fmla="*/ 51 h 68"/>
                      <a:gd name="T40" fmla="*/ 31 w 69"/>
                      <a:gd name="T41" fmla="*/ 45 h 68"/>
                      <a:gd name="T42" fmla="*/ 37 w 69"/>
                      <a:gd name="T43" fmla="*/ 38 h 68"/>
                      <a:gd name="T44" fmla="*/ 51 w 69"/>
                      <a:gd name="T45" fmla="*/ 29 h 68"/>
                      <a:gd name="T46" fmla="*/ 57 w 69"/>
                      <a:gd name="T47" fmla="*/ 26 h 68"/>
                      <a:gd name="T48" fmla="*/ 58 w 69"/>
                      <a:gd name="T49" fmla="*/ 21 h 68"/>
                      <a:gd name="T50" fmla="*/ 60 w 69"/>
                      <a:gd name="T51" fmla="*/ 13 h 68"/>
                      <a:gd name="T52" fmla="*/ 69 w 69"/>
                      <a:gd name="T53" fmla="*/ 4 h 68"/>
                      <a:gd name="T54" fmla="*/ 69 w 69"/>
                      <a:gd name="T55" fmla="*/ 3 h 68"/>
                      <a:gd name="T56" fmla="*/ 64 w 69"/>
                      <a:gd name="T57" fmla="*/ 1 h 68"/>
                      <a:gd name="T58" fmla="*/ 62 w 69"/>
                      <a:gd name="T59" fmla="*/ 0 h 68"/>
                      <a:gd name="T60" fmla="*/ 60 w 69"/>
                      <a:gd name="T61" fmla="*/ 3 h 68"/>
                      <a:gd name="T62" fmla="*/ 55 w 69"/>
                      <a:gd name="T63" fmla="*/ 8 h 68"/>
                      <a:gd name="T64" fmla="*/ 53 w 69"/>
                      <a:gd name="T65" fmla="*/ 10 h 68"/>
                      <a:gd name="T66" fmla="*/ 47 w 69"/>
                      <a:gd name="T67" fmla="*/ 14 h 68"/>
                      <a:gd name="T68" fmla="*/ 47 w 69"/>
                      <a:gd name="T69" fmla="*/ 14 h 68"/>
                      <a:gd name="T70" fmla="*/ 44 w 69"/>
                      <a:gd name="T71" fmla="*/ 15 h 68"/>
                      <a:gd name="T72" fmla="*/ 44 w 69"/>
                      <a:gd name="T73" fmla="*/ 16 h 68"/>
                      <a:gd name="T74" fmla="*/ 45 w 69"/>
                      <a:gd name="T75" fmla="*/ 19 h 68"/>
                      <a:gd name="T76" fmla="*/ 41 w 69"/>
                      <a:gd name="T77" fmla="*/ 21 h 68"/>
                      <a:gd name="T78" fmla="*/ 38 w 69"/>
                      <a:gd name="T79" fmla="*/ 21 h 68"/>
                      <a:gd name="T80" fmla="*/ 35 w 69"/>
                      <a:gd name="T81" fmla="*/ 21 h 68"/>
                      <a:gd name="T82" fmla="*/ 30 w 69"/>
                      <a:gd name="T83" fmla="*/ 19 h 68"/>
                      <a:gd name="T84" fmla="*/ 28 w 69"/>
                      <a:gd name="T85" fmla="*/ 18 h 68"/>
                      <a:gd name="T86" fmla="*/ 24 w 69"/>
                      <a:gd name="T87" fmla="*/ 22 h 68"/>
                      <a:gd name="T88" fmla="*/ 23 w 69"/>
                      <a:gd name="T89" fmla="*/ 25 h 68"/>
                      <a:gd name="T90" fmla="*/ 4 w 69"/>
                      <a:gd name="T91" fmla="*/ 36 h 68"/>
                      <a:gd name="T92" fmla="*/ 1 w 69"/>
                      <a:gd name="T93" fmla="*/ 37 h 68"/>
                      <a:gd name="T94" fmla="*/ 1 w 69"/>
                      <a:gd name="T95" fmla="*/ 37 h 68"/>
                      <a:gd name="T96" fmla="*/ 1 w 69"/>
                      <a:gd name="T97" fmla="*/ 37 h 68"/>
                      <a:gd name="T98" fmla="*/ 0 w 69"/>
                      <a:gd name="T99" fmla="*/ 38 h 68"/>
                      <a:gd name="T100" fmla="*/ 0 w 69"/>
                      <a:gd name="T101" fmla="*/ 38 h 68"/>
                      <a:gd name="T102" fmla="*/ 0 w 69"/>
                      <a:gd name="T103" fmla="*/ 38 h 68"/>
                      <a:gd name="T104" fmla="*/ 0 w 69"/>
                      <a:gd name="T105" fmla="*/ 38 h 68"/>
                      <a:gd name="T106" fmla="*/ 0 w 69"/>
                      <a:gd name="T107" fmla="*/ 39 h 68"/>
                      <a:gd name="T108" fmla="*/ 0 w 69"/>
                      <a:gd name="T109" fmla="*/ 39 h 68"/>
                      <a:gd name="T110" fmla="*/ 11 w 69"/>
                      <a:gd name="T111" fmla="*/ 46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69" h="68">
                        <a:moveTo>
                          <a:pt x="11" y="46"/>
                        </a:moveTo>
                        <a:cubicBezTo>
                          <a:pt x="15" y="50"/>
                          <a:pt x="10" y="54"/>
                          <a:pt x="7" y="58"/>
                        </a:cubicBezTo>
                        <a:cubicBezTo>
                          <a:pt x="6" y="58"/>
                          <a:pt x="5" y="59"/>
                          <a:pt x="4" y="60"/>
                        </a:cubicBezTo>
                        <a:cubicBezTo>
                          <a:pt x="4" y="61"/>
                          <a:pt x="4" y="61"/>
                          <a:pt x="4" y="61"/>
                        </a:cubicBezTo>
                        <a:cubicBezTo>
                          <a:pt x="4" y="61"/>
                          <a:pt x="4" y="61"/>
                          <a:pt x="5" y="62"/>
                        </a:cubicBezTo>
                        <a:cubicBezTo>
                          <a:pt x="5" y="62"/>
                          <a:pt x="7" y="64"/>
                          <a:pt x="7" y="66"/>
                        </a:cubicBezTo>
                        <a:cubicBezTo>
                          <a:pt x="7" y="67"/>
                          <a:pt x="8" y="68"/>
                          <a:pt x="9" y="68"/>
                        </a:cubicBezTo>
                        <a:cubicBezTo>
                          <a:pt x="9" y="68"/>
                          <a:pt x="9" y="68"/>
                          <a:pt x="9" y="68"/>
                        </a:cubicBezTo>
                        <a:cubicBezTo>
                          <a:pt x="10" y="65"/>
                          <a:pt x="12" y="65"/>
                          <a:pt x="14" y="65"/>
                        </a:cubicBezTo>
                        <a:cubicBezTo>
                          <a:pt x="15" y="65"/>
                          <a:pt x="16" y="65"/>
                          <a:pt x="16" y="65"/>
                        </a:cubicBezTo>
                        <a:cubicBezTo>
                          <a:pt x="18" y="65"/>
                          <a:pt x="21" y="65"/>
                          <a:pt x="22" y="66"/>
                        </a:cubicBezTo>
                        <a:cubicBezTo>
                          <a:pt x="22" y="66"/>
                          <a:pt x="22" y="66"/>
                          <a:pt x="22" y="66"/>
                        </a:cubicBezTo>
                        <a:cubicBezTo>
                          <a:pt x="23" y="65"/>
                          <a:pt x="24" y="64"/>
                          <a:pt x="25" y="64"/>
                        </a:cubicBezTo>
                        <a:cubicBezTo>
                          <a:pt x="26" y="63"/>
                          <a:pt x="27" y="62"/>
                          <a:pt x="27" y="62"/>
                        </a:cubicBezTo>
                        <a:cubicBezTo>
                          <a:pt x="29" y="60"/>
                          <a:pt x="33" y="59"/>
                          <a:pt x="39" y="59"/>
                        </a:cubicBezTo>
                        <a:cubicBezTo>
                          <a:pt x="39" y="59"/>
                          <a:pt x="40" y="59"/>
                          <a:pt x="40" y="59"/>
                        </a:cubicBezTo>
                        <a:cubicBezTo>
                          <a:pt x="40" y="59"/>
                          <a:pt x="40" y="59"/>
                          <a:pt x="41" y="59"/>
                        </a:cubicBezTo>
                        <a:cubicBezTo>
                          <a:pt x="41" y="59"/>
                          <a:pt x="41" y="59"/>
                          <a:pt x="41" y="59"/>
                        </a:cubicBezTo>
                        <a:cubicBezTo>
                          <a:pt x="42" y="59"/>
                          <a:pt x="42" y="59"/>
                          <a:pt x="42" y="59"/>
                        </a:cubicBezTo>
                        <a:cubicBezTo>
                          <a:pt x="38" y="55"/>
                          <a:pt x="35" y="52"/>
                          <a:pt x="34" y="51"/>
                        </a:cubicBezTo>
                        <a:cubicBezTo>
                          <a:pt x="32" y="50"/>
                          <a:pt x="30" y="48"/>
                          <a:pt x="31" y="45"/>
                        </a:cubicBezTo>
                        <a:cubicBezTo>
                          <a:pt x="31" y="41"/>
                          <a:pt x="34" y="38"/>
                          <a:pt x="37" y="38"/>
                        </a:cubicBezTo>
                        <a:cubicBezTo>
                          <a:pt x="40" y="37"/>
                          <a:pt x="47" y="32"/>
                          <a:pt x="51" y="29"/>
                        </a:cubicBezTo>
                        <a:cubicBezTo>
                          <a:pt x="54" y="28"/>
                          <a:pt x="55" y="26"/>
                          <a:pt x="57" y="26"/>
                        </a:cubicBezTo>
                        <a:cubicBezTo>
                          <a:pt x="57" y="25"/>
                          <a:pt x="58" y="24"/>
                          <a:pt x="58" y="21"/>
                        </a:cubicBezTo>
                        <a:cubicBezTo>
                          <a:pt x="58" y="19"/>
                          <a:pt x="58" y="16"/>
                          <a:pt x="60" y="13"/>
                        </a:cubicBezTo>
                        <a:cubicBezTo>
                          <a:pt x="61" y="11"/>
                          <a:pt x="65" y="7"/>
                          <a:pt x="69" y="4"/>
                        </a:cubicBezTo>
                        <a:cubicBezTo>
                          <a:pt x="69" y="4"/>
                          <a:pt x="69" y="3"/>
                          <a:pt x="69" y="3"/>
                        </a:cubicBezTo>
                        <a:cubicBezTo>
                          <a:pt x="67" y="3"/>
                          <a:pt x="65" y="2"/>
                          <a:pt x="64" y="1"/>
                        </a:cubicBezTo>
                        <a:cubicBezTo>
                          <a:pt x="63" y="0"/>
                          <a:pt x="62" y="0"/>
                          <a:pt x="62" y="0"/>
                        </a:cubicBezTo>
                        <a:cubicBezTo>
                          <a:pt x="61" y="0"/>
                          <a:pt x="61" y="2"/>
                          <a:pt x="60" y="3"/>
                        </a:cubicBezTo>
                        <a:cubicBezTo>
                          <a:pt x="59" y="5"/>
                          <a:pt x="58" y="8"/>
                          <a:pt x="55" y="8"/>
                        </a:cubicBezTo>
                        <a:cubicBezTo>
                          <a:pt x="55" y="8"/>
                          <a:pt x="54" y="9"/>
                          <a:pt x="53" y="10"/>
                        </a:cubicBezTo>
                        <a:cubicBezTo>
                          <a:pt x="52" y="11"/>
                          <a:pt x="51" y="14"/>
                          <a:pt x="47" y="14"/>
                        </a:cubicBezTo>
                        <a:cubicBezTo>
                          <a:pt x="47" y="14"/>
                          <a:pt x="47" y="14"/>
                          <a:pt x="47" y="14"/>
                        </a:cubicBezTo>
                        <a:cubicBezTo>
                          <a:pt x="46" y="14"/>
                          <a:pt x="45" y="15"/>
                          <a:pt x="44" y="15"/>
                        </a:cubicBezTo>
                        <a:cubicBezTo>
                          <a:pt x="44" y="15"/>
                          <a:pt x="44" y="15"/>
                          <a:pt x="44" y="16"/>
                        </a:cubicBezTo>
                        <a:cubicBezTo>
                          <a:pt x="45" y="16"/>
                          <a:pt x="46" y="18"/>
                          <a:pt x="45" y="19"/>
                        </a:cubicBezTo>
                        <a:cubicBezTo>
                          <a:pt x="44" y="21"/>
                          <a:pt x="42" y="21"/>
                          <a:pt x="41" y="21"/>
                        </a:cubicBezTo>
                        <a:cubicBezTo>
                          <a:pt x="40" y="21"/>
                          <a:pt x="39" y="21"/>
                          <a:pt x="38" y="21"/>
                        </a:cubicBezTo>
                        <a:cubicBezTo>
                          <a:pt x="37" y="21"/>
                          <a:pt x="36" y="21"/>
                          <a:pt x="35" y="21"/>
                        </a:cubicBezTo>
                        <a:cubicBezTo>
                          <a:pt x="32" y="21"/>
                          <a:pt x="31" y="20"/>
                          <a:pt x="30" y="19"/>
                        </a:cubicBezTo>
                        <a:cubicBezTo>
                          <a:pt x="29" y="18"/>
                          <a:pt x="29" y="18"/>
                          <a:pt x="28" y="18"/>
                        </a:cubicBezTo>
                        <a:cubicBezTo>
                          <a:pt x="27" y="18"/>
                          <a:pt x="25" y="21"/>
                          <a:pt x="24" y="22"/>
                        </a:cubicBezTo>
                        <a:cubicBezTo>
                          <a:pt x="24" y="23"/>
                          <a:pt x="23" y="24"/>
                          <a:pt x="23" y="25"/>
                        </a:cubicBezTo>
                        <a:cubicBezTo>
                          <a:pt x="21" y="28"/>
                          <a:pt x="13" y="32"/>
                          <a:pt x="4" y="36"/>
                        </a:cubicBezTo>
                        <a:cubicBezTo>
                          <a:pt x="3" y="36"/>
                          <a:pt x="2" y="37"/>
                          <a:pt x="1" y="37"/>
                        </a:cubicBezTo>
                        <a:cubicBezTo>
                          <a:pt x="1" y="37"/>
                          <a:pt x="1" y="37"/>
                          <a:pt x="1" y="37"/>
                        </a:cubicBezTo>
                        <a:cubicBezTo>
                          <a:pt x="1" y="37"/>
                          <a:pt x="1" y="37"/>
                          <a:pt x="1" y="37"/>
                        </a:cubicBezTo>
                        <a:cubicBezTo>
                          <a:pt x="1" y="37"/>
                          <a:pt x="0" y="37"/>
                          <a:pt x="0" y="38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0" y="38"/>
                          <a:pt x="0" y="38"/>
                          <a:pt x="0" y="39"/>
                        </a:cubicBezTo>
                        <a:cubicBezTo>
                          <a:pt x="0" y="39"/>
                          <a:pt x="0" y="39"/>
                          <a:pt x="0" y="39"/>
                        </a:cubicBezTo>
                        <a:cubicBezTo>
                          <a:pt x="5" y="40"/>
                          <a:pt x="9" y="43"/>
                          <a:pt x="11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49" name="Freeform 1124"/>
                  <p:cNvSpPr/>
                  <p:nvPr/>
                </p:nvSpPr>
                <p:spPr bwMode="auto">
                  <a:xfrm>
                    <a:off x="4256" y="2007"/>
                    <a:ext cx="85" cy="194"/>
                  </a:xfrm>
                  <a:custGeom>
                    <a:avLst/>
                    <a:gdLst>
                      <a:gd name="T0" fmla="*/ 84 w 89"/>
                      <a:gd name="T1" fmla="*/ 92 h 204"/>
                      <a:gd name="T2" fmla="*/ 86 w 89"/>
                      <a:gd name="T3" fmla="*/ 90 h 204"/>
                      <a:gd name="T4" fmla="*/ 87 w 89"/>
                      <a:gd name="T5" fmla="*/ 89 h 204"/>
                      <a:gd name="T6" fmla="*/ 88 w 89"/>
                      <a:gd name="T7" fmla="*/ 86 h 204"/>
                      <a:gd name="T8" fmla="*/ 89 w 89"/>
                      <a:gd name="T9" fmla="*/ 84 h 204"/>
                      <a:gd name="T10" fmla="*/ 85 w 89"/>
                      <a:gd name="T11" fmla="*/ 85 h 204"/>
                      <a:gd name="T12" fmla="*/ 83 w 89"/>
                      <a:gd name="T13" fmla="*/ 84 h 204"/>
                      <a:gd name="T14" fmla="*/ 76 w 89"/>
                      <a:gd name="T15" fmla="*/ 77 h 204"/>
                      <a:gd name="T16" fmla="*/ 74 w 89"/>
                      <a:gd name="T17" fmla="*/ 67 h 204"/>
                      <a:gd name="T18" fmla="*/ 67 w 89"/>
                      <a:gd name="T19" fmla="*/ 61 h 204"/>
                      <a:gd name="T20" fmla="*/ 59 w 89"/>
                      <a:gd name="T21" fmla="*/ 53 h 204"/>
                      <a:gd name="T22" fmla="*/ 54 w 89"/>
                      <a:gd name="T23" fmla="*/ 47 h 204"/>
                      <a:gd name="T24" fmla="*/ 66 w 89"/>
                      <a:gd name="T25" fmla="*/ 14 h 204"/>
                      <a:gd name="T26" fmla="*/ 56 w 89"/>
                      <a:gd name="T27" fmla="*/ 0 h 204"/>
                      <a:gd name="T28" fmla="*/ 54 w 89"/>
                      <a:gd name="T29" fmla="*/ 1 h 204"/>
                      <a:gd name="T30" fmla="*/ 53 w 89"/>
                      <a:gd name="T31" fmla="*/ 3 h 204"/>
                      <a:gd name="T32" fmla="*/ 51 w 89"/>
                      <a:gd name="T33" fmla="*/ 6 h 204"/>
                      <a:gd name="T34" fmla="*/ 52 w 89"/>
                      <a:gd name="T35" fmla="*/ 12 h 204"/>
                      <a:gd name="T36" fmla="*/ 43 w 89"/>
                      <a:gd name="T37" fmla="*/ 14 h 204"/>
                      <a:gd name="T38" fmla="*/ 30 w 89"/>
                      <a:gd name="T39" fmla="*/ 26 h 204"/>
                      <a:gd name="T40" fmla="*/ 24 w 89"/>
                      <a:gd name="T41" fmla="*/ 49 h 204"/>
                      <a:gd name="T42" fmla="*/ 20 w 89"/>
                      <a:gd name="T43" fmla="*/ 56 h 204"/>
                      <a:gd name="T44" fmla="*/ 13 w 89"/>
                      <a:gd name="T45" fmla="*/ 57 h 204"/>
                      <a:gd name="T46" fmla="*/ 11 w 89"/>
                      <a:gd name="T47" fmla="*/ 72 h 204"/>
                      <a:gd name="T48" fmla="*/ 10 w 89"/>
                      <a:gd name="T49" fmla="*/ 74 h 204"/>
                      <a:gd name="T50" fmla="*/ 10 w 89"/>
                      <a:gd name="T51" fmla="*/ 76 h 204"/>
                      <a:gd name="T52" fmla="*/ 9 w 89"/>
                      <a:gd name="T53" fmla="*/ 77 h 204"/>
                      <a:gd name="T54" fmla="*/ 8 w 89"/>
                      <a:gd name="T55" fmla="*/ 78 h 204"/>
                      <a:gd name="T56" fmla="*/ 7 w 89"/>
                      <a:gd name="T57" fmla="*/ 78 h 204"/>
                      <a:gd name="T58" fmla="*/ 4 w 89"/>
                      <a:gd name="T59" fmla="*/ 85 h 204"/>
                      <a:gd name="T60" fmla="*/ 4 w 89"/>
                      <a:gd name="T61" fmla="*/ 86 h 204"/>
                      <a:gd name="T62" fmla="*/ 3 w 89"/>
                      <a:gd name="T63" fmla="*/ 87 h 204"/>
                      <a:gd name="T64" fmla="*/ 1 w 89"/>
                      <a:gd name="T65" fmla="*/ 88 h 204"/>
                      <a:gd name="T66" fmla="*/ 9 w 89"/>
                      <a:gd name="T67" fmla="*/ 97 h 204"/>
                      <a:gd name="T68" fmla="*/ 21 w 89"/>
                      <a:gd name="T69" fmla="*/ 142 h 204"/>
                      <a:gd name="T70" fmla="*/ 34 w 89"/>
                      <a:gd name="T71" fmla="*/ 144 h 204"/>
                      <a:gd name="T72" fmla="*/ 46 w 89"/>
                      <a:gd name="T73" fmla="*/ 130 h 204"/>
                      <a:gd name="T74" fmla="*/ 57 w 89"/>
                      <a:gd name="T75" fmla="*/ 150 h 204"/>
                      <a:gd name="T76" fmla="*/ 67 w 89"/>
                      <a:gd name="T77" fmla="*/ 193 h 204"/>
                      <a:gd name="T78" fmla="*/ 71 w 89"/>
                      <a:gd name="T79" fmla="*/ 198 h 204"/>
                      <a:gd name="T80" fmla="*/ 73 w 89"/>
                      <a:gd name="T81" fmla="*/ 194 h 204"/>
                      <a:gd name="T82" fmla="*/ 70 w 89"/>
                      <a:gd name="T83" fmla="*/ 182 h 204"/>
                      <a:gd name="T84" fmla="*/ 62 w 89"/>
                      <a:gd name="T85" fmla="*/ 155 h 204"/>
                      <a:gd name="T86" fmla="*/ 64 w 89"/>
                      <a:gd name="T87" fmla="*/ 146 h 204"/>
                      <a:gd name="T88" fmla="*/ 65 w 89"/>
                      <a:gd name="T89" fmla="*/ 145 h 204"/>
                      <a:gd name="T90" fmla="*/ 53 w 89"/>
                      <a:gd name="T91" fmla="*/ 125 h 204"/>
                      <a:gd name="T92" fmla="*/ 64 w 89"/>
                      <a:gd name="T93" fmla="*/ 102 h 204"/>
                      <a:gd name="T94" fmla="*/ 77 w 89"/>
                      <a:gd name="T95" fmla="*/ 96 h 204"/>
                      <a:gd name="T96" fmla="*/ 81 w 89"/>
                      <a:gd name="T97" fmla="*/ 93 h 2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89" h="204">
                        <a:moveTo>
                          <a:pt x="81" y="93"/>
                        </a:moveTo>
                        <a:cubicBezTo>
                          <a:pt x="83" y="92"/>
                          <a:pt x="83" y="92"/>
                          <a:pt x="83" y="92"/>
                        </a:cubicBezTo>
                        <a:cubicBezTo>
                          <a:pt x="83" y="92"/>
                          <a:pt x="84" y="92"/>
                          <a:pt x="84" y="92"/>
                        </a:cubicBezTo>
                        <a:cubicBezTo>
                          <a:pt x="85" y="91"/>
                          <a:pt x="85" y="91"/>
                          <a:pt x="85" y="91"/>
                        </a:cubicBezTo>
                        <a:cubicBezTo>
                          <a:pt x="85" y="91"/>
                          <a:pt x="85" y="91"/>
                          <a:pt x="85" y="91"/>
                        </a:cubicBezTo>
                        <a:cubicBezTo>
                          <a:pt x="85" y="91"/>
                          <a:pt x="86" y="91"/>
                          <a:pt x="86" y="90"/>
                        </a:cubicBezTo>
                        <a:cubicBezTo>
                          <a:pt x="86" y="90"/>
                          <a:pt x="86" y="90"/>
                          <a:pt x="86" y="90"/>
                        </a:cubicBezTo>
                        <a:cubicBezTo>
                          <a:pt x="86" y="90"/>
                          <a:pt x="86" y="90"/>
                          <a:pt x="86" y="89"/>
                        </a:cubicBezTo>
                        <a:cubicBezTo>
                          <a:pt x="86" y="89"/>
                          <a:pt x="87" y="89"/>
                          <a:pt x="87" y="89"/>
                        </a:cubicBezTo>
                        <a:cubicBezTo>
                          <a:pt x="87" y="88"/>
                          <a:pt x="87" y="88"/>
                          <a:pt x="87" y="88"/>
                        </a:cubicBezTo>
                        <a:cubicBezTo>
                          <a:pt x="87" y="87"/>
                          <a:pt x="87" y="87"/>
                          <a:pt x="87" y="87"/>
                        </a:cubicBezTo>
                        <a:cubicBezTo>
                          <a:pt x="87" y="87"/>
                          <a:pt x="88" y="86"/>
                          <a:pt x="88" y="86"/>
                        </a:cubicBezTo>
                        <a:cubicBezTo>
                          <a:pt x="88" y="86"/>
                          <a:pt x="88" y="86"/>
                          <a:pt x="88" y="85"/>
                        </a:cubicBezTo>
                        <a:cubicBezTo>
                          <a:pt x="88" y="85"/>
                          <a:pt x="89" y="85"/>
                          <a:pt x="89" y="85"/>
                        </a:cubicBezTo>
                        <a:cubicBezTo>
                          <a:pt x="89" y="84"/>
                          <a:pt x="89" y="84"/>
                          <a:pt x="89" y="84"/>
                        </a:cubicBezTo>
                        <a:cubicBezTo>
                          <a:pt x="89" y="84"/>
                          <a:pt x="88" y="84"/>
                          <a:pt x="88" y="85"/>
                        </a:cubicBezTo>
                        <a:cubicBezTo>
                          <a:pt x="88" y="85"/>
                          <a:pt x="87" y="85"/>
                          <a:pt x="87" y="85"/>
                        </a:cubicBezTo>
                        <a:cubicBezTo>
                          <a:pt x="87" y="85"/>
                          <a:pt x="86" y="85"/>
                          <a:pt x="85" y="85"/>
                        </a:cubicBezTo>
                        <a:cubicBezTo>
                          <a:pt x="85" y="85"/>
                          <a:pt x="85" y="85"/>
                          <a:pt x="85" y="85"/>
                        </a:cubicBezTo>
                        <a:cubicBezTo>
                          <a:pt x="84" y="85"/>
                          <a:pt x="84" y="84"/>
                          <a:pt x="83" y="84"/>
                        </a:cubicBezTo>
                        <a:cubicBezTo>
                          <a:pt x="83" y="84"/>
                          <a:pt x="83" y="84"/>
                          <a:pt x="83" y="84"/>
                        </a:cubicBezTo>
                        <a:cubicBezTo>
                          <a:pt x="82" y="84"/>
                          <a:pt x="82" y="83"/>
                          <a:pt x="81" y="83"/>
                        </a:cubicBezTo>
                        <a:cubicBezTo>
                          <a:pt x="80" y="82"/>
                          <a:pt x="80" y="80"/>
                          <a:pt x="80" y="78"/>
                        </a:cubicBezTo>
                        <a:cubicBezTo>
                          <a:pt x="80" y="77"/>
                          <a:pt x="77" y="77"/>
                          <a:pt x="76" y="77"/>
                        </a:cubicBezTo>
                        <a:cubicBezTo>
                          <a:pt x="75" y="77"/>
                          <a:pt x="74" y="77"/>
                          <a:pt x="73" y="76"/>
                        </a:cubicBezTo>
                        <a:cubicBezTo>
                          <a:pt x="72" y="74"/>
                          <a:pt x="73" y="71"/>
                          <a:pt x="74" y="68"/>
                        </a:cubicBezTo>
                        <a:cubicBezTo>
                          <a:pt x="74" y="67"/>
                          <a:pt x="74" y="67"/>
                          <a:pt x="74" y="67"/>
                        </a:cubicBezTo>
                        <a:cubicBezTo>
                          <a:pt x="74" y="67"/>
                          <a:pt x="74" y="66"/>
                          <a:pt x="74" y="66"/>
                        </a:cubicBezTo>
                        <a:cubicBezTo>
                          <a:pt x="74" y="65"/>
                          <a:pt x="73" y="65"/>
                          <a:pt x="72" y="65"/>
                        </a:cubicBezTo>
                        <a:cubicBezTo>
                          <a:pt x="70" y="65"/>
                          <a:pt x="68" y="64"/>
                          <a:pt x="67" y="61"/>
                        </a:cubicBezTo>
                        <a:cubicBezTo>
                          <a:pt x="66" y="59"/>
                          <a:pt x="65" y="56"/>
                          <a:pt x="66" y="54"/>
                        </a:cubicBezTo>
                        <a:cubicBezTo>
                          <a:pt x="65" y="53"/>
                          <a:pt x="64" y="53"/>
                          <a:pt x="62" y="53"/>
                        </a:cubicBezTo>
                        <a:cubicBezTo>
                          <a:pt x="61" y="53"/>
                          <a:pt x="59" y="53"/>
                          <a:pt x="59" y="53"/>
                        </a:cubicBezTo>
                        <a:cubicBezTo>
                          <a:pt x="57" y="54"/>
                          <a:pt x="56" y="54"/>
                          <a:pt x="55" y="53"/>
                        </a:cubicBezTo>
                        <a:cubicBezTo>
                          <a:pt x="54" y="52"/>
                          <a:pt x="54" y="51"/>
                          <a:pt x="54" y="49"/>
                        </a:cubicBezTo>
                        <a:cubicBezTo>
                          <a:pt x="54" y="48"/>
                          <a:pt x="54" y="47"/>
                          <a:pt x="54" y="47"/>
                        </a:cubicBezTo>
                        <a:cubicBezTo>
                          <a:pt x="52" y="42"/>
                          <a:pt x="61" y="32"/>
                          <a:pt x="64" y="29"/>
                        </a:cubicBezTo>
                        <a:cubicBezTo>
                          <a:pt x="67" y="26"/>
                          <a:pt x="66" y="22"/>
                          <a:pt x="66" y="18"/>
                        </a:cubicBezTo>
                        <a:cubicBezTo>
                          <a:pt x="66" y="17"/>
                          <a:pt x="66" y="15"/>
                          <a:pt x="66" y="14"/>
                        </a:cubicBezTo>
                        <a:cubicBezTo>
                          <a:pt x="66" y="10"/>
                          <a:pt x="65" y="10"/>
                          <a:pt x="63" y="10"/>
                        </a:cubicBezTo>
                        <a:cubicBezTo>
                          <a:pt x="59" y="10"/>
                          <a:pt x="59" y="5"/>
                          <a:pt x="59" y="2"/>
                        </a:cubicBezTo>
                        <a:cubicBezTo>
                          <a:pt x="59" y="1"/>
                          <a:pt x="57" y="0"/>
                          <a:pt x="56" y="0"/>
                        </a:cubicBezTo>
                        <a:cubicBezTo>
                          <a:pt x="55" y="0"/>
                          <a:pt x="55" y="0"/>
                          <a:pt x="55" y="1"/>
                        </a:cubicBezTo>
                        <a:cubicBezTo>
                          <a:pt x="54" y="1"/>
                          <a:pt x="54" y="1"/>
                          <a:pt x="54" y="1"/>
                        </a:cubicBezTo>
                        <a:cubicBezTo>
                          <a:pt x="54" y="1"/>
                          <a:pt x="54" y="1"/>
                          <a:pt x="54" y="1"/>
                        </a:cubicBezTo>
                        <a:cubicBezTo>
                          <a:pt x="54" y="1"/>
                          <a:pt x="54" y="1"/>
                          <a:pt x="53" y="1"/>
                        </a:cubicBezTo>
                        <a:cubicBezTo>
                          <a:pt x="53" y="2"/>
                          <a:pt x="53" y="2"/>
                          <a:pt x="53" y="3"/>
                        </a:cubicBezTo>
                        <a:cubicBezTo>
                          <a:pt x="53" y="3"/>
                          <a:pt x="53" y="3"/>
                          <a:pt x="53" y="3"/>
                        </a:cubicBezTo>
                        <a:cubicBezTo>
                          <a:pt x="53" y="3"/>
                          <a:pt x="53" y="4"/>
                          <a:pt x="52" y="4"/>
                        </a:cubicBezTo>
                        <a:cubicBezTo>
                          <a:pt x="52" y="4"/>
                          <a:pt x="52" y="4"/>
                          <a:pt x="52" y="5"/>
                        </a:cubicBezTo>
                        <a:cubicBezTo>
                          <a:pt x="52" y="5"/>
                          <a:pt x="52" y="6"/>
                          <a:pt x="51" y="6"/>
                        </a:cubicBezTo>
                        <a:cubicBezTo>
                          <a:pt x="51" y="6"/>
                          <a:pt x="51" y="6"/>
                          <a:pt x="51" y="6"/>
                        </a:cubicBezTo>
                        <a:cubicBezTo>
                          <a:pt x="51" y="7"/>
                          <a:pt x="50" y="7"/>
                          <a:pt x="50" y="7"/>
                        </a:cubicBezTo>
                        <a:cubicBezTo>
                          <a:pt x="50" y="7"/>
                          <a:pt x="50" y="9"/>
                          <a:pt x="52" y="12"/>
                        </a:cubicBezTo>
                        <a:cubicBezTo>
                          <a:pt x="53" y="13"/>
                          <a:pt x="53" y="15"/>
                          <a:pt x="52" y="16"/>
                        </a:cubicBezTo>
                        <a:cubicBezTo>
                          <a:pt x="52" y="16"/>
                          <a:pt x="51" y="17"/>
                          <a:pt x="49" y="17"/>
                        </a:cubicBezTo>
                        <a:cubicBezTo>
                          <a:pt x="48" y="17"/>
                          <a:pt x="45" y="16"/>
                          <a:pt x="43" y="14"/>
                        </a:cubicBezTo>
                        <a:cubicBezTo>
                          <a:pt x="42" y="15"/>
                          <a:pt x="40" y="16"/>
                          <a:pt x="37" y="18"/>
                        </a:cubicBezTo>
                        <a:cubicBezTo>
                          <a:pt x="36" y="19"/>
                          <a:pt x="35" y="20"/>
                          <a:pt x="34" y="20"/>
                        </a:cubicBezTo>
                        <a:cubicBezTo>
                          <a:pt x="32" y="22"/>
                          <a:pt x="30" y="23"/>
                          <a:pt x="30" y="26"/>
                        </a:cubicBezTo>
                        <a:cubicBezTo>
                          <a:pt x="30" y="29"/>
                          <a:pt x="29" y="31"/>
                          <a:pt x="28" y="33"/>
                        </a:cubicBezTo>
                        <a:cubicBezTo>
                          <a:pt x="27" y="36"/>
                          <a:pt x="27" y="38"/>
                          <a:pt x="27" y="39"/>
                        </a:cubicBezTo>
                        <a:cubicBezTo>
                          <a:pt x="28" y="42"/>
                          <a:pt x="26" y="46"/>
                          <a:pt x="24" y="49"/>
                        </a:cubicBezTo>
                        <a:cubicBezTo>
                          <a:pt x="24" y="51"/>
                          <a:pt x="23" y="53"/>
                          <a:pt x="23" y="53"/>
                        </a:cubicBezTo>
                        <a:cubicBezTo>
                          <a:pt x="23" y="54"/>
                          <a:pt x="23" y="55"/>
                          <a:pt x="22" y="55"/>
                        </a:cubicBezTo>
                        <a:cubicBezTo>
                          <a:pt x="22" y="56"/>
                          <a:pt x="20" y="56"/>
                          <a:pt x="20" y="56"/>
                        </a:cubicBezTo>
                        <a:cubicBezTo>
                          <a:pt x="18" y="56"/>
                          <a:pt x="16" y="56"/>
                          <a:pt x="14" y="55"/>
                        </a:cubicBezTo>
                        <a:cubicBezTo>
                          <a:pt x="14" y="55"/>
                          <a:pt x="14" y="55"/>
                          <a:pt x="13" y="55"/>
                        </a:cubicBezTo>
                        <a:cubicBezTo>
                          <a:pt x="13" y="56"/>
                          <a:pt x="13" y="57"/>
                          <a:pt x="13" y="57"/>
                        </a:cubicBezTo>
                        <a:cubicBezTo>
                          <a:pt x="13" y="60"/>
                          <a:pt x="13" y="63"/>
                          <a:pt x="12" y="65"/>
                        </a:cubicBezTo>
                        <a:cubicBezTo>
                          <a:pt x="11" y="66"/>
                          <a:pt x="11" y="69"/>
                          <a:pt x="11" y="70"/>
                        </a:cubicBezTo>
                        <a:cubicBezTo>
                          <a:pt x="11" y="71"/>
                          <a:pt x="11" y="71"/>
                          <a:pt x="11" y="72"/>
                        </a:cubicBezTo>
                        <a:cubicBezTo>
                          <a:pt x="11" y="72"/>
                          <a:pt x="11" y="72"/>
                          <a:pt x="11" y="72"/>
                        </a:cubicBezTo>
                        <a:cubicBezTo>
                          <a:pt x="11" y="72"/>
                          <a:pt x="10" y="73"/>
                          <a:pt x="10" y="73"/>
                        </a:cubicBezTo>
                        <a:cubicBezTo>
                          <a:pt x="10" y="73"/>
                          <a:pt x="10" y="73"/>
                          <a:pt x="10" y="74"/>
                        </a:cubicBezTo>
                        <a:cubicBezTo>
                          <a:pt x="10" y="74"/>
                          <a:pt x="10" y="74"/>
                          <a:pt x="10" y="74"/>
                        </a:cubicBezTo>
                        <a:cubicBezTo>
                          <a:pt x="10" y="75"/>
                          <a:pt x="10" y="75"/>
                          <a:pt x="10" y="75"/>
                        </a:cubicBezTo>
                        <a:cubicBezTo>
                          <a:pt x="10" y="75"/>
                          <a:pt x="10" y="75"/>
                          <a:pt x="10" y="76"/>
                        </a:cubicBezTo>
                        <a:cubicBezTo>
                          <a:pt x="10" y="76"/>
                          <a:pt x="10" y="76"/>
                          <a:pt x="10" y="76"/>
                        </a:cubicBezTo>
                        <a:cubicBezTo>
                          <a:pt x="10" y="76"/>
                          <a:pt x="10" y="76"/>
                          <a:pt x="9" y="77"/>
                        </a:cubicBezTo>
                        <a:cubicBezTo>
                          <a:pt x="9" y="77"/>
                          <a:pt x="9" y="77"/>
                          <a:pt x="9" y="77"/>
                        </a:cubicBezTo>
                        <a:cubicBezTo>
                          <a:pt x="9" y="77"/>
                          <a:pt x="9" y="77"/>
                          <a:pt x="9" y="77"/>
                        </a:cubicBezTo>
                        <a:cubicBezTo>
                          <a:pt x="9" y="78"/>
                          <a:pt x="9" y="78"/>
                          <a:pt x="8" y="78"/>
                        </a:cubicBezTo>
                        <a:cubicBezTo>
                          <a:pt x="8" y="78"/>
                          <a:pt x="8" y="78"/>
                          <a:pt x="8" y="78"/>
                        </a:cubicBezTo>
                        <a:cubicBezTo>
                          <a:pt x="8" y="78"/>
                          <a:pt x="8" y="78"/>
                          <a:pt x="7" y="78"/>
                        </a:cubicBezTo>
                        <a:cubicBezTo>
                          <a:pt x="7" y="78"/>
                          <a:pt x="7" y="78"/>
                          <a:pt x="7" y="78"/>
                        </a:cubicBezTo>
                        <a:cubicBezTo>
                          <a:pt x="7" y="78"/>
                          <a:pt x="7" y="78"/>
                          <a:pt x="7" y="78"/>
                        </a:cubicBezTo>
                        <a:cubicBezTo>
                          <a:pt x="7" y="78"/>
                          <a:pt x="7" y="78"/>
                          <a:pt x="7" y="79"/>
                        </a:cubicBezTo>
                        <a:cubicBezTo>
                          <a:pt x="7" y="79"/>
                          <a:pt x="7" y="79"/>
                          <a:pt x="7" y="79"/>
                        </a:cubicBezTo>
                        <a:cubicBezTo>
                          <a:pt x="6" y="80"/>
                          <a:pt x="4" y="83"/>
                          <a:pt x="4" y="85"/>
                        </a:cubicBezTo>
                        <a:cubicBezTo>
                          <a:pt x="4" y="85"/>
                          <a:pt x="4" y="85"/>
                          <a:pt x="4" y="85"/>
                        </a:cubicBezTo>
                        <a:cubicBezTo>
                          <a:pt x="4" y="85"/>
                          <a:pt x="4" y="85"/>
                          <a:pt x="4" y="85"/>
                        </a:cubicBezTo>
                        <a:cubicBezTo>
                          <a:pt x="4" y="86"/>
                          <a:pt x="4" y="86"/>
                          <a:pt x="4" y="86"/>
                        </a:cubicBezTo>
                        <a:cubicBezTo>
                          <a:pt x="3" y="86"/>
                          <a:pt x="3" y="86"/>
                          <a:pt x="3" y="86"/>
                        </a:cubicBezTo>
                        <a:cubicBezTo>
                          <a:pt x="3" y="86"/>
                          <a:pt x="3" y="86"/>
                          <a:pt x="3" y="87"/>
                        </a:cubicBezTo>
                        <a:cubicBezTo>
                          <a:pt x="3" y="87"/>
                          <a:pt x="3" y="87"/>
                          <a:pt x="3" y="87"/>
                        </a:cubicBezTo>
                        <a:cubicBezTo>
                          <a:pt x="2" y="87"/>
                          <a:pt x="2" y="87"/>
                          <a:pt x="2" y="87"/>
                        </a:cubicBezTo>
                        <a:cubicBezTo>
                          <a:pt x="2" y="87"/>
                          <a:pt x="2" y="87"/>
                          <a:pt x="2" y="87"/>
                        </a:cubicBezTo>
                        <a:cubicBezTo>
                          <a:pt x="1" y="87"/>
                          <a:pt x="1" y="88"/>
                          <a:pt x="1" y="88"/>
                        </a:cubicBezTo>
                        <a:cubicBezTo>
                          <a:pt x="1" y="88"/>
                          <a:pt x="1" y="88"/>
                          <a:pt x="0" y="88"/>
                        </a:cubicBezTo>
                        <a:cubicBezTo>
                          <a:pt x="0" y="88"/>
                          <a:pt x="0" y="88"/>
                          <a:pt x="0" y="88"/>
                        </a:cubicBezTo>
                        <a:cubicBezTo>
                          <a:pt x="2" y="92"/>
                          <a:pt x="6" y="96"/>
                          <a:pt x="9" y="97"/>
                        </a:cubicBezTo>
                        <a:cubicBezTo>
                          <a:pt x="15" y="99"/>
                          <a:pt x="19" y="108"/>
                          <a:pt x="23" y="121"/>
                        </a:cubicBezTo>
                        <a:cubicBezTo>
                          <a:pt x="25" y="129"/>
                          <a:pt x="24" y="137"/>
                          <a:pt x="21" y="141"/>
                        </a:cubicBezTo>
                        <a:cubicBezTo>
                          <a:pt x="21" y="142"/>
                          <a:pt x="21" y="142"/>
                          <a:pt x="21" y="142"/>
                        </a:cubicBezTo>
                        <a:cubicBezTo>
                          <a:pt x="21" y="143"/>
                          <a:pt x="22" y="143"/>
                          <a:pt x="23" y="143"/>
                        </a:cubicBezTo>
                        <a:cubicBezTo>
                          <a:pt x="24" y="144"/>
                          <a:pt x="24" y="144"/>
                          <a:pt x="25" y="144"/>
                        </a:cubicBezTo>
                        <a:cubicBezTo>
                          <a:pt x="29" y="146"/>
                          <a:pt x="32" y="146"/>
                          <a:pt x="34" y="144"/>
                        </a:cubicBezTo>
                        <a:cubicBezTo>
                          <a:pt x="35" y="142"/>
                          <a:pt x="36" y="141"/>
                          <a:pt x="38" y="139"/>
                        </a:cubicBezTo>
                        <a:cubicBezTo>
                          <a:pt x="40" y="137"/>
                          <a:pt x="42" y="135"/>
                          <a:pt x="43" y="133"/>
                        </a:cubicBezTo>
                        <a:cubicBezTo>
                          <a:pt x="43" y="131"/>
                          <a:pt x="45" y="130"/>
                          <a:pt x="46" y="130"/>
                        </a:cubicBezTo>
                        <a:cubicBezTo>
                          <a:pt x="47" y="130"/>
                          <a:pt x="49" y="132"/>
                          <a:pt x="50" y="134"/>
                        </a:cubicBezTo>
                        <a:cubicBezTo>
                          <a:pt x="51" y="135"/>
                          <a:pt x="51" y="136"/>
                          <a:pt x="52" y="137"/>
                        </a:cubicBezTo>
                        <a:cubicBezTo>
                          <a:pt x="55" y="139"/>
                          <a:pt x="57" y="144"/>
                          <a:pt x="57" y="150"/>
                        </a:cubicBezTo>
                        <a:cubicBezTo>
                          <a:pt x="57" y="153"/>
                          <a:pt x="57" y="153"/>
                          <a:pt x="57" y="153"/>
                        </a:cubicBezTo>
                        <a:cubicBezTo>
                          <a:pt x="58" y="158"/>
                          <a:pt x="59" y="170"/>
                          <a:pt x="62" y="173"/>
                        </a:cubicBezTo>
                        <a:cubicBezTo>
                          <a:pt x="68" y="179"/>
                          <a:pt x="69" y="190"/>
                          <a:pt x="67" y="193"/>
                        </a:cubicBezTo>
                        <a:cubicBezTo>
                          <a:pt x="67" y="195"/>
                          <a:pt x="67" y="197"/>
                          <a:pt x="68" y="199"/>
                        </a:cubicBezTo>
                        <a:cubicBezTo>
                          <a:pt x="68" y="200"/>
                          <a:pt x="69" y="202"/>
                          <a:pt x="69" y="204"/>
                        </a:cubicBezTo>
                        <a:cubicBezTo>
                          <a:pt x="70" y="202"/>
                          <a:pt x="70" y="200"/>
                          <a:pt x="71" y="198"/>
                        </a:cubicBezTo>
                        <a:cubicBezTo>
                          <a:pt x="71" y="198"/>
                          <a:pt x="71" y="198"/>
                          <a:pt x="71" y="197"/>
                        </a:cubicBezTo>
                        <a:cubicBezTo>
                          <a:pt x="72" y="197"/>
                          <a:pt x="72" y="196"/>
                          <a:pt x="72" y="195"/>
                        </a:cubicBezTo>
                        <a:cubicBezTo>
                          <a:pt x="72" y="194"/>
                          <a:pt x="73" y="194"/>
                          <a:pt x="73" y="194"/>
                        </a:cubicBezTo>
                        <a:cubicBezTo>
                          <a:pt x="73" y="193"/>
                          <a:pt x="73" y="192"/>
                          <a:pt x="74" y="190"/>
                        </a:cubicBezTo>
                        <a:cubicBezTo>
                          <a:pt x="74" y="189"/>
                          <a:pt x="73" y="188"/>
                          <a:pt x="72" y="187"/>
                        </a:cubicBezTo>
                        <a:cubicBezTo>
                          <a:pt x="71" y="186"/>
                          <a:pt x="70" y="184"/>
                          <a:pt x="70" y="182"/>
                        </a:cubicBezTo>
                        <a:cubicBezTo>
                          <a:pt x="70" y="179"/>
                          <a:pt x="70" y="173"/>
                          <a:pt x="66" y="170"/>
                        </a:cubicBezTo>
                        <a:cubicBezTo>
                          <a:pt x="63" y="167"/>
                          <a:pt x="61" y="162"/>
                          <a:pt x="61" y="159"/>
                        </a:cubicBezTo>
                        <a:cubicBezTo>
                          <a:pt x="61" y="157"/>
                          <a:pt x="61" y="156"/>
                          <a:pt x="62" y="155"/>
                        </a:cubicBezTo>
                        <a:cubicBezTo>
                          <a:pt x="63" y="154"/>
                          <a:pt x="63" y="152"/>
                          <a:pt x="63" y="150"/>
                        </a:cubicBezTo>
                        <a:cubicBezTo>
                          <a:pt x="63" y="149"/>
                          <a:pt x="63" y="148"/>
                          <a:pt x="64" y="147"/>
                        </a:cubicBezTo>
                        <a:cubicBezTo>
                          <a:pt x="64" y="146"/>
                          <a:pt x="64" y="146"/>
                          <a:pt x="64" y="146"/>
                        </a:cubicBezTo>
                        <a:cubicBezTo>
                          <a:pt x="65" y="146"/>
                          <a:pt x="65" y="146"/>
                          <a:pt x="65" y="146"/>
                        </a:cubicBezTo>
                        <a:cubicBezTo>
                          <a:pt x="65" y="146"/>
                          <a:pt x="65" y="146"/>
                          <a:pt x="65" y="145"/>
                        </a:cubicBezTo>
                        <a:cubicBezTo>
                          <a:pt x="65" y="145"/>
                          <a:pt x="65" y="145"/>
                          <a:pt x="65" y="145"/>
                        </a:cubicBezTo>
                        <a:cubicBezTo>
                          <a:pt x="63" y="143"/>
                          <a:pt x="63" y="141"/>
                          <a:pt x="63" y="139"/>
                        </a:cubicBezTo>
                        <a:cubicBezTo>
                          <a:pt x="63" y="138"/>
                          <a:pt x="63" y="137"/>
                          <a:pt x="63" y="137"/>
                        </a:cubicBezTo>
                        <a:cubicBezTo>
                          <a:pt x="60" y="136"/>
                          <a:pt x="53" y="128"/>
                          <a:pt x="53" y="125"/>
                        </a:cubicBezTo>
                        <a:cubicBezTo>
                          <a:pt x="53" y="123"/>
                          <a:pt x="54" y="115"/>
                          <a:pt x="55" y="108"/>
                        </a:cubicBezTo>
                        <a:cubicBezTo>
                          <a:pt x="56" y="107"/>
                          <a:pt x="56" y="107"/>
                          <a:pt x="56" y="107"/>
                        </a:cubicBezTo>
                        <a:cubicBezTo>
                          <a:pt x="56" y="103"/>
                          <a:pt x="61" y="102"/>
                          <a:pt x="64" y="102"/>
                        </a:cubicBezTo>
                        <a:cubicBezTo>
                          <a:pt x="65" y="102"/>
                          <a:pt x="65" y="102"/>
                          <a:pt x="65" y="102"/>
                        </a:cubicBezTo>
                        <a:cubicBezTo>
                          <a:pt x="69" y="102"/>
                          <a:pt x="70" y="101"/>
                          <a:pt x="70" y="100"/>
                        </a:cubicBezTo>
                        <a:cubicBezTo>
                          <a:pt x="72" y="98"/>
                          <a:pt x="75" y="97"/>
                          <a:pt x="77" y="96"/>
                        </a:cubicBezTo>
                        <a:cubicBezTo>
                          <a:pt x="79" y="95"/>
                          <a:pt x="80" y="95"/>
                          <a:pt x="81" y="94"/>
                        </a:cubicBezTo>
                        <a:cubicBezTo>
                          <a:pt x="81" y="94"/>
                          <a:pt x="81" y="94"/>
                          <a:pt x="81" y="94"/>
                        </a:cubicBezTo>
                        <a:lnTo>
                          <a:pt x="81" y="93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50" name="Freeform 1125"/>
                  <p:cNvSpPr/>
                  <p:nvPr/>
                </p:nvSpPr>
                <p:spPr bwMode="auto">
                  <a:xfrm>
                    <a:off x="4361" y="2067"/>
                    <a:ext cx="73" cy="159"/>
                  </a:xfrm>
                  <a:custGeom>
                    <a:avLst/>
                    <a:gdLst>
                      <a:gd name="T0" fmla="*/ 1 w 77"/>
                      <a:gd name="T1" fmla="*/ 11 h 167"/>
                      <a:gd name="T2" fmla="*/ 2 w 77"/>
                      <a:gd name="T3" fmla="*/ 12 h 167"/>
                      <a:gd name="T4" fmla="*/ 3 w 77"/>
                      <a:gd name="T5" fmla="*/ 14 h 167"/>
                      <a:gd name="T6" fmla="*/ 8 w 77"/>
                      <a:gd name="T7" fmla="*/ 23 h 167"/>
                      <a:gd name="T8" fmla="*/ 9 w 77"/>
                      <a:gd name="T9" fmla="*/ 24 h 167"/>
                      <a:gd name="T10" fmla="*/ 9 w 77"/>
                      <a:gd name="T11" fmla="*/ 24 h 167"/>
                      <a:gd name="T12" fmla="*/ 10 w 77"/>
                      <a:gd name="T13" fmla="*/ 25 h 167"/>
                      <a:gd name="T14" fmla="*/ 14 w 77"/>
                      <a:gd name="T15" fmla="*/ 26 h 167"/>
                      <a:gd name="T16" fmla="*/ 20 w 77"/>
                      <a:gd name="T17" fmla="*/ 25 h 167"/>
                      <a:gd name="T18" fmla="*/ 27 w 77"/>
                      <a:gd name="T19" fmla="*/ 34 h 167"/>
                      <a:gd name="T20" fmla="*/ 23 w 77"/>
                      <a:gd name="T21" fmla="*/ 43 h 167"/>
                      <a:gd name="T22" fmla="*/ 26 w 77"/>
                      <a:gd name="T23" fmla="*/ 48 h 167"/>
                      <a:gd name="T24" fmla="*/ 35 w 77"/>
                      <a:gd name="T25" fmla="*/ 59 h 167"/>
                      <a:gd name="T26" fmla="*/ 42 w 77"/>
                      <a:gd name="T27" fmla="*/ 68 h 167"/>
                      <a:gd name="T28" fmla="*/ 53 w 77"/>
                      <a:gd name="T29" fmla="*/ 81 h 167"/>
                      <a:gd name="T30" fmla="*/ 59 w 77"/>
                      <a:gd name="T31" fmla="*/ 97 h 167"/>
                      <a:gd name="T32" fmla="*/ 59 w 77"/>
                      <a:gd name="T33" fmla="*/ 104 h 167"/>
                      <a:gd name="T34" fmla="*/ 59 w 77"/>
                      <a:gd name="T35" fmla="*/ 107 h 167"/>
                      <a:gd name="T36" fmla="*/ 60 w 77"/>
                      <a:gd name="T37" fmla="*/ 110 h 167"/>
                      <a:gd name="T38" fmla="*/ 62 w 77"/>
                      <a:gd name="T39" fmla="*/ 114 h 167"/>
                      <a:gd name="T40" fmla="*/ 54 w 77"/>
                      <a:gd name="T41" fmla="*/ 129 h 167"/>
                      <a:gd name="T42" fmla="*/ 46 w 77"/>
                      <a:gd name="T43" fmla="*/ 137 h 167"/>
                      <a:gd name="T44" fmla="*/ 42 w 77"/>
                      <a:gd name="T45" fmla="*/ 136 h 167"/>
                      <a:gd name="T46" fmla="*/ 43 w 77"/>
                      <a:gd name="T47" fmla="*/ 139 h 167"/>
                      <a:gd name="T48" fmla="*/ 41 w 77"/>
                      <a:gd name="T49" fmla="*/ 147 h 167"/>
                      <a:gd name="T50" fmla="*/ 32 w 77"/>
                      <a:gd name="T51" fmla="*/ 146 h 167"/>
                      <a:gd name="T52" fmla="*/ 31 w 77"/>
                      <a:gd name="T53" fmla="*/ 147 h 167"/>
                      <a:gd name="T54" fmla="*/ 30 w 77"/>
                      <a:gd name="T55" fmla="*/ 148 h 167"/>
                      <a:gd name="T56" fmla="*/ 29 w 77"/>
                      <a:gd name="T57" fmla="*/ 149 h 167"/>
                      <a:gd name="T58" fmla="*/ 26 w 77"/>
                      <a:gd name="T59" fmla="*/ 150 h 167"/>
                      <a:gd name="T60" fmla="*/ 29 w 77"/>
                      <a:gd name="T61" fmla="*/ 152 h 167"/>
                      <a:gd name="T62" fmla="*/ 29 w 77"/>
                      <a:gd name="T63" fmla="*/ 158 h 167"/>
                      <a:gd name="T64" fmla="*/ 29 w 77"/>
                      <a:gd name="T65" fmla="*/ 167 h 167"/>
                      <a:gd name="T66" fmla="*/ 40 w 77"/>
                      <a:gd name="T67" fmla="*/ 158 h 167"/>
                      <a:gd name="T68" fmla="*/ 40 w 77"/>
                      <a:gd name="T69" fmla="*/ 158 h 167"/>
                      <a:gd name="T70" fmla="*/ 44 w 77"/>
                      <a:gd name="T71" fmla="*/ 152 h 167"/>
                      <a:gd name="T72" fmla="*/ 49 w 77"/>
                      <a:gd name="T73" fmla="*/ 146 h 167"/>
                      <a:gd name="T74" fmla="*/ 53 w 77"/>
                      <a:gd name="T75" fmla="*/ 147 h 167"/>
                      <a:gd name="T76" fmla="*/ 67 w 77"/>
                      <a:gd name="T77" fmla="*/ 140 h 167"/>
                      <a:gd name="T78" fmla="*/ 75 w 77"/>
                      <a:gd name="T79" fmla="*/ 126 h 167"/>
                      <a:gd name="T80" fmla="*/ 73 w 77"/>
                      <a:gd name="T81" fmla="*/ 100 h 167"/>
                      <a:gd name="T82" fmla="*/ 64 w 77"/>
                      <a:gd name="T83" fmla="*/ 84 h 167"/>
                      <a:gd name="T84" fmla="*/ 45 w 77"/>
                      <a:gd name="T85" fmla="*/ 69 h 167"/>
                      <a:gd name="T86" fmla="*/ 40 w 77"/>
                      <a:gd name="T87" fmla="*/ 60 h 167"/>
                      <a:gd name="T88" fmla="*/ 42 w 77"/>
                      <a:gd name="T89" fmla="*/ 36 h 167"/>
                      <a:gd name="T90" fmla="*/ 46 w 77"/>
                      <a:gd name="T91" fmla="*/ 26 h 167"/>
                      <a:gd name="T92" fmla="*/ 57 w 77"/>
                      <a:gd name="T93" fmla="*/ 20 h 167"/>
                      <a:gd name="T94" fmla="*/ 56 w 77"/>
                      <a:gd name="T95" fmla="*/ 20 h 167"/>
                      <a:gd name="T96" fmla="*/ 54 w 77"/>
                      <a:gd name="T97" fmla="*/ 19 h 167"/>
                      <a:gd name="T98" fmla="*/ 52 w 77"/>
                      <a:gd name="T99" fmla="*/ 17 h 167"/>
                      <a:gd name="T100" fmla="*/ 50 w 77"/>
                      <a:gd name="T101" fmla="*/ 16 h 167"/>
                      <a:gd name="T102" fmla="*/ 48 w 77"/>
                      <a:gd name="T103" fmla="*/ 14 h 167"/>
                      <a:gd name="T104" fmla="*/ 46 w 77"/>
                      <a:gd name="T105" fmla="*/ 13 h 167"/>
                      <a:gd name="T106" fmla="*/ 45 w 77"/>
                      <a:gd name="T107" fmla="*/ 11 h 167"/>
                      <a:gd name="T108" fmla="*/ 45 w 77"/>
                      <a:gd name="T109" fmla="*/ 7 h 167"/>
                      <a:gd name="T110" fmla="*/ 46 w 77"/>
                      <a:gd name="T111" fmla="*/ 6 h 167"/>
                      <a:gd name="T112" fmla="*/ 33 w 77"/>
                      <a:gd name="T113" fmla="*/ 0 h 167"/>
                      <a:gd name="T114" fmla="*/ 27 w 77"/>
                      <a:gd name="T115" fmla="*/ 5 h 167"/>
                      <a:gd name="T116" fmla="*/ 22 w 77"/>
                      <a:gd name="T117" fmla="*/ 7 h 167"/>
                      <a:gd name="T118" fmla="*/ 11 w 77"/>
                      <a:gd name="T119" fmla="*/ 7 h 167"/>
                      <a:gd name="T120" fmla="*/ 6 w 77"/>
                      <a:gd name="T121" fmla="*/ 8 h 167"/>
                      <a:gd name="T122" fmla="*/ 1 w 77"/>
                      <a:gd name="T123" fmla="*/ 7 h 167"/>
                      <a:gd name="T124" fmla="*/ 0 w 77"/>
                      <a:gd name="T125" fmla="*/ 9 h 1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77" h="167">
                        <a:moveTo>
                          <a:pt x="0" y="10"/>
                        </a:moveTo>
                        <a:cubicBezTo>
                          <a:pt x="1" y="10"/>
                          <a:pt x="1" y="10"/>
                          <a:pt x="1" y="11"/>
                        </a:cubicBezTo>
                        <a:cubicBezTo>
                          <a:pt x="1" y="11"/>
                          <a:pt x="1" y="11"/>
                          <a:pt x="1" y="11"/>
                        </a:cubicBezTo>
                        <a:cubicBezTo>
                          <a:pt x="2" y="12"/>
                          <a:pt x="2" y="12"/>
                          <a:pt x="2" y="12"/>
                        </a:cubicBezTo>
                        <a:cubicBezTo>
                          <a:pt x="2" y="13"/>
                          <a:pt x="2" y="13"/>
                          <a:pt x="2" y="13"/>
                        </a:cubicBezTo>
                        <a:cubicBezTo>
                          <a:pt x="2" y="13"/>
                          <a:pt x="3" y="14"/>
                          <a:pt x="3" y="14"/>
                        </a:cubicBezTo>
                        <a:cubicBezTo>
                          <a:pt x="3" y="15"/>
                          <a:pt x="4" y="16"/>
                          <a:pt x="5" y="17"/>
                        </a:cubicBezTo>
                        <a:cubicBezTo>
                          <a:pt x="6" y="18"/>
                          <a:pt x="8" y="20"/>
                          <a:pt x="8" y="23"/>
                        </a:cubicBezTo>
                        <a:cubicBezTo>
                          <a:pt x="8" y="23"/>
                          <a:pt x="8" y="23"/>
                          <a:pt x="8" y="23"/>
                        </a:cubicBezTo>
                        <a:cubicBezTo>
                          <a:pt x="8" y="24"/>
                          <a:pt x="9" y="24"/>
                          <a:pt x="9" y="24"/>
                        </a:cubicBezTo>
                        <a:cubicBezTo>
                          <a:pt x="9" y="24"/>
                          <a:pt x="9" y="24"/>
                          <a:pt x="9" y="24"/>
                        </a:cubicBezTo>
                        <a:cubicBezTo>
                          <a:pt x="9" y="24"/>
                          <a:pt x="9" y="24"/>
                          <a:pt x="9" y="24"/>
                        </a:cubicBezTo>
                        <a:cubicBezTo>
                          <a:pt x="9" y="24"/>
                          <a:pt x="9" y="24"/>
                          <a:pt x="9" y="24"/>
                        </a:cubicBezTo>
                        <a:cubicBezTo>
                          <a:pt x="10" y="25"/>
                          <a:pt x="10" y="25"/>
                          <a:pt x="10" y="25"/>
                        </a:cubicBezTo>
                        <a:cubicBezTo>
                          <a:pt x="10" y="25"/>
                          <a:pt x="10" y="25"/>
                          <a:pt x="10" y="25"/>
                        </a:cubicBezTo>
                        <a:cubicBezTo>
                          <a:pt x="11" y="26"/>
                          <a:pt x="13" y="26"/>
                          <a:pt x="14" y="26"/>
                        </a:cubicBezTo>
                        <a:cubicBezTo>
                          <a:pt x="14" y="26"/>
                          <a:pt x="15" y="26"/>
                          <a:pt x="15" y="26"/>
                        </a:cubicBezTo>
                        <a:cubicBezTo>
                          <a:pt x="16" y="25"/>
                          <a:pt x="18" y="25"/>
                          <a:pt x="20" y="25"/>
                        </a:cubicBezTo>
                        <a:cubicBezTo>
                          <a:pt x="23" y="25"/>
                          <a:pt x="25" y="27"/>
                          <a:pt x="25" y="30"/>
                        </a:cubicBezTo>
                        <a:cubicBezTo>
                          <a:pt x="26" y="32"/>
                          <a:pt x="26" y="33"/>
                          <a:pt x="27" y="34"/>
                        </a:cubicBezTo>
                        <a:cubicBezTo>
                          <a:pt x="28" y="35"/>
                          <a:pt x="29" y="36"/>
                          <a:pt x="29" y="39"/>
                        </a:cubicBezTo>
                        <a:cubicBezTo>
                          <a:pt x="29" y="42"/>
                          <a:pt x="26" y="43"/>
                          <a:pt x="23" y="43"/>
                        </a:cubicBezTo>
                        <a:cubicBezTo>
                          <a:pt x="22" y="43"/>
                          <a:pt x="21" y="44"/>
                          <a:pt x="20" y="44"/>
                        </a:cubicBezTo>
                        <a:cubicBezTo>
                          <a:pt x="21" y="45"/>
                          <a:pt x="24" y="47"/>
                          <a:pt x="26" y="48"/>
                        </a:cubicBezTo>
                        <a:cubicBezTo>
                          <a:pt x="30" y="50"/>
                          <a:pt x="33" y="52"/>
                          <a:pt x="33" y="54"/>
                        </a:cubicBezTo>
                        <a:cubicBezTo>
                          <a:pt x="33" y="55"/>
                          <a:pt x="34" y="57"/>
                          <a:pt x="35" y="59"/>
                        </a:cubicBezTo>
                        <a:cubicBezTo>
                          <a:pt x="36" y="60"/>
                          <a:pt x="37" y="62"/>
                          <a:pt x="38" y="64"/>
                        </a:cubicBezTo>
                        <a:cubicBezTo>
                          <a:pt x="39" y="65"/>
                          <a:pt x="40" y="67"/>
                          <a:pt x="42" y="68"/>
                        </a:cubicBezTo>
                        <a:cubicBezTo>
                          <a:pt x="44" y="71"/>
                          <a:pt x="47" y="73"/>
                          <a:pt x="47" y="76"/>
                        </a:cubicBezTo>
                        <a:cubicBezTo>
                          <a:pt x="48" y="78"/>
                          <a:pt x="51" y="80"/>
                          <a:pt x="53" y="81"/>
                        </a:cubicBezTo>
                        <a:cubicBezTo>
                          <a:pt x="54" y="82"/>
                          <a:pt x="55" y="83"/>
                          <a:pt x="56" y="84"/>
                        </a:cubicBezTo>
                        <a:cubicBezTo>
                          <a:pt x="59" y="87"/>
                          <a:pt x="60" y="93"/>
                          <a:pt x="59" y="97"/>
                        </a:cubicBezTo>
                        <a:cubicBezTo>
                          <a:pt x="59" y="98"/>
                          <a:pt x="59" y="99"/>
                          <a:pt x="59" y="101"/>
                        </a:cubicBezTo>
                        <a:cubicBezTo>
                          <a:pt x="59" y="102"/>
                          <a:pt x="59" y="103"/>
                          <a:pt x="59" y="104"/>
                        </a:cubicBezTo>
                        <a:cubicBezTo>
                          <a:pt x="59" y="104"/>
                          <a:pt x="59" y="104"/>
                          <a:pt x="59" y="104"/>
                        </a:cubicBezTo>
                        <a:cubicBezTo>
                          <a:pt x="59" y="105"/>
                          <a:pt x="59" y="106"/>
                          <a:pt x="59" y="107"/>
                        </a:cubicBezTo>
                        <a:cubicBezTo>
                          <a:pt x="59" y="107"/>
                          <a:pt x="59" y="107"/>
                          <a:pt x="59" y="107"/>
                        </a:cubicBezTo>
                        <a:cubicBezTo>
                          <a:pt x="60" y="108"/>
                          <a:pt x="60" y="109"/>
                          <a:pt x="60" y="110"/>
                        </a:cubicBezTo>
                        <a:cubicBezTo>
                          <a:pt x="60" y="110"/>
                          <a:pt x="61" y="111"/>
                          <a:pt x="61" y="111"/>
                        </a:cubicBezTo>
                        <a:cubicBezTo>
                          <a:pt x="61" y="112"/>
                          <a:pt x="62" y="113"/>
                          <a:pt x="62" y="114"/>
                        </a:cubicBezTo>
                        <a:cubicBezTo>
                          <a:pt x="66" y="120"/>
                          <a:pt x="61" y="124"/>
                          <a:pt x="57" y="127"/>
                        </a:cubicBezTo>
                        <a:cubicBezTo>
                          <a:pt x="56" y="127"/>
                          <a:pt x="55" y="128"/>
                          <a:pt x="54" y="129"/>
                        </a:cubicBezTo>
                        <a:cubicBezTo>
                          <a:pt x="54" y="130"/>
                          <a:pt x="53" y="131"/>
                          <a:pt x="53" y="132"/>
                        </a:cubicBezTo>
                        <a:cubicBezTo>
                          <a:pt x="52" y="134"/>
                          <a:pt x="51" y="137"/>
                          <a:pt x="46" y="137"/>
                        </a:cubicBezTo>
                        <a:cubicBezTo>
                          <a:pt x="45" y="137"/>
                          <a:pt x="44" y="137"/>
                          <a:pt x="42" y="136"/>
                        </a:cubicBezTo>
                        <a:cubicBezTo>
                          <a:pt x="42" y="136"/>
                          <a:pt x="42" y="136"/>
                          <a:pt x="42" y="136"/>
                        </a:cubicBezTo>
                        <a:cubicBezTo>
                          <a:pt x="42" y="137"/>
                          <a:pt x="42" y="138"/>
                          <a:pt x="43" y="138"/>
                        </a:cubicBezTo>
                        <a:cubicBezTo>
                          <a:pt x="43" y="138"/>
                          <a:pt x="43" y="139"/>
                          <a:pt x="43" y="139"/>
                        </a:cubicBezTo>
                        <a:cubicBezTo>
                          <a:pt x="44" y="141"/>
                          <a:pt x="45" y="143"/>
                          <a:pt x="44" y="145"/>
                        </a:cubicBezTo>
                        <a:cubicBezTo>
                          <a:pt x="44" y="146"/>
                          <a:pt x="43" y="147"/>
                          <a:pt x="41" y="147"/>
                        </a:cubicBezTo>
                        <a:cubicBezTo>
                          <a:pt x="39" y="147"/>
                          <a:pt x="37" y="147"/>
                          <a:pt x="35" y="146"/>
                        </a:cubicBezTo>
                        <a:cubicBezTo>
                          <a:pt x="34" y="146"/>
                          <a:pt x="33" y="146"/>
                          <a:pt x="32" y="146"/>
                        </a:cubicBezTo>
                        <a:cubicBezTo>
                          <a:pt x="32" y="146"/>
                          <a:pt x="31" y="146"/>
                          <a:pt x="31" y="146"/>
                        </a:cubicBezTo>
                        <a:cubicBezTo>
                          <a:pt x="31" y="146"/>
                          <a:pt x="31" y="147"/>
                          <a:pt x="31" y="147"/>
                        </a:cubicBezTo>
                        <a:cubicBezTo>
                          <a:pt x="31" y="147"/>
                          <a:pt x="31" y="147"/>
                          <a:pt x="30" y="148"/>
                        </a:cubicBezTo>
                        <a:cubicBezTo>
                          <a:pt x="30" y="148"/>
                          <a:pt x="30" y="148"/>
                          <a:pt x="30" y="148"/>
                        </a:cubicBezTo>
                        <a:cubicBezTo>
                          <a:pt x="30" y="148"/>
                          <a:pt x="29" y="148"/>
                          <a:pt x="29" y="149"/>
                        </a:cubicBezTo>
                        <a:cubicBezTo>
                          <a:pt x="29" y="149"/>
                          <a:pt x="29" y="149"/>
                          <a:pt x="29" y="149"/>
                        </a:cubicBezTo>
                        <a:cubicBezTo>
                          <a:pt x="28" y="149"/>
                          <a:pt x="27" y="150"/>
                          <a:pt x="27" y="150"/>
                        </a:cubicBezTo>
                        <a:cubicBezTo>
                          <a:pt x="27" y="150"/>
                          <a:pt x="26" y="150"/>
                          <a:pt x="26" y="150"/>
                        </a:cubicBezTo>
                        <a:cubicBezTo>
                          <a:pt x="27" y="151"/>
                          <a:pt x="27" y="151"/>
                          <a:pt x="28" y="151"/>
                        </a:cubicBezTo>
                        <a:cubicBezTo>
                          <a:pt x="29" y="152"/>
                          <a:pt x="29" y="152"/>
                          <a:pt x="29" y="152"/>
                        </a:cubicBezTo>
                        <a:cubicBezTo>
                          <a:pt x="30" y="153"/>
                          <a:pt x="30" y="153"/>
                          <a:pt x="31" y="154"/>
                        </a:cubicBezTo>
                        <a:cubicBezTo>
                          <a:pt x="31" y="156"/>
                          <a:pt x="30" y="157"/>
                          <a:pt x="29" y="158"/>
                        </a:cubicBezTo>
                        <a:cubicBezTo>
                          <a:pt x="28" y="160"/>
                          <a:pt x="27" y="161"/>
                          <a:pt x="27" y="163"/>
                        </a:cubicBezTo>
                        <a:cubicBezTo>
                          <a:pt x="27" y="166"/>
                          <a:pt x="28" y="167"/>
                          <a:pt x="29" y="167"/>
                        </a:cubicBezTo>
                        <a:cubicBezTo>
                          <a:pt x="29" y="167"/>
                          <a:pt x="29" y="167"/>
                          <a:pt x="29" y="167"/>
                        </a:cubicBezTo>
                        <a:cubicBezTo>
                          <a:pt x="30" y="164"/>
                          <a:pt x="37" y="159"/>
                          <a:pt x="40" y="158"/>
                        </a:cubicBezTo>
                        <a:cubicBezTo>
                          <a:pt x="40" y="158"/>
                          <a:pt x="40" y="158"/>
                          <a:pt x="40" y="158"/>
                        </a:cubicBezTo>
                        <a:cubicBezTo>
                          <a:pt x="40" y="158"/>
                          <a:pt x="40" y="158"/>
                          <a:pt x="40" y="158"/>
                        </a:cubicBezTo>
                        <a:cubicBezTo>
                          <a:pt x="40" y="154"/>
                          <a:pt x="42" y="154"/>
                          <a:pt x="43" y="154"/>
                        </a:cubicBezTo>
                        <a:cubicBezTo>
                          <a:pt x="43" y="154"/>
                          <a:pt x="43" y="153"/>
                          <a:pt x="44" y="152"/>
                        </a:cubicBezTo>
                        <a:cubicBezTo>
                          <a:pt x="44" y="151"/>
                          <a:pt x="44" y="150"/>
                          <a:pt x="44" y="149"/>
                        </a:cubicBezTo>
                        <a:cubicBezTo>
                          <a:pt x="46" y="147"/>
                          <a:pt x="48" y="146"/>
                          <a:pt x="49" y="146"/>
                        </a:cubicBezTo>
                        <a:cubicBezTo>
                          <a:pt x="50" y="146"/>
                          <a:pt x="50" y="146"/>
                          <a:pt x="51" y="146"/>
                        </a:cubicBezTo>
                        <a:cubicBezTo>
                          <a:pt x="52" y="146"/>
                          <a:pt x="52" y="147"/>
                          <a:pt x="53" y="147"/>
                        </a:cubicBezTo>
                        <a:cubicBezTo>
                          <a:pt x="53" y="147"/>
                          <a:pt x="53" y="147"/>
                          <a:pt x="53" y="147"/>
                        </a:cubicBezTo>
                        <a:cubicBezTo>
                          <a:pt x="57" y="147"/>
                          <a:pt x="62" y="143"/>
                          <a:pt x="67" y="140"/>
                        </a:cubicBezTo>
                        <a:cubicBezTo>
                          <a:pt x="67" y="140"/>
                          <a:pt x="67" y="140"/>
                          <a:pt x="67" y="140"/>
                        </a:cubicBezTo>
                        <a:cubicBezTo>
                          <a:pt x="73" y="136"/>
                          <a:pt x="73" y="136"/>
                          <a:pt x="75" y="126"/>
                        </a:cubicBezTo>
                        <a:cubicBezTo>
                          <a:pt x="77" y="119"/>
                          <a:pt x="75" y="110"/>
                          <a:pt x="74" y="105"/>
                        </a:cubicBezTo>
                        <a:cubicBezTo>
                          <a:pt x="73" y="103"/>
                          <a:pt x="73" y="101"/>
                          <a:pt x="73" y="100"/>
                        </a:cubicBezTo>
                        <a:cubicBezTo>
                          <a:pt x="73" y="98"/>
                          <a:pt x="66" y="85"/>
                          <a:pt x="64" y="84"/>
                        </a:cubicBezTo>
                        <a:cubicBezTo>
                          <a:pt x="64" y="84"/>
                          <a:pt x="64" y="84"/>
                          <a:pt x="64" y="84"/>
                        </a:cubicBezTo>
                        <a:cubicBezTo>
                          <a:pt x="62" y="84"/>
                          <a:pt x="57" y="81"/>
                          <a:pt x="47" y="70"/>
                        </a:cubicBezTo>
                        <a:cubicBezTo>
                          <a:pt x="46" y="70"/>
                          <a:pt x="45" y="69"/>
                          <a:pt x="45" y="69"/>
                        </a:cubicBezTo>
                        <a:cubicBezTo>
                          <a:pt x="43" y="67"/>
                          <a:pt x="43" y="66"/>
                          <a:pt x="42" y="64"/>
                        </a:cubicBezTo>
                        <a:cubicBezTo>
                          <a:pt x="42" y="63"/>
                          <a:pt x="41" y="61"/>
                          <a:pt x="40" y="60"/>
                        </a:cubicBezTo>
                        <a:cubicBezTo>
                          <a:pt x="36" y="56"/>
                          <a:pt x="35" y="49"/>
                          <a:pt x="36" y="43"/>
                        </a:cubicBezTo>
                        <a:cubicBezTo>
                          <a:pt x="37" y="39"/>
                          <a:pt x="39" y="37"/>
                          <a:pt x="42" y="36"/>
                        </a:cubicBezTo>
                        <a:cubicBezTo>
                          <a:pt x="43" y="35"/>
                          <a:pt x="44" y="34"/>
                          <a:pt x="44" y="33"/>
                        </a:cubicBezTo>
                        <a:cubicBezTo>
                          <a:pt x="44" y="30"/>
                          <a:pt x="45" y="28"/>
                          <a:pt x="46" y="26"/>
                        </a:cubicBezTo>
                        <a:cubicBezTo>
                          <a:pt x="47" y="25"/>
                          <a:pt x="48" y="25"/>
                          <a:pt x="50" y="25"/>
                        </a:cubicBezTo>
                        <a:cubicBezTo>
                          <a:pt x="53" y="24"/>
                          <a:pt x="56" y="22"/>
                          <a:pt x="57" y="20"/>
                        </a:cubicBezTo>
                        <a:cubicBezTo>
                          <a:pt x="57" y="20"/>
                          <a:pt x="57" y="20"/>
                          <a:pt x="57" y="20"/>
                        </a:cubicBezTo>
                        <a:cubicBezTo>
                          <a:pt x="57" y="20"/>
                          <a:pt x="56" y="20"/>
                          <a:pt x="56" y="20"/>
                        </a:cubicBezTo>
                        <a:cubicBezTo>
                          <a:pt x="56" y="20"/>
                          <a:pt x="56" y="19"/>
                          <a:pt x="56" y="19"/>
                        </a:cubicBezTo>
                        <a:cubicBezTo>
                          <a:pt x="55" y="19"/>
                          <a:pt x="55" y="19"/>
                          <a:pt x="54" y="19"/>
                        </a:cubicBezTo>
                        <a:cubicBezTo>
                          <a:pt x="54" y="19"/>
                          <a:pt x="54" y="19"/>
                          <a:pt x="54" y="19"/>
                        </a:cubicBezTo>
                        <a:cubicBezTo>
                          <a:pt x="53" y="18"/>
                          <a:pt x="53" y="18"/>
                          <a:pt x="52" y="17"/>
                        </a:cubicBezTo>
                        <a:cubicBezTo>
                          <a:pt x="52" y="17"/>
                          <a:pt x="52" y="17"/>
                          <a:pt x="52" y="17"/>
                        </a:cubicBezTo>
                        <a:cubicBezTo>
                          <a:pt x="51" y="17"/>
                          <a:pt x="50" y="16"/>
                          <a:pt x="50" y="16"/>
                        </a:cubicBezTo>
                        <a:cubicBezTo>
                          <a:pt x="50" y="16"/>
                          <a:pt x="50" y="16"/>
                          <a:pt x="49" y="16"/>
                        </a:cubicBezTo>
                        <a:cubicBezTo>
                          <a:pt x="49" y="15"/>
                          <a:pt x="48" y="15"/>
                          <a:pt x="48" y="14"/>
                        </a:cubicBezTo>
                        <a:cubicBezTo>
                          <a:pt x="48" y="14"/>
                          <a:pt x="48" y="14"/>
                          <a:pt x="47" y="14"/>
                        </a:cubicBezTo>
                        <a:cubicBezTo>
                          <a:pt x="47" y="13"/>
                          <a:pt x="47" y="13"/>
                          <a:pt x="46" y="13"/>
                        </a:cubicBezTo>
                        <a:cubicBezTo>
                          <a:pt x="46" y="12"/>
                          <a:pt x="46" y="12"/>
                          <a:pt x="46" y="12"/>
                        </a:cubicBezTo>
                        <a:cubicBezTo>
                          <a:pt x="45" y="12"/>
                          <a:pt x="45" y="11"/>
                          <a:pt x="45" y="11"/>
                        </a:cubicBezTo>
                        <a:cubicBezTo>
                          <a:pt x="45" y="11"/>
                          <a:pt x="45" y="10"/>
                          <a:pt x="45" y="10"/>
                        </a:cubicBezTo>
                        <a:cubicBezTo>
                          <a:pt x="45" y="9"/>
                          <a:pt x="45" y="8"/>
                          <a:pt x="45" y="7"/>
                        </a:cubicBezTo>
                        <a:cubicBezTo>
                          <a:pt x="46" y="7"/>
                          <a:pt x="46" y="6"/>
                          <a:pt x="46" y="6"/>
                        </a:cubicBezTo>
                        <a:cubicBezTo>
                          <a:pt x="46" y="6"/>
                          <a:pt x="46" y="6"/>
                          <a:pt x="46" y="6"/>
                        </a:cubicBezTo>
                        <a:cubicBezTo>
                          <a:pt x="46" y="6"/>
                          <a:pt x="45" y="5"/>
                          <a:pt x="43" y="5"/>
                        </a:cubicBezTo>
                        <a:cubicBezTo>
                          <a:pt x="37" y="4"/>
                          <a:pt x="35" y="2"/>
                          <a:pt x="33" y="0"/>
                        </a:cubicBezTo>
                        <a:cubicBezTo>
                          <a:pt x="33" y="0"/>
                          <a:pt x="33" y="0"/>
                          <a:pt x="33" y="0"/>
                        </a:cubicBezTo>
                        <a:cubicBezTo>
                          <a:pt x="32" y="0"/>
                          <a:pt x="28" y="3"/>
                          <a:pt x="27" y="5"/>
                        </a:cubicBezTo>
                        <a:cubicBezTo>
                          <a:pt x="26" y="6"/>
                          <a:pt x="25" y="7"/>
                          <a:pt x="24" y="7"/>
                        </a:cubicBezTo>
                        <a:cubicBezTo>
                          <a:pt x="23" y="7"/>
                          <a:pt x="22" y="7"/>
                          <a:pt x="22" y="7"/>
                        </a:cubicBezTo>
                        <a:cubicBezTo>
                          <a:pt x="21" y="6"/>
                          <a:pt x="20" y="6"/>
                          <a:pt x="19" y="7"/>
                        </a:cubicBezTo>
                        <a:cubicBezTo>
                          <a:pt x="16" y="8"/>
                          <a:pt x="13" y="7"/>
                          <a:pt x="11" y="7"/>
                        </a:cubicBezTo>
                        <a:cubicBezTo>
                          <a:pt x="11" y="6"/>
                          <a:pt x="10" y="6"/>
                          <a:pt x="10" y="6"/>
                        </a:cubicBezTo>
                        <a:cubicBezTo>
                          <a:pt x="9" y="8"/>
                          <a:pt x="8" y="8"/>
                          <a:pt x="6" y="8"/>
                        </a:cubicBezTo>
                        <a:cubicBezTo>
                          <a:pt x="5" y="8"/>
                          <a:pt x="4" y="8"/>
                          <a:pt x="3" y="8"/>
                        </a:cubicBezTo>
                        <a:cubicBezTo>
                          <a:pt x="3" y="7"/>
                          <a:pt x="2" y="7"/>
                          <a:pt x="1" y="7"/>
                        </a:cubicBezTo>
                        <a:cubicBezTo>
                          <a:pt x="1" y="8"/>
                          <a:pt x="0" y="8"/>
                          <a:pt x="0" y="9"/>
                        </a:cubicBezTo>
                        <a:cubicBezTo>
                          <a:pt x="0" y="9"/>
                          <a:pt x="0" y="9"/>
                          <a:pt x="0" y="9"/>
                        </a:cubicBezTo>
                        <a:cubicBezTo>
                          <a:pt x="0" y="9"/>
                          <a:pt x="0" y="10"/>
                          <a:pt x="0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51" name="Freeform 1126"/>
                  <p:cNvSpPr/>
                  <p:nvPr/>
                </p:nvSpPr>
                <p:spPr bwMode="auto">
                  <a:xfrm>
                    <a:off x="4340" y="2077"/>
                    <a:ext cx="73" cy="91"/>
                  </a:xfrm>
                  <a:custGeom>
                    <a:avLst/>
                    <a:gdLst>
                      <a:gd name="T0" fmla="*/ 16 w 77"/>
                      <a:gd name="T1" fmla="*/ 0 h 95"/>
                      <a:gd name="T2" fmla="*/ 14 w 77"/>
                      <a:gd name="T3" fmla="*/ 0 h 95"/>
                      <a:gd name="T4" fmla="*/ 14 w 77"/>
                      <a:gd name="T5" fmla="*/ 2 h 95"/>
                      <a:gd name="T6" fmla="*/ 11 w 77"/>
                      <a:gd name="T7" fmla="*/ 14 h 95"/>
                      <a:gd name="T8" fmla="*/ 6 w 77"/>
                      <a:gd name="T9" fmla="*/ 10 h 95"/>
                      <a:gd name="T10" fmla="*/ 5 w 77"/>
                      <a:gd name="T11" fmla="*/ 12 h 95"/>
                      <a:gd name="T12" fmla="*/ 4 w 77"/>
                      <a:gd name="T13" fmla="*/ 14 h 95"/>
                      <a:gd name="T14" fmla="*/ 3 w 77"/>
                      <a:gd name="T15" fmla="*/ 15 h 95"/>
                      <a:gd name="T16" fmla="*/ 2 w 77"/>
                      <a:gd name="T17" fmla="*/ 18 h 95"/>
                      <a:gd name="T18" fmla="*/ 2 w 77"/>
                      <a:gd name="T19" fmla="*/ 19 h 95"/>
                      <a:gd name="T20" fmla="*/ 1 w 77"/>
                      <a:gd name="T21" fmla="*/ 20 h 95"/>
                      <a:gd name="T22" fmla="*/ 0 w 77"/>
                      <a:gd name="T23" fmla="*/ 20 h 95"/>
                      <a:gd name="T24" fmla="*/ 0 w 77"/>
                      <a:gd name="T25" fmla="*/ 20 h 95"/>
                      <a:gd name="T26" fmla="*/ 1 w 77"/>
                      <a:gd name="T27" fmla="*/ 25 h 95"/>
                      <a:gd name="T28" fmla="*/ 3 w 77"/>
                      <a:gd name="T29" fmla="*/ 30 h 95"/>
                      <a:gd name="T30" fmla="*/ 6 w 77"/>
                      <a:gd name="T31" fmla="*/ 30 h 95"/>
                      <a:gd name="T32" fmla="*/ 7 w 77"/>
                      <a:gd name="T33" fmla="*/ 30 h 95"/>
                      <a:gd name="T34" fmla="*/ 8 w 77"/>
                      <a:gd name="T35" fmla="*/ 31 h 95"/>
                      <a:gd name="T36" fmla="*/ 9 w 77"/>
                      <a:gd name="T37" fmla="*/ 41 h 95"/>
                      <a:gd name="T38" fmla="*/ 8 w 77"/>
                      <a:gd name="T39" fmla="*/ 47 h 95"/>
                      <a:gd name="T40" fmla="*/ 5 w 77"/>
                      <a:gd name="T41" fmla="*/ 53 h 95"/>
                      <a:gd name="T42" fmla="*/ 5 w 77"/>
                      <a:gd name="T43" fmla="*/ 54 h 95"/>
                      <a:gd name="T44" fmla="*/ 12 w 77"/>
                      <a:gd name="T45" fmla="*/ 49 h 95"/>
                      <a:gd name="T46" fmla="*/ 24 w 77"/>
                      <a:gd name="T47" fmla="*/ 49 h 95"/>
                      <a:gd name="T48" fmla="*/ 34 w 77"/>
                      <a:gd name="T49" fmla="*/ 44 h 95"/>
                      <a:gd name="T50" fmla="*/ 41 w 77"/>
                      <a:gd name="T51" fmla="*/ 46 h 95"/>
                      <a:gd name="T52" fmla="*/ 49 w 77"/>
                      <a:gd name="T53" fmla="*/ 54 h 95"/>
                      <a:gd name="T54" fmla="*/ 49 w 77"/>
                      <a:gd name="T55" fmla="*/ 67 h 95"/>
                      <a:gd name="T56" fmla="*/ 58 w 77"/>
                      <a:gd name="T57" fmla="*/ 85 h 95"/>
                      <a:gd name="T58" fmla="*/ 59 w 77"/>
                      <a:gd name="T59" fmla="*/ 87 h 95"/>
                      <a:gd name="T60" fmla="*/ 59 w 77"/>
                      <a:gd name="T61" fmla="*/ 89 h 95"/>
                      <a:gd name="T62" fmla="*/ 59 w 77"/>
                      <a:gd name="T63" fmla="*/ 91 h 95"/>
                      <a:gd name="T64" fmla="*/ 58 w 77"/>
                      <a:gd name="T65" fmla="*/ 93 h 95"/>
                      <a:gd name="T66" fmla="*/ 58 w 77"/>
                      <a:gd name="T67" fmla="*/ 93 h 95"/>
                      <a:gd name="T68" fmla="*/ 61 w 77"/>
                      <a:gd name="T69" fmla="*/ 94 h 95"/>
                      <a:gd name="T70" fmla="*/ 71 w 77"/>
                      <a:gd name="T71" fmla="*/ 90 h 95"/>
                      <a:gd name="T72" fmla="*/ 74 w 77"/>
                      <a:gd name="T73" fmla="*/ 90 h 95"/>
                      <a:gd name="T74" fmla="*/ 75 w 77"/>
                      <a:gd name="T75" fmla="*/ 90 h 95"/>
                      <a:gd name="T76" fmla="*/ 76 w 77"/>
                      <a:gd name="T77" fmla="*/ 89 h 95"/>
                      <a:gd name="T78" fmla="*/ 77 w 77"/>
                      <a:gd name="T79" fmla="*/ 89 h 95"/>
                      <a:gd name="T80" fmla="*/ 77 w 77"/>
                      <a:gd name="T81" fmla="*/ 87 h 95"/>
                      <a:gd name="T82" fmla="*/ 77 w 77"/>
                      <a:gd name="T83" fmla="*/ 85 h 95"/>
                      <a:gd name="T84" fmla="*/ 77 w 77"/>
                      <a:gd name="T85" fmla="*/ 82 h 95"/>
                      <a:gd name="T86" fmla="*/ 75 w 77"/>
                      <a:gd name="T87" fmla="*/ 76 h 95"/>
                      <a:gd name="T88" fmla="*/ 66 w 77"/>
                      <a:gd name="T89" fmla="*/ 66 h 95"/>
                      <a:gd name="T90" fmla="*/ 56 w 77"/>
                      <a:gd name="T91" fmla="*/ 54 h 95"/>
                      <a:gd name="T92" fmla="*/ 51 w 77"/>
                      <a:gd name="T93" fmla="*/ 43 h 95"/>
                      <a:gd name="T94" fmla="*/ 39 w 77"/>
                      <a:gd name="T95" fmla="*/ 32 h 95"/>
                      <a:gd name="T96" fmla="*/ 47 w 77"/>
                      <a:gd name="T97" fmla="*/ 28 h 95"/>
                      <a:gd name="T98" fmla="*/ 43 w 77"/>
                      <a:gd name="T99" fmla="*/ 19 h 95"/>
                      <a:gd name="T100" fmla="*/ 39 w 77"/>
                      <a:gd name="T101" fmla="*/ 19 h 95"/>
                      <a:gd name="T102" fmla="*/ 37 w 77"/>
                      <a:gd name="T103" fmla="*/ 19 h 95"/>
                      <a:gd name="T104" fmla="*/ 32 w 77"/>
                      <a:gd name="T105" fmla="*/ 19 h 95"/>
                      <a:gd name="T106" fmla="*/ 30 w 77"/>
                      <a:gd name="T107" fmla="*/ 17 h 95"/>
                      <a:gd name="T108" fmla="*/ 30 w 77"/>
                      <a:gd name="T109" fmla="*/ 17 h 95"/>
                      <a:gd name="T110" fmla="*/ 28 w 77"/>
                      <a:gd name="T111" fmla="*/ 16 h 95"/>
                      <a:gd name="T112" fmla="*/ 27 w 77"/>
                      <a:gd name="T113" fmla="*/ 14 h 95"/>
                      <a:gd name="T114" fmla="*/ 26 w 77"/>
                      <a:gd name="T115" fmla="*/ 12 h 95"/>
                      <a:gd name="T116" fmla="*/ 21 w 77"/>
                      <a:gd name="T117" fmla="*/ 3 h 95"/>
                      <a:gd name="T118" fmla="*/ 20 w 77"/>
                      <a:gd name="T119" fmla="*/ 2 h 95"/>
                      <a:gd name="T120" fmla="*/ 19 w 77"/>
                      <a:gd name="T121" fmla="*/ 1 h 95"/>
                      <a:gd name="T122" fmla="*/ 18 w 77"/>
                      <a:gd name="T123" fmla="*/ 0 h 95"/>
                      <a:gd name="T124" fmla="*/ 18 w 77"/>
                      <a:gd name="T125" fmla="*/ 0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77" h="95">
                        <a:moveTo>
                          <a:pt x="16" y="0"/>
                        </a:moveTo>
                        <a:cubicBezTo>
                          <a:pt x="16" y="0"/>
                          <a:pt x="16" y="0"/>
                          <a:pt x="16" y="0"/>
                        </a:cubicBezTo>
                        <a:cubicBezTo>
                          <a:pt x="16" y="0"/>
                          <a:pt x="16" y="0"/>
                          <a:pt x="16" y="0"/>
                        </a:cubicBezTo>
                        <a:cubicBezTo>
                          <a:pt x="15" y="0"/>
                          <a:pt x="15" y="0"/>
                          <a:pt x="14" y="0"/>
                        </a:cubicBezTo>
                        <a:cubicBezTo>
                          <a:pt x="14" y="1"/>
                          <a:pt x="14" y="1"/>
                          <a:pt x="14" y="2"/>
                        </a:cubicBezTo>
                        <a:cubicBezTo>
                          <a:pt x="14" y="2"/>
                          <a:pt x="14" y="2"/>
                          <a:pt x="14" y="2"/>
                        </a:cubicBezTo>
                        <a:cubicBezTo>
                          <a:pt x="15" y="4"/>
                          <a:pt x="17" y="9"/>
                          <a:pt x="15" y="12"/>
                        </a:cubicBezTo>
                        <a:cubicBezTo>
                          <a:pt x="15" y="14"/>
                          <a:pt x="13" y="15"/>
                          <a:pt x="11" y="14"/>
                        </a:cubicBezTo>
                        <a:cubicBezTo>
                          <a:pt x="9" y="14"/>
                          <a:pt x="7" y="12"/>
                          <a:pt x="7" y="10"/>
                        </a:cubicBezTo>
                        <a:cubicBezTo>
                          <a:pt x="6" y="10"/>
                          <a:pt x="6" y="10"/>
                          <a:pt x="6" y="10"/>
                        </a:cubicBezTo>
                        <a:cubicBezTo>
                          <a:pt x="6" y="10"/>
                          <a:pt x="6" y="10"/>
                          <a:pt x="6" y="11"/>
                        </a:cubicBezTo>
                        <a:cubicBezTo>
                          <a:pt x="5" y="11"/>
                          <a:pt x="5" y="11"/>
                          <a:pt x="5" y="12"/>
                        </a:cubicBezTo>
                        <a:cubicBezTo>
                          <a:pt x="5" y="12"/>
                          <a:pt x="4" y="12"/>
                          <a:pt x="4" y="13"/>
                        </a:cubicBezTo>
                        <a:cubicBezTo>
                          <a:pt x="4" y="13"/>
                          <a:pt x="4" y="13"/>
                          <a:pt x="4" y="14"/>
                        </a:cubicBezTo>
                        <a:cubicBezTo>
                          <a:pt x="3" y="14"/>
                          <a:pt x="3" y="14"/>
                          <a:pt x="3" y="15"/>
                        </a:cubicBezTo>
                        <a:cubicBezTo>
                          <a:pt x="3" y="15"/>
                          <a:pt x="3" y="15"/>
                          <a:pt x="3" y="15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7"/>
                          <a:pt x="2" y="17"/>
                          <a:pt x="2" y="18"/>
                        </a:cubicBezTo>
                        <a:cubicBezTo>
                          <a:pt x="2" y="18"/>
                          <a:pt x="2" y="18"/>
                          <a:pt x="2" y="18"/>
                        </a:cubicBezTo>
                        <a:cubicBezTo>
                          <a:pt x="2" y="18"/>
                          <a:pt x="2" y="18"/>
                          <a:pt x="2" y="19"/>
                        </a:cubicBezTo>
                        <a:cubicBezTo>
                          <a:pt x="1" y="19"/>
                          <a:pt x="1" y="19"/>
                          <a:pt x="1" y="19"/>
                        </a:cubicBezTo>
                        <a:cubicBezTo>
                          <a:pt x="1" y="19"/>
                          <a:pt x="1" y="19"/>
                          <a:pt x="1" y="20"/>
                        </a:cubicBezTo>
                        <a:cubicBezTo>
                          <a:pt x="1" y="20"/>
                          <a:pt x="1" y="20"/>
                          <a:pt x="0" y="20"/>
                        </a:cubicBezTo>
                        <a:cubicBezTo>
                          <a:pt x="0" y="20"/>
                          <a:pt x="0" y="20"/>
                          <a:pt x="0" y="20"/>
                        </a:cubicBezTo>
                        <a:cubicBezTo>
                          <a:pt x="0" y="20"/>
                          <a:pt x="0" y="20"/>
                          <a:pt x="0" y="20"/>
                        </a:cubicBezTo>
                        <a:cubicBezTo>
                          <a:pt x="0" y="20"/>
                          <a:pt x="0" y="20"/>
                          <a:pt x="0" y="20"/>
                        </a:cubicBezTo>
                        <a:cubicBezTo>
                          <a:pt x="0" y="20"/>
                          <a:pt x="0" y="21"/>
                          <a:pt x="0" y="21"/>
                        </a:cubicBezTo>
                        <a:cubicBezTo>
                          <a:pt x="1" y="22"/>
                          <a:pt x="1" y="23"/>
                          <a:pt x="1" y="25"/>
                        </a:cubicBezTo>
                        <a:cubicBezTo>
                          <a:pt x="1" y="27"/>
                          <a:pt x="1" y="28"/>
                          <a:pt x="1" y="30"/>
                        </a:cubicBezTo>
                        <a:cubicBezTo>
                          <a:pt x="2" y="30"/>
                          <a:pt x="2" y="30"/>
                          <a:pt x="3" y="30"/>
                        </a:cubicBezTo>
                        <a:cubicBezTo>
                          <a:pt x="3" y="29"/>
                          <a:pt x="4" y="29"/>
                          <a:pt x="5" y="29"/>
                        </a:cubicBezTo>
                        <a:cubicBezTo>
                          <a:pt x="5" y="29"/>
                          <a:pt x="6" y="29"/>
                          <a:pt x="6" y="30"/>
                        </a:cubicBezTo>
                        <a:cubicBezTo>
                          <a:pt x="6" y="30"/>
                          <a:pt x="6" y="30"/>
                          <a:pt x="6" y="30"/>
                        </a:cubicBezTo>
                        <a:cubicBezTo>
                          <a:pt x="7" y="30"/>
                          <a:pt x="7" y="30"/>
                          <a:pt x="7" y="30"/>
                        </a:cubicBezTo>
                        <a:cubicBezTo>
                          <a:pt x="7" y="30"/>
                          <a:pt x="8" y="30"/>
                          <a:pt x="8" y="31"/>
                        </a:cubicBezTo>
                        <a:cubicBezTo>
                          <a:pt x="8" y="31"/>
                          <a:pt x="8" y="31"/>
                          <a:pt x="8" y="31"/>
                        </a:cubicBezTo>
                        <a:cubicBezTo>
                          <a:pt x="9" y="32"/>
                          <a:pt x="9" y="32"/>
                          <a:pt x="9" y="33"/>
                        </a:cubicBezTo>
                        <a:cubicBezTo>
                          <a:pt x="10" y="36"/>
                          <a:pt x="9" y="39"/>
                          <a:pt x="9" y="41"/>
                        </a:cubicBezTo>
                        <a:cubicBezTo>
                          <a:pt x="9" y="42"/>
                          <a:pt x="8" y="44"/>
                          <a:pt x="8" y="45"/>
                        </a:cubicBezTo>
                        <a:cubicBezTo>
                          <a:pt x="8" y="46"/>
                          <a:pt x="8" y="47"/>
                          <a:pt x="8" y="47"/>
                        </a:cubicBezTo>
                        <a:cubicBezTo>
                          <a:pt x="8" y="49"/>
                          <a:pt x="7" y="50"/>
                          <a:pt x="6" y="51"/>
                        </a:cubicBezTo>
                        <a:cubicBezTo>
                          <a:pt x="5" y="52"/>
                          <a:pt x="5" y="52"/>
                          <a:pt x="5" y="53"/>
                        </a:cubicBezTo>
                        <a:cubicBezTo>
                          <a:pt x="5" y="53"/>
                          <a:pt x="5" y="53"/>
                          <a:pt x="5" y="54"/>
                        </a:cubicBezTo>
                        <a:cubicBezTo>
                          <a:pt x="5" y="54"/>
                          <a:pt x="5" y="54"/>
                          <a:pt x="5" y="54"/>
                        </a:cubicBezTo>
                        <a:cubicBezTo>
                          <a:pt x="6" y="53"/>
                          <a:pt x="9" y="51"/>
                          <a:pt x="10" y="50"/>
                        </a:cubicBezTo>
                        <a:cubicBezTo>
                          <a:pt x="11" y="50"/>
                          <a:pt x="12" y="49"/>
                          <a:pt x="12" y="49"/>
                        </a:cubicBezTo>
                        <a:cubicBezTo>
                          <a:pt x="17" y="45"/>
                          <a:pt x="21" y="46"/>
                          <a:pt x="23" y="49"/>
                        </a:cubicBezTo>
                        <a:cubicBezTo>
                          <a:pt x="23" y="49"/>
                          <a:pt x="23" y="49"/>
                          <a:pt x="24" y="49"/>
                        </a:cubicBezTo>
                        <a:cubicBezTo>
                          <a:pt x="25" y="49"/>
                          <a:pt x="27" y="48"/>
                          <a:pt x="27" y="47"/>
                        </a:cubicBezTo>
                        <a:cubicBezTo>
                          <a:pt x="28" y="45"/>
                          <a:pt x="31" y="44"/>
                          <a:pt x="34" y="44"/>
                        </a:cubicBezTo>
                        <a:cubicBezTo>
                          <a:pt x="35" y="44"/>
                          <a:pt x="36" y="44"/>
                          <a:pt x="36" y="44"/>
                        </a:cubicBezTo>
                        <a:cubicBezTo>
                          <a:pt x="38" y="44"/>
                          <a:pt x="40" y="45"/>
                          <a:pt x="41" y="46"/>
                        </a:cubicBezTo>
                        <a:cubicBezTo>
                          <a:pt x="42" y="48"/>
                          <a:pt x="42" y="48"/>
                          <a:pt x="42" y="48"/>
                        </a:cubicBezTo>
                        <a:cubicBezTo>
                          <a:pt x="44" y="50"/>
                          <a:pt x="46" y="52"/>
                          <a:pt x="49" y="54"/>
                        </a:cubicBezTo>
                        <a:cubicBezTo>
                          <a:pt x="52" y="56"/>
                          <a:pt x="51" y="60"/>
                          <a:pt x="50" y="63"/>
                        </a:cubicBezTo>
                        <a:cubicBezTo>
                          <a:pt x="50" y="64"/>
                          <a:pt x="49" y="66"/>
                          <a:pt x="49" y="67"/>
                        </a:cubicBezTo>
                        <a:cubicBezTo>
                          <a:pt x="53" y="69"/>
                          <a:pt x="59" y="75"/>
                          <a:pt x="58" y="81"/>
                        </a:cubicBezTo>
                        <a:cubicBezTo>
                          <a:pt x="58" y="83"/>
                          <a:pt x="58" y="84"/>
                          <a:pt x="58" y="85"/>
                        </a:cubicBezTo>
                        <a:cubicBezTo>
                          <a:pt x="59" y="86"/>
                          <a:pt x="59" y="86"/>
                          <a:pt x="59" y="87"/>
                        </a:cubicBezTo>
                        <a:cubicBezTo>
                          <a:pt x="59" y="87"/>
                          <a:pt x="59" y="87"/>
                          <a:pt x="59" y="87"/>
                        </a:cubicBezTo>
                        <a:cubicBezTo>
                          <a:pt x="59" y="88"/>
                          <a:pt x="59" y="88"/>
                          <a:pt x="59" y="89"/>
                        </a:cubicBezTo>
                        <a:cubicBezTo>
                          <a:pt x="59" y="89"/>
                          <a:pt x="59" y="89"/>
                          <a:pt x="59" y="89"/>
                        </a:cubicBezTo>
                        <a:cubicBezTo>
                          <a:pt x="59" y="90"/>
                          <a:pt x="59" y="90"/>
                          <a:pt x="59" y="91"/>
                        </a:cubicBezTo>
                        <a:cubicBezTo>
                          <a:pt x="59" y="91"/>
                          <a:pt x="59" y="91"/>
                          <a:pt x="59" y="91"/>
                        </a:cubicBezTo>
                        <a:cubicBezTo>
                          <a:pt x="58" y="92"/>
                          <a:pt x="58" y="92"/>
                          <a:pt x="58" y="93"/>
                        </a:cubicBezTo>
                        <a:cubicBezTo>
                          <a:pt x="58" y="93"/>
                          <a:pt x="58" y="93"/>
                          <a:pt x="58" y="93"/>
                        </a:cubicBezTo>
                        <a:cubicBezTo>
                          <a:pt x="58" y="93"/>
                          <a:pt x="58" y="93"/>
                          <a:pt x="58" y="93"/>
                        </a:cubicBezTo>
                        <a:cubicBezTo>
                          <a:pt x="58" y="93"/>
                          <a:pt x="58" y="93"/>
                          <a:pt x="58" y="93"/>
                        </a:cubicBezTo>
                        <a:cubicBezTo>
                          <a:pt x="59" y="94"/>
                          <a:pt x="60" y="94"/>
                          <a:pt x="61" y="95"/>
                        </a:cubicBezTo>
                        <a:cubicBezTo>
                          <a:pt x="61" y="95"/>
                          <a:pt x="61" y="94"/>
                          <a:pt x="61" y="94"/>
                        </a:cubicBezTo>
                        <a:cubicBezTo>
                          <a:pt x="61" y="91"/>
                          <a:pt x="63" y="89"/>
                          <a:pt x="67" y="89"/>
                        </a:cubicBezTo>
                        <a:cubicBezTo>
                          <a:pt x="68" y="89"/>
                          <a:pt x="70" y="89"/>
                          <a:pt x="71" y="90"/>
                        </a:cubicBezTo>
                        <a:cubicBezTo>
                          <a:pt x="72" y="90"/>
                          <a:pt x="72" y="90"/>
                          <a:pt x="73" y="90"/>
                        </a:cubicBezTo>
                        <a:cubicBezTo>
                          <a:pt x="73" y="90"/>
                          <a:pt x="73" y="90"/>
                          <a:pt x="74" y="90"/>
                        </a:cubicBezTo>
                        <a:cubicBezTo>
                          <a:pt x="74" y="90"/>
                          <a:pt x="74" y="90"/>
                          <a:pt x="74" y="90"/>
                        </a:cubicBezTo>
                        <a:cubicBezTo>
                          <a:pt x="74" y="90"/>
                          <a:pt x="74" y="90"/>
                          <a:pt x="75" y="90"/>
                        </a:cubicBezTo>
                        <a:cubicBezTo>
                          <a:pt x="75" y="90"/>
                          <a:pt x="75" y="90"/>
                          <a:pt x="75" y="90"/>
                        </a:cubicBezTo>
                        <a:cubicBezTo>
                          <a:pt x="75" y="90"/>
                          <a:pt x="76" y="90"/>
                          <a:pt x="76" y="89"/>
                        </a:cubicBezTo>
                        <a:cubicBezTo>
                          <a:pt x="76" y="89"/>
                          <a:pt x="76" y="89"/>
                          <a:pt x="76" y="89"/>
                        </a:cubicBezTo>
                        <a:cubicBezTo>
                          <a:pt x="76" y="89"/>
                          <a:pt x="77" y="89"/>
                          <a:pt x="77" y="89"/>
                        </a:cubicBezTo>
                        <a:cubicBezTo>
                          <a:pt x="77" y="89"/>
                          <a:pt x="77" y="89"/>
                          <a:pt x="77" y="89"/>
                        </a:cubicBezTo>
                        <a:cubicBezTo>
                          <a:pt x="77" y="88"/>
                          <a:pt x="77" y="88"/>
                          <a:pt x="77" y="87"/>
                        </a:cubicBezTo>
                        <a:cubicBezTo>
                          <a:pt x="77" y="87"/>
                          <a:pt x="77" y="87"/>
                          <a:pt x="77" y="87"/>
                        </a:cubicBezTo>
                        <a:cubicBezTo>
                          <a:pt x="77" y="86"/>
                          <a:pt x="77" y="86"/>
                          <a:pt x="77" y="85"/>
                        </a:cubicBezTo>
                        <a:cubicBezTo>
                          <a:pt x="77" y="85"/>
                          <a:pt x="77" y="85"/>
                          <a:pt x="77" y="85"/>
                        </a:cubicBezTo>
                        <a:cubicBezTo>
                          <a:pt x="77" y="84"/>
                          <a:pt x="77" y="83"/>
                          <a:pt x="77" y="82"/>
                        </a:cubicBezTo>
                        <a:cubicBezTo>
                          <a:pt x="77" y="80"/>
                          <a:pt x="77" y="78"/>
                          <a:pt x="76" y="77"/>
                        </a:cubicBezTo>
                        <a:cubicBezTo>
                          <a:pt x="76" y="76"/>
                          <a:pt x="76" y="76"/>
                          <a:pt x="75" y="76"/>
                        </a:cubicBezTo>
                        <a:cubicBezTo>
                          <a:pt x="75" y="75"/>
                          <a:pt x="74" y="74"/>
                          <a:pt x="73" y="74"/>
                        </a:cubicBezTo>
                        <a:cubicBezTo>
                          <a:pt x="70" y="72"/>
                          <a:pt x="67" y="70"/>
                          <a:pt x="66" y="66"/>
                        </a:cubicBezTo>
                        <a:cubicBezTo>
                          <a:pt x="65" y="64"/>
                          <a:pt x="63" y="62"/>
                          <a:pt x="61" y="60"/>
                        </a:cubicBezTo>
                        <a:cubicBezTo>
                          <a:pt x="59" y="58"/>
                          <a:pt x="57" y="56"/>
                          <a:pt x="56" y="54"/>
                        </a:cubicBezTo>
                        <a:cubicBezTo>
                          <a:pt x="56" y="53"/>
                          <a:pt x="55" y="51"/>
                          <a:pt x="54" y="50"/>
                        </a:cubicBezTo>
                        <a:cubicBezTo>
                          <a:pt x="52" y="48"/>
                          <a:pt x="51" y="46"/>
                          <a:pt x="51" y="43"/>
                        </a:cubicBezTo>
                        <a:cubicBezTo>
                          <a:pt x="50" y="43"/>
                          <a:pt x="48" y="42"/>
                          <a:pt x="46" y="41"/>
                        </a:cubicBezTo>
                        <a:cubicBezTo>
                          <a:pt x="42" y="38"/>
                          <a:pt x="37" y="36"/>
                          <a:pt x="39" y="32"/>
                        </a:cubicBezTo>
                        <a:cubicBezTo>
                          <a:pt x="40" y="29"/>
                          <a:pt x="43" y="29"/>
                          <a:pt x="45" y="28"/>
                        </a:cubicBezTo>
                        <a:cubicBezTo>
                          <a:pt x="46" y="28"/>
                          <a:pt x="47" y="28"/>
                          <a:pt x="47" y="28"/>
                        </a:cubicBezTo>
                        <a:cubicBezTo>
                          <a:pt x="47" y="27"/>
                          <a:pt x="47" y="26"/>
                          <a:pt x="46" y="25"/>
                        </a:cubicBezTo>
                        <a:cubicBezTo>
                          <a:pt x="45" y="24"/>
                          <a:pt x="44" y="22"/>
                          <a:pt x="43" y="19"/>
                        </a:cubicBezTo>
                        <a:cubicBezTo>
                          <a:pt x="43" y="18"/>
                          <a:pt x="43" y="18"/>
                          <a:pt x="42" y="18"/>
                        </a:cubicBezTo>
                        <a:cubicBezTo>
                          <a:pt x="41" y="18"/>
                          <a:pt x="39" y="18"/>
                          <a:pt x="39" y="19"/>
                        </a:cubicBezTo>
                        <a:cubicBezTo>
                          <a:pt x="38" y="19"/>
                          <a:pt x="38" y="19"/>
                          <a:pt x="37" y="19"/>
                        </a:cubicBezTo>
                        <a:cubicBezTo>
                          <a:pt x="37" y="19"/>
                          <a:pt x="37" y="19"/>
                          <a:pt x="37" y="19"/>
                        </a:cubicBezTo>
                        <a:cubicBezTo>
                          <a:pt x="37" y="19"/>
                          <a:pt x="36" y="19"/>
                          <a:pt x="36" y="19"/>
                        </a:cubicBezTo>
                        <a:cubicBezTo>
                          <a:pt x="35" y="19"/>
                          <a:pt x="34" y="19"/>
                          <a:pt x="32" y="19"/>
                        </a:cubicBezTo>
                        <a:cubicBezTo>
                          <a:pt x="32" y="19"/>
                          <a:pt x="32" y="19"/>
                          <a:pt x="32" y="19"/>
                        </a:cubicBezTo>
                        <a:cubicBezTo>
                          <a:pt x="32" y="18"/>
                          <a:pt x="31" y="18"/>
                          <a:pt x="30" y="17"/>
                        </a:cubicBezTo>
                        <a:cubicBezTo>
                          <a:pt x="30" y="17"/>
                          <a:pt x="30" y="17"/>
                          <a:pt x="30" y="17"/>
                        </a:cubicBezTo>
                        <a:cubicBezTo>
                          <a:pt x="30" y="17"/>
                          <a:pt x="30" y="17"/>
                          <a:pt x="30" y="17"/>
                        </a:cubicBezTo>
                        <a:cubicBezTo>
                          <a:pt x="29" y="17"/>
                          <a:pt x="29" y="17"/>
                          <a:pt x="29" y="16"/>
                        </a:cubicBezTo>
                        <a:cubicBezTo>
                          <a:pt x="29" y="16"/>
                          <a:pt x="28" y="16"/>
                          <a:pt x="28" y="16"/>
                        </a:cubicBezTo>
                        <a:cubicBezTo>
                          <a:pt x="28" y="16"/>
                          <a:pt x="28" y="15"/>
                          <a:pt x="27" y="15"/>
                        </a:cubicBezTo>
                        <a:cubicBezTo>
                          <a:pt x="27" y="15"/>
                          <a:pt x="27" y="14"/>
                          <a:pt x="27" y="14"/>
                        </a:cubicBezTo>
                        <a:cubicBezTo>
                          <a:pt x="27" y="14"/>
                          <a:pt x="27" y="14"/>
                          <a:pt x="27" y="13"/>
                        </a:cubicBezTo>
                        <a:cubicBezTo>
                          <a:pt x="26" y="13"/>
                          <a:pt x="26" y="12"/>
                          <a:pt x="26" y="12"/>
                        </a:cubicBezTo>
                        <a:cubicBezTo>
                          <a:pt x="26" y="11"/>
                          <a:pt x="25" y="10"/>
                          <a:pt x="24" y="9"/>
                        </a:cubicBezTo>
                        <a:cubicBezTo>
                          <a:pt x="22" y="7"/>
                          <a:pt x="21" y="6"/>
                          <a:pt x="21" y="3"/>
                        </a:cubicBezTo>
                        <a:cubicBezTo>
                          <a:pt x="21" y="3"/>
                          <a:pt x="20" y="3"/>
                          <a:pt x="20" y="3"/>
                        </a:cubicBezTo>
                        <a:cubicBezTo>
                          <a:pt x="20" y="3"/>
                          <a:pt x="20" y="2"/>
                          <a:pt x="20" y="2"/>
                        </a:cubicBezTo>
                        <a:cubicBezTo>
                          <a:pt x="20" y="2"/>
                          <a:pt x="20" y="2"/>
                          <a:pt x="20" y="2"/>
                        </a:cubicBezTo>
                        <a:cubicBezTo>
                          <a:pt x="19" y="2"/>
                          <a:pt x="19" y="1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0"/>
                          <a:pt x="18" y="0"/>
                          <a:pt x="18" y="0"/>
                        </a:cubicBezTo>
                        <a:cubicBezTo>
                          <a:pt x="18" y="0"/>
                          <a:pt x="18" y="0"/>
                          <a:pt x="18" y="0"/>
                        </a:cubicBezTo>
                        <a:cubicBezTo>
                          <a:pt x="18" y="0"/>
                          <a:pt x="18" y="0"/>
                          <a:pt x="18" y="0"/>
                        </a:cubicBezTo>
                        <a:cubicBezTo>
                          <a:pt x="17" y="0"/>
                          <a:pt x="17" y="0"/>
                          <a:pt x="16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52" name="Freeform 1127"/>
                  <p:cNvSpPr/>
                  <p:nvPr/>
                </p:nvSpPr>
                <p:spPr bwMode="auto">
                  <a:xfrm>
                    <a:off x="4310" y="2098"/>
                    <a:ext cx="82" cy="159"/>
                  </a:xfrm>
                  <a:custGeom>
                    <a:avLst/>
                    <a:gdLst>
                      <a:gd name="T0" fmla="*/ 86 w 86"/>
                      <a:gd name="T1" fmla="*/ 67 h 166"/>
                      <a:gd name="T2" fmla="*/ 86 w 86"/>
                      <a:gd name="T3" fmla="*/ 66 h 166"/>
                      <a:gd name="T4" fmla="*/ 85 w 86"/>
                      <a:gd name="T5" fmla="*/ 59 h 166"/>
                      <a:gd name="T6" fmla="*/ 77 w 86"/>
                      <a:gd name="T7" fmla="*/ 40 h 166"/>
                      <a:gd name="T8" fmla="*/ 70 w 86"/>
                      <a:gd name="T9" fmla="*/ 28 h 166"/>
                      <a:gd name="T10" fmla="*/ 65 w 86"/>
                      <a:gd name="T11" fmla="*/ 26 h 166"/>
                      <a:gd name="T12" fmla="*/ 55 w 86"/>
                      <a:gd name="T13" fmla="*/ 31 h 166"/>
                      <a:gd name="T14" fmla="*/ 49 w 86"/>
                      <a:gd name="T15" fmla="*/ 28 h 166"/>
                      <a:gd name="T16" fmla="*/ 44 w 86"/>
                      <a:gd name="T17" fmla="*/ 31 h 166"/>
                      <a:gd name="T18" fmla="*/ 32 w 86"/>
                      <a:gd name="T19" fmla="*/ 33 h 166"/>
                      <a:gd name="T20" fmla="*/ 34 w 86"/>
                      <a:gd name="T21" fmla="*/ 27 h 166"/>
                      <a:gd name="T22" fmla="*/ 35 w 86"/>
                      <a:gd name="T23" fmla="*/ 23 h 166"/>
                      <a:gd name="T24" fmla="*/ 36 w 86"/>
                      <a:gd name="T25" fmla="*/ 12 h 166"/>
                      <a:gd name="T26" fmla="*/ 34 w 86"/>
                      <a:gd name="T27" fmla="*/ 11 h 166"/>
                      <a:gd name="T28" fmla="*/ 28 w 86"/>
                      <a:gd name="T29" fmla="*/ 3 h 166"/>
                      <a:gd name="T30" fmla="*/ 28 w 86"/>
                      <a:gd name="T31" fmla="*/ 1 h 166"/>
                      <a:gd name="T32" fmla="*/ 27 w 86"/>
                      <a:gd name="T33" fmla="*/ 0 h 166"/>
                      <a:gd name="T34" fmla="*/ 26 w 86"/>
                      <a:gd name="T35" fmla="*/ 1 h 166"/>
                      <a:gd name="T36" fmla="*/ 25 w 86"/>
                      <a:gd name="T37" fmla="*/ 2 h 166"/>
                      <a:gd name="T38" fmla="*/ 24 w 86"/>
                      <a:gd name="T39" fmla="*/ 3 h 166"/>
                      <a:gd name="T40" fmla="*/ 17 w 86"/>
                      <a:gd name="T41" fmla="*/ 6 h 166"/>
                      <a:gd name="T42" fmla="*/ 7 w 86"/>
                      <a:gd name="T43" fmla="*/ 10 h 166"/>
                      <a:gd name="T44" fmla="*/ 2 w 86"/>
                      <a:gd name="T45" fmla="*/ 12 h 166"/>
                      <a:gd name="T46" fmla="*/ 7 w 86"/>
                      <a:gd name="T47" fmla="*/ 38 h 166"/>
                      <a:gd name="T48" fmla="*/ 10 w 86"/>
                      <a:gd name="T49" fmla="*/ 45 h 166"/>
                      <a:gd name="T50" fmla="*/ 10 w 86"/>
                      <a:gd name="T51" fmla="*/ 54 h 166"/>
                      <a:gd name="T52" fmla="*/ 8 w 86"/>
                      <a:gd name="T53" fmla="*/ 62 h 166"/>
                      <a:gd name="T54" fmla="*/ 12 w 86"/>
                      <a:gd name="T55" fmla="*/ 71 h 166"/>
                      <a:gd name="T56" fmla="*/ 18 w 86"/>
                      <a:gd name="T57" fmla="*/ 89 h 166"/>
                      <a:gd name="T58" fmla="*/ 21 w 86"/>
                      <a:gd name="T59" fmla="*/ 95 h 166"/>
                      <a:gd name="T60" fmla="*/ 20 w 86"/>
                      <a:gd name="T61" fmla="*/ 98 h 166"/>
                      <a:gd name="T62" fmla="*/ 19 w 86"/>
                      <a:gd name="T63" fmla="*/ 101 h 166"/>
                      <a:gd name="T64" fmla="*/ 18 w 86"/>
                      <a:gd name="T65" fmla="*/ 104 h 166"/>
                      <a:gd name="T66" fmla="*/ 17 w 86"/>
                      <a:gd name="T67" fmla="*/ 107 h 166"/>
                      <a:gd name="T68" fmla="*/ 14 w 86"/>
                      <a:gd name="T69" fmla="*/ 112 h 166"/>
                      <a:gd name="T70" fmla="*/ 12 w 86"/>
                      <a:gd name="T71" fmla="*/ 114 h 166"/>
                      <a:gd name="T72" fmla="*/ 11 w 86"/>
                      <a:gd name="T73" fmla="*/ 115 h 166"/>
                      <a:gd name="T74" fmla="*/ 8 w 86"/>
                      <a:gd name="T75" fmla="*/ 130 h 166"/>
                      <a:gd name="T76" fmla="*/ 23 w 86"/>
                      <a:gd name="T77" fmla="*/ 153 h 166"/>
                      <a:gd name="T78" fmla="*/ 32 w 86"/>
                      <a:gd name="T79" fmla="*/ 158 h 166"/>
                      <a:gd name="T80" fmla="*/ 36 w 86"/>
                      <a:gd name="T81" fmla="*/ 160 h 166"/>
                      <a:gd name="T82" fmla="*/ 41 w 86"/>
                      <a:gd name="T83" fmla="*/ 166 h 166"/>
                      <a:gd name="T84" fmla="*/ 45 w 86"/>
                      <a:gd name="T85" fmla="*/ 165 h 166"/>
                      <a:gd name="T86" fmla="*/ 45 w 86"/>
                      <a:gd name="T87" fmla="*/ 164 h 166"/>
                      <a:gd name="T88" fmla="*/ 46 w 86"/>
                      <a:gd name="T89" fmla="*/ 163 h 166"/>
                      <a:gd name="T90" fmla="*/ 30 w 86"/>
                      <a:gd name="T91" fmla="*/ 154 h 166"/>
                      <a:gd name="T92" fmla="*/ 25 w 86"/>
                      <a:gd name="T93" fmla="*/ 138 h 166"/>
                      <a:gd name="T94" fmla="*/ 19 w 86"/>
                      <a:gd name="T95" fmla="*/ 130 h 166"/>
                      <a:gd name="T96" fmla="*/ 15 w 86"/>
                      <a:gd name="T97" fmla="*/ 114 h 166"/>
                      <a:gd name="T98" fmla="*/ 19 w 86"/>
                      <a:gd name="T99" fmla="*/ 100 h 166"/>
                      <a:gd name="T100" fmla="*/ 23 w 86"/>
                      <a:gd name="T101" fmla="*/ 83 h 166"/>
                      <a:gd name="T102" fmla="*/ 36 w 86"/>
                      <a:gd name="T103" fmla="*/ 83 h 166"/>
                      <a:gd name="T104" fmla="*/ 43 w 86"/>
                      <a:gd name="T105" fmla="*/ 88 h 166"/>
                      <a:gd name="T106" fmla="*/ 54 w 86"/>
                      <a:gd name="T107" fmla="*/ 94 h 166"/>
                      <a:gd name="T108" fmla="*/ 53 w 86"/>
                      <a:gd name="T109" fmla="*/ 93 h 166"/>
                      <a:gd name="T110" fmla="*/ 51 w 86"/>
                      <a:gd name="T111" fmla="*/ 85 h 166"/>
                      <a:gd name="T112" fmla="*/ 70 w 86"/>
                      <a:gd name="T113" fmla="*/ 68 h 166"/>
                      <a:gd name="T114" fmla="*/ 76 w 86"/>
                      <a:gd name="T115" fmla="*/ 68 h 166"/>
                      <a:gd name="T116" fmla="*/ 82 w 86"/>
                      <a:gd name="T117" fmla="*/ 68 h 166"/>
                      <a:gd name="T118" fmla="*/ 83 w 86"/>
                      <a:gd name="T119" fmla="*/ 68 h 166"/>
                      <a:gd name="T120" fmla="*/ 84 w 86"/>
                      <a:gd name="T121" fmla="*/ 68 h 166"/>
                      <a:gd name="T122" fmla="*/ 85 w 86"/>
                      <a:gd name="T123" fmla="*/ 69 h 1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86" h="166">
                        <a:moveTo>
                          <a:pt x="86" y="68"/>
                        </a:moveTo>
                        <a:cubicBezTo>
                          <a:pt x="86" y="67"/>
                          <a:pt x="86" y="67"/>
                          <a:pt x="86" y="67"/>
                        </a:cubicBezTo>
                        <a:cubicBezTo>
                          <a:pt x="86" y="67"/>
                          <a:pt x="86" y="66"/>
                          <a:pt x="86" y="66"/>
                        </a:cubicBezTo>
                        <a:cubicBezTo>
                          <a:pt x="86" y="66"/>
                          <a:pt x="86" y="66"/>
                          <a:pt x="86" y="66"/>
                        </a:cubicBezTo>
                        <a:cubicBezTo>
                          <a:pt x="86" y="65"/>
                          <a:pt x="86" y="65"/>
                          <a:pt x="86" y="64"/>
                        </a:cubicBezTo>
                        <a:cubicBezTo>
                          <a:pt x="85" y="62"/>
                          <a:pt x="85" y="61"/>
                          <a:pt x="85" y="59"/>
                        </a:cubicBezTo>
                        <a:cubicBezTo>
                          <a:pt x="86" y="54"/>
                          <a:pt x="81" y="50"/>
                          <a:pt x="79" y="49"/>
                        </a:cubicBezTo>
                        <a:cubicBezTo>
                          <a:pt x="76" y="48"/>
                          <a:pt x="76" y="44"/>
                          <a:pt x="77" y="40"/>
                        </a:cubicBezTo>
                        <a:cubicBezTo>
                          <a:pt x="77" y="39"/>
                          <a:pt x="78" y="36"/>
                          <a:pt x="78" y="35"/>
                        </a:cubicBezTo>
                        <a:cubicBezTo>
                          <a:pt x="74" y="33"/>
                          <a:pt x="72" y="31"/>
                          <a:pt x="70" y="28"/>
                        </a:cubicBezTo>
                        <a:cubicBezTo>
                          <a:pt x="69" y="27"/>
                          <a:pt x="69" y="27"/>
                          <a:pt x="69" y="27"/>
                        </a:cubicBezTo>
                        <a:cubicBezTo>
                          <a:pt x="68" y="26"/>
                          <a:pt x="67" y="26"/>
                          <a:pt x="65" y="26"/>
                        </a:cubicBezTo>
                        <a:cubicBezTo>
                          <a:pt x="63" y="26"/>
                          <a:pt x="62" y="26"/>
                          <a:pt x="62" y="27"/>
                        </a:cubicBezTo>
                        <a:cubicBezTo>
                          <a:pt x="61" y="29"/>
                          <a:pt x="57" y="31"/>
                          <a:pt x="55" y="31"/>
                        </a:cubicBezTo>
                        <a:cubicBezTo>
                          <a:pt x="53" y="31"/>
                          <a:pt x="52" y="30"/>
                          <a:pt x="51" y="29"/>
                        </a:cubicBezTo>
                        <a:cubicBezTo>
                          <a:pt x="51" y="28"/>
                          <a:pt x="50" y="28"/>
                          <a:pt x="49" y="28"/>
                        </a:cubicBezTo>
                        <a:cubicBezTo>
                          <a:pt x="49" y="28"/>
                          <a:pt x="47" y="29"/>
                          <a:pt x="46" y="30"/>
                        </a:cubicBezTo>
                        <a:cubicBezTo>
                          <a:pt x="45" y="30"/>
                          <a:pt x="44" y="31"/>
                          <a:pt x="44" y="31"/>
                        </a:cubicBezTo>
                        <a:cubicBezTo>
                          <a:pt x="41" y="34"/>
                          <a:pt x="38" y="36"/>
                          <a:pt x="36" y="36"/>
                        </a:cubicBezTo>
                        <a:cubicBezTo>
                          <a:pt x="35" y="36"/>
                          <a:pt x="33" y="36"/>
                          <a:pt x="32" y="33"/>
                        </a:cubicBezTo>
                        <a:cubicBezTo>
                          <a:pt x="32" y="32"/>
                          <a:pt x="32" y="31"/>
                          <a:pt x="32" y="30"/>
                        </a:cubicBezTo>
                        <a:cubicBezTo>
                          <a:pt x="32" y="29"/>
                          <a:pt x="33" y="27"/>
                          <a:pt x="34" y="27"/>
                        </a:cubicBezTo>
                        <a:cubicBezTo>
                          <a:pt x="34" y="26"/>
                          <a:pt x="35" y="25"/>
                          <a:pt x="35" y="25"/>
                        </a:cubicBezTo>
                        <a:cubicBezTo>
                          <a:pt x="35" y="24"/>
                          <a:pt x="35" y="24"/>
                          <a:pt x="35" y="23"/>
                        </a:cubicBezTo>
                        <a:cubicBezTo>
                          <a:pt x="35" y="21"/>
                          <a:pt x="36" y="20"/>
                          <a:pt x="36" y="18"/>
                        </a:cubicBezTo>
                        <a:cubicBezTo>
                          <a:pt x="37" y="16"/>
                          <a:pt x="37" y="14"/>
                          <a:pt x="36" y="12"/>
                        </a:cubicBezTo>
                        <a:cubicBezTo>
                          <a:pt x="36" y="11"/>
                          <a:pt x="36" y="11"/>
                          <a:pt x="36" y="11"/>
                        </a:cubicBezTo>
                        <a:cubicBezTo>
                          <a:pt x="35" y="11"/>
                          <a:pt x="35" y="11"/>
                          <a:pt x="34" y="11"/>
                        </a:cubicBezTo>
                        <a:cubicBezTo>
                          <a:pt x="32" y="12"/>
                          <a:pt x="30" y="11"/>
                          <a:pt x="29" y="9"/>
                        </a:cubicBezTo>
                        <a:cubicBezTo>
                          <a:pt x="28" y="7"/>
                          <a:pt x="28" y="5"/>
                          <a:pt x="28" y="3"/>
                        </a:cubicBezTo>
                        <a:cubicBezTo>
                          <a:pt x="28" y="2"/>
                          <a:pt x="28" y="1"/>
                          <a:pt x="28" y="1"/>
                        </a:cubicBezTo>
                        <a:cubicBezTo>
                          <a:pt x="28" y="1"/>
                          <a:pt x="28" y="1"/>
                          <a:pt x="28" y="1"/>
                        </a:cubicBezTo>
                        <a:cubicBezTo>
                          <a:pt x="28" y="1"/>
                          <a:pt x="27" y="1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6" y="1"/>
                        </a:cubicBezTo>
                        <a:cubicBezTo>
                          <a:pt x="26" y="2"/>
                          <a:pt x="26" y="2"/>
                          <a:pt x="26" y="2"/>
                        </a:cubicBezTo>
                        <a:cubicBezTo>
                          <a:pt x="25" y="2"/>
                          <a:pt x="25" y="2"/>
                          <a:pt x="25" y="2"/>
                        </a:cubicBezTo>
                        <a:cubicBezTo>
                          <a:pt x="25" y="2"/>
                          <a:pt x="24" y="3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23" y="3"/>
                          <a:pt x="22" y="3"/>
                          <a:pt x="22" y="4"/>
                        </a:cubicBezTo>
                        <a:cubicBezTo>
                          <a:pt x="20" y="4"/>
                          <a:pt x="18" y="5"/>
                          <a:pt x="17" y="6"/>
                        </a:cubicBezTo>
                        <a:cubicBezTo>
                          <a:pt x="16" y="9"/>
                          <a:pt x="13" y="10"/>
                          <a:pt x="8" y="10"/>
                        </a:cubicBezTo>
                        <a:cubicBezTo>
                          <a:pt x="7" y="10"/>
                          <a:pt x="7" y="10"/>
                          <a:pt x="7" y="10"/>
                        </a:cubicBezTo>
                        <a:cubicBezTo>
                          <a:pt x="5" y="10"/>
                          <a:pt x="3" y="10"/>
                          <a:pt x="2" y="12"/>
                        </a:cubicBezTo>
                        <a:cubicBezTo>
                          <a:pt x="2" y="12"/>
                          <a:pt x="2" y="12"/>
                          <a:pt x="2" y="12"/>
                        </a:cubicBezTo>
                        <a:cubicBezTo>
                          <a:pt x="1" y="22"/>
                          <a:pt x="0" y="28"/>
                          <a:pt x="0" y="29"/>
                        </a:cubicBezTo>
                        <a:cubicBezTo>
                          <a:pt x="1" y="31"/>
                          <a:pt x="6" y="37"/>
                          <a:pt x="7" y="38"/>
                        </a:cubicBezTo>
                        <a:cubicBezTo>
                          <a:pt x="10" y="38"/>
                          <a:pt x="10" y="41"/>
                          <a:pt x="10" y="43"/>
                        </a:cubicBezTo>
                        <a:cubicBezTo>
                          <a:pt x="10" y="43"/>
                          <a:pt x="10" y="45"/>
                          <a:pt x="10" y="45"/>
                        </a:cubicBezTo>
                        <a:cubicBezTo>
                          <a:pt x="12" y="46"/>
                          <a:pt x="13" y="48"/>
                          <a:pt x="12" y="51"/>
                        </a:cubicBezTo>
                        <a:cubicBezTo>
                          <a:pt x="12" y="52"/>
                          <a:pt x="11" y="53"/>
                          <a:pt x="10" y="54"/>
                        </a:cubicBezTo>
                        <a:cubicBezTo>
                          <a:pt x="10" y="54"/>
                          <a:pt x="10" y="54"/>
                          <a:pt x="10" y="54"/>
                        </a:cubicBezTo>
                        <a:cubicBezTo>
                          <a:pt x="10" y="56"/>
                          <a:pt x="10" y="60"/>
                          <a:pt x="8" y="62"/>
                        </a:cubicBezTo>
                        <a:cubicBezTo>
                          <a:pt x="8" y="62"/>
                          <a:pt x="8" y="62"/>
                          <a:pt x="8" y="63"/>
                        </a:cubicBezTo>
                        <a:cubicBezTo>
                          <a:pt x="8" y="65"/>
                          <a:pt x="9" y="68"/>
                          <a:pt x="12" y="71"/>
                        </a:cubicBezTo>
                        <a:cubicBezTo>
                          <a:pt x="17" y="75"/>
                          <a:pt x="17" y="82"/>
                          <a:pt x="17" y="86"/>
                        </a:cubicBezTo>
                        <a:cubicBezTo>
                          <a:pt x="17" y="87"/>
                          <a:pt x="18" y="88"/>
                          <a:pt x="18" y="89"/>
                        </a:cubicBezTo>
                        <a:cubicBezTo>
                          <a:pt x="19" y="90"/>
                          <a:pt x="21" y="92"/>
                          <a:pt x="21" y="95"/>
                        </a:cubicBezTo>
                        <a:cubicBezTo>
                          <a:pt x="21" y="95"/>
                          <a:pt x="21" y="95"/>
                          <a:pt x="21" y="95"/>
                        </a:cubicBezTo>
                        <a:cubicBezTo>
                          <a:pt x="20" y="96"/>
                          <a:pt x="20" y="97"/>
                          <a:pt x="20" y="98"/>
                        </a:cubicBezTo>
                        <a:cubicBezTo>
                          <a:pt x="20" y="98"/>
                          <a:pt x="20" y="98"/>
                          <a:pt x="20" y="98"/>
                        </a:cubicBezTo>
                        <a:cubicBezTo>
                          <a:pt x="20" y="99"/>
                          <a:pt x="19" y="100"/>
                          <a:pt x="19" y="100"/>
                        </a:cubicBezTo>
                        <a:cubicBezTo>
                          <a:pt x="19" y="101"/>
                          <a:pt x="19" y="101"/>
                          <a:pt x="19" y="101"/>
                        </a:cubicBezTo>
                        <a:cubicBezTo>
                          <a:pt x="19" y="102"/>
                          <a:pt x="18" y="103"/>
                          <a:pt x="18" y="104"/>
                        </a:cubicBezTo>
                        <a:cubicBezTo>
                          <a:pt x="18" y="104"/>
                          <a:pt x="18" y="104"/>
                          <a:pt x="18" y="104"/>
                        </a:cubicBezTo>
                        <a:cubicBezTo>
                          <a:pt x="17" y="105"/>
                          <a:pt x="17" y="106"/>
                          <a:pt x="17" y="107"/>
                        </a:cubicBezTo>
                        <a:cubicBezTo>
                          <a:pt x="17" y="107"/>
                          <a:pt x="17" y="107"/>
                          <a:pt x="17" y="107"/>
                        </a:cubicBezTo>
                        <a:cubicBezTo>
                          <a:pt x="16" y="109"/>
                          <a:pt x="15" y="110"/>
                          <a:pt x="14" y="112"/>
                        </a:cubicBezTo>
                        <a:cubicBezTo>
                          <a:pt x="14" y="112"/>
                          <a:pt x="14" y="112"/>
                          <a:pt x="14" y="112"/>
                        </a:cubicBezTo>
                        <a:cubicBezTo>
                          <a:pt x="13" y="113"/>
                          <a:pt x="13" y="113"/>
                          <a:pt x="13" y="114"/>
                        </a:cubicBezTo>
                        <a:cubicBezTo>
                          <a:pt x="12" y="114"/>
                          <a:pt x="12" y="114"/>
                          <a:pt x="12" y="114"/>
                        </a:cubicBezTo>
                        <a:cubicBezTo>
                          <a:pt x="12" y="114"/>
                          <a:pt x="11" y="115"/>
                          <a:pt x="11" y="115"/>
                        </a:cubicBezTo>
                        <a:cubicBezTo>
                          <a:pt x="11" y="115"/>
                          <a:pt x="11" y="115"/>
                          <a:pt x="11" y="115"/>
                        </a:cubicBezTo>
                        <a:cubicBezTo>
                          <a:pt x="11" y="116"/>
                          <a:pt x="10" y="118"/>
                          <a:pt x="10" y="119"/>
                        </a:cubicBezTo>
                        <a:cubicBezTo>
                          <a:pt x="9" y="123"/>
                          <a:pt x="9" y="127"/>
                          <a:pt x="8" y="130"/>
                        </a:cubicBezTo>
                        <a:cubicBezTo>
                          <a:pt x="7" y="132"/>
                          <a:pt x="6" y="137"/>
                          <a:pt x="7" y="138"/>
                        </a:cubicBezTo>
                        <a:cubicBezTo>
                          <a:pt x="10" y="138"/>
                          <a:pt x="15" y="143"/>
                          <a:pt x="23" y="153"/>
                        </a:cubicBezTo>
                        <a:cubicBezTo>
                          <a:pt x="24" y="154"/>
                          <a:pt x="25" y="156"/>
                          <a:pt x="26" y="158"/>
                        </a:cubicBezTo>
                        <a:cubicBezTo>
                          <a:pt x="28" y="158"/>
                          <a:pt x="30" y="158"/>
                          <a:pt x="32" y="158"/>
                        </a:cubicBezTo>
                        <a:cubicBezTo>
                          <a:pt x="32" y="158"/>
                          <a:pt x="33" y="159"/>
                          <a:pt x="33" y="159"/>
                        </a:cubicBezTo>
                        <a:cubicBezTo>
                          <a:pt x="34" y="159"/>
                          <a:pt x="35" y="160"/>
                          <a:pt x="36" y="160"/>
                        </a:cubicBezTo>
                        <a:cubicBezTo>
                          <a:pt x="38" y="162"/>
                          <a:pt x="39" y="164"/>
                          <a:pt x="39" y="166"/>
                        </a:cubicBezTo>
                        <a:cubicBezTo>
                          <a:pt x="39" y="166"/>
                          <a:pt x="40" y="166"/>
                          <a:pt x="41" y="166"/>
                        </a:cubicBezTo>
                        <a:cubicBezTo>
                          <a:pt x="42" y="166"/>
                          <a:pt x="44" y="166"/>
                          <a:pt x="44" y="166"/>
                        </a:cubicBezTo>
                        <a:cubicBezTo>
                          <a:pt x="44" y="166"/>
                          <a:pt x="45" y="166"/>
                          <a:pt x="45" y="165"/>
                        </a:cubicBezTo>
                        <a:cubicBezTo>
                          <a:pt x="45" y="165"/>
                          <a:pt x="45" y="165"/>
                          <a:pt x="45" y="165"/>
                        </a:cubicBezTo>
                        <a:cubicBezTo>
                          <a:pt x="45" y="164"/>
                          <a:pt x="45" y="164"/>
                          <a:pt x="45" y="164"/>
                        </a:cubicBezTo>
                        <a:cubicBezTo>
                          <a:pt x="45" y="164"/>
                          <a:pt x="46" y="164"/>
                          <a:pt x="46" y="164"/>
                        </a:cubicBezTo>
                        <a:cubicBezTo>
                          <a:pt x="46" y="163"/>
                          <a:pt x="46" y="163"/>
                          <a:pt x="46" y="163"/>
                        </a:cubicBezTo>
                        <a:cubicBezTo>
                          <a:pt x="44" y="161"/>
                          <a:pt x="39" y="158"/>
                          <a:pt x="36" y="158"/>
                        </a:cubicBezTo>
                        <a:cubicBezTo>
                          <a:pt x="34" y="158"/>
                          <a:pt x="32" y="156"/>
                          <a:pt x="30" y="154"/>
                        </a:cubicBezTo>
                        <a:cubicBezTo>
                          <a:pt x="27" y="151"/>
                          <a:pt x="26" y="146"/>
                          <a:pt x="26" y="143"/>
                        </a:cubicBezTo>
                        <a:cubicBezTo>
                          <a:pt x="27" y="141"/>
                          <a:pt x="26" y="140"/>
                          <a:pt x="25" y="138"/>
                        </a:cubicBezTo>
                        <a:cubicBezTo>
                          <a:pt x="23" y="137"/>
                          <a:pt x="22" y="135"/>
                          <a:pt x="22" y="133"/>
                        </a:cubicBezTo>
                        <a:cubicBezTo>
                          <a:pt x="22" y="132"/>
                          <a:pt x="22" y="131"/>
                          <a:pt x="19" y="130"/>
                        </a:cubicBezTo>
                        <a:cubicBezTo>
                          <a:pt x="18" y="130"/>
                          <a:pt x="17" y="130"/>
                          <a:pt x="16" y="129"/>
                        </a:cubicBezTo>
                        <a:cubicBezTo>
                          <a:pt x="12" y="127"/>
                          <a:pt x="14" y="120"/>
                          <a:pt x="15" y="114"/>
                        </a:cubicBezTo>
                        <a:cubicBezTo>
                          <a:pt x="16" y="112"/>
                          <a:pt x="16" y="110"/>
                          <a:pt x="16" y="109"/>
                        </a:cubicBezTo>
                        <a:cubicBezTo>
                          <a:pt x="17" y="107"/>
                          <a:pt x="18" y="104"/>
                          <a:pt x="19" y="100"/>
                        </a:cubicBezTo>
                        <a:cubicBezTo>
                          <a:pt x="21" y="96"/>
                          <a:pt x="24" y="89"/>
                          <a:pt x="23" y="87"/>
                        </a:cubicBezTo>
                        <a:cubicBezTo>
                          <a:pt x="22" y="86"/>
                          <a:pt x="22" y="84"/>
                          <a:pt x="23" y="83"/>
                        </a:cubicBezTo>
                        <a:cubicBezTo>
                          <a:pt x="24" y="80"/>
                          <a:pt x="28" y="79"/>
                          <a:pt x="30" y="79"/>
                        </a:cubicBezTo>
                        <a:cubicBezTo>
                          <a:pt x="33" y="79"/>
                          <a:pt x="35" y="80"/>
                          <a:pt x="36" y="83"/>
                        </a:cubicBezTo>
                        <a:cubicBezTo>
                          <a:pt x="37" y="88"/>
                          <a:pt x="38" y="88"/>
                          <a:pt x="42" y="88"/>
                        </a:cubicBezTo>
                        <a:cubicBezTo>
                          <a:pt x="43" y="88"/>
                          <a:pt x="43" y="88"/>
                          <a:pt x="43" y="88"/>
                        </a:cubicBezTo>
                        <a:cubicBezTo>
                          <a:pt x="47" y="88"/>
                          <a:pt x="49" y="90"/>
                          <a:pt x="51" y="92"/>
                        </a:cubicBezTo>
                        <a:cubicBezTo>
                          <a:pt x="52" y="93"/>
                          <a:pt x="53" y="94"/>
                          <a:pt x="54" y="94"/>
                        </a:cubicBezTo>
                        <a:cubicBezTo>
                          <a:pt x="54" y="94"/>
                          <a:pt x="54" y="94"/>
                          <a:pt x="54" y="94"/>
                        </a:cubicBezTo>
                        <a:cubicBezTo>
                          <a:pt x="54" y="94"/>
                          <a:pt x="54" y="94"/>
                          <a:pt x="53" y="93"/>
                        </a:cubicBezTo>
                        <a:cubicBezTo>
                          <a:pt x="53" y="92"/>
                          <a:pt x="52" y="91"/>
                          <a:pt x="52" y="88"/>
                        </a:cubicBezTo>
                        <a:cubicBezTo>
                          <a:pt x="52" y="87"/>
                          <a:pt x="52" y="86"/>
                          <a:pt x="51" y="85"/>
                        </a:cubicBezTo>
                        <a:cubicBezTo>
                          <a:pt x="50" y="83"/>
                          <a:pt x="49" y="81"/>
                          <a:pt x="52" y="77"/>
                        </a:cubicBezTo>
                        <a:cubicBezTo>
                          <a:pt x="57" y="70"/>
                          <a:pt x="65" y="67"/>
                          <a:pt x="70" y="68"/>
                        </a:cubicBezTo>
                        <a:cubicBezTo>
                          <a:pt x="70" y="68"/>
                          <a:pt x="70" y="68"/>
                          <a:pt x="71" y="68"/>
                        </a:cubicBezTo>
                        <a:cubicBezTo>
                          <a:pt x="72" y="69"/>
                          <a:pt x="74" y="68"/>
                          <a:pt x="76" y="68"/>
                        </a:cubicBezTo>
                        <a:cubicBezTo>
                          <a:pt x="78" y="68"/>
                          <a:pt x="79" y="68"/>
                          <a:pt x="81" y="68"/>
                        </a:cubicBezTo>
                        <a:cubicBezTo>
                          <a:pt x="81" y="68"/>
                          <a:pt x="81" y="68"/>
                          <a:pt x="82" y="68"/>
                        </a:cubicBezTo>
                        <a:cubicBezTo>
                          <a:pt x="82" y="68"/>
                          <a:pt x="82" y="68"/>
                          <a:pt x="82" y="68"/>
                        </a:cubicBezTo>
                        <a:cubicBezTo>
                          <a:pt x="82" y="68"/>
                          <a:pt x="83" y="68"/>
                          <a:pt x="83" y="68"/>
                        </a:cubicBezTo>
                        <a:cubicBezTo>
                          <a:pt x="83" y="68"/>
                          <a:pt x="83" y="68"/>
                          <a:pt x="83" y="68"/>
                        </a:cubicBezTo>
                        <a:cubicBezTo>
                          <a:pt x="84" y="68"/>
                          <a:pt x="84" y="68"/>
                          <a:pt x="84" y="68"/>
                        </a:cubicBezTo>
                        <a:cubicBezTo>
                          <a:pt x="85" y="68"/>
                          <a:pt x="85" y="68"/>
                          <a:pt x="85" y="69"/>
                        </a:cubicBezTo>
                        <a:cubicBezTo>
                          <a:pt x="85" y="69"/>
                          <a:pt x="85" y="69"/>
                          <a:pt x="85" y="69"/>
                        </a:cubicBezTo>
                        <a:cubicBezTo>
                          <a:pt x="86" y="68"/>
                          <a:pt x="86" y="68"/>
                          <a:pt x="86" y="6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53" name="Freeform 1128"/>
                  <p:cNvSpPr/>
                  <p:nvPr/>
                </p:nvSpPr>
                <p:spPr bwMode="auto">
                  <a:xfrm>
                    <a:off x="4440" y="2251"/>
                    <a:ext cx="100" cy="60"/>
                  </a:xfrm>
                  <a:custGeom>
                    <a:avLst/>
                    <a:gdLst>
                      <a:gd name="T0" fmla="*/ 94 w 105"/>
                      <a:gd name="T1" fmla="*/ 19 h 63"/>
                      <a:gd name="T2" fmla="*/ 105 w 105"/>
                      <a:gd name="T3" fmla="*/ 16 h 63"/>
                      <a:gd name="T4" fmla="*/ 99 w 105"/>
                      <a:gd name="T5" fmla="*/ 12 h 63"/>
                      <a:gd name="T6" fmla="*/ 90 w 105"/>
                      <a:gd name="T7" fmla="*/ 11 h 63"/>
                      <a:gd name="T8" fmla="*/ 78 w 105"/>
                      <a:gd name="T9" fmla="*/ 0 h 63"/>
                      <a:gd name="T10" fmla="*/ 68 w 105"/>
                      <a:gd name="T11" fmla="*/ 14 h 63"/>
                      <a:gd name="T12" fmla="*/ 63 w 105"/>
                      <a:gd name="T13" fmla="*/ 21 h 63"/>
                      <a:gd name="T14" fmla="*/ 64 w 105"/>
                      <a:gd name="T15" fmla="*/ 24 h 63"/>
                      <a:gd name="T16" fmla="*/ 64 w 105"/>
                      <a:gd name="T17" fmla="*/ 25 h 63"/>
                      <a:gd name="T18" fmla="*/ 64 w 105"/>
                      <a:gd name="T19" fmla="*/ 27 h 63"/>
                      <a:gd name="T20" fmla="*/ 63 w 105"/>
                      <a:gd name="T21" fmla="*/ 28 h 63"/>
                      <a:gd name="T22" fmla="*/ 61 w 105"/>
                      <a:gd name="T23" fmla="*/ 29 h 63"/>
                      <a:gd name="T24" fmla="*/ 54 w 105"/>
                      <a:gd name="T25" fmla="*/ 32 h 63"/>
                      <a:gd name="T26" fmla="*/ 53 w 105"/>
                      <a:gd name="T27" fmla="*/ 31 h 63"/>
                      <a:gd name="T28" fmla="*/ 52 w 105"/>
                      <a:gd name="T29" fmla="*/ 31 h 63"/>
                      <a:gd name="T30" fmla="*/ 51 w 105"/>
                      <a:gd name="T31" fmla="*/ 30 h 63"/>
                      <a:gd name="T32" fmla="*/ 50 w 105"/>
                      <a:gd name="T33" fmla="*/ 30 h 63"/>
                      <a:gd name="T34" fmla="*/ 49 w 105"/>
                      <a:gd name="T35" fmla="*/ 28 h 63"/>
                      <a:gd name="T36" fmla="*/ 48 w 105"/>
                      <a:gd name="T37" fmla="*/ 27 h 63"/>
                      <a:gd name="T38" fmla="*/ 47 w 105"/>
                      <a:gd name="T39" fmla="*/ 25 h 63"/>
                      <a:gd name="T40" fmla="*/ 39 w 105"/>
                      <a:gd name="T41" fmla="*/ 38 h 63"/>
                      <a:gd name="T42" fmla="*/ 21 w 105"/>
                      <a:gd name="T43" fmla="*/ 44 h 63"/>
                      <a:gd name="T44" fmla="*/ 16 w 105"/>
                      <a:gd name="T45" fmla="*/ 57 h 63"/>
                      <a:gd name="T46" fmla="*/ 3 w 105"/>
                      <a:gd name="T47" fmla="*/ 57 h 63"/>
                      <a:gd name="T48" fmla="*/ 0 w 105"/>
                      <a:gd name="T49" fmla="*/ 56 h 63"/>
                      <a:gd name="T50" fmla="*/ 0 w 105"/>
                      <a:gd name="T51" fmla="*/ 56 h 63"/>
                      <a:gd name="T52" fmla="*/ 1 w 105"/>
                      <a:gd name="T53" fmla="*/ 57 h 63"/>
                      <a:gd name="T54" fmla="*/ 1 w 105"/>
                      <a:gd name="T55" fmla="*/ 57 h 63"/>
                      <a:gd name="T56" fmla="*/ 6 w 105"/>
                      <a:gd name="T57" fmla="*/ 60 h 63"/>
                      <a:gd name="T58" fmla="*/ 7 w 105"/>
                      <a:gd name="T59" fmla="*/ 62 h 63"/>
                      <a:gd name="T60" fmla="*/ 8 w 105"/>
                      <a:gd name="T61" fmla="*/ 62 h 63"/>
                      <a:gd name="T62" fmla="*/ 10 w 105"/>
                      <a:gd name="T63" fmla="*/ 62 h 63"/>
                      <a:gd name="T64" fmla="*/ 17 w 105"/>
                      <a:gd name="T65" fmla="*/ 61 h 63"/>
                      <a:gd name="T66" fmla="*/ 24 w 105"/>
                      <a:gd name="T67" fmla="*/ 61 h 63"/>
                      <a:gd name="T68" fmla="*/ 36 w 105"/>
                      <a:gd name="T69" fmla="*/ 56 h 63"/>
                      <a:gd name="T70" fmla="*/ 43 w 105"/>
                      <a:gd name="T71" fmla="*/ 59 h 63"/>
                      <a:gd name="T72" fmla="*/ 43 w 105"/>
                      <a:gd name="T73" fmla="*/ 59 h 63"/>
                      <a:gd name="T74" fmla="*/ 52 w 105"/>
                      <a:gd name="T75" fmla="*/ 56 h 63"/>
                      <a:gd name="T76" fmla="*/ 57 w 105"/>
                      <a:gd name="T77" fmla="*/ 46 h 63"/>
                      <a:gd name="T78" fmla="*/ 62 w 105"/>
                      <a:gd name="T79" fmla="*/ 38 h 63"/>
                      <a:gd name="T80" fmla="*/ 66 w 105"/>
                      <a:gd name="T81" fmla="*/ 27 h 63"/>
                      <a:gd name="T82" fmla="*/ 84 w 105"/>
                      <a:gd name="T83" fmla="*/ 24 h 63"/>
                      <a:gd name="T84" fmla="*/ 85 w 105"/>
                      <a:gd name="T85" fmla="*/ 24 h 63"/>
                      <a:gd name="T86" fmla="*/ 87 w 105"/>
                      <a:gd name="T87" fmla="*/ 24 h 63"/>
                      <a:gd name="T88" fmla="*/ 89 w 105"/>
                      <a:gd name="T89" fmla="*/ 25 h 63"/>
                      <a:gd name="T90" fmla="*/ 95 w 105"/>
                      <a:gd name="T91" fmla="*/ 22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105" h="63">
                        <a:moveTo>
                          <a:pt x="95" y="22"/>
                        </a:moveTo>
                        <a:cubicBezTo>
                          <a:pt x="93" y="21"/>
                          <a:pt x="94" y="20"/>
                          <a:pt x="94" y="19"/>
                        </a:cubicBezTo>
                        <a:cubicBezTo>
                          <a:pt x="94" y="17"/>
                          <a:pt x="96" y="17"/>
                          <a:pt x="99" y="17"/>
                        </a:cubicBezTo>
                        <a:cubicBezTo>
                          <a:pt x="100" y="17"/>
                          <a:pt x="104" y="17"/>
                          <a:pt x="105" y="16"/>
                        </a:cubicBezTo>
                        <a:cubicBezTo>
                          <a:pt x="105" y="15"/>
                          <a:pt x="105" y="15"/>
                          <a:pt x="104" y="14"/>
                        </a:cubicBezTo>
                        <a:cubicBezTo>
                          <a:pt x="103" y="12"/>
                          <a:pt x="100" y="11"/>
                          <a:pt x="99" y="12"/>
                        </a:cubicBezTo>
                        <a:cubicBezTo>
                          <a:pt x="98" y="12"/>
                          <a:pt x="97" y="12"/>
                          <a:pt x="96" y="12"/>
                        </a:cubicBezTo>
                        <a:cubicBezTo>
                          <a:pt x="94" y="12"/>
                          <a:pt x="92" y="12"/>
                          <a:pt x="90" y="11"/>
                        </a:cubicBezTo>
                        <a:cubicBezTo>
                          <a:pt x="87" y="10"/>
                          <a:pt x="87" y="8"/>
                          <a:pt x="87" y="7"/>
                        </a:cubicBezTo>
                        <a:cubicBezTo>
                          <a:pt x="87" y="5"/>
                          <a:pt x="81" y="0"/>
                          <a:pt x="78" y="0"/>
                        </a:cubicBezTo>
                        <a:cubicBezTo>
                          <a:pt x="76" y="0"/>
                          <a:pt x="72" y="7"/>
                          <a:pt x="71" y="10"/>
                        </a:cubicBezTo>
                        <a:cubicBezTo>
                          <a:pt x="71" y="12"/>
                          <a:pt x="69" y="13"/>
                          <a:pt x="68" y="14"/>
                        </a:cubicBezTo>
                        <a:cubicBezTo>
                          <a:pt x="66" y="15"/>
                          <a:pt x="65" y="16"/>
                          <a:pt x="65" y="17"/>
                        </a:cubicBezTo>
                        <a:cubicBezTo>
                          <a:pt x="66" y="18"/>
                          <a:pt x="65" y="20"/>
                          <a:pt x="63" y="21"/>
                        </a:cubicBezTo>
                        <a:cubicBezTo>
                          <a:pt x="63" y="22"/>
                          <a:pt x="63" y="22"/>
                          <a:pt x="63" y="22"/>
                        </a:cubicBezTo>
                        <a:cubicBezTo>
                          <a:pt x="63" y="22"/>
                          <a:pt x="64" y="23"/>
                          <a:pt x="64" y="24"/>
                        </a:cubicBezTo>
                        <a:cubicBezTo>
                          <a:pt x="64" y="24"/>
                          <a:pt x="64" y="24"/>
                          <a:pt x="64" y="24"/>
                        </a:cubicBezTo>
                        <a:cubicBezTo>
                          <a:pt x="64" y="24"/>
                          <a:pt x="64" y="25"/>
                          <a:pt x="64" y="25"/>
                        </a:cubicBezTo>
                        <a:cubicBezTo>
                          <a:pt x="64" y="26"/>
                          <a:pt x="64" y="26"/>
                          <a:pt x="64" y="26"/>
                        </a:cubicBezTo>
                        <a:cubicBezTo>
                          <a:pt x="64" y="26"/>
                          <a:pt x="64" y="27"/>
                          <a:pt x="64" y="27"/>
                        </a:cubicBezTo>
                        <a:cubicBezTo>
                          <a:pt x="64" y="27"/>
                          <a:pt x="64" y="27"/>
                          <a:pt x="64" y="27"/>
                        </a:cubicBezTo>
                        <a:cubicBezTo>
                          <a:pt x="64" y="27"/>
                          <a:pt x="64" y="28"/>
                          <a:pt x="63" y="28"/>
                        </a:cubicBezTo>
                        <a:cubicBezTo>
                          <a:pt x="63" y="29"/>
                          <a:pt x="62" y="29"/>
                          <a:pt x="61" y="29"/>
                        </a:cubicBezTo>
                        <a:cubicBezTo>
                          <a:pt x="61" y="29"/>
                          <a:pt x="61" y="29"/>
                          <a:pt x="61" y="29"/>
                        </a:cubicBezTo>
                        <a:cubicBezTo>
                          <a:pt x="60" y="29"/>
                          <a:pt x="60" y="29"/>
                          <a:pt x="59" y="30"/>
                        </a:cubicBezTo>
                        <a:cubicBezTo>
                          <a:pt x="58" y="30"/>
                          <a:pt x="56" y="32"/>
                          <a:pt x="54" y="32"/>
                        </a:cubicBezTo>
                        <a:cubicBezTo>
                          <a:pt x="54" y="32"/>
                          <a:pt x="53" y="32"/>
                          <a:pt x="53" y="32"/>
                        </a:cubicBezTo>
                        <a:cubicBezTo>
                          <a:pt x="53" y="31"/>
                          <a:pt x="53" y="31"/>
                          <a:pt x="53" y="31"/>
                        </a:cubicBezTo>
                        <a:cubicBezTo>
                          <a:pt x="53" y="31"/>
                          <a:pt x="53" y="31"/>
                          <a:pt x="52" y="31"/>
                        </a:cubicBezTo>
                        <a:cubicBezTo>
                          <a:pt x="52" y="31"/>
                          <a:pt x="52" y="31"/>
                          <a:pt x="52" y="31"/>
                        </a:cubicBezTo>
                        <a:cubicBezTo>
                          <a:pt x="52" y="31"/>
                          <a:pt x="52" y="31"/>
                          <a:pt x="52" y="31"/>
                        </a:cubicBezTo>
                        <a:cubicBezTo>
                          <a:pt x="51" y="31"/>
                          <a:pt x="51" y="31"/>
                          <a:pt x="51" y="30"/>
                        </a:cubicBezTo>
                        <a:cubicBezTo>
                          <a:pt x="51" y="30"/>
                          <a:pt x="51" y="30"/>
                          <a:pt x="51" y="30"/>
                        </a:cubicBezTo>
                        <a:cubicBezTo>
                          <a:pt x="51" y="30"/>
                          <a:pt x="50" y="30"/>
                          <a:pt x="50" y="30"/>
                        </a:cubicBezTo>
                        <a:cubicBezTo>
                          <a:pt x="50" y="29"/>
                          <a:pt x="50" y="29"/>
                          <a:pt x="50" y="29"/>
                        </a:cubicBezTo>
                        <a:cubicBezTo>
                          <a:pt x="50" y="29"/>
                          <a:pt x="50" y="29"/>
                          <a:pt x="49" y="28"/>
                        </a:cubicBezTo>
                        <a:cubicBezTo>
                          <a:pt x="49" y="28"/>
                          <a:pt x="49" y="28"/>
                          <a:pt x="49" y="27"/>
                        </a:cubicBezTo>
                        <a:cubicBezTo>
                          <a:pt x="49" y="27"/>
                          <a:pt x="48" y="27"/>
                          <a:pt x="48" y="27"/>
                        </a:cubicBezTo>
                        <a:cubicBezTo>
                          <a:pt x="48" y="26"/>
                          <a:pt x="48" y="26"/>
                          <a:pt x="48" y="26"/>
                        </a:cubicBezTo>
                        <a:cubicBezTo>
                          <a:pt x="47" y="25"/>
                          <a:pt x="47" y="25"/>
                          <a:pt x="47" y="25"/>
                        </a:cubicBezTo>
                        <a:cubicBezTo>
                          <a:pt x="47" y="24"/>
                          <a:pt x="47" y="24"/>
                          <a:pt x="47" y="24"/>
                        </a:cubicBezTo>
                        <a:cubicBezTo>
                          <a:pt x="45" y="26"/>
                          <a:pt x="40" y="32"/>
                          <a:pt x="39" y="38"/>
                        </a:cubicBezTo>
                        <a:cubicBezTo>
                          <a:pt x="38" y="44"/>
                          <a:pt x="33" y="44"/>
                          <a:pt x="27" y="44"/>
                        </a:cubicBezTo>
                        <a:cubicBezTo>
                          <a:pt x="25" y="44"/>
                          <a:pt x="23" y="44"/>
                          <a:pt x="21" y="44"/>
                        </a:cubicBezTo>
                        <a:cubicBezTo>
                          <a:pt x="17" y="45"/>
                          <a:pt x="17" y="47"/>
                          <a:pt x="17" y="52"/>
                        </a:cubicBezTo>
                        <a:cubicBezTo>
                          <a:pt x="16" y="54"/>
                          <a:pt x="16" y="56"/>
                          <a:pt x="16" y="57"/>
                        </a:cubicBezTo>
                        <a:cubicBezTo>
                          <a:pt x="15" y="58"/>
                          <a:pt x="14" y="60"/>
                          <a:pt x="12" y="60"/>
                        </a:cubicBezTo>
                        <a:cubicBezTo>
                          <a:pt x="9" y="60"/>
                          <a:pt x="6" y="58"/>
                          <a:pt x="3" y="57"/>
                        </a:cubicBezTo>
                        <a:cubicBezTo>
                          <a:pt x="2" y="56"/>
                          <a:pt x="1" y="56"/>
                          <a:pt x="0" y="56"/>
                        </a:cubicBezTo>
                        <a:cubicBezTo>
                          <a:pt x="0" y="56"/>
                          <a:pt x="0" y="56"/>
                          <a:pt x="0" y="56"/>
                        </a:cubicBezTo>
                        <a:cubicBezTo>
                          <a:pt x="0" y="56"/>
                          <a:pt x="0" y="56"/>
                          <a:pt x="0" y="56"/>
                        </a:cubicBezTo>
                        <a:cubicBezTo>
                          <a:pt x="0" y="56"/>
                          <a:pt x="0" y="56"/>
                          <a:pt x="0" y="56"/>
                        </a:cubicBezTo>
                        <a:cubicBezTo>
                          <a:pt x="0" y="57"/>
                          <a:pt x="0" y="57"/>
                          <a:pt x="1" y="57"/>
                        </a:cubicBezTo>
                        <a:cubicBezTo>
                          <a:pt x="1" y="57"/>
                          <a:pt x="1" y="57"/>
                          <a:pt x="1" y="57"/>
                        </a:cubicBezTo>
                        <a:cubicBezTo>
                          <a:pt x="1" y="57"/>
                          <a:pt x="1" y="57"/>
                          <a:pt x="1" y="57"/>
                        </a:cubicBezTo>
                        <a:cubicBezTo>
                          <a:pt x="1" y="57"/>
                          <a:pt x="1" y="57"/>
                          <a:pt x="1" y="57"/>
                        </a:cubicBezTo>
                        <a:cubicBezTo>
                          <a:pt x="1" y="57"/>
                          <a:pt x="1" y="58"/>
                          <a:pt x="1" y="58"/>
                        </a:cubicBezTo>
                        <a:cubicBezTo>
                          <a:pt x="3" y="58"/>
                          <a:pt x="4" y="59"/>
                          <a:pt x="6" y="60"/>
                        </a:cubicBezTo>
                        <a:cubicBezTo>
                          <a:pt x="6" y="61"/>
                          <a:pt x="7" y="61"/>
                          <a:pt x="7" y="62"/>
                        </a:cubicBezTo>
                        <a:cubicBezTo>
                          <a:pt x="7" y="62"/>
                          <a:pt x="7" y="62"/>
                          <a:pt x="7" y="62"/>
                        </a:cubicBezTo>
                        <a:cubicBezTo>
                          <a:pt x="8" y="62"/>
                          <a:pt x="8" y="62"/>
                          <a:pt x="8" y="62"/>
                        </a:cubicBezTo>
                        <a:cubicBezTo>
                          <a:pt x="8" y="62"/>
                          <a:pt x="8" y="62"/>
                          <a:pt x="8" y="62"/>
                        </a:cubicBezTo>
                        <a:cubicBezTo>
                          <a:pt x="8" y="63"/>
                          <a:pt x="9" y="63"/>
                          <a:pt x="9" y="63"/>
                        </a:cubicBezTo>
                        <a:cubicBezTo>
                          <a:pt x="9" y="62"/>
                          <a:pt x="10" y="62"/>
                          <a:pt x="10" y="62"/>
                        </a:cubicBezTo>
                        <a:cubicBezTo>
                          <a:pt x="10" y="62"/>
                          <a:pt x="10" y="62"/>
                          <a:pt x="10" y="62"/>
                        </a:cubicBezTo>
                        <a:cubicBezTo>
                          <a:pt x="12" y="61"/>
                          <a:pt x="15" y="61"/>
                          <a:pt x="17" y="61"/>
                        </a:cubicBezTo>
                        <a:cubicBezTo>
                          <a:pt x="18" y="61"/>
                          <a:pt x="19" y="61"/>
                          <a:pt x="20" y="61"/>
                        </a:cubicBezTo>
                        <a:cubicBezTo>
                          <a:pt x="21" y="61"/>
                          <a:pt x="23" y="61"/>
                          <a:pt x="24" y="61"/>
                        </a:cubicBezTo>
                        <a:cubicBezTo>
                          <a:pt x="25" y="61"/>
                          <a:pt x="26" y="60"/>
                          <a:pt x="27" y="59"/>
                        </a:cubicBezTo>
                        <a:cubicBezTo>
                          <a:pt x="29" y="58"/>
                          <a:pt x="31" y="56"/>
                          <a:pt x="36" y="56"/>
                        </a:cubicBezTo>
                        <a:cubicBezTo>
                          <a:pt x="40" y="56"/>
                          <a:pt x="41" y="58"/>
                          <a:pt x="42" y="59"/>
                        </a:cubicBezTo>
                        <a:cubicBezTo>
                          <a:pt x="42" y="59"/>
                          <a:pt x="43" y="59"/>
                          <a:pt x="43" y="59"/>
                        </a:cubicBezTo>
                        <a:cubicBezTo>
                          <a:pt x="43" y="59"/>
                          <a:pt x="43" y="59"/>
                          <a:pt x="43" y="59"/>
                        </a:cubicBezTo>
                        <a:cubicBezTo>
                          <a:pt x="43" y="59"/>
                          <a:pt x="43" y="59"/>
                          <a:pt x="43" y="59"/>
                        </a:cubicBezTo>
                        <a:cubicBezTo>
                          <a:pt x="43" y="59"/>
                          <a:pt x="44" y="59"/>
                          <a:pt x="46" y="58"/>
                        </a:cubicBezTo>
                        <a:cubicBezTo>
                          <a:pt x="48" y="57"/>
                          <a:pt x="50" y="57"/>
                          <a:pt x="52" y="56"/>
                        </a:cubicBezTo>
                        <a:cubicBezTo>
                          <a:pt x="55" y="56"/>
                          <a:pt x="55" y="56"/>
                          <a:pt x="54" y="54"/>
                        </a:cubicBezTo>
                        <a:cubicBezTo>
                          <a:pt x="54" y="50"/>
                          <a:pt x="56" y="48"/>
                          <a:pt x="57" y="46"/>
                        </a:cubicBezTo>
                        <a:cubicBezTo>
                          <a:pt x="57" y="45"/>
                          <a:pt x="58" y="45"/>
                          <a:pt x="58" y="43"/>
                        </a:cubicBezTo>
                        <a:cubicBezTo>
                          <a:pt x="57" y="40"/>
                          <a:pt x="60" y="39"/>
                          <a:pt x="62" y="38"/>
                        </a:cubicBezTo>
                        <a:cubicBezTo>
                          <a:pt x="63" y="37"/>
                          <a:pt x="65" y="37"/>
                          <a:pt x="64" y="33"/>
                        </a:cubicBezTo>
                        <a:cubicBezTo>
                          <a:pt x="64" y="31"/>
                          <a:pt x="65" y="29"/>
                          <a:pt x="66" y="27"/>
                        </a:cubicBezTo>
                        <a:cubicBezTo>
                          <a:pt x="70" y="23"/>
                          <a:pt x="77" y="23"/>
                          <a:pt x="82" y="24"/>
                        </a:cubicBezTo>
                        <a:cubicBezTo>
                          <a:pt x="83" y="24"/>
                          <a:pt x="83" y="24"/>
                          <a:pt x="84" y="24"/>
                        </a:cubicBezTo>
                        <a:cubicBezTo>
                          <a:pt x="84" y="24"/>
                          <a:pt x="84" y="24"/>
                          <a:pt x="85" y="24"/>
                        </a:cubicBezTo>
                        <a:cubicBezTo>
                          <a:pt x="85" y="24"/>
                          <a:pt x="85" y="24"/>
                          <a:pt x="85" y="24"/>
                        </a:cubicBezTo>
                        <a:cubicBezTo>
                          <a:pt x="86" y="24"/>
                          <a:pt x="86" y="24"/>
                          <a:pt x="86" y="24"/>
                        </a:cubicBezTo>
                        <a:cubicBezTo>
                          <a:pt x="86" y="24"/>
                          <a:pt x="87" y="24"/>
                          <a:pt x="87" y="24"/>
                        </a:cubicBezTo>
                        <a:cubicBezTo>
                          <a:pt x="87" y="24"/>
                          <a:pt x="87" y="24"/>
                          <a:pt x="88" y="25"/>
                        </a:cubicBezTo>
                        <a:cubicBezTo>
                          <a:pt x="88" y="25"/>
                          <a:pt x="88" y="25"/>
                          <a:pt x="89" y="25"/>
                        </a:cubicBezTo>
                        <a:cubicBezTo>
                          <a:pt x="89" y="25"/>
                          <a:pt x="89" y="25"/>
                          <a:pt x="89" y="25"/>
                        </a:cubicBezTo>
                        <a:cubicBezTo>
                          <a:pt x="91" y="24"/>
                          <a:pt x="94" y="23"/>
                          <a:pt x="95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54" name="Freeform 1129"/>
                  <p:cNvSpPr/>
                  <p:nvPr/>
                </p:nvSpPr>
                <p:spPr bwMode="auto">
                  <a:xfrm>
                    <a:off x="4337" y="2253"/>
                    <a:ext cx="40" cy="53"/>
                  </a:xfrm>
                  <a:custGeom>
                    <a:avLst/>
                    <a:gdLst>
                      <a:gd name="T0" fmla="*/ 9 w 42"/>
                      <a:gd name="T1" fmla="*/ 29 h 56"/>
                      <a:gd name="T2" fmla="*/ 13 w 42"/>
                      <a:gd name="T3" fmla="*/ 36 h 56"/>
                      <a:gd name="T4" fmla="*/ 20 w 42"/>
                      <a:gd name="T5" fmla="*/ 43 h 56"/>
                      <a:gd name="T6" fmla="*/ 23 w 42"/>
                      <a:gd name="T7" fmla="*/ 45 h 56"/>
                      <a:gd name="T8" fmla="*/ 42 w 42"/>
                      <a:gd name="T9" fmla="*/ 56 h 56"/>
                      <a:gd name="T10" fmla="*/ 35 w 42"/>
                      <a:gd name="T11" fmla="*/ 43 h 56"/>
                      <a:gd name="T12" fmla="*/ 33 w 42"/>
                      <a:gd name="T13" fmla="*/ 28 h 56"/>
                      <a:gd name="T14" fmla="*/ 34 w 42"/>
                      <a:gd name="T15" fmla="*/ 20 h 56"/>
                      <a:gd name="T16" fmla="*/ 31 w 42"/>
                      <a:gd name="T17" fmla="*/ 15 h 56"/>
                      <a:gd name="T18" fmla="*/ 26 w 42"/>
                      <a:gd name="T19" fmla="*/ 9 h 56"/>
                      <a:gd name="T20" fmla="*/ 24 w 42"/>
                      <a:gd name="T21" fmla="*/ 7 h 56"/>
                      <a:gd name="T22" fmla="*/ 20 w 42"/>
                      <a:gd name="T23" fmla="*/ 4 h 56"/>
                      <a:gd name="T24" fmla="*/ 20 w 42"/>
                      <a:gd name="T25" fmla="*/ 5 h 56"/>
                      <a:gd name="T26" fmla="*/ 20 w 42"/>
                      <a:gd name="T27" fmla="*/ 5 h 56"/>
                      <a:gd name="T28" fmla="*/ 18 w 42"/>
                      <a:gd name="T29" fmla="*/ 8 h 56"/>
                      <a:gd name="T30" fmla="*/ 13 w 42"/>
                      <a:gd name="T31" fmla="*/ 8 h 56"/>
                      <a:gd name="T32" fmla="*/ 11 w 42"/>
                      <a:gd name="T33" fmla="*/ 8 h 56"/>
                      <a:gd name="T34" fmla="*/ 10 w 42"/>
                      <a:gd name="T35" fmla="*/ 8 h 56"/>
                      <a:gd name="T36" fmla="*/ 10 w 42"/>
                      <a:gd name="T37" fmla="*/ 8 h 56"/>
                      <a:gd name="T38" fmla="*/ 9 w 42"/>
                      <a:gd name="T39" fmla="*/ 8 h 56"/>
                      <a:gd name="T40" fmla="*/ 8 w 42"/>
                      <a:gd name="T41" fmla="*/ 7 h 56"/>
                      <a:gd name="T42" fmla="*/ 7 w 42"/>
                      <a:gd name="T43" fmla="*/ 7 h 56"/>
                      <a:gd name="T44" fmla="*/ 7 w 42"/>
                      <a:gd name="T45" fmla="*/ 6 h 56"/>
                      <a:gd name="T46" fmla="*/ 7 w 42"/>
                      <a:gd name="T47" fmla="*/ 5 h 56"/>
                      <a:gd name="T48" fmla="*/ 3 w 42"/>
                      <a:gd name="T49" fmla="*/ 0 h 56"/>
                      <a:gd name="T50" fmla="*/ 0 w 42"/>
                      <a:gd name="T51" fmla="*/ 0 h 56"/>
                      <a:gd name="T52" fmla="*/ 0 w 42"/>
                      <a:gd name="T53" fmla="*/ 0 h 56"/>
                      <a:gd name="T54" fmla="*/ 2 w 42"/>
                      <a:gd name="T55" fmla="*/ 15 h 56"/>
                      <a:gd name="T56" fmla="*/ 9 w 42"/>
                      <a:gd name="T57" fmla="*/ 29 h 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42" h="56">
                        <a:moveTo>
                          <a:pt x="9" y="29"/>
                        </a:moveTo>
                        <a:cubicBezTo>
                          <a:pt x="11" y="32"/>
                          <a:pt x="13" y="34"/>
                          <a:pt x="13" y="36"/>
                        </a:cubicBezTo>
                        <a:cubicBezTo>
                          <a:pt x="14" y="39"/>
                          <a:pt x="16" y="40"/>
                          <a:pt x="20" y="43"/>
                        </a:cubicBezTo>
                        <a:cubicBezTo>
                          <a:pt x="21" y="44"/>
                          <a:pt x="22" y="45"/>
                          <a:pt x="23" y="45"/>
                        </a:cubicBezTo>
                        <a:cubicBezTo>
                          <a:pt x="30" y="50"/>
                          <a:pt x="39" y="55"/>
                          <a:pt x="42" y="56"/>
                        </a:cubicBezTo>
                        <a:cubicBezTo>
                          <a:pt x="42" y="53"/>
                          <a:pt x="38" y="47"/>
                          <a:pt x="35" y="43"/>
                        </a:cubicBezTo>
                        <a:cubicBezTo>
                          <a:pt x="32" y="40"/>
                          <a:pt x="33" y="34"/>
                          <a:pt x="33" y="28"/>
                        </a:cubicBezTo>
                        <a:cubicBezTo>
                          <a:pt x="34" y="25"/>
                          <a:pt x="34" y="23"/>
                          <a:pt x="34" y="20"/>
                        </a:cubicBezTo>
                        <a:cubicBezTo>
                          <a:pt x="34" y="17"/>
                          <a:pt x="33" y="16"/>
                          <a:pt x="31" y="15"/>
                        </a:cubicBezTo>
                        <a:cubicBezTo>
                          <a:pt x="29" y="13"/>
                          <a:pt x="27" y="12"/>
                          <a:pt x="26" y="9"/>
                        </a:cubicBezTo>
                        <a:cubicBezTo>
                          <a:pt x="25" y="7"/>
                          <a:pt x="25" y="7"/>
                          <a:pt x="24" y="7"/>
                        </a:cubicBezTo>
                        <a:cubicBezTo>
                          <a:pt x="23" y="7"/>
                          <a:pt x="21" y="6"/>
                          <a:pt x="20" y="4"/>
                        </a:cubicBezTo>
                        <a:cubicBezTo>
                          <a:pt x="20" y="4"/>
                          <a:pt x="20" y="5"/>
                          <a:pt x="20" y="5"/>
                        </a:cubicBezTo>
                        <a:cubicBezTo>
                          <a:pt x="20" y="5"/>
                          <a:pt x="20" y="5"/>
                          <a:pt x="20" y="5"/>
                        </a:cubicBezTo>
                        <a:cubicBezTo>
                          <a:pt x="20" y="6"/>
                          <a:pt x="20" y="8"/>
                          <a:pt x="18" y="8"/>
                        </a:cubicBezTo>
                        <a:cubicBezTo>
                          <a:pt x="17" y="8"/>
                          <a:pt x="15" y="8"/>
                          <a:pt x="13" y="8"/>
                        </a:cubicBezTo>
                        <a:cubicBezTo>
                          <a:pt x="12" y="8"/>
                          <a:pt x="11" y="8"/>
                          <a:pt x="11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9" y="8"/>
                          <a:pt x="9" y="8"/>
                          <a:pt x="9" y="8"/>
                        </a:cubicBezTo>
                        <a:cubicBezTo>
                          <a:pt x="9" y="8"/>
                          <a:pt x="8" y="8"/>
                          <a:pt x="8" y="7"/>
                        </a:cubicBezTo>
                        <a:cubicBezTo>
                          <a:pt x="8" y="7"/>
                          <a:pt x="8" y="7"/>
                          <a:pt x="7" y="7"/>
                        </a:cubicBezTo>
                        <a:cubicBezTo>
                          <a:pt x="7" y="7"/>
                          <a:pt x="7" y="6"/>
                          <a:pt x="7" y="6"/>
                        </a:cubicBezTo>
                        <a:cubicBezTo>
                          <a:pt x="7" y="6"/>
                          <a:pt x="7" y="5"/>
                          <a:pt x="7" y="5"/>
                        </a:cubicBezTo>
                        <a:cubicBezTo>
                          <a:pt x="7" y="4"/>
                          <a:pt x="7" y="1"/>
                          <a:pt x="3" y="0"/>
                        </a:cubicBez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5"/>
                          <a:pt x="2" y="10"/>
                          <a:pt x="2" y="15"/>
                        </a:cubicBezTo>
                        <a:cubicBezTo>
                          <a:pt x="2" y="19"/>
                          <a:pt x="6" y="24"/>
                          <a:pt x="9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55" name="Freeform 1130"/>
                  <p:cNvSpPr/>
                  <p:nvPr/>
                </p:nvSpPr>
                <p:spPr bwMode="auto">
                  <a:xfrm>
                    <a:off x="4658" y="1944"/>
                    <a:ext cx="23" cy="28"/>
                  </a:xfrm>
                  <a:custGeom>
                    <a:avLst/>
                    <a:gdLst>
                      <a:gd name="T0" fmla="*/ 1 w 24"/>
                      <a:gd name="T1" fmla="*/ 10 h 30"/>
                      <a:gd name="T2" fmla="*/ 4 w 24"/>
                      <a:gd name="T3" fmla="*/ 6 h 30"/>
                      <a:gd name="T4" fmla="*/ 6 w 24"/>
                      <a:gd name="T5" fmla="*/ 4 h 30"/>
                      <a:gd name="T6" fmla="*/ 9 w 24"/>
                      <a:gd name="T7" fmla="*/ 6 h 30"/>
                      <a:gd name="T8" fmla="*/ 9 w 24"/>
                      <a:gd name="T9" fmla="*/ 19 h 30"/>
                      <a:gd name="T10" fmla="*/ 9 w 24"/>
                      <a:gd name="T11" fmla="*/ 29 h 30"/>
                      <a:gd name="T12" fmla="*/ 11 w 24"/>
                      <a:gd name="T13" fmla="*/ 30 h 30"/>
                      <a:gd name="T14" fmla="*/ 11 w 24"/>
                      <a:gd name="T15" fmla="*/ 30 h 30"/>
                      <a:gd name="T16" fmla="*/ 16 w 24"/>
                      <a:gd name="T17" fmla="*/ 22 h 30"/>
                      <a:gd name="T18" fmla="*/ 23 w 24"/>
                      <a:gd name="T19" fmla="*/ 12 h 30"/>
                      <a:gd name="T20" fmla="*/ 24 w 24"/>
                      <a:gd name="T21" fmla="*/ 10 h 30"/>
                      <a:gd name="T22" fmla="*/ 23 w 24"/>
                      <a:gd name="T23" fmla="*/ 10 h 30"/>
                      <a:gd name="T24" fmla="*/ 20 w 24"/>
                      <a:gd name="T25" fmla="*/ 6 h 30"/>
                      <a:gd name="T26" fmla="*/ 17 w 24"/>
                      <a:gd name="T27" fmla="*/ 4 h 30"/>
                      <a:gd name="T28" fmla="*/ 12 w 24"/>
                      <a:gd name="T29" fmla="*/ 0 h 30"/>
                      <a:gd name="T30" fmla="*/ 5 w 24"/>
                      <a:gd name="T31" fmla="*/ 4 h 30"/>
                      <a:gd name="T32" fmla="*/ 4 w 24"/>
                      <a:gd name="T33" fmla="*/ 5 h 30"/>
                      <a:gd name="T34" fmla="*/ 1 w 24"/>
                      <a:gd name="T35" fmla="*/ 9 h 30"/>
                      <a:gd name="T36" fmla="*/ 1 w 24"/>
                      <a:gd name="T37" fmla="*/ 1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4" h="30">
                        <a:moveTo>
                          <a:pt x="1" y="10"/>
                        </a:moveTo>
                        <a:cubicBezTo>
                          <a:pt x="2" y="10"/>
                          <a:pt x="3" y="8"/>
                          <a:pt x="4" y="6"/>
                        </a:cubicBezTo>
                        <a:cubicBezTo>
                          <a:pt x="4" y="4"/>
                          <a:pt x="6" y="4"/>
                          <a:pt x="6" y="4"/>
                        </a:cubicBezTo>
                        <a:cubicBezTo>
                          <a:pt x="7" y="4"/>
                          <a:pt x="8" y="4"/>
                          <a:pt x="9" y="6"/>
                        </a:cubicBezTo>
                        <a:cubicBezTo>
                          <a:pt x="10" y="8"/>
                          <a:pt x="11" y="14"/>
                          <a:pt x="9" y="19"/>
                        </a:cubicBezTo>
                        <a:cubicBezTo>
                          <a:pt x="7" y="22"/>
                          <a:pt x="8" y="26"/>
                          <a:pt x="9" y="29"/>
                        </a:cubicBezTo>
                        <a:cubicBezTo>
                          <a:pt x="10" y="29"/>
                          <a:pt x="10" y="30"/>
                          <a:pt x="11" y="30"/>
                        </a:cubicBezTo>
                        <a:cubicBezTo>
                          <a:pt x="11" y="30"/>
                          <a:pt x="11" y="30"/>
                          <a:pt x="11" y="30"/>
                        </a:cubicBezTo>
                        <a:cubicBezTo>
                          <a:pt x="12" y="30"/>
                          <a:pt x="15" y="25"/>
                          <a:pt x="16" y="22"/>
                        </a:cubicBezTo>
                        <a:cubicBezTo>
                          <a:pt x="18" y="18"/>
                          <a:pt x="20" y="14"/>
                          <a:pt x="23" y="12"/>
                        </a:cubicBezTo>
                        <a:cubicBezTo>
                          <a:pt x="23" y="11"/>
                          <a:pt x="24" y="10"/>
                          <a:pt x="24" y="10"/>
                        </a:cubicBezTo>
                        <a:cubicBezTo>
                          <a:pt x="24" y="10"/>
                          <a:pt x="23" y="10"/>
                          <a:pt x="23" y="10"/>
                        </a:cubicBezTo>
                        <a:cubicBezTo>
                          <a:pt x="22" y="9"/>
                          <a:pt x="20" y="8"/>
                          <a:pt x="20" y="6"/>
                        </a:cubicBezTo>
                        <a:cubicBezTo>
                          <a:pt x="20" y="5"/>
                          <a:pt x="18" y="5"/>
                          <a:pt x="17" y="4"/>
                        </a:cubicBezTo>
                        <a:cubicBezTo>
                          <a:pt x="15" y="4"/>
                          <a:pt x="13" y="3"/>
                          <a:pt x="12" y="0"/>
                        </a:cubicBezTo>
                        <a:cubicBezTo>
                          <a:pt x="11" y="0"/>
                          <a:pt x="8" y="2"/>
                          <a:pt x="5" y="4"/>
                        </a:cubicBezTo>
                        <a:cubicBezTo>
                          <a:pt x="4" y="5"/>
                          <a:pt x="4" y="5"/>
                          <a:pt x="4" y="5"/>
                        </a:cubicBezTo>
                        <a:cubicBezTo>
                          <a:pt x="0" y="8"/>
                          <a:pt x="0" y="8"/>
                          <a:pt x="1" y="9"/>
                        </a:cubicBezTo>
                        <a:cubicBezTo>
                          <a:pt x="1" y="10"/>
                          <a:pt x="1" y="10"/>
                          <a:pt x="1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56" name="Freeform 1131"/>
                  <p:cNvSpPr/>
                  <p:nvPr/>
                </p:nvSpPr>
                <p:spPr bwMode="auto">
                  <a:xfrm>
                    <a:off x="4672" y="1850"/>
                    <a:ext cx="118" cy="92"/>
                  </a:xfrm>
                  <a:custGeom>
                    <a:avLst/>
                    <a:gdLst>
                      <a:gd name="T0" fmla="*/ 7 w 123"/>
                      <a:gd name="T1" fmla="*/ 91 h 96"/>
                      <a:gd name="T2" fmla="*/ 11 w 123"/>
                      <a:gd name="T3" fmla="*/ 90 h 96"/>
                      <a:gd name="T4" fmla="*/ 41 w 123"/>
                      <a:gd name="T5" fmla="*/ 82 h 96"/>
                      <a:gd name="T6" fmla="*/ 42 w 123"/>
                      <a:gd name="T7" fmla="*/ 82 h 96"/>
                      <a:gd name="T8" fmla="*/ 48 w 123"/>
                      <a:gd name="T9" fmla="*/ 84 h 96"/>
                      <a:gd name="T10" fmla="*/ 49 w 123"/>
                      <a:gd name="T11" fmla="*/ 90 h 96"/>
                      <a:gd name="T12" fmla="*/ 48 w 123"/>
                      <a:gd name="T13" fmla="*/ 94 h 96"/>
                      <a:gd name="T14" fmla="*/ 51 w 123"/>
                      <a:gd name="T15" fmla="*/ 96 h 96"/>
                      <a:gd name="T16" fmla="*/ 58 w 123"/>
                      <a:gd name="T17" fmla="*/ 92 h 96"/>
                      <a:gd name="T18" fmla="*/ 62 w 123"/>
                      <a:gd name="T19" fmla="*/ 88 h 96"/>
                      <a:gd name="T20" fmla="*/ 63 w 123"/>
                      <a:gd name="T21" fmla="*/ 88 h 96"/>
                      <a:gd name="T22" fmla="*/ 62 w 123"/>
                      <a:gd name="T23" fmla="*/ 87 h 96"/>
                      <a:gd name="T24" fmla="*/ 60 w 123"/>
                      <a:gd name="T25" fmla="*/ 83 h 96"/>
                      <a:gd name="T26" fmla="*/ 64 w 123"/>
                      <a:gd name="T27" fmla="*/ 80 h 96"/>
                      <a:gd name="T28" fmla="*/ 68 w 123"/>
                      <a:gd name="T29" fmla="*/ 83 h 96"/>
                      <a:gd name="T30" fmla="*/ 73 w 123"/>
                      <a:gd name="T31" fmla="*/ 85 h 96"/>
                      <a:gd name="T32" fmla="*/ 79 w 123"/>
                      <a:gd name="T33" fmla="*/ 82 h 96"/>
                      <a:gd name="T34" fmla="*/ 84 w 123"/>
                      <a:gd name="T35" fmla="*/ 79 h 96"/>
                      <a:gd name="T36" fmla="*/ 87 w 123"/>
                      <a:gd name="T37" fmla="*/ 81 h 96"/>
                      <a:gd name="T38" fmla="*/ 89 w 123"/>
                      <a:gd name="T39" fmla="*/ 82 h 96"/>
                      <a:gd name="T40" fmla="*/ 93 w 123"/>
                      <a:gd name="T41" fmla="*/ 77 h 96"/>
                      <a:gd name="T42" fmla="*/ 96 w 123"/>
                      <a:gd name="T43" fmla="*/ 74 h 96"/>
                      <a:gd name="T44" fmla="*/ 98 w 123"/>
                      <a:gd name="T45" fmla="*/ 77 h 96"/>
                      <a:gd name="T46" fmla="*/ 99 w 123"/>
                      <a:gd name="T47" fmla="*/ 77 h 96"/>
                      <a:gd name="T48" fmla="*/ 105 w 123"/>
                      <a:gd name="T49" fmla="*/ 74 h 96"/>
                      <a:gd name="T50" fmla="*/ 107 w 123"/>
                      <a:gd name="T51" fmla="*/ 67 h 96"/>
                      <a:gd name="T52" fmla="*/ 108 w 123"/>
                      <a:gd name="T53" fmla="*/ 58 h 96"/>
                      <a:gd name="T54" fmla="*/ 111 w 123"/>
                      <a:gd name="T55" fmla="*/ 43 h 96"/>
                      <a:gd name="T56" fmla="*/ 117 w 123"/>
                      <a:gd name="T57" fmla="*/ 31 h 96"/>
                      <a:gd name="T58" fmla="*/ 121 w 123"/>
                      <a:gd name="T59" fmla="*/ 28 h 96"/>
                      <a:gd name="T60" fmla="*/ 118 w 123"/>
                      <a:gd name="T61" fmla="*/ 11 h 96"/>
                      <a:gd name="T62" fmla="*/ 115 w 123"/>
                      <a:gd name="T63" fmla="*/ 0 h 96"/>
                      <a:gd name="T64" fmla="*/ 115 w 123"/>
                      <a:gd name="T65" fmla="*/ 0 h 96"/>
                      <a:gd name="T66" fmla="*/ 107 w 123"/>
                      <a:gd name="T67" fmla="*/ 4 h 96"/>
                      <a:gd name="T68" fmla="*/ 104 w 123"/>
                      <a:gd name="T69" fmla="*/ 6 h 96"/>
                      <a:gd name="T70" fmla="*/ 101 w 123"/>
                      <a:gd name="T71" fmla="*/ 12 h 96"/>
                      <a:gd name="T72" fmla="*/ 102 w 123"/>
                      <a:gd name="T73" fmla="*/ 17 h 96"/>
                      <a:gd name="T74" fmla="*/ 101 w 123"/>
                      <a:gd name="T75" fmla="*/ 27 h 96"/>
                      <a:gd name="T76" fmla="*/ 97 w 123"/>
                      <a:gd name="T77" fmla="*/ 34 h 96"/>
                      <a:gd name="T78" fmla="*/ 93 w 123"/>
                      <a:gd name="T79" fmla="*/ 42 h 96"/>
                      <a:gd name="T80" fmla="*/ 90 w 123"/>
                      <a:gd name="T81" fmla="*/ 45 h 96"/>
                      <a:gd name="T82" fmla="*/ 85 w 123"/>
                      <a:gd name="T83" fmla="*/ 51 h 96"/>
                      <a:gd name="T84" fmla="*/ 79 w 123"/>
                      <a:gd name="T85" fmla="*/ 55 h 96"/>
                      <a:gd name="T86" fmla="*/ 69 w 123"/>
                      <a:gd name="T87" fmla="*/ 54 h 96"/>
                      <a:gd name="T88" fmla="*/ 68 w 123"/>
                      <a:gd name="T89" fmla="*/ 51 h 96"/>
                      <a:gd name="T90" fmla="*/ 64 w 123"/>
                      <a:gd name="T91" fmla="*/ 58 h 96"/>
                      <a:gd name="T92" fmla="*/ 59 w 123"/>
                      <a:gd name="T93" fmla="*/ 68 h 96"/>
                      <a:gd name="T94" fmla="*/ 57 w 123"/>
                      <a:gd name="T95" fmla="*/ 69 h 96"/>
                      <a:gd name="T96" fmla="*/ 57 w 123"/>
                      <a:gd name="T97" fmla="*/ 72 h 96"/>
                      <a:gd name="T98" fmla="*/ 51 w 123"/>
                      <a:gd name="T99" fmla="*/ 75 h 96"/>
                      <a:gd name="T100" fmla="*/ 47 w 123"/>
                      <a:gd name="T101" fmla="*/ 74 h 96"/>
                      <a:gd name="T102" fmla="*/ 46 w 123"/>
                      <a:gd name="T103" fmla="*/ 72 h 96"/>
                      <a:gd name="T104" fmla="*/ 35 w 123"/>
                      <a:gd name="T105" fmla="*/ 75 h 96"/>
                      <a:gd name="T106" fmla="*/ 25 w 123"/>
                      <a:gd name="T107" fmla="*/ 76 h 96"/>
                      <a:gd name="T108" fmla="*/ 19 w 123"/>
                      <a:gd name="T109" fmla="*/ 76 h 96"/>
                      <a:gd name="T110" fmla="*/ 19 w 123"/>
                      <a:gd name="T111" fmla="*/ 77 h 96"/>
                      <a:gd name="T112" fmla="*/ 1 w 123"/>
                      <a:gd name="T113" fmla="*/ 90 h 96"/>
                      <a:gd name="T114" fmla="*/ 0 w 123"/>
                      <a:gd name="T115" fmla="*/ 91 h 96"/>
                      <a:gd name="T116" fmla="*/ 0 w 123"/>
                      <a:gd name="T117" fmla="*/ 92 h 96"/>
                      <a:gd name="T118" fmla="*/ 7 w 123"/>
                      <a:gd name="T119" fmla="*/ 91 h 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123" h="96">
                        <a:moveTo>
                          <a:pt x="7" y="91"/>
                        </a:moveTo>
                        <a:cubicBezTo>
                          <a:pt x="9" y="91"/>
                          <a:pt x="11" y="91"/>
                          <a:pt x="11" y="90"/>
                        </a:cubicBezTo>
                        <a:cubicBezTo>
                          <a:pt x="14" y="86"/>
                          <a:pt x="33" y="83"/>
                          <a:pt x="41" y="82"/>
                        </a:cubicBezTo>
                        <a:cubicBezTo>
                          <a:pt x="42" y="82"/>
                          <a:pt x="42" y="82"/>
                          <a:pt x="42" y="82"/>
                        </a:cubicBezTo>
                        <a:cubicBezTo>
                          <a:pt x="44" y="82"/>
                          <a:pt x="47" y="82"/>
                          <a:pt x="48" y="84"/>
                        </a:cubicBezTo>
                        <a:cubicBezTo>
                          <a:pt x="50" y="86"/>
                          <a:pt x="49" y="88"/>
                          <a:pt x="49" y="90"/>
                        </a:cubicBezTo>
                        <a:cubicBezTo>
                          <a:pt x="48" y="91"/>
                          <a:pt x="48" y="93"/>
                          <a:pt x="48" y="94"/>
                        </a:cubicBezTo>
                        <a:cubicBezTo>
                          <a:pt x="48" y="94"/>
                          <a:pt x="48" y="96"/>
                          <a:pt x="51" y="96"/>
                        </a:cubicBezTo>
                        <a:cubicBezTo>
                          <a:pt x="53" y="96"/>
                          <a:pt x="56" y="95"/>
                          <a:pt x="58" y="92"/>
                        </a:cubicBezTo>
                        <a:cubicBezTo>
                          <a:pt x="59" y="90"/>
                          <a:pt x="61" y="89"/>
                          <a:pt x="62" y="88"/>
                        </a:cubicBezTo>
                        <a:cubicBezTo>
                          <a:pt x="62" y="88"/>
                          <a:pt x="62" y="88"/>
                          <a:pt x="63" y="88"/>
                        </a:cubicBezTo>
                        <a:cubicBezTo>
                          <a:pt x="63" y="88"/>
                          <a:pt x="62" y="88"/>
                          <a:pt x="62" y="87"/>
                        </a:cubicBezTo>
                        <a:cubicBezTo>
                          <a:pt x="60" y="86"/>
                          <a:pt x="60" y="84"/>
                          <a:pt x="60" y="83"/>
                        </a:cubicBezTo>
                        <a:cubicBezTo>
                          <a:pt x="61" y="81"/>
                          <a:pt x="62" y="80"/>
                          <a:pt x="64" y="80"/>
                        </a:cubicBezTo>
                        <a:cubicBezTo>
                          <a:pt x="65" y="80"/>
                          <a:pt x="67" y="81"/>
                          <a:pt x="68" y="83"/>
                        </a:cubicBezTo>
                        <a:cubicBezTo>
                          <a:pt x="69" y="84"/>
                          <a:pt x="71" y="85"/>
                          <a:pt x="73" y="85"/>
                        </a:cubicBezTo>
                        <a:cubicBezTo>
                          <a:pt x="76" y="85"/>
                          <a:pt x="78" y="84"/>
                          <a:pt x="79" y="82"/>
                        </a:cubicBezTo>
                        <a:cubicBezTo>
                          <a:pt x="80" y="81"/>
                          <a:pt x="82" y="79"/>
                          <a:pt x="84" y="79"/>
                        </a:cubicBezTo>
                        <a:cubicBezTo>
                          <a:pt x="85" y="79"/>
                          <a:pt x="86" y="80"/>
                          <a:pt x="87" y="81"/>
                        </a:cubicBezTo>
                        <a:cubicBezTo>
                          <a:pt x="88" y="81"/>
                          <a:pt x="88" y="82"/>
                          <a:pt x="89" y="82"/>
                        </a:cubicBezTo>
                        <a:cubicBezTo>
                          <a:pt x="90" y="82"/>
                          <a:pt x="92" y="79"/>
                          <a:pt x="93" y="77"/>
                        </a:cubicBezTo>
                        <a:cubicBezTo>
                          <a:pt x="94" y="76"/>
                          <a:pt x="94" y="74"/>
                          <a:pt x="96" y="74"/>
                        </a:cubicBezTo>
                        <a:cubicBezTo>
                          <a:pt x="96" y="74"/>
                          <a:pt x="98" y="75"/>
                          <a:pt x="98" y="77"/>
                        </a:cubicBezTo>
                        <a:cubicBezTo>
                          <a:pt x="98" y="77"/>
                          <a:pt x="98" y="77"/>
                          <a:pt x="99" y="77"/>
                        </a:cubicBezTo>
                        <a:cubicBezTo>
                          <a:pt x="101" y="77"/>
                          <a:pt x="103" y="76"/>
                          <a:pt x="105" y="74"/>
                        </a:cubicBezTo>
                        <a:cubicBezTo>
                          <a:pt x="107" y="72"/>
                          <a:pt x="107" y="70"/>
                          <a:pt x="107" y="67"/>
                        </a:cubicBezTo>
                        <a:cubicBezTo>
                          <a:pt x="107" y="64"/>
                          <a:pt x="107" y="61"/>
                          <a:pt x="108" y="58"/>
                        </a:cubicBezTo>
                        <a:cubicBezTo>
                          <a:pt x="111" y="55"/>
                          <a:pt x="113" y="47"/>
                          <a:pt x="111" y="43"/>
                        </a:cubicBezTo>
                        <a:cubicBezTo>
                          <a:pt x="108" y="38"/>
                          <a:pt x="113" y="34"/>
                          <a:pt x="117" y="31"/>
                        </a:cubicBezTo>
                        <a:cubicBezTo>
                          <a:pt x="119" y="30"/>
                          <a:pt x="120" y="29"/>
                          <a:pt x="121" y="28"/>
                        </a:cubicBezTo>
                        <a:cubicBezTo>
                          <a:pt x="123" y="27"/>
                          <a:pt x="120" y="16"/>
                          <a:pt x="118" y="11"/>
                        </a:cubicBezTo>
                        <a:cubicBezTo>
                          <a:pt x="117" y="6"/>
                          <a:pt x="116" y="2"/>
                          <a:pt x="115" y="0"/>
                        </a:cubicBezTo>
                        <a:cubicBezTo>
                          <a:pt x="115" y="0"/>
                          <a:pt x="115" y="0"/>
                          <a:pt x="115" y="0"/>
                        </a:cubicBezTo>
                        <a:cubicBezTo>
                          <a:pt x="114" y="0"/>
                          <a:pt x="109" y="2"/>
                          <a:pt x="107" y="4"/>
                        </a:cubicBezTo>
                        <a:cubicBezTo>
                          <a:pt x="106" y="5"/>
                          <a:pt x="105" y="5"/>
                          <a:pt x="104" y="6"/>
                        </a:cubicBezTo>
                        <a:cubicBezTo>
                          <a:pt x="103" y="6"/>
                          <a:pt x="102" y="9"/>
                          <a:pt x="101" y="12"/>
                        </a:cubicBezTo>
                        <a:cubicBezTo>
                          <a:pt x="101" y="15"/>
                          <a:pt x="101" y="17"/>
                          <a:pt x="102" y="17"/>
                        </a:cubicBezTo>
                        <a:cubicBezTo>
                          <a:pt x="106" y="20"/>
                          <a:pt x="103" y="24"/>
                          <a:pt x="101" y="27"/>
                        </a:cubicBezTo>
                        <a:cubicBezTo>
                          <a:pt x="99" y="29"/>
                          <a:pt x="97" y="31"/>
                          <a:pt x="97" y="34"/>
                        </a:cubicBezTo>
                        <a:cubicBezTo>
                          <a:pt x="98" y="38"/>
                          <a:pt x="95" y="41"/>
                          <a:pt x="93" y="42"/>
                        </a:cubicBezTo>
                        <a:cubicBezTo>
                          <a:pt x="92" y="43"/>
                          <a:pt x="91" y="44"/>
                          <a:pt x="90" y="45"/>
                        </a:cubicBezTo>
                        <a:cubicBezTo>
                          <a:pt x="90" y="49"/>
                          <a:pt x="87" y="50"/>
                          <a:pt x="85" y="51"/>
                        </a:cubicBezTo>
                        <a:cubicBezTo>
                          <a:pt x="83" y="52"/>
                          <a:pt x="81" y="53"/>
                          <a:pt x="79" y="55"/>
                        </a:cubicBezTo>
                        <a:cubicBezTo>
                          <a:pt x="75" y="57"/>
                          <a:pt x="71" y="57"/>
                          <a:pt x="69" y="54"/>
                        </a:cubicBezTo>
                        <a:cubicBezTo>
                          <a:pt x="69" y="53"/>
                          <a:pt x="69" y="52"/>
                          <a:pt x="68" y="51"/>
                        </a:cubicBezTo>
                        <a:cubicBezTo>
                          <a:pt x="67" y="53"/>
                          <a:pt x="64" y="55"/>
                          <a:pt x="64" y="58"/>
                        </a:cubicBezTo>
                        <a:cubicBezTo>
                          <a:pt x="65" y="63"/>
                          <a:pt x="61" y="66"/>
                          <a:pt x="59" y="68"/>
                        </a:cubicBezTo>
                        <a:cubicBezTo>
                          <a:pt x="58" y="68"/>
                          <a:pt x="58" y="68"/>
                          <a:pt x="57" y="69"/>
                        </a:cubicBezTo>
                        <a:cubicBezTo>
                          <a:pt x="58" y="70"/>
                          <a:pt x="58" y="71"/>
                          <a:pt x="57" y="72"/>
                        </a:cubicBezTo>
                        <a:cubicBezTo>
                          <a:pt x="56" y="75"/>
                          <a:pt x="53" y="75"/>
                          <a:pt x="51" y="75"/>
                        </a:cubicBezTo>
                        <a:cubicBezTo>
                          <a:pt x="49" y="75"/>
                          <a:pt x="48" y="75"/>
                          <a:pt x="47" y="74"/>
                        </a:cubicBezTo>
                        <a:cubicBezTo>
                          <a:pt x="47" y="74"/>
                          <a:pt x="46" y="73"/>
                          <a:pt x="46" y="72"/>
                        </a:cubicBezTo>
                        <a:cubicBezTo>
                          <a:pt x="45" y="72"/>
                          <a:pt x="42" y="73"/>
                          <a:pt x="35" y="75"/>
                        </a:cubicBezTo>
                        <a:cubicBezTo>
                          <a:pt x="32" y="77"/>
                          <a:pt x="28" y="76"/>
                          <a:pt x="25" y="76"/>
                        </a:cubicBezTo>
                        <a:cubicBezTo>
                          <a:pt x="22" y="75"/>
                          <a:pt x="21" y="75"/>
                          <a:pt x="19" y="76"/>
                        </a:cubicBezTo>
                        <a:cubicBezTo>
                          <a:pt x="19" y="77"/>
                          <a:pt x="19" y="77"/>
                          <a:pt x="19" y="77"/>
                        </a:cubicBezTo>
                        <a:cubicBezTo>
                          <a:pt x="14" y="81"/>
                          <a:pt x="7" y="89"/>
                          <a:pt x="1" y="90"/>
                        </a:cubicBezTo>
                        <a:cubicBezTo>
                          <a:pt x="0" y="90"/>
                          <a:pt x="0" y="90"/>
                          <a:pt x="0" y="91"/>
                        </a:cubicBezTo>
                        <a:cubicBezTo>
                          <a:pt x="0" y="91"/>
                          <a:pt x="0" y="92"/>
                          <a:pt x="0" y="92"/>
                        </a:cubicBezTo>
                        <a:cubicBezTo>
                          <a:pt x="2" y="91"/>
                          <a:pt x="5" y="91"/>
                          <a:pt x="7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57" name="Freeform 1132"/>
                  <p:cNvSpPr/>
                  <p:nvPr/>
                </p:nvSpPr>
                <p:spPr bwMode="auto">
                  <a:xfrm>
                    <a:off x="4774" y="1795"/>
                    <a:ext cx="58" cy="41"/>
                  </a:xfrm>
                  <a:custGeom>
                    <a:avLst/>
                    <a:gdLst>
                      <a:gd name="T0" fmla="*/ 1 w 60"/>
                      <a:gd name="T1" fmla="*/ 33 h 43"/>
                      <a:gd name="T2" fmla="*/ 0 w 60"/>
                      <a:gd name="T3" fmla="*/ 37 h 43"/>
                      <a:gd name="T4" fmla="*/ 3 w 60"/>
                      <a:gd name="T5" fmla="*/ 37 h 43"/>
                      <a:gd name="T6" fmla="*/ 8 w 60"/>
                      <a:gd name="T7" fmla="*/ 37 h 43"/>
                      <a:gd name="T8" fmla="*/ 13 w 60"/>
                      <a:gd name="T9" fmla="*/ 36 h 43"/>
                      <a:gd name="T10" fmla="*/ 27 w 60"/>
                      <a:gd name="T11" fmla="*/ 41 h 43"/>
                      <a:gd name="T12" fmla="*/ 30 w 60"/>
                      <a:gd name="T13" fmla="*/ 43 h 43"/>
                      <a:gd name="T14" fmla="*/ 31 w 60"/>
                      <a:gd name="T15" fmla="*/ 40 h 43"/>
                      <a:gd name="T16" fmla="*/ 49 w 60"/>
                      <a:gd name="T17" fmla="*/ 31 h 43"/>
                      <a:gd name="T18" fmla="*/ 55 w 60"/>
                      <a:gd name="T19" fmla="*/ 29 h 43"/>
                      <a:gd name="T20" fmla="*/ 54 w 60"/>
                      <a:gd name="T21" fmla="*/ 29 h 43"/>
                      <a:gd name="T22" fmla="*/ 53 w 60"/>
                      <a:gd name="T23" fmla="*/ 27 h 43"/>
                      <a:gd name="T24" fmla="*/ 60 w 60"/>
                      <a:gd name="T25" fmla="*/ 19 h 43"/>
                      <a:gd name="T26" fmla="*/ 56 w 60"/>
                      <a:gd name="T27" fmla="*/ 17 h 43"/>
                      <a:gd name="T28" fmla="*/ 55 w 60"/>
                      <a:gd name="T29" fmla="*/ 17 h 43"/>
                      <a:gd name="T30" fmla="*/ 52 w 60"/>
                      <a:gd name="T31" fmla="*/ 19 h 43"/>
                      <a:gd name="T32" fmla="*/ 46 w 60"/>
                      <a:gd name="T33" fmla="*/ 21 h 43"/>
                      <a:gd name="T34" fmla="*/ 45 w 60"/>
                      <a:gd name="T35" fmla="*/ 21 h 43"/>
                      <a:gd name="T36" fmla="*/ 20 w 60"/>
                      <a:gd name="T37" fmla="*/ 2 h 43"/>
                      <a:gd name="T38" fmla="*/ 15 w 60"/>
                      <a:gd name="T39" fmla="*/ 1 h 43"/>
                      <a:gd name="T40" fmla="*/ 16 w 60"/>
                      <a:gd name="T41" fmla="*/ 3 h 43"/>
                      <a:gd name="T42" fmla="*/ 16 w 60"/>
                      <a:gd name="T43" fmla="*/ 11 h 43"/>
                      <a:gd name="T44" fmla="*/ 15 w 60"/>
                      <a:gd name="T45" fmla="*/ 16 h 43"/>
                      <a:gd name="T46" fmla="*/ 13 w 60"/>
                      <a:gd name="T47" fmla="*/ 23 h 43"/>
                      <a:gd name="T48" fmla="*/ 12 w 60"/>
                      <a:gd name="T49" fmla="*/ 26 h 43"/>
                      <a:gd name="T50" fmla="*/ 11 w 60"/>
                      <a:gd name="T51" fmla="*/ 29 h 43"/>
                      <a:gd name="T52" fmla="*/ 4 w 60"/>
                      <a:gd name="T53" fmla="*/ 32 h 43"/>
                      <a:gd name="T54" fmla="*/ 1 w 60"/>
                      <a:gd name="T55" fmla="*/ 32 h 43"/>
                      <a:gd name="T56" fmla="*/ 1 w 60"/>
                      <a:gd name="T57" fmla="*/ 32 h 43"/>
                      <a:gd name="T58" fmla="*/ 1 w 60"/>
                      <a:gd name="T59" fmla="*/ 33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60" h="43">
                        <a:moveTo>
                          <a:pt x="1" y="33"/>
                        </a:moveTo>
                        <a:cubicBezTo>
                          <a:pt x="1" y="34"/>
                          <a:pt x="1" y="35"/>
                          <a:pt x="0" y="37"/>
                        </a:cubicBezTo>
                        <a:cubicBezTo>
                          <a:pt x="1" y="36"/>
                          <a:pt x="2" y="37"/>
                          <a:pt x="3" y="37"/>
                        </a:cubicBezTo>
                        <a:cubicBezTo>
                          <a:pt x="5" y="37"/>
                          <a:pt x="7" y="38"/>
                          <a:pt x="8" y="37"/>
                        </a:cubicBezTo>
                        <a:cubicBezTo>
                          <a:pt x="9" y="36"/>
                          <a:pt x="11" y="36"/>
                          <a:pt x="13" y="36"/>
                        </a:cubicBezTo>
                        <a:cubicBezTo>
                          <a:pt x="18" y="36"/>
                          <a:pt x="23" y="38"/>
                          <a:pt x="27" y="41"/>
                        </a:cubicBezTo>
                        <a:cubicBezTo>
                          <a:pt x="29" y="43"/>
                          <a:pt x="30" y="43"/>
                          <a:pt x="30" y="43"/>
                        </a:cubicBezTo>
                        <a:cubicBezTo>
                          <a:pt x="30" y="43"/>
                          <a:pt x="31" y="43"/>
                          <a:pt x="31" y="40"/>
                        </a:cubicBezTo>
                        <a:cubicBezTo>
                          <a:pt x="32" y="33"/>
                          <a:pt x="41" y="31"/>
                          <a:pt x="49" y="31"/>
                        </a:cubicBezTo>
                        <a:cubicBezTo>
                          <a:pt x="53" y="31"/>
                          <a:pt x="55" y="29"/>
                          <a:pt x="55" y="29"/>
                        </a:cubicBezTo>
                        <a:cubicBezTo>
                          <a:pt x="55" y="29"/>
                          <a:pt x="55" y="29"/>
                          <a:pt x="54" y="29"/>
                        </a:cubicBezTo>
                        <a:cubicBezTo>
                          <a:pt x="54" y="28"/>
                          <a:pt x="53" y="28"/>
                          <a:pt x="53" y="27"/>
                        </a:cubicBezTo>
                        <a:cubicBezTo>
                          <a:pt x="53" y="25"/>
                          <a:pt x="55" y="23"/>
                          <a:pt x="60" y="19"/>
                        </a:cubicBezTo>
                        <a:cubicBezTo>
                          <a:pt x="58" y="19"/>
                          <a:pt x="57" y="19"/>
                          <a:pt x="56" y="17"/>
                        </a:cubicBezTo>
                        <a:cubicBezTo>
                          <a:pt x="56" y="17"/>
                          <a:pt x="56" y="17"/>
                          <a:pt x="55" y="17"/>
                        </a:cubicBezTo>
                        <a:cubicBezTo>
                          <a:pt x="55" y="17"/>
                          <a:pt x="53" y="18"/>
                          <a:pt x="52" y="19"/>
                        </a:cubicBezTo>
                        <a:cubicBezTo>
                          <a:pt x="51" y="19"/>
                          <a:pt x="49" y="20"/>
                          <a:pt x="46" y="21"/>
                        </a:cubicBezTo>
                        <a:cubicBezTo>
                          <a:pt x="46" y="21"/>
                          <a:pt x="46" y="21"/>
                          <a:pt x="45" y="21"/>
                        </a:cubicBezTo>
                        <a:cubicBezTo>
                          <a:pt x="39" y="21"/>
                          <a:pt x="24" y="8"/>
                          <a:pt x="20" y="2"/>
                        </a:cubicBezTo>
                        <a:cubicBezTo>
                          <a:pt x="18" y="0"/>
                          <a:pt x="16" y="0"/>
                          <a:pt x="15" y="1"/>
                        </a:cubicBezTo>
                        <a:cubicBezTo>
                          <a:pt x="15" y="2"/>
                          <a:pt x="15" y="2"/>
                          <a:pt x="16" y="3"/>
                        </a:cubicBezTo>
                        <a:cubicBezTo>
                          <a:pt x="18" y="7"/>
                          <a:pt x="17" y="9"/>
                          <a:pt x="16" y="11"/>
                        </a:cubicBezTo>
                        <a:cubicBezTo>
                          <a:pt x="16" y="12"/>
                          <a:pt x="15" y="14"/>
                          <a:pt x="15" y="16"/>
                        </a:cubicBezTo>
                        <a:cubicBezTo>
                          <a:pt x="15" y="20"/>
                          <a:pt x="14" y="22"/>
                          <a:pt x="13" y="23"/>
                        </a:cubicBezTo>
                        <a:cubicBezTo>
                          <a:pt x="12" y="24"/>
                          <a:pt x="12" y="25"/>
                          <a:pt x="12" y="26"/>
                        </a:cubicBezTo>
                        <a:cubicBezTo>
                          <a:pt x="12" y="27"/>
                          <a:pt x="12" y="28"/>
                          <a:pt x="11" y="29"/>
                        </a:cubicBezTo>
                        <a:cubicBezTo>
                          <a:pt x="10" y="31"/>
                          <a:pt x="7" y="31"/>
                          <a:pt x="4" y="32"/>
                        </a:cubicBezTo>
                        <a:cubicBezTo>
                          <a:pt x="3" y="32"/>
                          <a:pt x="2" y="32"/>
                          <a:pt x="1" y="32"/>
                        </a:cubicBezTo>
                        <a:cubicBezTo>
                          <a:pt x="1" y="32"/>
                          <a:pt x="1" y="32"/>
                          <a:pt x="1" y="32"/>
                        </a:cubicBezTo>
                        <a:cubicBezTo>
                          <a:pt x="1" y="32"/>
                          <a:pt x="1" y="32"/>
                          <a:pt x="1" y="3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58" name="Freeform 1133"/>
                  <p:cNvSpPr/>
                  <p:nvPr/>
                </p:nvSpPr>
                <p:spPr bwMode="auto">
                  <a:xfrm>
                    <a:off x="4688" y="1936"/>
                    <a:ext cx="21" cy="16"/>
                  </a:xfrm>
                  <a:custGeom>
                    <a:avLst/>
                    <a:gdLst>
                      <a:gd name="T0" fmla="*/ 15 w 22"/>
                      <a:gd name="T1" fmla="*/ 1 h 17"/>
                      <a:gd name="T2" fmla="*/ 7 w 22"/>
                      <a:gd name="T3" fmla="*/ 5 h 17"/>
                      <a:gd name="T4" fmla="*/ 2 w 22"/>
                      <a:gd name="T5" fmla="*/ 6 h 17"/>
                      <a:gd name="T6" fmla="*/ 0 w 22"/>
                      <a:gd name="T7" fmla="*/ 11 h 17"/>
                      <a:gd name="T8" fmla="*/ 1 w 22"/>
                      <a:gd name="T9" fmla="*/ 17 h 17"/>
                      <a:gd name="T10" fmla="*/ 3 w 22"/>
                      <a:gd name="T11" fmla="*/ 17 h 17"/>
                      <a:gd name="T12" fmla="*/ 5 w 22"/>
                      <a:gd name="T13" fmla="*/ 15 h 17"/>
                      <a:gd name="T14" fmla="*/ 13 w 22"/>
                      <a:gd name="T15" fmla="*/ 9 h 17"/>
                      <a:gd name="T16" fmla="*/ 17 w 22"/>
                      <a:gd name="T17" fmla="*/ 10 h 17"/>
                      <a:gd name="T18" fmla="*/ 20 w 22"/>
                      <a:gd name="T19" fmla="*/ 8 h 17"/>
                      <a:gd name="T20" fmla="*/ 22 w 22"/>
                      <a:gd name="T21" fmla="*/ 2 h 17"/>
                      <a:gd name="T22" fmla="*/ 18 w 22"/>
                      <a:gd name="T23" fmla="*/ 0 h 17"/>
                      <a:gd name="T24" fmla="*/ 15 w 22"/>
                      <a:gd name="T25" fmla="*/ 1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2" h="17">
                        <a:moveTo>
                          <a:pt x="15" y="1"/>
                        </a:moveTo>
                        <a:cubicBezTo>
                          <a:pt x="13" y="5"/>
                          <a:pt x="10" y="5"/>
                          <a:pt x="7" y="5"/>
                        </a:cubicBezTo>
                        <a:cubicBezTo>
                          <a:pt x="6" y="5"/>
                          <a:pt x="4" y="5"/>
                          <a:pt x="2" y="6"/>
                        </a:cubicBezTo>
                        <a:cubicBezTo>
                          <a:pt x="1" y="6"/>
                          <a:pt x="0" y="8"/>
                          <a:pt x="0" y="11"/>
                        </a:cubicBezTo>
                        <a:cubicBezTo>
                          <a:pt x="0" y="14"/>
                          <a:pt x="1" y="17"/>
                          <a:pt x="1" y="17"/>
                        </a:cubicBezTo>
                        <a:cubicBezTo>
                          <a:pt x="2" y="17"/>
                          <a:pt x="3" y="17"/>
                          <a:pt x="3" y="17"/>
                        </a:cubicBezTo>
                        <a:cubicBezTo>
                          <a:pt x="4" y="17"/>
                          <a:pt x="4" y="17"/>
                          <a:pt x="5" y="15"/>
                        </a:cubicBezTo>
                        <a:cubicBezTo>
                          <a:pt x="6" y="12"/>
                          <a:pt x="9" y="9"/>
                          <a:pt x="13" y="9"/>
                        </a:cubicBezTo>
                        <a:cubicBezTo>
                          <a:pt x="15" y="9"/>
                          <a:pt x="16" y="10"/>
                          <a:pt x="17" y="10"/>
                        </a:cubicBezTo>
                        <a:cubicBezTo>
                          <a:pt x="18" y="10"/>
                          <a:pt x="19" y="10"/>
                          <a:pt x="20" y="8"/>
                        </a:cubicBezTo>
                        <a:cubicBezTo>
                          <a:pt x="21" y="6"/>
                          <a:pt x="22" y="4"/>
                          <a:pt x="22" y="2"/>
                        </a:cubicBezTo>
                        <a:cubicBezTo>
                          <a:pt x="22" y="0"/>
                          <a:pt x="20" y="0"/>
                          <a:pt x="18" y="0"/>
                        </a:cubicBezTo>
                        <a:cubicBezTo>
                          <a:pt x="16" y="0"/>
                          <a:pt x="15" y="1"/>
                          <a:pt x="15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59" name="Freeform 1134"/>
                  <p:cNvSpPr/>
                  <p:nvPr/>
                </p:nvSpPr>
                <p:spPr bwMode="auto">
                  <a:xfrm>
                    <a:off x="4068" y="1681"/>
                    <a:ext cx="641" cy="415"/>
                  </a:xfrm>
                  <a:custGeom>
                    <a:avLst/>
                    <a:gdLst>
                      <a:gd name="T0" fmla="*/ 478 w 671"/>
                      <a:gd name="T1" fmla="*/ 83 h 435"/>
                      <a:gd name="T2" fmla="*/ 464 w 671"/>
                      <a:gd name="T3" fmla="*/ 113 h 435"/>
                      <a:gd name="T4" fmla="*/ 408 w 671"/>
                      <a:gd name="T5" fmla="*/ 147 h 435"/>
                      <a:gd name="T6" fmla="*/ 338 w 671"/>
                      <a:gd name="T7" fmla="*/ 171 h 435"/>
                      <a:gd name="T8" fmla="*/ 299 w 671"/>
                      <a:gd name="T9" fmla="*/ 162 h 435"/>
                      <a:gd name="T10" fmla="*/ 242 w 671"/>
                      <a:gd name="T11" fmla="*/ 157 h 435"/>
                      <a:gd name="T12" fmla="*/ 237 w 671"/>
                      <a:gd name="T13" fmla="*/ 155 h 435"/>
                      <a:gd name="T14" fmla="*/ 206 w 671"/>
                      <a:gd name="T15" fmla="*/ 124 h 435"/>
                      <a:gd name="T16" fmla="*/ 155 w 671"/>
                      <a:gd name="T17" fmla="*/ 73 h 435"/>
                      <a:gd name="T18" fmla="*/ 151 w 671"/>
                      <a:gd name="T19" fmla="*/ 68 h 435"/>
                      <a:gd name="T20" fmla="*/ 145 w 671"/>
                      <a:gd name="T21" fmla="*/ 63 h 435"/>
                      <a:gd name="T22" fmla="*/ 113 w 671"/>
                      <a:gd name="T23" fmla="*/ 96 h 435"/>
                      <a:gd name="T24" fmla="*/ 82 w 671"/>
                      <a:gd name="T25" fmla="*/ 121 h 435"/>
                      <a:gd name="T26" fmla="*/ 72 w 671"/>
                      <a:gd name="T27" fmla="*/ 159 h 435"/>
                      <a:gd name="T28" fmla="*/ 56 w 671"/>
                      <a:gd name="T29" fmla="*/ 171 h 435"/>
                      <a:gd name="T30" fmla="*/ 43 w 671"/>
                      <a:gd name="T31" fmla="*/ 180 h 435"/>
                      <a:gd name="T32" fmla="*/ 17 w 671"/>
                      <a:gd name="T33" fmla="*/ 185 h 435"/>
                      <a:gd name="T34" fmla="*/ 0 w 671"/>
                      <a:gd name="T35" fmla="*/ 198 h 435"/>
                      <a:gd name="T36" fmla="*/ 15 w 671"/>
                      <a:gd name="T37" fmla="*/ 229 h 435"/>
                      <a:gd name="T38" fmla="*/ 43 w 671"/>
                      <a:gd name="T39" fmla="*/ 248 h 435"/>
                      <a:gd name="T40" fmla="*/ 51 w 671"/>
                      <a:gd name="T41" fmla="*/ 244 h 435"/>
                      <a:gd name="T42" fmla="*/ 60 w 671"/>
                      <a:gd name="T43" fmla="*/ 271 h 435"/>
                      <a:gd name="T44" fmla="*/ 52 w 671"/>
                      <a:gd name="T45" fmla="*/ 291 h 435"/>
                      <a:gd name="T46" fmla="*/ 76 w 671"/>
                      <a:gd name="T47" fmla="*/ 315 h 435"/>
                      <a:gd name="T48" fmla="*/ 80 w 671"/>
                      <a:gd name="T49" fmla="*/ 316 h 435"/>
                      <a:gd name="T50" fmla="*/ 153 w 671"/>
                      <a:gd name="T51" fmla="*/ 345 h 435"/>
                      <a:gd name="T52" fmla="*/ 163 w 671"/>
                      <a:gd name="T53" fmla="*/ 348 h 435"/>
                      <a:gd name="T54" fmla="*/ 185 w 671"/>
                      <a:gd name="T55" fmla="*/ 343 h 435"/>
                      <a:gd name="T56" fmla="*/ 196 w 671"/>
                      <a:gd name="T57" fmla="*/ 345 h 435"/>
                      <a:gd name="T58" fmla="*/ 216 w 671"/>
                      <a:gd name="T59" fmla="*/ 330 h 435"/>
                      <a:gd name="T60" fmla="*/ 245 w 671"/>
                      <a:gd name="T61" fmla="*/ 338 h 435"/>
                      <a:gd name="T62" fmla="*/ 266 w 671"/>
                      <a:gd name="T63" fmla="*/ 359 h 435"/>
                      <a:gd name="T64" fmla="*/ 274 w 671"/>
                      <a:gd name="T65" fmla="*/ 410 h 435"/>
                      <a:gd name="T66" fmla="*/ 289 w 671"/>
                      <a:gd name="T67" fmla="*/ 420 h 435"/>
                      <a:gd name="T68" fmla="*/ 299 w 671"/>
                      <a:gd name="T69" fmla="*/ 411 h 435"/>
                      <a:gd name="T70" fmla="*/ 310 w 671"/>
                      <a:gd name="T71" fmla="*/ 408 h 435"/>
                      <a:gd name="T72" fmla="*/ 343 w 671"/>
                      <a:gd name="T73" fmla="*/ 402 h 435"/>
                      <a:gd name="T74" fmla="*/ 369 w 671"/>
                      <a:gd name="T75" fmla="*/ 422 h 435"/>
                      <a:gd name="T76" fmla="*/ 390 w 671"/>
                      <a:gd name="T77" fmla="*/ 429 h 435"/>
                      <a:gd name="T78" fmla="*/ 465 w 671"/>
                      <a:gd name="T79" fmla="*/ 403 h 435"/>
                      <a:gd name="T80" fmla="*/ 499 w 671"/>
                      <a:gd name="T81" fmla="*/ 373 h 435"/>
                      <a:gd name="T82" fmla="*/ 521 w 671"/>
                      <a:gd name="T83" fmla="*/ 333 h 435"/>
                      <a:gd name="T84" fmla="*/ 525 w 671"/>
                      <a:gd name="T85" fmla="*/ 308 h 435"/>
                      <a:gd name="T86" fmla="*/ 513 w 671"/>
                      <a:gd name="T87" fmla="*/ 283 h 435"/>
                      <a:gd name="T88" fmla="*/ 509 w 671"/>
                      <a:gd name="T89" fmla="*/ 241 h 435"/>
                      <a:gd name="T90" fmla="*/ 510 w 671"/>
                      <a:gd name="T91" fmla="*/ 226 h 435"/>
                      <a:gd name="T92" fmla="*/ 487 w 671"/>
                      <a:gd name="T93" fmla="*/ 201 h 435"/>
                      <a:gd name="T94" fmla="*/ 523 w 671"/>
                      <a:gd name="T95" fmla="*/ 201 h 435"/>
                      <a:gd name="T96" fmla="*/ 555 w 671"/>
                      <a:gd name="T97" fmla="*/ 187 h 435"/>
                      <a:gd name="T98" fmla="*/ 597 w 671"/>
                      <a:gd name="T99" fmla="*/ 166 h 435"/>
                      <a:gd name="T100" fmla="*/ 630 w 671"/>
                      <a:gd name="T101" fmla="*/ 152 h 435"/>
                      <a:gd name="T102" fmla="*/ 636 w 671"/>
                      <a:gd name="T103" fmla="*/ 121 h 435"/>
                      <a:gd name="T104" fmla="*/ 664 w 671"/>
                      <a:gd name="T105" fmla="*/ 102 h 435"/>
                      <a:gd name="T106" fmla="*/ 658 w 671"/>
                      <a:gd name="T107" fmla="*/ 81 h 435"/>
                      <a:gd name="T108" fmla="*/ 626 w 671"/>
                      <a:gd name="T109" fmla="*/ 70 h 435"/>
                      <a:gd name="T110" fmla="*/ 591 w 671"/>
                      <a:gd name="T111" fmla="*/ 49 h 435"/>
                      <a:gd name="T112" fmla="*/ 553 w 671"/>
                      <a:gd name="T113" fmla="*/ 2 h 435"/>
                      <a:gd name="T114" fmla="*/ 511 w 671"/>
                      <a:gd name="T115" fmla="*/ 8 h 435"/>
                      <a:gd name="T116" fmla="*/ 493 w 671"/>
                      <a:gd name="T117" fmla="*/ 53 h 435"/>
                      <a:gd name="T118" fmla="*/ 476 w 671"/>
                      <a:gd name="T119" fmla="*/ 59 h 435"/>
                      <a:gd name="T120" fmla="*/ 461 w 671"/>
                      <a:gd name="T121" fmla="*/ 71 h 4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671" h="435">
                        <a:moveTo>
                          <a:pt x="461" y="71"/>
                        </a:moveTo>
                        <a:cubicBezTo>
                          <a:pt x="461" y="77"/>
                          <a:pt x="461" y="77"/>
                          <a:pt x="461" y="77"/>
                        </a:cubicBezTo>
                        <a:cubicBezTo>
                          <a:pt x="459" y="78"/>
                          <a:pt x="459" y="78"/>
                          <a:pt x="459" y="78"/>
                        </a:cubicBezTo>
                        <a:cubicBezTo>
                          <a:pt x="459" y="78"/>
                          <a:pt x="458" y="78"/>
                          <a:pt x="458" y="79"/>
                        </a:cubicBezTo>
                        <a:cubicBezTo>
                          <a:pt x="458" y="79"/>
                          <a:pt x="458" y="79"/>
                          <a:pt x="459" y="80"/>
                        </a:cubicBezTo>
                        <a:cubicBezTo>
                          <a:pt x="460" y="82"/>
                          <a:pt x="461" y="82"/>
                          <a:pt x="461" y="82"/>
                        </a:cubicBezTo>
                        <a:cubicBezTo>
                          <a:pt x="462" y="82"/>
                          <a:pt x="462" y="82"/>
                          <a:pt x="463" y="81"/>
                        </a:cubicBezTo>
                        <a:cubicBezTo>
                          <a:pt x="464" y="81"/>
                          <a:pt x="466" y="80"/>
                          <a:pt x="469" y="80"/>
                        </a:cubicBezTo>
                        <a:cubicBezTo>
                          <a:pt x="472" y="80"/>
                          <a:pt x="475" y="82"/>
                          <a:pt x="477" y="82"/>
                        </a:cubicBezTo>
                        <a:cubicBezTo>
                          <a:pt x="477" y="83"/>
                          <a:pt x="478" y="83"/>
                          <a:pt x="478" y="83"/>
                        </a:cubicBezTo>
                        <a:cubicBezTo>
                          <a:pt x="479" y="80"/>
                          <a:pt x="483" y="78"/>
                          <a:pt x="486" y="78"/>
                        </a:cubicBezTo>
                        <a:cubicBezTo>
                          <a:pt x="488" y="78"/>
                          <a:pt x="491" y="79"/>
                          <a:pt x="492" y="81"/>
                        </a:cubicBezTo>
                        <a:cubicBezTo>
                          <a:pt x="493" y="83"/>
                          <a:pt x="496" y="85"/>
                          <a:pt x="498" y="86"/>
                        </a:cubicBezTo>
                        <a:cubicBezTo>
                          <a:pt x="503" y="91"/>
                          <a:pt x="508" y="95"/>
                          <a:pt x="507" y="98"/>
                        </a:cubicBezTo>
                        <a:cubicBezTo>
                          <a:pt x="507" y="100"/>
                          <a:pt x="506" y="102"/>
                          <a:pt x="500" y="102"/>
                        </a:cubicBezTo>
                        <a:cubicBezTo>
                          <a:pt x="498" y="102"/>
                          <a:pt x="496" y="102"/>
                          <a:pt x="493" y="101"/>
                        </a:cubicBezTo>
                        <a:cubicBezTo>
                          <a:pt x="491" y="100"/>
                          <a:pt x="489" y="101"/>
                          <a:pt x="486" y="102"/>
                        </a:cubicBezTo>
                        <a:cubicBezTo>
                          <a:pt x="484" y="103"/>
                          <a:pt x="481" y="104"/>
                          <a:pt x="479" y="104"/>
                        </a:cubicBezTo>
                        <a:cubicBezTo>
                          <a:pt x="476" y="104"/>
                          <a:pt x="471" y="105"/>
                          <a:pt x="467" y="109"/>
                        </a:cubicBezTo>
                        <a:cubicBezTo>
                          <a:pt x="465" y="111"/>
                          <a:pt x="465" y="112"/>
                          <a:pt x="464" y="113"/>
                        </a:cubicBezTo>
                        <a:cubicBezTo>
                          <a:pt x="462" y="116"/>
                          <a:pt x="461" y="119"/>
                          <a:pt x="455" y="119"/>
                        </a:cubicBezTo>
                        <a:cubicBezTo>
                          <a:pt x="454" y="119"/>
                          <a:pt x="453" y="119"/>
                          <a:pt x="452" y="120"/>
                        </a:cubicBezTo>
                        <a:cubicBezTo>
                          <a:pt x="448" y="120"/>
                          <a:pt x="445" y="120"/>
                          <a:pt x="440" y="124"/>
                        </a:cubicBezTo>
                        <a:cubicBezTo>
                          <a:pt x="436" y="126"/>
                          <a:pt x="432" y="128"/>
                          <a:pt x="428" y="128"/>
                        </a:cubicBezTo>
                        <a:cubicBezTo>
                          <a:pt x="424" y="128"/>
                          <a:pt x="420" y="126"/>
                          <a:pt x="419" y="126"/>
                        </a:cubicBezTo>
                        <a:cubicBezTo>
                          <a:pt x="419" y="125"/>
                          <a:pt x="417" y="125"/>
                          <a:pt x="416" y="125"/>
                        </a:cubicBezTo>
                        <a:cubicBezTo>
                          <a:pt x="414" y="125"/>
                          <a:pt x="412" y="126"/>
                          <a:pt x="411" y="128"/>
                        </a:cubicBezTo>
                        <a:cubicBezTo>
                          <a:pt x="410" y="129"/>
                          <a:pt x="411" y="130"/>
                          <a:pt x="412" y="132"/>
                        </a:cubicBezTo>
                        <a:cubicBezTo>
                          <a:pt x="413" y="134"/>
                          <a:pt x="415" y="137"/>
                          <a:pt x="414" y="140"/>
                        </a:cubicBezTo>
                        <a:cubicBezTo>
                          <a:pt x="414" y="144"/>
                          <a:pt x="411" y="146"/>
                          <a:pt x="408" y="147"/>
                        </a:cubicBezTo>
                        <a:cubicBezTo>
                          <a:pt x="405" y="148"/>
                          <a:pt x="402" y="149"/>
                          <a:pt x="400" y="152"/>
                        </a:cubicBezTo>
                        <a:cubicBezTo>
                          <a:pt x="394" y="159"/>
                          <a:pt x="383" y="162"/>
                          <a:pt x="378" y="161"/>
                        </a:cubicBezTo>
                        <a:cubicBezTo>
                          <a:pt x="377" y="161"/>
                          <a:pt x="376" y="161"/>
                          <a:pt x="375" y="161"/>
                        </a:cubicBezTo>
                        <a:cubicBezTo>
                          <a:pt x="373" y="160"/>
                          <a:pt x="369" y="160"/>
                          <a:pt x="365" y="160"/>
                        </a:cubicBezTo>
                        <a:cubicBezTo>
                          <a:pt x="360" y="160"/>
                          <a:pt x="357" y="160"/>
                          <a:pt x="354" y="162"/>
                        </a:cubicBezTo>
                        <a:cubicBezTo>
                          <a:pt x="350" y="164"/>
                          <a:pt x="346" y="166"/>
                          <a:pt x="343" y="168"/>
                        </a:cubicBezTo>
                        <a:cubicBezTo>
                          <a:pt x="343" y="168"/>
                          <a:pt x="342" y="169"/>
                          <a:pt x="341" y="169"/>
                        </a:cubicBezTo>
                        <a:cubicBezTo>
                          <a:pt x="341" y="170"/>
                          <a:pt x="340" y="170"/>
                          <a:pt x="339" y="170"/>
                        </a:cubicBezTo>
                        <a:cubicBezTo>
                          <a:pt x="339" y="170"/>
                          <a:pt x="339" y="171"/>
                          <a:pt x="339" y="171"/>
                        </a:cubicBezTo>
                        <a:cubicBezTo>
                          <a:pt x="338" y="171"/>
                          <a:pt x="338" y="171"/>
                          <a:pt x="338" y="171"/>
                        </a:cubicBezTo>
                        <a:cubicBezTo>
                          <a:pt x="337" y="172"/>
                          <a:pt x="337" y="172"/>
                          <a:pt x="336" y="172"/>
                        </a:cubicBezTo>
                        <a:cubicBezTo>
                          <a:pt x="336" y="172"/>
                          <a:pt x="336" y="172"/>
                          <a:pt x="335" y="172"/>
                        </a:cubicBezTo>
                        <a:cubicBezTo>
                          <a:pt x="335" y="172"/>
                          <a:pt x="334" y="172"/>
                          <a:pt x="334" y="172"/>
                        </a:cubicBezTo>
                        <a:cubicBezTo>
                          <a:pt x="334" y="172"/>
                          <a:pt x="334" y="172"/>
                          <a:pt x="334" y="172"/>
                        </a:cubicBezTo>
                        <a:cubicBezTo>
                          <a:pt x="333" y="172"/>
                          <a:pt x="333" y="172"/>
                          <a:pt x="333" y="172"/>
                        </a:cubicBezTo>
                        <a:cubicBezTo>
                          <a:pt x="331" y="172"/>
                          <a:pt x="329" y="171"/>
                          <a:pt x="328" y="169"/>
                        </a:cubicBezTo>
                        <a:cubicBezTo>
                          <a:pt x="327" y="168"/>
                          <a:pt x="327" y="168"/>
                          <a:pt x="325" y="168"/>
                        </a:cubicBezTo>
                        <a:cubicBezTo>
                          <a:pt x="319" y="169"/>
                          <a:pt x="316" y="167"/>
                          <a:pt x="312" y="165"/>
                        </a:cubicBezTo>
                        <a:cubicBezTo>
                          <a:pt x="311" y="164"/>
                          <a:pt x="310" y="164"/>
                          <a:pt x="309" y="164"/>
                        </a:cubicBezTo>
                        <a:cubicBezTo>
                          <a:pt x="306" y="164"/>
                          <a:pt x="304" y="165"/>
                          <a:pt x="299" y="162"/>
                        </a:cubicBezTo>
                        <a:cubicBezTo>
                          <a:pt x="295" y="159"/>
                          <a:pt x="289" y="158"/>
                          <a:pt x="284" y="158"/>
                        </a:cubicBezTo>
                        <a:cubicBezTo>
                          <a:pt x="283" y="158"/>
                          <a:pt x="281" y="158"/>
                          <a:pt x="280" y="158"/>
                        </a:cubicBezTo>
                        <a:cubicBezTo>
                          <a:pt x="278" y="157"/>
                          <a:pt x="272" y="157"/>
                          <a:pt x="267" y="157"/>
                        </a:cubicBezTo>
                        <a:cubicBezTo>
                          <a:pt x="262" y="157"/>
                          <a:pt x="256" y="157"/>
                          <a:pt x="253" y="157"/>
                        </a:cubicBezTo>
                        <a:cubicBezTo>
                          <a:pt x="251" y="157"/>
                          <a:pt x="249" y="157"/>
                          <a:pt x="246" y="157"/>
                        </a:cubicBezTo>
                        <a:cubicBezTo>
                          <a:pt x="245" y="157"/>
                          <a:pt x="244" y="157"/>
                          <a:pt x="243" y="157"/>
                        </a:cubicBezTo>
                        <a:cubicBezTo>
                          <a:pt x="243" y="157"/>
                          <a:pt x="243" y="157"/>
                          <a:pt x="243" y="157"/>
                        </a:cubicBezTo>
                        <a:cubicBezTo>
                          <a:pt x="243" y="157"/>
                          <a:pt x="243" y="157"/>
                          <a:pt x="243" y="157"/>
                        </a:cubicBezTo>
                        <a:cubicBezTo>
                          <a:pt x="243" y="157"/>
                          <a:pt x="242" y="157"/>
                          <a:pt x="242" y="157"/>
                        </a:cubicBezTo>
                        <a:cubicBezTo>
                          <a:pt x="242" y="157"/>
                          <a:pt x="242" y="157"/>
                          <a:pt x="242" y="157"/>
                        </a:cubicBezTo>
                        <a:cubicBezTo>
                          <a:pt x="242" y="157"/>
                          <a:pt x="242" y="157"/>
                          <a:pt x="241" y="157"/>
                        </a:cubicBezTo>
                        <a:cubicBezTo>
                          <a:pt x="241" y="157"/>
                          <a:pt x="241" y="157"/>
                          <a:pt x="241" y="157"/>
                        </a:cubicBezTo>
                        <a:cubicBezTo>
                          <a:pt x="241" y="157"/>
                          <a:pt x="241" y="157"/>
                          <a:pt x="241" y="157"/>
                        </a:cubicBezTo>
                        <a:cubicBezTo>
                          <a:pt x="240" y="157"/>
                          <a:pt x="240" y="157"/>
                          <a:pt x="240" y="157"/>
                        </a:cubicBezTo>
                        <a:cubicBezTo>
                          <a:pt x="240" y="157"/>
                          <a:pt x="240" y="157"/>
                          <a:pt x="240" y="157"/>
                        </a:cubicBezTo>
                        <a:cubicBezTo>
                          <a:pt x="239" y="157"/>
                          <a:pt x="239" y="157"/>
                          <a:pt x="239" y="157"/>
                        </a:cubicBezTo>
                        <a:cubicBezTo>
                          <a:pt x="239" y="156"/>
                          <a:pt x="239" y="156"/>
                          <a:pt x="239" y="156"/>
                        </a:cubicBezTo>
                        <a:cubicBezTo>
                          <a:pt x="239" y="156"/>
                          <a:pt x="238" y="156"/>
                          <a:pt x="238" y="156"/>
                        </a:cubicBezTo>
                        <a:cubicBezTo>
                          <a:pt x="238" y="156"/>
                          <a:pt x="238" y="156"/>
                          <a:pt x="238" y="156"/>
                        </a:cubicBezTo>
                        <a:cubicBezTo>
                          <a:pt x="238" y="156"/>
                          <a:pt x="238" y="156"/>
                          <a:pt x="237" y="155"/>
                        </a:cubicBezTo>
                        <a:cubicBezTo>
                          <a:pt x="237" y="155"/>
                          <a:pt x="237" y="155"/>
                          <a:pt x="237" y="155"/>
                        </a:cubicBezTo>
                        <a:cubicBezTo>
                          <a:pt x="237" y="155"/>
                          <a:pt x="237" y="154"/>
                          <a:pt x="237" y="154"/>
                        </a:cubicBezTo>
                        <a:cubicBezTo>
                          <a:pt x="237" y="153"/>
                          <a:pt x="236" y="152"/>
                          <a:pt x="235" y="151"/>
                        </a:cubicBezTo>
                        <a:cubicBezTo>
                          <a:pt x="233" y="149"/>
                          <a:pt x="231" y="147"/>
                          <a:pt x="230" y="142"/>
                        </a:cubicBezTo>
                        <a:cubicBezTo>
                          <a:pt x="229" y="136"/>
                          <a:pt x="226" y="135"/>
                          <a:pt x="223" y="134"/>
                        </a:cubicBezTo>
                        <a:cubicBezTo>
                          <a:pt x="221" y="134"/>
                          <a:pt x="219" y="132"/>
                          <a:pt x="218" y="131"/>
                        </a:cubicBezTo>
                        <a:cubicBezTo>
                          <a:pt x="217" y="130"/>
                          <a:pt x="217" y="130"/>
                          <a:pt x="216" y="129"/>
                        </a:cubicBezTo>
                        <a:cubicBezTo>
                          <a:pt x="215" y="129"/>
                          <a:pt x="214" y="128"/>
                          <a:pt x="213" y="127"/>
                        </a:cubicBezTo>
                        <a:cubicBezTo>
                          <a:pt x="212" y="126"/>
                          <a:pt x="210" y="124"/>
                          <a:pt x="208" y="124"/>
                        </a:cubicBezTo>
                        <a:cubicBezTo>
                          <a:pt x="207" y="124"/>
                          <a:pt x="207" y="124"/>
                          <a:pt x="206" y="124"/>
                        </a:cubicBezTo>
                        <a:cubicBezTo>
                          <a:pt x="200" y="124"/>
                          <a:pt x="184" y="122"/>
                          <a:pt x="181" y="117"/>
                        </a:cubicBezTo>
                        <a:cubicBezTo>
                          <a:pt x="179" y="114"/>
                          <a:pt x="180" y="111"/>
                          <a:pt x="182" y="110"/>
                        </a:cubicBezTo>
                        <a:cubicBezTo>
                          <a:pt x="182" y="109"/>
                          <a:pt x="183" y="108"/>
                          <a:pt x="183" y="107"/>
                        </a:cubicBezTo>
                        <a:cubicBezTo>
                          <a:pt x="183" y="105"/>
                          <a:pt x="183" y="103"/>
                          <a:pt x="184" y="101"/>
                        </a:cubicBezTo>
                        <a:cubicBezTo>
                          <a:pt x="184" y="100"/>
                          <a:pt x="185" y="98"/>
                          <a:pt x="184" y="97"/>
                        </a:cubicBezTo>
                        <a:cubicBezTo>
                          <a:pt x="182" y="96"/>
                          <a:pt x="178" y="91"/>
                          <a:pt x="178" y="87"/>
                        </a:cubicBezTo>
                        <a:cubicBezTo>
                          <a:pt x="177" y="85"/>
                          <a:pt x="173" y="81"/>
                          <a:pt x="170" y="81"/>
                        </a:cubicBezTo>
                        <a:cubicBezTo>
                          <a:pt x="165" y="81"/>
                          <a:pt x="162" y="78"/>
                          <a:pt x="159" y="75"/>
                        </a:cubicBezTo>
                        <a:cubicBezTo>
                          <a:pt x="158" y="74"/>
                          <a:pt x="157" y="74"/>
                          <a:pt x="156" y="74"/>
                        </a:cubicBezTo>
                        <a:cubicBezTo>
                          <a:pt x="156" y="73"/>
                          <a:pt x="156" y="73"/>
                          <a:pt x="155" y="73"/>
                        </a:cubicBezTo>
                        <a:cubicBezTo>
                          <a:pt x="155" y="73"/>
                          <a:pt x="155" y="73"/>
                          <a:pt x="155" y="73"/>
                        </a:cubicBezTo>
                        <a:cubicBezTo>
                          <a:pt x="155" y="73"/>
                          <a:pt x="155" y="72"/>
                          <a:pt x="154" y="72"/>
                        </a:cubicBezTo>
                        <a:cubicBezTo>
                          <a:pt x="154" y="72"/>
                          <a:pt x="154" y="72"/>
                          <a:pt x="154" y="72"/>
                        </a:cubicBezTo>
                        <a:cubicBezTo>
                          <a:pt x="154" y="72"/>
                          <a:pt x="154" y="72"/>
                          <a:pt x="153" y="71"/>
                        </a:cubicBezTo>
                        <a:cubicBezTo>
                          <a:pt x="153" y="71"/>
                          <a:pt x="153" y="71"/>
                          <a:pt x="153" y="71"/>
                        </a:cubicBezTo>
                        <a:cubicBezTo>
                          <a:pt x="153" y="71"/>
                          <a:pt x="153" y="71"/>
                          <a:pt x="152" y="70"/>
                        </a:cubicBezTo>
                        <a:cubicBezTo>
                          <a:pt x="152" y="70"/>
                          <a:pt x="152" y="70"/>
                          <a:pt x="152" y="70"/>
                        </a:cubicBezTo>
                        <a:cubicBezTo>
                          <a:pt x="152" y="70"/>
                          <a:pt x="152" y="69"/>
                          <a:pt x="152" y="69"/>
                        </a:cubicBezTo>
                        <a:cubicBezTo>
                          <a:pt x="152" y="69"/>
                          <a:pt x="151" y="69"/>
                          <a:pt x="151" y="69"/>
                        </a:cubicBezTo>
                        <a:cubicBezTo>
                          <a:pt x="151" y="68"/>
                          <a:pt x="151" y="68"/>
                          <a:pt x="151" y="68"/>
                        </a:cubicBezTo>
                        <a:cubicBezTo>
                          <a:pt x="151" y="67"/>
                          <a:pt x="151" y="67"/>
                          <a:pt x="151" y="67"/>
                        </a:cubicBezTo>
                        <a:cubicBezTo>
                          <a:pt x="151" y="67"/>
                          <a:pt x="150" y="66"/>
                          <a:pt x="150" y="66"/>
                        </a:cubicBezTo>
                        <a:cubicBezTo>
                          <a:pt x="150" y="66"/>
                          <a:pt x="150" y="65"/>
                          <a:pt x="150" y="65"/>
                        </a:cubicBezTo>
                        <a:cubicBezTo>
                          <a:pt x="150" y="65"/>
                          <a:pt x="150" y="64"/>
                          <a:pt x="150" y="64"/>
                        </a:cubicBezTo>
                        <a:cubicBezTo>
                          <a:pt x="150" y="64"/>
                          <a:pt x="150" y="64"/>
                          <a:pt x="150" y="64"/>
                        </a:cubicBezTo>
                        <a:cubicBezTo>
                          <a:pt x="149" y="64"/>
                          <a:pt x="149" y="64"/>
                          <a:pt x="149" y="64"/>
                        </a:cubicBezTo>
                        <a:cubicBezTo>
                          <a:pt x="149" y="64"/>
                          <a:pt x="149" y="64"/>
                          <a:pt x="149" y="64"/>
                        </a:cubicBezTo>
                        <a:cubicBezTo>
                          <a:pt x="148" y="63"/>
                          <a:pt x="148" y="63"/>
                          <a:pt x="147" y="63"/>
                        </a:cubicBezTo>
                        <a:cubicBezTo>
                          <a:pt x="147" y="63"/>
                          <a:pt x="147" y="63"/>
                          <a:pt x="147" y="63"/>
                        </a:cubicBezTo>
                        <a:cubicBezTo>
                          <a:pt x="146" y="63"/>
                          <a:pt x="146" y="63"/>
                          <a:pt x="145" y="63"/>
                        </a:cubicBezTo>
                        <a:cubicBezTo>
                          <a:pt x="145" y="63"/>
                          <a:pt x="145" y="63"/>
                          <a:pt x="145" y="63"/>
                        </a:cubicBezTo>
                        <a:cubicBezTo>
                          <a:pt x="144" y="63"/>
                          <a:pt x="144" y="64"/>
                          <a:pt x="144" y="64"/>
                        </a:cubicBezTo>
                        <a:cubicBezTo>
                          <a:pt x="143" y="65"/>
                          <a:pt x="142" y="66"/>
                          <a:pt x="142" y="67"/>
                        </a:cubicBezTo>
                        <a:cubicBezTo>
                          <a:pt x="142" y="71"/>
                          <a:pt x="140" y="75"/>
                          <a:pt x="135" y="75"/>
                        </a:cubicBezTo>
                        <a:cubicBezTo>
                          <a:pt x="133" y="75"/>
                          <a:pt x="130" y="77"/>
                          <a:pt x="130" y="82"/>
                        </a:cubicBezTo>
                        <a:cubicBezTo>
                          <a:pt x="130" y="84"/>
                          <a:pt x="131" y="85"/>
                          <a:pt x="131" y="86"/>
                        </a:cubicBezTo>
                        <a:cubicBezTo>
                          <a:pt x="132" y="88"/>
                          <a:pt x="133" y="89"/>
                          <a:pt x="131" y="92"/>
                        </a:cubicBezTo>
                        <a:cubicBezTo>
                          <a:pt x="129" y="94"/>
                          <a:pt x="124" y="97"/>
                          <a:pt x="120" y="97"/>
                        </a:cubicBezTo>
                        <a:cubicBezTo>
                          <a:pt x="120" y="97"/>
                          <a:pt x="119" y="97"/>
                          <a:pt x="118" y="96"/>
                        </a:cubicBezTo>
                        <a:cubicBezTo>
                          <a:pt x="117" y="96"/>
                          <a:pt x="115" y="96"/>
                          <a:pt x="113" y="96"/>
                        </a:cubicBezTo>
                        <a:cubicBezTo>
                          <a:pt x="111" y="96"/>
                          <a:pt x="110" y="96"/>
                          <a:pt x="108" y="95"/>
                        </a:cubicBezTo>
                        <a:cubicBezTo>
                          <a:pt x="107" y="95"/>
                          <a:pt x="105" y="94"/>
                          <a:pt x="104" y="94"/>
                        </a:cubicBezTo>
                        <a:cubicBezTo>
                          <a:pt x="104" y="94"/>
                          <a:pt x="103" y="93"/>
                          <a:pt x="103" y="93"/>
                        </a:cubicBezTo>
                        <a:cubicBezTo>
                          <a:pt x="103" y="93"/>
                          <a:pt x="103" y="94"/>
                          <a:pt x="103" y="94"/>
                        </a:cubicBezTo>
                        <a:cubicBezTo>
                          <a:pt x="102" y="96"/>
                          <a:pt x="101" y="99"/>
                          <a:pt x="100" y="103"/>
                        </a:cubicBezTo>
                        <a:cubicBezTo>
                          <a:pt x="98" y="106"/>
                          <a:pt x="96" y="112"/>
                          <a:pt x="96" y="114"/>
                        </a:cubicBezTo>
                        <a:cubicBezTo>
                          <a:pt x="97" y="116"/>
                          <a:pt x="99" y="118"/>
                          <a:pt x="98" y="120"/>
                        </a:cubicBezTo>
                        <a:cubicBezTo>
                          <a:pt x="98" y="121"/>
                          <a:pt x="97" y="122"/>
                          <a:pt x="94" y="122"/>
                        </a:cubicBezTo>
                        <a:cubicBezTo>
                          <a:pt x="89" y="122"/>
                          <a:pt x="86" y="122"/>
                          <a:pt x="85" y="120"/>
                        </a:cubicBezTo>
                        <a:cubicBezTo>
                          <a:pt x="84" y="120"/>
                          <a:pt x="83" y="121"/>
                          <a:pt x="82" y="121"/>
                        </a:cubicBezTo>
                        <a:cubicBezTo>
                          <a:pt x="80" y="122"/>
                          <a:pt x="78" y="123"/>
                          <a:pt x="76" y="123"/>
                        </a:cubicBezTo>
                        <a:cubicBezTo>
                          <a:pt x="75" y="123"/>
                          <a:pt x="72" y="123"/>
                          <a:pt x="71" y="124"/>
                        </a:cubicBezTo>
                        <a:cubicBezTo>
                          <a:pt x="73" y="126"/>
                          <a:pt x="73" y="130"/>
                          <a:pt x="73" y="135"/>
                        </a:cubicBezTo>
                        <a:cubicBezTo>
                          <a:pt x="73" y="135"/>
                          <a:pt x="75" y="137"/>
                          <a:pt x="75" y="139"/>
                        </a:cubicBezTo>
                        <a:cubicBezTo>
                          <a:pt x="77" y="143"/>
                          <a:pt x="79" y="146"/>
                          <a:pt x="78" y="148"/>
                        </a:cubicBezTo>
                        <a:cubicBezTo>
                          <a:pt x="77" y="149"/>
                          <a:pt x="76" y="150"/>
                          <a:pt x="75" y="152"/>
                        </a:cubicBezTo>
                        <a:cubicBezTo>
                          <a:pt x="73" y="153"/>
                          <a:pt x="72" y="155"/>
                          <a:pt x="72" y="156"/>
                        </a:cubicBezTo>
                        <a:cubicBezTo>
                          <a:pt x="72" y="157"/>
                          <a:pt x="72" y="157"/>
                          <a:pt x="72" y="158"/>
                        </a:cubicBezTo>
                        <a:cubicBezTo>
                          <a:pt x="72" y="159"/>
                          <a:pt x="72" y="159"/>
                          <a:pt x="72" y="159"/>
                        </a:cubicBezTo>
                        <a:cubicBezTo>
                          <a:pt x="72" y="159"/>
                          <a:pt x="72" y="159"/>
                          <a:pt x="72" y="159"/>
                        </a:cubicBezTo>
                        <a:cubicBezTo>
                          <a:pt x="72" y="160"/>
                          <a:pt x="72" y="160"/>
                          <a:pt x="72" y="160"/>
                        </a:cubicBezTo>
                        <a:cubicBezTo>
                          <a:pt x="72" y="160"/>
                          <a:pt x="72" y="160"/>
                          <a:pt x="72" y="160"/>
                        </a:cubicBezTo>
                        <a:cubicBezTo>
                          <a:pt x="72" y="164"/>
                          <a:pt x="72" y="164"/>
                          <a:pt x="72" y="164"/>
                        </a:cubicBezTo>
                        <a:cubicBezTo>
                          <a:pt x="71" y="164"/>
                          <a:pt x="71" y="164"/>
                          <a:pt x="71" y="164"/>
                        </a:cubicBezTo>
                        <a:cubicBezTo>
                          <a:pt x="71" y="164"/>
                          <a:pt x="70" y="164"/>
                          <a:pt x="70" y="165"/>
                        </a:cubicBezTo>
                        <a:cubicBezTo>
                          <a:pt x="70" y="165"/>
                          <a:pt x="70" y="165"/>
                          <a:pt x="70" y="165"/>
                        </a:cubicBezTo>
                        <a:cubicBezTo>
                          <a:pt x="70" y="165"/>
                          <a:pt x="70" y="165"/>
                          <a:pt x="70" y="165"/>
                        </a:cubicBezTo>
                        <a:cubicBezTo>
                          <a:pt x="69" y="165"/>
                          <a:pt x="69" y="165"/>
                          <a:pt x="69" y="165"/>
                        </a:cubicBezTo>
                        <a:cubicBezTo>
                          <a:pt x="67" y="166"/>
                          <a:pt x="63" y="168"/>
                          <a:pt x="60" y="169"/>
                        </a:cubicBezTo>
                        <a:cubicBezTo>
                          <a:pt x="59" y="170"/>
                          <a:pt x="58" y="171"/>
                          <a:pt x="56" y="171"/>
                        </a:cubicBezTo>
                        <a:cubicBezTo>
                          <a:pt x="54" y="172"/>
                          <a:pt x="53" y="172"/>
                          <a:pt x="52" y="174"/>
                        </a:cubicBezTo>
                        <a:cubicBezTo>
                          <a:pt x="52" y="175"/>
                          <a:pt x="51" y="176"/>
                          <a:pt x="49" y="178"/>
                        </a:cubicBezTo>
                        <a:cubicBezTo>
                          <a:pt x="49" y="178"/>
                          <a:pt x="49" y="178"/>
                          <a:pt x="49" y="178"/>
                        </a:cubicBezTo>
                        <a:cubicBezTo>
                          <a:pt x="49" y="178"/>
                          <a:pt x="48" y="178"/>
                          <a:pt x="48" y="178"/>
                        </a:cubicBezTo>
                        <a:cubicBezTo>
                          <a:pt x="48" y="178"/>
                          <a:pt x="48" y="178"/>
                          <a:pt x="48" y="179"/>
                        </a:cubicBezTo>
                        <a:cubicBezTo>
                          <a:pt x="47" y="179"/>
                          <a:pt x="47" y="179"/>
                          <a:pt x="47" y="179"/>
                        </a:cubicBezTo>
                        <a:cubicBezTo>
                          <a:pt x="47" y="179"/>
                          <a:pt x="46" y="179"/>
                          <a:pt x="46" y="179"/>
                        </a:cubicBezTo>
                        <a:cubicBezTo>
                          <a:pt x="46" y="179"/>
                          <a:pt x="46" y="179"/>
                          <a:pt x="45" y="180"/>
                        </a:cubicBezTo>
                        <a:cubicBezTo>
                          <a:pt x="45" y="180"/>
                          <a:pt x="45" y="180"/>
                          <a:pt x="44" y="180"/>
                        </a:cubicBezTo>
                        <a:cubicBezTo>
                          <a:pt x="44" y="180"/>
                          <a:pt x="44" y="180"/>
                          <a:pt x="43" y="180"/>
                        </a:cubicBezTo>
                        <a:cubicBezTo>
                          <a:pt x="43" y="180"/>
                          <a:pt x="43" y="180"/>
                          <a:pt x="43" y="180"/>
                        </a:cubicBezTo>
                        <a:cubicBezTo>
                          <a:pt x="42" y="180"/>
                          <a:pt x="42" y="180"/>
                          <a:pt x="41" y="180"/>
                        </a:cubicBezTo>
                        <a:cubicBezTo>
                          <a:pt x="40" y="180"/>
                          <a:pt x="40" y="180"/>
                          <a:pt x="40" y="180"/>
                        </a:cubicBezTo>
                        <a:cubicBezTo>
                          <a:pt x="39" y="179"/>
                          <a:pt x="38" y="179"/>
                          <a:pt x="37" y="179"/>
                        </a:cubicBezTo>
                        <a:cubicBezTo>
                          <a:pt x="36" y="179"/>
                          <a:pt x="35" y="179"/>
                          <a:pt x="33" y="182"/>
                        </a:cubicBezTo>
                        <a:cubicBezTo>
                          <a:pt x="30" y="185"/>
                          <a:pt x="29" y="185"/>
                          <a:pt x="27" y="186"/>
                        </a:cubicBezTo>
                        <a:cubicBezTo>
                          <a:pt x="27" y="186"/>
                          <a:pt x="26" y="186"/>
                          <a:pt x="26" y="187"/>
                        </a:cubicBezTo>
                        <a:cubicBezTo>
                          <a:pt x="25" y="187"/>
                          <a:pt x="24" y="188"/>
                          <a:pt x="23" y="188"/>
                        </a:cubicBezTo>
                        <a:cubicBezTo>
                          <a:pt x="21" y="188"/>
                          <a:pt x="19" y="187"/>
                          <a:pt x="18" y="186"/>
                        </a:cubicBezTo>
                        <a:cubicBezTo>
                          <a:pt x="18" y="185"/>
                          <a:pt x="17" y="185"/>
                          <a:pt x="17" y="185"/>
                        </a:cubicBezTo>
                        <a:cubicBezTo>
                          <a:pt x="16" y="185"/>
                          <a:pt x="15" y="185"/>
                          <a:pt x="15" y="186"/>
                        </a:cubicBezTo>
                        <a:cubicBezTo>
                          <a:pt x="13" y="186"/>
                          <a:pt x="12" y="187"/>
                          <a:pt x="11" y="187"/>
                        </a:cubicBezTo>
                        <a:cubicBezTo>
                          <a:pt x="10" y="187"/>
                          <a:pt x="9" y="188"/>
                          <a:pt x="9" y="188"/>
                        </a:cubicBezTo>
                        <a:cubicBezTo>
                          <a:pt x="8" y="189"/>
                          <a:pt x="7" y="191"/>
                          <a:pt x="5" y="191"/>
                        </a:cubicBezTo>
                        <a:cubicBezTo>
                          <a:pt x="4" y="191"/>
                          <a:pt x="3" y="191"/>
                          <a:pt x="3" y="192"/>
                        </a:cubicBezTo>
                        <a:cubicBezTo>
                          <a:pt x="2" y="192"/>
                          <a:pt x="2" y="192"/>
                          <a:pt x="1" y="192"/>
                        </a:cubicBezTo>
                        <a:cubicBezTo>
                          <a:pt x="1" y="192"/>
                          <a:pt x="1" y="192"/>
                          <a:pt x="1" y="192"/>
                        </a:cubicBezTo>
                        <a:cubicBezTo>
                          <a:pt x="1" y="193"/>
                          <a:pt x="1" y="194"/>
                          <a:pt x="1" y="195"/>
                        </a:cubicBezTo>
                        <a:cubicBezTo>
                          <a:pt x="1" y="195"/>
                          <a:pt x="1" y="195"/>
                          <a:pt x="1" y="196"/>
                        </a:cubicBezTo>
                        <a:cubicBezTo>
                          <a:pt x="1" y="196"/>
                          <a:pt x="0" y="197"/>
                          <a:pt x="0" y="198"/>
                        </a:cubicBezTo>
                        <a:cubicBezTo>
                          <a:pt x="0" y="198"/>
                          <a:pt x="0" y="198"/>
                          <a:pt x="0" y="198"/>
                        </a:cubicBezTo>
                        <a:cubicBezTo>
                          <a:pt x="1" y="206"/>
                          <a:pt x="1" y="206"/>
                          <a:pt x="1" y="206"/>
                        </a:cubicBezTo>
                        <a:cubicBezTo>
                          <a:pt x="5" y="207"/>
                          <a:pt x="10" y="210"/>
                          <a:pt x="12" y="213"/>
                        </a:cubicBezTo>
                        <a:cubicBezTo>
                          <a:pt x="12" y="213"/>
                          <a:pt x="12" y="214"/>
                          <a:pt x="12" y="214"/>
                        </a:cubicBezTo>
                        <a:cubicBezTo>
                          <a:pt x="13" y="215"/>
                          <a:pt x="13" y="215"/>
                          <a:pt x="13" y="216"/>
                        </a:cubicBezTo>
                        <a:cubicBezTo>
                          <a:pt x="13" y="216"/>
                          <a:pt x="13" y="216"/>
                          <a:pt x="13" y="216"/>
                        </a:cubicBezTo>
                        <a:cubicBezTo>
                          <a:pt x="13" y="216"/>
                          <a:pt x="13" y="217"/>
                          <a:pt x="13" y="217"/>
                        </a:cubicBezTo>
                        <a:cubicBezTo>
                          <a:pt x="13" y="221"/>
                          <a:pt x="14" y="226"/>
                          <a:pt x="14" y="228"/>
                        </a:cubicBezTo>
                        <a:cubicBezTo>
                          <a:pt x="15" y="229"/>
                          <a:pt x="15" y="229"/>
                          <a:pt x="15" y="229"/>
                        </a:cubicBezTo>
                        <a:cubicBezTo>
                          <a:pt x="15" y="229"/>
                          <a:pt x="15" y="229"/>
                          <a:pt x="15" y="229"/>
                        </a:cubicBezTo>
                        <a:cubicBezTo>
                          <a:pt x="16" y="230"/>
                          <a:pt x="17" y="231"/>
                          <a:pt x="18" y="232"/>
                        </a:cubicBezTo>
                        <a:cubicBezTo>
                          <a:pt x="23" y="235"/>
                          <a:pt x="25" y="236"/>
                          <a:pt x="25" y="238"/>
                        </a:cubicBezTo>
                        <a:cubicBezTo>
                          <a:pt x="25" y="239"/>
                          <a:pt x="25" y="243"/>
                          <a:pt x="29" y="245"/>
                        </a:cubicBezTo>
                        <a:cubicBezTo>
                          <a:pt x="30" y="245"/>
                          <a:pt x="32" y="246"/>
                          <a:pt x="33" y="246"/>
                        </a:cubicBezTo>
                        <a:cubicBezTo>
                          <a:pt x="33" y="247"/>
                          <a:pt x="33" y="247"/>
                          <a:pt x="34" y="247"/>
                        </a:cubicBezTo>
                        <a:cubicBezTo>
                          <a:pt x="34" y="247"/>
                          <a:pt x="35" y="248"/>
                          <a:pt x="36" y="248"/>
                        </a:cubicBezTo>
                        <a:cubicBezTo>
                          <a:pt x="36" y="248"/>
                          <a:pt x="36" y="248"/>
                          <a:pt x="36" y="248"/>
                        </a:cubicBezTo>
                        <a:cubicBezTo>
                          <a:pt x="43" y="248"/>
                          <a:pt x="43" y="248"/>
                          <a:pt x="43" y="248"/>
                        </a:cubicBezTo>
                        <a:cubicBezTo>
                          <a:pt x="43" y="248"/>
                          <a:pt x="43" y="248"/>
                          <a:pt x="43" y="248"/>
                        </a:cubicBezTo>
                        <a:cubicBezTo>
                          <a:pt x="43" y="248"/>
                          <a:pt x="43" y="248"/>
                          <a:pt x="43" y="248"/>
                        </a:cubicBezTo>
                        <a:cubicBezTo>
                          <a:pt x="43" y="248"/>
                          <a:pt x="43" y="248"/>
                          <a:pt x="43" y="248"/>
                        </a:cubicBezTo>
                        <a:cubicBezTo>
                          <a:pt x="43" y="248"/>
                          <a:pt x="43" y="248"/>
                          <a:pt x="43" y="248"/>
                        </a:cubicBezTo>
                        <a:cubicBezTo>
                          <a:pt x="43" y="248"/>
                          <a:pt x="44" y="249"/>
                          <a:pt x="44" y="249"/>
                        </a:cubicBezTo>
                        <a:cubicBezTo>
                          <a:pt x="44" y="249"/>
                          <a:pt x="45" y="249"/>
                          <a:pt x="45" y="248"/>
                        </a:cubicBezTo>
                        <a:cubicBezTo>
                          <a:pt x="45" y="248"/>
                          <a:pt x="45" y="248"/>
                          <a:pt x="45" y="248"/>
                        </a:cubicBezTo>
                        <a:cubicBezTo>
                          <a:pt x="46" y="247"/>
                          <a:pt x="46" y="247"/>
                          <a:pt x="46" y="247"/>
                        </a:cubicBezTo>
                        <a:cubicBezTo>
                          <a:pt x="47" y="247"/>
                          <a:pt x="47" y="247"/>
                          <a:pt x="47" y="246"/>
                        </a:cubicBezTo>
                        <a:cubicBezTo>
                          <a:pt x="47" y="246"/>
                          <a:pt x="48" y="246"/>
                          <a:pt x="49" y="245"/>
                        </a:cubicBezTo>
                        <a:cubicBezTo>
                          <a:pt x="49" y="245"/>
                          <a:pt x="49" y="245"/>
                          <a:pt x="49" y="245"/>
                        </a:cubicBezTo>
                        <a:cubicBezTo>
                          <a:pt x="50" y="245"/>
                          <a:pt x="50" y="245"/>
                          <a:pt x="51" y="244"/>
                        </a:cubicBezTo>
                        <a:cubicBezTo>
                          <a:pt x="51" y="244"/>
                          <a:pt x="51" y="244"/>
                          <a:pt x="51" y="244"/>
                        </a:cubicBezTo>
                        <a:cubicBezTo>
                          <a:pt x="52" y="244"/>
                          <a:pt x="52" y="244"/>
                          <a:pt x="53" y="243"/>
                        </a:cubicBezTo>
                        <a:cubicBezTo>
                          <a:pt x="53" y="243"/>
                          <a:pt x="53" y="243"/>
                          <a:pt x="53" y="243"/>
                        </a:cubicBezTo>
                        <a:cubicBezTo>
                          <a:pt x="54" y="243"/>
                          <a:pt x="54" y="243"/>
                          <a:pt x="55" y="243"/>
                        </a:cubicBezTo>
                        <a:cubicBezTo>
                          <a:pt x="55" y="243"/>
                          <a:pt x="55" y="243"/>
                          <a:pt x="55" y="243"/>
                        </a:cubicBezTo>
                        <a:cubicBezTo>
                          <a:pt x="56" y="243"/>
                          <a:pt x="57" y="243"/>
                          <a:pt x="57" y="243"/>
                        </a:cubicBezTo>
                        <a:cubicBezTo>
                          <a:pt x="58" y="243"/>
                          <a:pt x="58" y="243"/>
                          <a:pt x="58" y="243"/>
                        </a:cubicBezTo>
                        <a:cubicBezTo>
                          <a:pt x="62" y="243"/>
                          <a:pt x="69" y="248"/>
                          <a:pt x="71" y="252"/>
                        </a:cubicBezTo>
                        <a:cubicBezTo>
                          <a:pt x="72" y="254"/>
                          <a:pt x="73" y="255"/>
                          <a:pt x="72" y="256"/>
                        </a:cubicBezTo>
                        <a:cubicBezTo>
                          <a:pt x="71" y="259"/>
                          <a:pt x="64" y="270"/>
                          <a:pt x="60" y="271"/>
                        </a:cubicBezTo>
                        <a:cubicBezTo>
                          <a:pt x="59" y="271"/>
                          <a:pt x="58" y="271"/>
                          <a:pt x="58" y="271"/>
                        </a:cubicBezTo>
                        <a:cubicBezTo>
                          <a:pt x="57" y="271"/>
                          <a:pt x="57" y="271"/>
                          <a:pt x="57" y="271"/>
                        </a:cubicBezTo>
                        <a:cubicBezTo>
                          <a:pt x="57" y="271"/>
                          <a:pt x="56" y="271"/>
                          <a:pt x="56" y="271"/>
                        </a:cubicBezTo>
                        <a:cubicBezTo>
                          <a:pt x="56" y="272"/>
                          <a:pt x="56" y="273"/>
                          <a:pt x="56" y="273"/>
                        </a:cubicBezTo>
                        <a:cubicBezTo>
                          <a:pt x="56" y="274"/>
                          <a:pt x="57" y="276"/>
                          <a:pt x="58" y="277"/>
                        </a:cubicBezTo>
                        <a:cubicBezTo>
                          <a:pt x="59" y="279"/>
                          <a:pt x="61" y="280"/>
                          <a:pt x="62" y="282"/>
                        </a:cubicBezTo>
                        <a:cubicBezTo>
                          <a:pt x="63" y="284"/>
                          <a:pt x="63" y="286"/>
                          <a:pt x="62" y="287"/>
                        </a:cubicBezTo>
                        <a:cubicBezTo>
                          <a:pt x="60" y="290"/>
                          <a:pt x="55" y="291"/>
                          <a:pt x="52" y="289"/>
                        </a:cubicBezTo>
                        <a:cubicBezTo>
                          <a:pt x="52" y="289"/>
                          <a:pt x="52" y="289"/>
                          <a:pt x="52" y="289"/>
                        </a:cubicBezTo>
                        <a:cubicBezTo>
                          <a:pt x="52" y="289"/>
                          <a:pt x="52" y="290"/>
                          <a:pt x="52" y="291"/>
                        </a:cubicBezTo>
                        <a:cubicBezTo>
                          <a:pt x="53" y="292"/>
                          <a:pt x="53" y="294"/>
                          <a:pt x="54" y="296"/>
                        </a:cubicBezTo>
                        <a:cubicBezTo>
                          <a:pt x="54" y="297"/>
                          <a:pt x="54" y="299"/>
                          <a:pt x="55" y="299"/>
                        </a:cubicBezTo>
                        <a:cubicBezTo>
                          <a:pt x="57" y="299"/>
                          <a:pt x="59" y="301"/>
                          <a:pt x="60" y="303"/>
                        </a:cubicBezTo>
                        <a:cubicBezTo>
                          <a:pt x="61" y="304"/>
                          <a:pt x="63" y="306"/>
                          <a:pt x="64" y="306"/>
                        </a:cubicBezTo>
                        <a:cubicBezTo>
                          <a:pt x="68" y="306"/>
                          <a:pt x="71" y="310"/>
                          <a:pt x="72" y="312"/>
                        </a:cubicBezTo>
                        <a:cubicBezTo>
                          <a:pt x="73" y="312"/>
                          <a:pt x="73" y="313"/>
                          <a:pt x="73" y="313"/>
                        </a:cubicBezTo>
                        <a:cubicBezTo>
                          <a:pt x="73" y="313"/>
                          <a:pt x="74" y="313"/>
                          <a:pt x="74" y="313"/>
                        </a:cubicBezTo>
                        <a:cubicBezTo>
                          <a:pt x="74" y="314"/>
                          <a:pt x="75" y="314"/>
                          <a:pt x="75" y="314"/>
                        </a:cubicBezTo>
                        <a:cubicBezTo>
                          <a:pt x="75" y="314"/>
                          <a:pt x="75" y="314"/>
                          <a:pt x="75" y="314"/>
                        </a:cubicBezTo>
                        <a:cubicBezTo>
                          <a:pt x="75" y="315"/>
                          <a:pt x="76" y="315"/>
                          <a:pt x="76" y="315"/>
                        </a:cubicBezTo>
                        <a:cubicBezTo>
                          <a:pt x="76" y="315"/>
                          <a:pt x="76" y="316"/>
                          <a:pt x="76" y="316"/>
                        </a:cubicBezTo>
                        <a:cubicBezTo>
                          <a:pt x="77" y="316"/>
                          <a:pt x="77" y="316"/>
                          <a:pt x="77" y="317"/>
                        </a:cubicBezTo>
                        <a:cubicBezTo>
                          <a:pt x="77" y="317"/>
                          <a:pt x="77" y="317"/>
                          <a:pt x="77" y="317"/>
                        </a:cubicBezTo>
                        <a:cubicBezTo>
                          <a:pt x="77" y="317"/>
                          <a:pt x="77" y="317"/>
                          <a:pt x="77" y="317"/>
                        </a:cubicBezTo>
                        <a:cubicBezTo>
                          <a:pt x="77" y="317"/>
                          <a:pt x="77" y="317"/>
                          <a:pt x="77" y="317"/>
                        </a:cubicBezTo>
                        <a:cubicBezTo>
                          <a:pt x="78" y="317"/>
                          <a:pt x="78" y="317"/>
                          <a:pt x="78" y="317"/>
                        </a:cubicBezTo>
                        <a:cubicBezTo>
                          <a:pt x="79" y="317"/>
                          <a:pt x="79" y="317"/>
                          <a:pt x="79" y="317"/>
                        </a:cubicBezTo>
                        <a:cubicBezTo>
                          <a:pt x="79" y="317"/>
                          <a:pt x="79" y="317"/>
                          <a:pt x="79" y="317"/>
                        </a:cubicBezTo>
                        <a:cubicBezTo>
                          <a:pt x="80" y="316"/>
                          <a:pt x="80" y="316"/>
                          <a:pt x="80" y="316"/>
                        </a:cubicBezTo>
                        <a:cubicBezTo>
                          <a:pt x="80" y="316"/>
                          <a:pt x="80" y="316"/>
                          <a:pt x="80" y="316"/>
                        </a:cubicBezTo>
                        <a:cubicBezTo>
                          <a:pt x="81" y="315"/>
                          <a:pt x="82" y="314"/>
                          <a:pt x="85" y="314"/>
                        </a:cubicBezTo>
                        <a:cubicBezTo>
                          <a:pt x="87" y="314"/>
                          <a:pt x="90" y="315"/>
                          <a:pt x="93" y="317"/>
                        </a:cubicBezTo>
                        <a:cubicBezTo>
                          <a:pt x="94" y="319"/>
                          <a:pt x="100" y="323"/>
                          <a:pt x="105" y="326"/>
                        </a:cubicBezTo>
                        <a:cubicBezTo>
                          <a:pt x="109" y="329"/>
                          <a:pt x="113" y="332"/>
                          <a:pt x="115" y="334"/>
                        </a:cubicBezTo>
                        <a:cubicBezTo>
                          <a:pt x="120" y="338"/>
                          <a:pt x="132" y="342"/>
                          <a:pt x="136" y="342"/>
                        </a:cubicBezTo>
                        <a:cubicBezTo>
                          <a:pt x="136" y="342"/>
                          <a:pt x="136" y="342"/>
                          <a:pt x="136" y="342"/>
                        </a:cubicBezTo>
                        <a:cubicBezTo>
                          <a:pt x="138" y="342"/>
                          <a:pt x="140" y="343"/>
                          <a:pt x="142" y="343"/>
                        </a:cubicBezTo>
                        <a:cubicBezTo>
                          <a:pt x="145" y="344"/>
                          <a:pt x="147" y="345"/>
                          <a:pt x="150" y="345"/>
                        </a:cubicBezTo>
                        <a:cubicBezTo>
                          <a:pt x="151" y="345"/>
                          <a:pt x="151" y="345"/>
                          <a:pt x="151" y="345"/>
                        </a:cubicBezTo>
                        <a:cubicBezTo>
                          <a:pt x="152" y="345"/>
                          <a:pt x="152" y="345"/>
                          <a:pt x="153" y="345"/>
                        </a:cubicBezTo>
                        <a:cubicBezTo>
                          <a:pt x="153" y="345"/>
                          <a:pt x="153" y="344"/>
                          <a:pt x="154" y="344"/>
                        </a:cubicBezTo>
                        <a:cubicBezTo>
                          <a:pt x="154" y="344"/>
                          <a:pt x="155" y="344"/>
                          <a:pt x="155" y="343"/>
                        </a:cubicBezTo>
                        <a:cubicBezTo>
                          <a:pt x="156" y="342"/>
                          <a:pt x="157" y="341"/>
                          <a:pt x="158" y="341"/>
                        </a:cubicBezTo>
                        <a:cubicBezTo>
                          <a:pt x="159" y="341"/>
                          <a:pt x="160" y="342"/>
                          <a:pt x="161" y="343"/>
                        </a:cubicBezTo>
                        <a:cubicBezTo>
                          <a:pt x="161" y="343"/>
                          <a:pt x="161" y="344"/>
                          <a:pt x="162" y="344"/>
                        </a:cubicBezTo>
                        <a:cubicBezTo>
                          <a:pt x="162" y="344"/>
                          <a:pt x="162" y="345"/>
                          <a:pt x="162" y="345"/>
                        </a:cubicBezTo>
                        <a:cubicBezTo>
                          <a:pt x="162" y="345"/>
                          <a:pt x="162" y="346"/>
                          <a:pt x="162" y="346"/>
                        </a:cubicBezTo>
                        <a:cubicBezTo>
                          <a:pt x="162" y="346"/>
                          <a:pt x="162" y="346"/>
                          <a:pt x="162" y="346"/>
                        </a:cubicBezTo>
                        <a:cubicBezTo>
                          <a:pt x="163" y="347"/>
                          <a:pt x="163" y="347"/>
                          <a:pt x="163" y="348"/>
                        </a:cubicBezTo>
                        <a:cubicBezTo>
                          <a:pt x="163" y="348"/>
                          <a:pt x="163" y="348"/>
                          <a:pt x="163" y="348"/>
                        </a:cubicBezTo>
                        <a:cubicBezTo>
                          <a:pt x="163" y="347"/>
                          <a:pt x="164" y="346"/>
                          <a:pt x="164" y="346"/>
                        </a:cubicBezTo>
                        <a:cubicBezTo>
                          <a:pt x="164" y="346"/>
                          <a:pt x="164" y="346"/>
                          <a:pt x="164" y="346"/>
                        </a:cubicBezTo>
                        <a:cubicBezTo>
                          <a:pt x="165" y="345"/>
                          <a:pt x="165" y="345"/>
                          <a:pt x="166" y="344"/>
                        </a:cubicBezTo>
                        <a:cubicBezTo>
                          <a:pt x="166" y="344"/>
                          <a:pt x="166" y="344"/>
                          <a:pt x="166" y="344"/>
                        </a:cubicBezTo>
                        <a:cubicBezTo>
                          <a:pt x="166" y="344"/>
                          <a:pt x="167" y="343"/>
                          <a:pt x="167" y="343"/>
                        </a:cubicBezTo>
                        <a:cubicBezTo>
                          <a:pt x="167" y="343"/>
                          <a:pt x="167" y="343"/>
                          <a:pt x="167" y="343"/>
                        </a:cubicBezTo>
                        <a:cubicBezTo>
                          <a:pt x="168" y="343"/>
                          <a:pt x="168" y="343"/>
                          <a:pt x="169" y="343"/>
                        </a:cubicBezTo>
                        <a:cubicBezTo>
                          <a:pt x="169" y="342"/>
                          <a:pt x="170" y="342"/>
                          <a:pt x="170" y="342"/>
                        </a:cubicBezTo>
                        <a:cubicBezTo>
                          <a:pt x="173" y="339"/>
                          <a:pt x="176" y="340"/>
                          <a:pt x="182" y="343"/>
                        </a:cubicBezTo>
                        <a:cubicBezTo>
                          <a:pt x="183" y="343"/>
                          <a:pt x="184" y="343"/>
                          <a:pt x="185" y="343"/>
                        </a:cubicBezTo>
                        <a:cubicBezTo>
                          <a:pt x="186" y="343"/>
                          <a:pt x="187" y="343"/>
                          <a:pt x="187" y="343"/>
                        </a:cubicBezTo>
                        <a:cubicBezTo>
                          <a:pt x="188" y="343"/>
                          <a:pt x="189" y="343"/>
                          <a:pt x="189" y="343"/>
                        </a:cubicBezTo>
                        <a:cubicBezTo>
                          <a:pt x="189" y="343"/>
                          <a:pt x="190" y="343"/>
                          <a:pt x="190" y="343"/>
                        </a:cubicBezTo>
                        <a:cubicBezTo>
                          <a:pt x="190" y="343"/>
                          <a:pt x="191" y="344"/>
                          <a:pt x="191" y="344"/>
                        </a:cubicBezTo>
                        <a:cubicBezTo>
                          <a:pt x="191" y="344"/>
                          <a:pt x="192" y="344"/>
                          <a:pt x="192" y="344"/>
                        </a:cubicBezTo>
                        <a:cubicBezTo>
                          <a:pt x="192" y="344"/>
                          <a:pt x="193" y="345"/>
                          <a:pt x="193" y="345"/>
                        </a:cubicBezTo>
                        <a:cubicBezTo>
                          <a:pt x="193" y="345"/>
                          <a:pt x="193" y="345"/>
                          <a:pt x="194" y="345"/>
                        </a:cubicBezTo>
                        <a:cubicBezTo>
                          <a:pt x="194" y="346"/>
                          <a:pt x="194" y="346"/>
                          <a:pt x="194" y="346"/>
                        </a:cubicBezTo>
                        <a:cubicBezTo>
                          <a:pt x="195" y="346"/>
                          <a:pt x="195" y="346"/>
                          <a:pt x="195" y="346"/>
                        </a:cubicBezTo>
                        <a:cubicBezTo>
                          <a:pt x="196" y="345"/>
                          <a:pt x="196" y="345"/>
                          <a:pt x="196" y="345"/>
                        </a:cubicBezTo>
                        <a:cubicBezTo>
                          <a:pt x="196" y="345"/>
                          <a:pt x="196" y="345"/>
                          <a:pt x="196" y="345"/>
                        </a:cubicBezTo>
                        <a:cubicBezTo>
                          <a:pt x="197" y="345"/>
                          <a:pt x="198" y="345"/>
                          <a:pt x="198" y="345"/>
                        </a:cubicBezTo>
                        <a:cubicBezTo>
                          <a:pt x="198" y="345"/>
                          <a:pt x="199" y="343"/>
                          <a:pt x="200" y="343"/>
                        </a:cubicBezTo>
                        <a:cubicBezTo>
                          <a:pt x="200" y="342"/>
                          <a:pt x="201" y="341"/>
                          <a:pt x="202" y="341"/>
                        </a:cubicBezTo>
                        <a:cubicBezTo>
                          <a:pt x="202" y="340"/>
                          <a:pt x="203" y="339"/>
                          <a:pt x="203" y="339"/>
                        </a:cubicBezTo>
                        <a:cubicBezTo>
                          <a:pt x="204" y="337"/>
                          <a:pt x="205" y="335"/>
                          <a:pt x="208" y="336"/>
                        </a:cubicBezTo>
                        <a:cubicBezTo>
                          <a:pt x="208" y="336"/>
                          <a:pt x="208" y="335"/>
                          <a:pt x="208" y="335"/>
                        </a:cubicBezTo>
                        <a:cubicBezTo>
                          <a:pt x="209" y="335"/>
                          <a:pt x="210" y="335"/>
                          <a:pt x="210" y="334"/>
                        </a:cubicBezTo>
                        <a:cubicBezTo>
                          <a:pt x="211" y="333"/>
                          <a:pt x="213" y="332"/>
                          <a:pt x="215" y="331"/>
                        </a:cubicBezTo>
                        <a:cubicBezTo>
                          <a:pt x="215" y="330"/>
                          <a:pt x="216" y="330"/>
                          <a:pt x="216" y="330"/>
                        </a:cubicBezTo>
                        <a:cubicBezTo>
                          <a:pt x="220" y="328"/>
                          <a:pt x="224" y="328"/>
                          <a:pt x="227" y="329"/>
                        </a:cubicBezTo>
                        <a:cubicBezTo>
                          <a:pt x="228" y="329"/>
                          <a:pt x="229" y="329"/>
                          <a:pt x="230" y="329"/>
                        </a:cubicBezTo>
                        <a:cubicBezTo>
                          <a:pt x="232" y="328"/>
                          <a:pt x="234" y="327"/>
                          <a:pt x="235" y="327"/>
                        </a:cubicBezTo>
                        <a:cubicBezTo>
                          <a:pt x="237" y="327"/>
                          <a:pt x="239" y="328"/>
                          <a:pt x="239" y="330"/>
                        </a:cubicBezTo>
                        <a:cubicBezTo>
                          <a:pt x="239" y="330"/>
                          <a:pt x="240" y="332"/>
                          <a:pt x="240" y="333"/>
                        </a:cubicBezTo>
                        <a:cubicBezTo>
                          <a:pt x="241" y="334"/>
                          <a:pt x="242" y="335"/>
                          <a:pt x="243" y="337"/>
                        </a:cubicBezTo>
                        <a:cubicBezTo>
                          <a:pt x="243" y="337"/>
                          <a:pt x="243" y="337"/>
                          <a:pt x="243" y="337"/>
                        </a:cubicBezTo>
                        <a:cubicBezTo>
                          <a:pt x="244" y="338"/>
                          <a:pt x="244" y="338"/>
                          <a:pt x="244" y="338"/>
                        </a:cubicBezTo>
                        <a:cubicBezTo>
                          <a:pt x="244" y="338"/>
                          <a:pt x="244" y="338"/>
                          <a:pt x="245" y="338"/>
                        </a:cubicBezTo>
                        <a:cubicBezTo>
                          <a:pt x="245" y="338"/>
                          <a:pt x="245" y="338"/>
                          <a:pt x="245" y="338"/>
                        </a:cubicBezTo>
                        <a:cubicBezTo>
                          <a:pt x="245" y="338"/>
                          <a:pt x="246" y="338"/>
                          <a:pt x="246" y="339"/>
                        </a:cubicBezTo>
                        <a:cubicBezTo>
                          <a:pt x="246" y="339"/>
                          <a:pt x="246" y="339"/>
                          <a:pt x="247" y="339"/>
                        </a:cubicBezTo>
                        <a:cubicBezTo>
                          <a:pt x="247" y="339"/>
                          <a:pt x="247" y="339"/>
                          <a:pt x="247" y="339"/>
                        </a:cubicBezTo>
                        <a:cubicBezTo>
                          <a:pt x="247" y="339"/>
                          <a:pt x="247" y="339"/>
                          <a:pt x="247" y="339"/>
                        </a:cubicBezTo>
                        <a:cubicBezTo>
                          <a:pt x="248" y="339"/>
                          <a:pt x="248" y="338"/>
                          <a:pt x="248" y="338"/>
                        </a:cubicBezTo>
                        <a:cubicBezTo>
                          <a:pt x="249" y="338"/>
                          <a:pt x="251" y="337"/>
                          <a:pt x="252" y="337"/>
                        </a:cubicBezTo>
                        <a:cubicBezTo>
                          <a:pt x="255" y="337"/>
                          <a:pt x="259" y="340"/>
                          <a:pt x="259" y="343"/>
                        </a:cubicBezTo>
                        <a:cubicBezTo>
                          <a:pt x="259" y="347"/>
                          <a:pt x="259" y="347"/>
                          <a:pt x="260" y="347"/>
                        </a:cubicBezTo>
                        <a:cubicBezTo>
                          <a:pt x="263" y="347"/>
                          <a:pt x="266" y="348"/>
                          <a:pt x="266" y="355"/>
                        </a:cubicBezTo>
                        <a:cubicBezTo>
                          <a:pt x="266" y="356"/>
                          <a:pt x="266" y="357"/>
                          <a:pt x="266" y="359"/>
                        </a:cubicBezTo>
                        <a:cubicBezTo>
                          <a:pt x="266" y="363"/>
                          <a:pt x="267" y="368"/>
                          <a:pt x="263" y="373"/>
                        </a:cubicBezTo>
                        <a:cubicBezTo>
                          <a:pt x="258" y="378"/>
                          <a:pt x="254" y="385"/>
                          <a:pt x="254" y="387"/>
                        </a:cubicBezTo>
                        <a:cubicBezTo>
                          <a:pt x="254" y="388"/>
                          <a:pt x="254" y="389"/>
                          <a:pt x="254" y="390"/>
                        </a:cubicBezTo>
                        <a:cubicBezTo>
                          <a:pt x="255" y="390"/>
                          <a:pt x="257" y="390"/>
                          <a:pt x="258" y="390"/>
                        </a:cubicBezTo>
                        <a:cubicBezTo>
                          <a:pt x="260" y="390"/>
                          <a:pt x="265" y="391"/>
                          <a:pt x="266" y="393"/>
                        </a:cubicBezTo>
                        <a:cubicBezTo>
                          <a:pt x="266" y="394"/>
                          <a:pt x="266" y="395"/>
                          <a:pt x="266" y="396"/>
                        </a:cubicBezTo>
                        <a:cubicBezTo>
                          <a:pt x="266" y="396"/>
                          <a:pt x="266" y="399"/>
                          <a:pt x="267" y="401"/>
                        </a:cubicBezTo>
                        <a:cubicBezTo>
                          <a:pt x="267" y="402"/>
                          <a:pt x="268" y="402"/>
                          <a:pt x="268" y="402"/>
                        </a:cubicBezTo>
                        <a:cubicBezTo>
                          <a:pt x="270" y="402"/>
                          <a:pt x="272" y="403"/>
                          <a:pt x="273" y="405"/>
                        </a:cubicBezTo>
                        <a:cubicBezTo>
                          <a:pt x="274" y="406"/>
                          <a:pt x="275" y="407"/>
                          <a:pt x="274" y="410"/>
                        </a:cubicBezTo>
                        <a:cubicBezTo>
                          <a:pt x="274" y="410"/>
                          <a:pt x="274" y="410"/>
                          <a:pt x="274" y="410"/>
                        </a:cubicBezTo>
                        <a:cubicBezTo>
                          <a:pt x="273" y="411"/>
                          <a:pt x="273" y="411"/>
                          <a:pt x="273" y="411"/>
                        </a:cubicBezTo>
                        <a:cubicBezTo>
                          <a:pt x="273" y="412"/>
                          <a:pt x="272" y="414"/>
                          <a:pt x="272" y="414"/>
                        </a:cubicBezTo>
                        <a:cubicBezTo>
                          <a:pt x="275" y="414"/>
                          <a:pt x="278" y="415"/>
                          <a:pt x="279" y="416"/>
                        </a:cubicBezTo>
                        <a:cubicBezTo>
                          <a:pt x="280" y="417"/>
                          <a:pt x="280" y="418"/>
                          <a:pt x="280" y="420"/>
                        </a:cubicBezTo>
                        <a:cubicBezTo>
                          <a:pt x="280" y="420"/>
                          <a:pt x="280" y="421"/>
                          <a:pt x="280" y="421"/>
                        </a:cubicBezTo>
                        <a:cubicBezTo>
                          <a:pt x="281" y="422"/>
                          <a:pt x="282" y="422"/>
                          <a:pt x="282" y="422"/>
                        </a:cubicBezTo>
                        <a:cubicBezTo>
                          <a:pt x="283" y="422"/>
                          <a:pt x="284" y="422"/>
                          <a:pt x="284" y="421"/>
                        </a:cubicBezTo>
                        <a:cubicBezTo>
                          <a:pt x="285" y="421"/>
                          <a:pt x="286" y="421"/>
                          <a:pt x="286" y="421"/>
                        </a:cubicBezTo>
                        <a:cubicBezTo>
                          <a:pt x="287" y="420"/>
                          <a:pt x="288" y="420"/>
                          <a:pt x="289" y="420"/>
                        </a:cubicBezTo>
                        <a:cubicBezTo>
                          <a:pt x="290" y="420"/>
                          <a:pt x="290" y="420"/>
                          <a:pt x="290" y="420"/>
                        </a:cubicBezTo>
                        <a:cubicBezTo>
                          <a:pt x="290" y="420"/>
                          <a:pt x="290" y="420"/>
                          <a:pt x="291" y="420"/>
                        </a:cubicBezTo>
                        <a:cubicBezTo>
                          <a:pt x="291" y="420"/>
                          <a:pt x="291" y="420"/>
                          <a:pt x="291" y="420"/>
                        </a:cubicBezTo>
                        <a:cubicBezTo>
                          <a:pt x="291" y="420"/>
                          <a:pt x="291" y="420"/>
                          <a:pt x="291" y="420"/>
                        </a:cubicBezTo>
                        <a:cubicBezTo>
                          <a:pt x="293" y="421"/>
                          <a:pt x="293" y="422"/>
                          <a:pt x="294" y="423"/>
                        </a:cubicBezTo>
                        <a:cubicBezTo>
                          <a:pt x="295" y="424"/>
                          <a:pt x="295" y="425"/>
                          <a:pt x="296" y="425"/>
                        </a:cubicBezTo>
                        <a:cubicBezTo>
                          <a:pt x="296" y="424"/>
                          <a:pt x="295" y="421"/>
                          <a:pt x="295" y="420"/>
                        </a:cubicBezTo>
                        <a:cubicBezTo>
                          <a:pt x="293" y="418"/>
                          <a:pt x="294" y="415"/>
                          <a:pt x="295" y="413"/>
                        </a:cubicBezTo>
                        <a:cubicBezTo>
                          <a:pt x="295" y="411"/>
                          <a:pt x="297" y="411"/>
                          <a:pt x="298" y="411"/>
                        </a:cubicBezTo>
                        <a:cubicBezTo>
                          <a:pt x="298" y="411"/>
                          <a:pt x="299" y="411"/>
                          <a:pt x="299" y="411"/>
                        </a:cubicBezTo>
                        <a:cubicBezTo>
                          <a:pt x="300" y="411"/>
                          <a:pt x="301" y="411"/>
                          <a:pt x="301" y="411"/>
                        </a:cubicBezTo>
                        <a:cubicBezTo>
                          <a:pt x="301" y="411"/>
                          <a:pt x="301" y="411"/>
                          <a:pt x="302" y="411"/>
                        </a:cubicBezTo>
                        <a:cubicBezTo>
                          <a:pt x="302" y="410"/>
                          <a:pt x="302" y="410"/>
                          <a:pt x="303" y="410"/>
                        </a:cubicBezTo>
                        <a:cubicBezTo>
                          <a:pt x="303" y="410"/>
                          <a:pt x="303" y="410"/>
                          <a:pt x="303" y="410"/>
                        </a:cubicBezTo>
                        <a:cubicBezTo>
                          <a:pt x="303" y="410"/>
                          <a:pt x="304" y="409"/>
                          <a:pt x="304" y="409"/>
                        </a:cubicBezTo>
                        <a:cubicBezTo>
                          <a:pt x="304" y="409"/>
                          <a:pt x="304" y="409"/>
                          <a:pt x="304" y="409"/>
                        </a:cubicBezTo>
                        <a:cubicBezTo>
                          <a:pt x="304" y="409"/>
                          <a:pt x="304" y="408"/>
                          <a:pt x="305" y="408"/>
                        </a:cubicBezTo>
                        <a:cubicBezTo>
                          <a:pt x="305" y="408"/>
                          <a:pt x="305" y="408"/>
                          <a:pt x="306" y="407"/>
                        </a:cubicBezTo>
                        <a:cubicBezTo>
                          <a:pt x="306" y="407"/>
                          <a:pt x="307" y="407"/>
                          <a:pt x="307" y="407"/>
                        </a:cubicBezTo>
                        <a:cubicBezTo>
                          <a:pt x="308" y="407"/>
                          <a:pt x="310" y="408"/>
                          <a:pt x="310" y="408"/>
                        </a:cubicBezTo>
                        <a:cubicBezTo>
                          <a:pt x="311" y="408"/>
                          <a:pt x="312" y="408"/>
                          <a:pt x="312" y="408"/>
                        </a:cubicBezTo>
                        <a:cubicBezTo>
                          <a:pt x="313" y="407"/>
                          <a:pt x="314" y="406"/>
                          <a:pt x="316" y="406"/>
                        </a:cubicBezTo>
                        <a:cubicBezTo>
                          <a:pt x="317" y="406"/>
                          <a:pt x="318" y="407"/>
                          <a:pt x="319" y="407"/>
                        </a:cubicBezTo>
                        <a:cubicBezTo>
                          <a:pt x="320" y="408"/>
                          <a:pt x="322" y="408"/>
                          <a:pt x="323" y="407"/>
                        </a:cubicBezTo>
                        <a:cubicBezTo>
                          <a:pt x="325" y="406"/>
                          <a:pt x="328" y="406"/>
                          <a:pt x="329" y="407"/>
                        </a:cubicBezTo>
                        <a:cubicBezTo>
                          <a:pt x="329" y="407"/>
                          <a:pt x="329" y="407"/>
                          <a:pt x="330" y="407"/>
                        </a:cubicBezTo>
                        <a:cubicBezTo>
                          <a:pt x="330" y="407"/>
                          <a:pt x="330" y="407"/>
                          <a:pt x="330" y="407"/>
                        </a:cubicBezTo>
                        <a:cubicBezTo>
                          <a:pt x="331" y="404"/>
                          <a:pt x="337" y="400"/>
                          <a:pt x="340" y="400"/>
                        </a:cubicBezTo>
                        <a:cubicBezTo>
                          <a:pt x="341" y="400"/>
                          <a:pt x="341" y="400"/>
                          <a:pt x="342" y="401"/>
                        </a:cubicBezTo>
                        <a:cubicBezTo>
                          <a:pt x="342" y="401"/>
                          <a:pt x="342" y="401"/>
                          <a:pt x="343" y="402"/>
                        </a:cubicBezTo>
                        <a:cubicBezTo>
                          <a:pt x="344" y="403"/>
                          <a:pt x="345" y="404"/>
                          <a:pt x="350" y="405"/>
                        </a:cubicBezTo>
                        <a:cubicBezTo>
                          <a:pt x="352" y="405"/>
                          <a:pt x="354" y="406"/>
                          <a:pt x="355" y="408"/>
                        </a:cubicBezTo>
                        <a:cubicBezTo>
                          <a:pt x="356" y="409"/>
                          <a:pt x="356" y="411"/>
                          <a:pt x="355" y="412"/>
                        </a:cubicBezTo>
                        <a:cubicBezTo>
                          <a:pt x="355" y="413"/>
                          <a:pt x="355" y="413"/>
                          <a:pt x="355" y="414"/>
                        </a:cubicBezTo>
                        <a:cubicBezTo>
                          <a:pt x="355" y="415"/>
                          <a:pt x="362" y="420"/>
                          <a:pt x="364" y="420"/>
                        </a:cubicBezTo>
                        <a:cubicBezTo>
                          <a:pt x="365" y="420"/>
                          <a:pt x="365" y="420"/>
                          <a:pt x="365" y="421"/>
                        </a:cubicBezTo>
                        <a:cubicBezTo>
                          <a:pt x="365" y="421"/>
                          <a:pt x="365" y="421"/>
                          <a:pt x="366" y="421"/>
                        </a:cubicBezTo>
                        <a:cubicBezTo>
                          <a:pt x="366" y="421"/>
                          <a:pt x="366" y="421"/>
                          <a:pt x="367" y="422"/>
                        </a:cubicBezTo>
                        <a:cubicBezTo>
                          <a:pt x="367" y="422"/>
                          <a:pt x="367" y="422"/>
                          <a:pt x="367" y="422"/>
                        </a:cubicBezTo>
                        <a:cubicBezTo>
                          <a:pt x="367" y="422"/>
                          <a:pt x="368" y="422"/>
                          <a:pt x="369" y="422"/>
                        </a:cubicBezTo>
                        <a:cubicBezTo>
                          <a:pt x="370" y="422"/>
                          <a:pt x="370" y="422"/>
                          <a:pt x="370" y="422"/>
                        </a:cubicBezTo>
                        <a:cubicBezTo>
                          <a:pt x="371" y="422"/>
                          <a:pt x="371" y="421"/>
                          <a:pt x="371" y="421"/>
                        </a:cubicBezTo>
                        <a:cubicBezTo>
                          <a:pt x="372" y="419"/>
                          <a:pt x="374" y="418"/>
                          <a:pt x="376" y="418"/>
                        </a:cubicBezTo>
                        <a:cubicBezTo>
                          <a:pt x="378" y="418"/>
                          <a:pt x="380" y="419"/>
                          <a:pt x="381" y="421"/>
                        </a:cubicBezTo>
                        <a:cubicBezTo>
                          <a:pt x="381" y="422"/>
                          <a:pt x="382" y="422"/>
                          <a:pt x="382" y="422"/>
                        </a:cubicBezTo>
                        <a:cubicBezTo>
                          <a:pt x="382" y="422"/>
                          <a:pt x="383" y="422"/>
                          <a:pt x="384" y="421"/>
                        </a:cubicBezTo>
                        <a:cubicBezTo>
                          <a:pt x="385" y="420"/>
                          <a:pt x="386" y="420"/>
                          <a:pt x="387" y="420"/>
                        </a:cubicBezTo>
                        <a:cubicBezTo>
                          <a:pt x="389" y="420"/>
                          <a:pt x="391" y="421"/>
                          <a:pt x="391" y="423"/>
                        </a:cubicBezTo>
                        <a:cubicBezTo>
                          <a:pt x="392" y="424"/>
                          <a:pt x="392" y="427"/>
                          <a:pt x="390" y="429"/>
                        </a:cubicBezTo>
                        <a:cubicBezTo>
                          <a:pt x="390" y="429"/>
                          <a:pt x="390" y="429"/>
                          <a:pt x="390" y="429"/>
                        </a:cubicBezTo>
                        <a:cubicBezTo>
                          <a:pt x="390" y="431"/>
                          <a:pt x="391" y="434"/>
                          <a:pt x="392" y="435"/>
                        </a:cubicBezTo>
                        <a:cubicBezTo>
                          <a:pt x="393" y="435"/>
                          <a:pt x="393" y="434"/>
                          <a:pt x="392" y="433"/>
                        </a:cubicBezTo>
                        <a:cubicBezTo>
                          <a:pt x="391" y="428"/>
                          <a:pt x="398" y="424"/>
                          <a:pt x="409" y="421"/>
                        </a:cubicBezTo>
                        <a:cubicBezTo>
                          <a:pt x="419" y="417"/>
                          <a:pt x="429" y="411"/>
                          <a:pt x="430" y="409"/>
                        </a:cubicBezTo>
                        <a:cubicBezTo>
                          <a:pt x="430" y="408"/>
                          <a:pt x="431" y="407"/>
                          <a:pt x="433" y="407"/>
                        </a:cubicBezTo>
                        <a:cubicBezTo>
                          <a:pt x="433" y="407"/>
                          <a:pt x="434" y="408"/>
                          <a:pt x="436" y="408"/>
                        </a:cubicBezTo>
                        <a:cubicBezTo>
                          <a:pt x="438" y="409"/>
                          <a:pt x="441" y="409"/>
                          <a:pt x="442" y="408"/>
                        </a:cubicBezTo>
                        <a:cubicBezTo>
                          <a:pt x="445" y="406"/>
                          <a:pt x="454" y="405"/>
                          <a:pt x="461" y="405"/>
                        </a:cubicBezTo>
                        <a:cubicBezTo>
                          <a:pt x="462" y="405"/>
                          <a:pt x="462" y="405"/>
                          <a:pt x="462" y="405"/>
                        </a:cubicBezTo>
                        <a:cubicBezTo>
                          <a:pt x="463" y="405"/>
                          <a:pt x="464" y="405"/>
                          <a:pt x="465" y="403"/>
                        </a:cubicBezTo>
                        <a:cubicBezTo>
                          <a:pt x="465" y="402"/>
                          <a:pt x="466" y="401"/>
                          <a:pt x="468" y="400"/>
                        </a:cubicBezTo>
                        <a:cubicBezTo>
                          <a:pt x="469" y="399"/>
                          <a:pt x="470" y="398"/>
                          <a:pt x="470" y="397"/>
                        </a:cubicBezTo>
                        <a:cubicBezTo>
                          <a:pt x="472" y="396"/>
                          <a:pt x="472" y="395"/>
                          <a:pt x="475" y="394"/>
                        </a:cubicBezTo>
                        <a:cubicBezTo>
                          <a:pt x="479" y="393"/>
                          <a:pt x="480" y="390"/>
                          <a:pt x="480" y="389"/>
                        </a:cubicBezTo>
                        <a:cubicBezTo>
                          <a:pt x="480" y="387"/>
                          <a:pt x="483" y="386"/>
                          <a:pt x="485" y="385"/>
                        </a:cubicBezTo>
                        <a:cubicBezTo>
                          <a:pt x="486" y="384"/>
                          <a:pt x="488" y="384"/>
                          <a:pt x="488" y="384"/>
                        </a:cubicBezTo>
                        <a:cubicBezTo>
                          <a:pt x="488" y="382"/>
                          <a:pt x="490" y="381"/>
                          <a:pt x="492" y="380"/>
                        </a:cubicBezTo>
                        <a:cubicBezTo>
                          <a:pt x="492" y="380"/>
                          <a:pt x="494" y="379"/>
                          <a:pt x="494" y="379"/>
                        </a:cubicBezTo>
                        <a:cubicBezTo>
                          <a:pt x="494" y="376"/>
                          <a:pt x="496" y="375"/>
                          <a:pt x="497" y="374"/>
                        </a:cubicBezTo>
                        <a:cubicBezTo>
                          <a:pt x="498" y="374"/>
                          <a:pt x="499" y="374"/>
                          <a:pt x="499" y="373"/>
                        </a:cubicBezTo>
                        <a:cubicBezTo>
                          <a:pt x="499" y="373"/>
                          <a:pt x="499" y="371"/>
                          <a:pt x="499" y="370"/>
                        </a:cubicBezTo>
                        <a:cubicBezTo>
                          <a:pt x="499" y="368"/>
                          <a:pt x="498" y="365"/>
                          <a:pt x="501" y="364"/>
                        </a:cubicBezTo>
                        <a:cubicBezTo>
                          <a:pt x="500" y="364"/>
                          <a:pt x="500" y="363"/>
                          <a:pt x="500" y="363"/>
                        </a:cubicBezTo>
                        <a:cubicBezTo>
                          <a:pt x="499" y="362"/>
                          <a:pt x="499" y="362"/>
                          <a:pt x="499" y="361"/>
                        </a:cubicBezTo>
                        <a:cubicBezTo>
                          <a:pt x="498" y="360"/>
                          <a:pt x="499" y="359"/>
                          <a:pt x="499" y="359"/>
                        </a:cubicBezTo>
                        <a:cubicBezTo>
                          <a:pt x="500" y="358"/>
                          <a:pt x="501" y="357"/>
                          <a:pt x="503" y="356"/>
                        </a:cubicBezTo>
                        <a:cubicBezTo>
                          <a:pt x="505" y="356"/>
                          <a:pt x="506" y="356"/>
                          <a:pt x="507" y="355"/>
                        </a:cubicBezTo>
                        <a:cubicBezTo>
                          <a:pt x="510" y="353"/>
                          <a:pt x="511" y="351"/>
                          <a:pt x="512" y="348"/>
                        </a:cubicBezTo>
                        <a:cubicBezTo>
                          <a:pt x="512" y="344"/>
                          <a:pt x="518" y="341"/>
                          <a:pt x="520" y="340"/>
                        </a:cubicBezTo>
                        <a:cubicBezTo>
                          <a:pt x="521" y="340"/>
                          <a:pt x="522" y="337"/>
                          <a:pt x="521" y="333"/>
                        </a:cubicBezTo>
                        <a:cubicBezTo>
                          <a:pt x="521" y="331"/>
                          <a:pt x="522" y="329"/>
                          <a:pt x="523" y="329"/>
                        </a:cubicBezTo>
                        <a:cubicBezTo>
                          <a:pt x="522" y="328"/>
                          <a:pt x="522" y="327"/>
                          <a:pt x="522" y="326"/>
                        </a:cubicBezTo>
                        <a:cubicBezTo>
                          <a:pt x="523" y="325"/>
                          <a:pt x="523" y="324"/>
                          <a:pt x="525" y="323"/>
                        </a:cubicBezTo>
                        <a:cubicBezTo>
                          <a:pt x="523" y="323"/>
                          <a:pt x="522" y="321"/>
                          <a:pt x="521" y="320"/>
                        </a:cubicBezTo>
                        <a:cubicBezTo>
                          <a:pt x="520" y="320"/>
                          <a:pt x="520" y="320"/>
                          <a:pt x="520" y="320"/>
                        </a:cubicBezTo>
                        <a:cubicBezTo>
                          <a:pt x="519" y="320"/>
                          <a:pt x="518" y="321"/>
                          <a:pt x="517" y="321"/>
                        </a:cubicBezTo>
                        <a:cubicBezTo>
                          <a:pt x="515" y="321"/>
                          <a:pt x="512" y="319"/>
                          <a:pt x="512" y="317"/>
                        </a:cubicBezTo>
                        <a:cubicBezTo>
                          <a:pt x="511" y="316"/>
                          <a:pt x="512" y="314"/>
                          <a:pt x="514" y="314"/>
                        </a:cubicBezTo>
                        <a:cubicBezTo>
                          <a:pt x="516" y="313"/>
                          <a:pt x="519" y="312"/>
                          <a:pt x="521" y="310"/>
                        </a:cubicBezTo>
                        <a:cubicBezTo>
                          <a:pt x="523" y="310"/>
                          <a:pt x="524" y="309"/>
                          <a:pt x="525" y="308"/>
                        </a:cubicBezTo>
                        <a:cubicBezTo>
                          <a:pt x="524" y="307"/>
                          <a:pt x="521" y="306"/>
                          <a:pt x="520" y="306"/>
                        </a:cubicBezTo>
                        <a:cubicBezTo>
                          <a:pt x="520" y="306"/>
                          <a:pt x="520" y="306"/>
                          <a:pt x="520" y="306"/>
                        </a:cubicBezTo>
                        <a:cubicBezTo>
                          <a:pt x="517" y="306"/>
                          <a:pt x="515" y="303"/>
                          <a:pt x="513" y="301"/>
                        </a:cubicBezTo>
                        <a:cubicBezTo>
                          <a:pt x="512" y="300"/>
                          <a:pt x="511" y="298"/>
                          <a:pt x="510" y="298"/>
                        </a:cubicBezTo>
                        <a:cubicBezTo>
                          <a:pt x="507" y="298"/>
                          <a:pt x="507" y="297"/>
                          <a:pt x="507" y="296"/>
                        </a:cubicBezTo>
                        <a:cubicBezTo>
                          <a:pt x="507" y="293"/>
                          <a:pt x="511" y="293"/>
                          <a:pt x="512" y="293"/>
                        </a:cubicBezTo>
                        <a:cubicBezTo>
                          <a:pt x="514" y="293"/>
                          <a:pt x="516" y="293"/>
                          <a:pt x="517" y="294"/>
                        </a:cubicBezTo>
                        <a:cubicBezTo>
                          <a:pt x="520" y="296"/>
                          <a:pt x="522" y="297"/>
                          <a:pt x="524" y="297"/>
                        </a:cubicBezTo>
                        <a:cubicBezTo>
                          <a:pt x="523" y="295"/>
                          <a:pt x="520" y="292"/>
                          <a:pt x="515" y="289"/>
                        </a:cubicBezTo>
                        <a:cubicBezTo>
                          <a:pt x="513" y="287"/>
                          <a:pt x="513" y="284"/>
                          <a:pt x="513" y="283"/>
                        </a:cubicBezTo>
                        <a:cubicBezTo>
                          <a:pt x="513" y="282"/>
                          <a:pt x="513" y="282"/>
                          <a:pt x="513" y="282"/>
                        </a:cubicBezTo>
                        <a:cubicBezTo>
                          <a:pt x="511" y="280"/>
                          <a:pt x="507" y="270"/>
                          <a:pt x="506" y="267"/>
                        </a:cubicBezTo>
                        <a:cubicBezTo>
                          <a:pt x="505" y="266"/>
                          <a:pt x="503" y="265"/>
                          <a:pt x="501" y="264"/>
                        </a:cubicBezTo>
                        <a:cubicBezTo>
                          <a:pt x="499" y="263"/>
                          <a:pt x="497" y="262"/>
                          <a:pt x="496" y="261"/>
                        </a:cubicBezTo>
                        <a:cubicBezTo>
                          <a:pt x="495" y="259"/>
                          <a:pt x="495" y="257"/>
                          <a:pt x="495" y="255"/>
                        </a:cubicBezTo>
                        <a:cubicBezTo>
                          <a:pt x="496" y="252"/>
                          <a:pt x="499" y="249"/>
                          <a:pt x="502" y="247"/>
                        </a:cubicBezTo>
                        <a:cubicBezTo>
                          <a:pt x="504" y="247"/>
                          <a:pt x="504" y="245"/>
                          <a:pt x="505" y="244"/>
                        </a:cubicBezTo>
                        <a:cubicBezTo>
                          <a:pt x="505" y="243"/>
                          <a:pt x="506" y="241"/>
                          <a:pt x="508" y="241"/>
                        </a:cubicBezTo>
                        <a:cubicBezTo>
                          <a:pt x="508" y="241"/>
                          <a:pt x="508" y="241"/>
                          <a:pt x="508" y="241"/>
                        </a:cubicBezTo>
                        <a:cubicBezTo>
                          <a:pt x="509" y="241"/>
                          <a:pt x="509" y="241"/>
                          <a:pt x="509" y="241"/>
                        </a:cubicBezTo>
                        <a:cubicBezTo>
                          <a:pt x="510" y="241"/>
                          <a:pt x="511" y="241"/>
                          <a:pt x="512" y="238"/>
                        </a:cubicBezTo>
                        <a:cubicBezTo>
                          <a:pt x="514" y="235"/>
                          <a:pt x="517" y="235"/>
                          <a:pt x="518" y="234"/>
                        </a:cubicBezTo>
                        <a:cubicBezTo>
                          <a:pt x="519" y="234"/>
                          <a:pt x="519" y="234"/>
                          <a:pt x="520" y="234"/>
                        </a:cubicBezTo>
                        <a:cubicBezTo>
                          <a:pt x="521" y="233"/>
                          <a:pt x="524" y="232"/>
                          <a:pt x="527" y="231"/>
                        </a:cubicBezTo>
                        <a:cubicBezTo>
                          <a:pt x="529" y="231"/>
                          <a:pt x="532" y="231"/>
                          <a:pt x="533" y="230"/>
                        </a:cubicBezTo>
                        <a:cubicBezTo>
                          <a:pt x="533" y="230"/>
                          <a:pt x="533" y="229"/>
                          <a:pt x="532" y="228"/>
                        </a:cubicBezTo>
                        <a:cubicBezTo>
                          <a:pt x="531" y="227"/>
                          <a:pt x="529" y="226"/>
                          <a:pt x="528" y="226"/>
                        </a:cubicBezTo>
                        <a:cubicBezTo>
                          <a:pt x="527" y="227"/>
                          <a:pt x="526" y="227"/>
                          <a:pt x="525" y="227"/>
                        </a:cubicBezTo>
                        <a:cubicBezTo>
                          <a:pt x="521" y="227"/>
                          <a:pt x="517" y="225"/>
                          <a:pt x="515" y="221"/>
                        </a:cubicBezTo>
                        <a:cubicBezTo>
                          <a:pt x="514" y="221"/>
                          <a:pt x="511" y="224"/>
                          <a:pt x="510" y="226"/>
                        </a:cubicBezTo>
                        <a:cubicBezTo>
                          <a:pt x="507" y="228"/>
                          <a:pt x="505" y="230"/>
                          <a:pt x="502" y="232"/>
                        </a:cubicBezTo>
                        <a:cubicBezTo>
                          <a:pt x="499" y="233"/>
                          <a:pt x="496" y="232"/>
                          <a:pt x="494" y="229"/>
                        </a:cubicBezTo>
                        <a:cubicBezTo>
                          <a:pt x="492" y="226"/>
                          <a:pt x="491" y="223"/>
                          <a:pt x="493" y="220"/>
                        </a:cubicBezTo>
                        <a:cubicBezTo>
                          <a:pt x="493" y="219"/>
                          <a:pt x="493" y="219"/>
                          <a:pt x="493" y="219"/>
                        </a:cubicBezTo>
                        <a:cubicBezTo>
                          <a:pt x="493" y="219"/>
                          <a:pt x="492" y="219"/>
                          <a:pt x="488" y="219"/>
                        </a:cubicBezTo>
                        <a:cubicBezTo>
                          <a:pt x="486" y="219"/>
                          <a:pt x="485" y="219"/>
                          <a:pt x="483" y="219"/>
                        </a:cubicBezTo>
                        <a:cubicBezTo>
                          <a:pt x="483" y="219"/>
                          <a:pt x="483" y="219"/>
                          <a:pt x="483" y="219"/>
                        </a:cubicBezTo>
                        <a:cubicBezTo>
                          <a:pt x="479" y="219"/>
                          <a:pt x="476" y="216"/>
                          <a:pt x="476" y="212"/>
                        </a:cubicBezTo>
                        <a:cubicBezTo>
                          <a:pt x="476" y="208"/>
                          <a:pt x="478" y="201"/>
                          <a:pt x="482" y="201"/>
                        </a:cubicBezTo>
                        <a:cubicBezTo>
                          <a:pt x="484" y="201"/>
                          <a:pt x="486" y="201"/>
                          <a:pt x="487" y="201"/>
                        </a:cubicBezTo>
                        <a:cubicBezTo>
                          <a:pt x="488" y="201"/>
                          <a:pt x="490" y="202"/>
                          <a:pt x="491" y="202"/>
                        </a:cubicBezTo>
                        <a:cubicBezTo>
                          <a:pt x="492" y="202"/>
                          <a:pt x="494" y="201"/>
                          <a:pt x="495" y="198"/>
                        </a:cubicBezTo>
                        <a:cubicBezTo>
                          <a:pt x="496" y="193"/>
                          <a:pt x="499" y="192"/>
                          <a:pt x="502" y="192"/>
                        </a:cubicBezTo>
                        <a:cubicBezTo>
                          <a:pt x="504" y="191"/>
                          <a:pt x="506" y="191"/>
                          <a:pt x="508" y="188"/>
                        </a:cubicBezTo>
                        <a:cubicBezTo>
                          <a:pt x="512" y="184"/>
                          <a:pt x="518" y="178"/>
                          <a:pt x="524" y="178"/>
                        </a:cubicBezTo>
                        <a:cubicBezTo>
                          <a:pt x="526" y="178"/>
                          <a:pt x="528" y="179"/>
                          <a:pt x="530" y="180"/>
                        </a:cubicBezTo>
                        <a:cubicBezTo>
                          <a:pt x="532" y="182"/>
                          <a:pt x="532" y="183"/>
                          <a:pt x="532" y="184"/>
                        </a:cubicBezTo>
                        <a:cubicBezTo>
                          <a:pt x="533" y="188"/>
                          <a:pt x="530" y="191"/>
                          <a:pt x="527" y="194"/>
                        </a:cubicBezTo>
                        <a:cubicBezTo>
                          <a:pt x="525" y="195"/>
                          <a:pt x="524" y="197"/>
                          <a:pt x="523" y="198"/>
                        </a:cubicBezTo>
                        <a:cubicBezTo>
                          <a:pt x="523" y="199"/>
                          <a:pt x="523" y="200"/>
                          <a:pt x="523" y="201"/>
                        </a:cubicBezTo>
                        <a:cubicBezTo>
                          <a:pt x="523" y="202"/>
                          <a:pt x="523" y="204"/>
                          <a:pt x="522" y="206"/>
                        </a:cubicBezTo>
                        <a:cubicBezTo>
                          <a:pt x="523" y="206"/>
                          <a:pt x="525" y="205"/>
                          <a:pt x="526" y="204"/>
                        </a:cubicBezTo>
                        <a:cubicBezTo>
                          <a:pt x="534" y="199"/>
                          <a:pt x="541" y="195"/>
                          <a:pt x="548" y="192"/>
                        </a:cubicBezTo>
                        <a:cubicBezTo>
                          <a:pt x="549" y="192"/>
                          <a:pt x="551" y="191"/>
                          <a:pt x="552" y="191"/>
                        </a:cubicBezTo>
                        <a:cubicBezTo>
                          <a:pt x="552" y="191"/>
                          <a:pt x="552" y="191"/>
                          <a:pt x="553" y="191"/>
                        </a:cubicBezTo>
                        <a:cubicBezTo>
                          <a:pt x="553" y="191"/>
                          <a:pt x="553" y="190"/>
                          <a:pt x="553" y="190"/>
                        </a:cubicBezTo>
                        <a:cubicBezTo>
                          <a:pt x="553" y="190"/>
                          <a:pt x="553" y="189"/>
                          <a:pt x="554" y="189"/>
                        </a:cubicBezTo>
                        <a:cubicBezTo>
                          <a:pt x="554" y="189"/>
                          <a:pt x="554" y="189"/>
                          <a:pt x="554" y="189"/>
                        </a:cubicBezTo>
                        <a:cubicBezTo>
                          <a:pt x="554" y="188"/>
                          <a:pt x="554" y="188"/>
                          <a:pt x="555" y="188"/>
                        </a:cubicBezTo>
                        <a:cubicBezTo>
                          <a:pt x="555" y="188"/>
                          <a:pt x="555" y="188"/>
                          <a:pt x="555" y="187"/>
                        </a:cubicBezTo>
                        <a:cubicBezTo>
                          <a:pt x="555" y="187"/>
                          <a:pt x="556" y="187"/>
                          <a:pt x="556" y="187"/>
                        </a:cubicBezTo>
                        <a:cubicBezTo>
                          <a:pt x="557" y="186"/>
                          <a:pt x="558" y="186"/>
                          <a:pt x="559" y="185"/>
                        </a:cubicBezTo>
                        <a:cubicBezTo>
                          <a:pt x="564" y="183"/>
                          <a:pt x="575" y="178"/>
                          <a:pt x="576" y="176"/>
                        </a:cubicBezTo>
                        <a:cubicBezTo>
                          <a:pt x="577" y="175"/>
                          <a:pt x="577" y="174"/>
                          <a:pt x="578" y="173"/>
                        </a:cubicBezTo>
                        <a:cubicBezTo>
                          <a:pt x="580" y="170"/>
                          <a:pt x="582" y="167"/>
                          <a:pt x="585" y="167"/>
                        </a:cubicBezTo>
                        <a:cubicBezTo>
                          <a:pt x="587" y="167"/>
                          <a:pt x="588" y="168"/>
                          <a:pt x="589" y="169"/>
                        </a:cubicBezTo>
                        <a:cubicBezTo>
                          <a:pt x="590" y="169"/>
                          <a:pt x="591" y="170"/>
                          <a:pt x="592" y="170"/>
                        </a:cubicBezTo>
                        <a:cubicBezTo>
                          <a:pt x="594" y="170"/>
                          <a:pt x="595" y="170"/>
                          <a:pt x="596" y="170"/>
                        </a:cubicBezTo>
                        <a:cubicBezTo>
                          <a:pt x="596" y="170"/>
                          <a:pt x="597" y="170"/>
                          <a:pt x="598" y="170"/>
                        </a:cubicBezTo>
                        <a:cubicBezTo>
                          <a:pt x="597" y="169"/>
                          <a:pt x="596" y="167"/>
                          <a:pt x="597" y="166"/>
                        </a:cubicBezTo>
                        <a:cubicBezTo>
                          <a:pt x="598" y="164"/>
                          <a:pt x="600" y="164"/>
                          <a:pt x="603" y="163"/>
                        </a:cubicBezTo>
                        <a:cubicBezTo>
                          <a:pt x="604" y="163"/>
                          <a:pt x="604" y="163"/>
                          <a:pt x="604" y="163"/>
                        </a:cubicBezTo>
                        <a:cubicBezTo>
                          <a:pt x="606" y="163"/>
                          <a:pt x="606" y="162"/>
                          <a:pt x="607" y="161"/>
                        </a:cubicBezTo>
                        <a:cubicBezTo>
                          <a:pt x="608" y="159"/>
                          <a:pt x="609" y="157"/>
                          <a:pt x="612" y="157"/>
                        </a:cubicBezTo>
                        <a:cubicBezTo>
                          <a:pt x="612" y="157"/>
                          <a:pt x="613" y="155"/>
                          <a:pt x="613" y="154"/>
                        </a:cubicBezTo>
                        <a:cubicBezTo>
                          <a:pt x="614" y="152"/>
                          <a:pt x="615" y="149"/>
                          <a:pt x="619" y="149"/>
                        </a:cubicBezTo>
                        <a:cubicBezTo>
                          <a:pt x="621" y="149"/>
                          <a:pt x="622" y="150"/>
                          <a:pt x="624" y="151"/>
                        </a:cubicBezTo>
                        <a:cubicBezTo>
                          <a:pt x="625" y="152"/>
                          <a:pt x="626" y="153"/>
                          <a:pt x="627" y="152"/>
                        </a:cubicBezTo>
                        <a:cubicBezTo>
                          <a:pt x="628" y="152"/>
                          <a:pt x="629" y="152"/>
                          <a:pt x="629" y="152"/>
                        </a:cubicBezTo>
                        <a:cubicBezTo>
                          <a:pt x="629" y="152"/>
                          <a:pt x="630" y="152"/>
                          <a:pt x="630" y="152"/>
                        </a:cubicBezTo>
                        <a:cubicBezTo>
                          <a:pt x="630" y="152"/>
                          <a:pt x="630" y="152"/>
                          <a:pt x="631" y="153"/>
                        </a:cubicBezTo>
                        <a:cubicBezTo>
                          <a:pt x="631" y="152"/>
                          <a:pt x="631" y="152"/>
                          <a:pt x="632" y="152"/>
                        </a:cubicBezTo>
                        <a:cubicBezTo>
                          <a:pt x="632" y="152"/>
                          <a:pt x="632" y="152"/>
                          <a:pt x="632" y="151"/>
                        </a:cubicBezTo>
                        <a:cubicBezTo>
                          <a:pt x="632" y="150"/>
                          <a:pt x="632" y="149"/>
                          <a:pt x="632" y="148"/>
                        </a:cubicBezTo>
                        <a:cubicBezTo>
                          <a:pt x="632" y="146"/>
                          <a:pt x="632" y="144"/>
                          <a:pt x="631" y="143"/>
                        </a:cubicBezTo>
                        <a:cubicBezTo>
                          <a:pt x="630" y="140"/>
                          <a:pt x="630" y="137"/>
                          <a:pt x="630" y="136"/>
                        </a:cubicBezTo>
                        <a:cubicBezTo>
                          <a:pt x="631" y="135"/>
                          <a:pt x="631" y="134"/>
                          <a:pt x="630" y="133"/>
                        </a:cubicBezTo>
                        <a:cubicBezTo>
                          <a:pt x="630" y="132"/>
                          <a:pt x="629" y="127"/>
                          <a:pt x="631" y="124"/>
                        </a:cubicBezTo>
                        <a:cubicBezTo>
                          <a:pt x="632" y="123"/>
                          <a:pt x="633" y="123"/>
                          <a:pt x="634" y="123"/>
                        </a:cubicBezTo>
                        <a:cubicBezTo>
                          <a:pt x="634" y="123"/>
                          <a:pt x="636" y="121"/>
                          <a:pt x="636" y="121"/>
                        </a:cubicBezTo>
                        <a:cubicBezTo>
                          <a:pt x="638" y="119"/>
                          <a:pt x="640" y="118"/>
                          <a:pt x="642" y="118"/>
                        </a:cubicBezTo>
                        <a:cubicBezTo>
                          <a:pt x="643" y="118"/>
                          <a:pt x="644" y="118"/>
                          <a:pt x="645" y="119"/>
                        </a:cubicBezTo>
                        <a:cubicBezTo>
                          <a:pt x="646" y="120"/>
                          <a:pt x="648" y="120"/>
                          <a:pt x="650" y="120"/>
                        </a:cubicBezTo>
                        <a:cubicBezTo>
                          <a:pt x="650" y="120"/>
                          <a:pt x="650" y="120"/>
                          <a:pt x="650" y="120"/>
                        </a:cubicBezTo>
                        <a:cubicBezTo>
                          <a:pt x="651" y="120"/>
                          <a:pt x="651" y="120"/>
                          <a:pt x="652" y="120"/>
                        </a:cubicBezTo>
                        <a:cubicBezTo>
                          <a:pt x="651" y="118"/>
                          <a:pt x="653" y="117"/>
                          <a:pt x="654" y="115"/>
                        </a:cubicBezTo>
                        <a:cubicBezTo>
                          <a:pt x="656" y="114"/>
                          <a:pt x="657" y="114"/>
                          <a:pt x="657" y="113"/>
                        </a:cubicBezTo>
                        <a:cubicBezTo>
                          <a:pt x="657" y="110"/>
                          <a:pt x="659" y="108"/>
                          <a:pt x="661" y="107"/>
                        </a:cubicBezTo>
                        <a:cubicBezTo>
                          <a:pt x="662" y="106"/>
                          <a:pt x="663" y="105"/>
                          <a:pt x="663" y="104"/>
                        </a:cubicBezTo>
                        <a:cubicBezTo>
                          <a:pt x="664" y="103"/>
                          <a:pt x="664" y="103"/>
                          <a:pt x="664" y="102"/>
                        </a:cubicBezTo>
                        <a:cubicBezTo>
                          <a:pt x="665" y="97"/>
                          <a:pt x="666" y="93"/>
                          <a:pt x="668" y="90"/>
                        </a:cubicBezTo>
                        <a:cubicBezTo>
                          <a:pt x="669" y="89"/>
                          <a:pt x="670" y="89"/>
                          <a:pt x="670" y="88"/>
                        </a:cubicBezTo>
                        <a:cubicBezTo>
                          <a:pt x="671" y="88"/>
                          <a:pt x="671" y="88"/>
                          <a:pt x="671" y="88"/>
                        </a:cubicBezTo>
                        <a:cubicBezTo>
                          <a:pt x="671" y="88"/>
                          <a:pt x="671" y="88"/>
                          <a:pt x="671" y="88"/>
                        </a:cubicBezTo>
                        <a:cubicBezTo>
                          <a:pt x="671" y="88"/>
                          <a:pt x="670" y="87"/>
                          <a:pt x="670" y="87"/>
                        </a:cubicBezTo>
                        <a:cubicBezTo>
                          <a:pt x="670" y="86"/>
                          <a:pt x="669" y="84"/>
                          <a:pt x="669" y="80"/>
                        </a:cubicBezTo>
                        <a:cubicBezTo>
                          <a:pt x="669" y="80"/>
                          <a:pt x="669" y="79"/>
                          <a:pt x="669" y="79"/>
                        </a:cubicBezTo>
                        <a:cubicBezTo>
                          <a:pt x="668" y="79"/>
                          <a:pt x="668" y="79"/>
                          <a:pt x="667" y="79"/>
                        </a:cubicBezTo>
                        <a:cubicBezTo>
                          <a:pt x="666" y="79"/>
                          <a:pt x="664" y="79"/>
                          <a:pt x="663" y="80"/>
                        </a:cubicBezTo>
                        <a:cubicBezTo>
                          <a:pt x="662" y="81"/>
                          <a:pt x="660" y="81"/>
                          <a:pt x="658" y="81"/>
                        </a:cubicBezTo>
                        <a:cubicBezTo>
                          <a:pt x="656" y="81"/>
                          <a:pt x="654" y="82"/>
                          <a:pt x="653" y="83"/>
                        </a:cubicBezTo>
                        <a:cubicBezTo>
                          <a:pt x="651" y="86"/>
                          <a:pt x="649" y="87"/>
                          <a:pt x="647" y="87"/>
                        </a:cubicBezTo>
                        <a:cubicBezTo>
                          <a:pt x="646" y="87"/>
                          <a:pt x="646" y="87"/>
                          <a:pt x="645" y="87"/>
                        </a:cubicBezTo>
                        <a:cubicBezTo>
                          <a:pt x="644" y="86"/>
                          <a:pt x="643" y="86"/>
                          <a:pt x="641" y="87"/>
                        </a:cubicBezTo>
                        <a:cubicBezTo>
                          <a:pt x="641" y="87"/>
                          <a:pt x="640" y="87"/>
                          <a:pt x="639" y="87"/>
                        </a:cubicBezTo>
                        <a:cubicBezTo>
                          <a:pt x="636" y="87"/>
                          <a:pt x="631" y="86"/>
                          <a:pt x="629" y="83"/>
                        </a:cubicBezTo>
                        <a:cubicBezTo>
                          <a:pt x="628" y="82"/>
                          <a:pt x="628" y="81"/>
                          <a:pt x="628" y="80"/>
                        </a:cubicBezTo>
                        <a:cubicBezTo>
                          <a:pt x="628" y="79"/>
                          <a:pt x="628" y="78"/>
                          <a:pt x="627" y="77"/>
                        </a:cubicBezTo>
                        <a:cubicBezTo>
                          <a:pt x="627" y="76"/>
                          <a:pt x="627" y="76"/>
                          <a:pt x="627" y="75"/>
                        </a:cubicBezTo>
                        <a:cubicBezTo>
                          <a:pt x="626" y="74"/>
                          <a:pt x="626" y="72"/>
                          <a:pt x="626" y="70"/>
                        </a:cubicBezTo>
                        <a:cubicBezTo>
                          <a:pt x="626" y="70"/>
                          <a:pt x="625" y="70"/>
                          <a:pt x="624" y="70"/>
                        </a:cubicBezTo>
                        <a:cubicBezTo>
                          <a:pt x="622" y="69"/>
                          <a:pt x="620" y="69"/>
                          <a:pt x="618" y="67"/>
                        </a:cubicBezTo>
                        <a:cubicBezTo>
                          <a:pt x="618" y="66"/>
                          <a:pt x="617" y="65"/>
                          <a:pt x="616" y="65"/>
                        </a:cubicBezTo>
                        <a:cubicBezTo>
                          <a:pt x="613" y="63"/>
                          <a:pt x="610" y="62"/>
                          <a:pt x="609" y="62"/>
                        </a:cubicBezTo>
                        <a:cubicBezTo>
                          <a:pt x="609" y="62"/>
                          <a:pt x="609" y="62"/>
                          <a:pt x="609" y="62"/>
                        </a:cubicBezTo>
                        <a:cubicBezTo>
                          <a:pt x="608" y="62"/>
                          <a:pt x="608" y="62"/>
                          <a:pt x="608" y="62"/>
                        </a:cubicBezTo>
                        <a:cubicBezTo>
                          <a:pt x="607" y="62"/>
                          <a:pt x="606" y="62"/>
                          <a:pt x="604" y="61"/>
                        </a:cubicBezTo>
                        <a:cubicBezTo>
                          <a:pt x="603" y="60"/>
                          <a:pt x="600" y="58"/>
                          <a:pt x="597" y="58"/>
                        </a:cubicBezTo>
                        <a:cubicBezTo>
                          <a:pt x="595" y="58"/>
                          <a:pt x="593" y="57"/>
                          <a:pt x="592" y="56"/>
                        </a:cubicBezTo>
                        <a:cubicBezTo>
                          <a:pt x="590" y="54"/>
                          <a:pt x="591" y="51"/>
                          <a:pt x="591" y="49"/>
                        </a:cubicBezTo>
                        <a:cubicBezTo>
                          <a:pt x="591" y="49"/>
                          <a:pt x="590" y="45"/>
                          <a:pt x="589" y="44"/>
                        </a:cubicBezTo>
                        <a:cubicBezTo>
                          <a:pt x="587" y="41"/>
                          <a:pt x="586" y="39"/>
                          <a:pt x="585" y="37"/>
                        </a:cubicBezTo>
                        <a:cubicBezTo>
                          <a:pt x="585" y="36"/>
                          <a:pt x="585" y="35"/>
                          <a:pt x="584" y="34"/>
                        </a:cubicBezTo>
                        <a:cubicBezTo>
                          <a:pt x="582" y="32"/>
                          <a:pt x="580" y="29"/>
                          <a:pt x="579" y="23"/>
                        </a:cubicBezTo>
                        <a:cubicBezTo>
                          <a:pt x="578" y="19"/>
                          <a:pt x="577" y="18"/>
                          <a:pt x="575" y="17"/>
                        </a:cubicBezTo>
                        <a:cubicBezTo>
                          <a:pt x="574" y="16"/>
                          <a:pt x="573" y="15"/>
                          <a:pt x="573" y="12"/>
                        </a:cubicBezTo>
                        <a:cubicBezTo>
                          <a:pt x="574" y="11"/>
                          <a:pt x="572" y="10"/>
                          <a:pt x="570" y="8"/>
                        </a:cubicBezTo>
                        <a:cubicBezTo>
                          <a:pt x="569" y="7"/>
                          <a:pt x="567" y="7"/>
                          <a:pt x="566" y="5"/>
                        </a:cubicBezTo>
                        <a:cubicBezTo>
                          <a:pt x="566" y="5"/>
                          <a:pt x="564" y="5"/>
                          <a:pt x="562" y="4"/>
                        </a:cubicBezTo>
                        <a:cubicBezTo>
                          <a:pt x="559" y="4"/>
                          <a:pt x="556" y="3"/>
                          <a:pt x="553" y="2"/>
                        </a:cubicBezTo>
                        <a:cubicBezTo>
                          <a:pt x="551" y="1"/>
                          <a:pt x="550" y="1"/>
                          <a:pt x="548" y="1"/>
                        </a:cubicBezTo>
                        <a:cubicBezTo>
                          <a:pt x="546" y="1"/>
                          <a:pt x="546" y="1"/>
                          <a:pt x="546" y="1"/>
                        </a:cubicBezTo>
                        <a:cubicBezTo>
                          <a:pt x="545" y="1"/>
                          <a:pt x="543" y="1"/>
                          <a:pt x="541" y="0"/>
                        </a:cubicBezTo>
                        <a:cubicBezTo>
                          <a:pt x="539" y="0"/>
                          <a:pt x="534" y="0"/>
                          <a:pt x="530" y="1"/>
                        </a:cubicBezTo>
                        <a:cubicBezTo>
                          <a:pt x="529" y="1"/>
                          <a:pt x="529" y="1"/>
                          <a:pt x="528" y="1"/>
                        </a:cubicBezTo>
                        <a:cubicBezTo>
                          <a:pt x="527" y="1"/>
                          <a:pt x="525" y="2"/>
                          <a:pt x="525" y="2"/>
                        </a:cubicBezTo>
                        <a:cubicBezTo>
                          <a:pt x="525" y="2"/>
                          <a:pt x="525" y="2"/>
                          <a:pt x="524" y="2"/>
                        </a:cubicBezTo>
                        <a:cubicBezTo>
                          <a:pt x="524" y="1"/>
                          <a:pt x="523" y="1"/>
                          <a:pt x="522" y="1"/>
                        </a:cubicBezTo>
                        <a:cubicBezTo>
                          <a:pt x="517" y="1"/>
                          <a:pt x="514" y="3"/>
                          <a:pt x="512" y="5"/>
                        </a:cubicBezTo>
                        <a:cubicBezTo>
                          <a:pt x="511" y="7"/>
                          <a:pt x="511" y="8"/>
                          <a:pt x="511" y="8"/>
                        </a:cubicBezTo>
                        <a:cubicBezTo>
                          <a:pt x="511" y="8"/>
                          <a:pt x="511" y="8"/>
                          <a:pt x="511" y="8"/>
                        </a:cubicBezTo>
                        <a:cubicBezTo>
                          <a:pt x="512" y="8"/>
                          <a:pt x="512" y="8"/>
                          <a:pt x="512" y="8"/>
                        </a:cubicBezTo>
                        <a:cubicBezTo>
                          <a:pt x="512" y="8"/>
                          <a:pt x="513" y="8"/>
                          <a:pt x="513" y="8"/>
                        </a:cubicBezTo>
                        <a:cubicBezTo>
                          <a:pt x="515" y="9"/>
                          <a:pt x="516" y="14"/>
                          <a:pt x="517" y="18"/>
                        </a:cubicBezTo>
                        <a:cubicBezTo>
                          <a:pt x="518" y="21"/>
                          <a:pt x="513" y="25"/>
                          <a:pt x="511" y="26"/>
                        </a:cubicBezTo>
                        <a:cubicBezTo>
                          <a:pt x="510" y="26"/>
                          <a:pt x="506" y="33"/>
                          <a:pt x="505" y="35"/>
                        </a:cubicBezTo>
                        <a:cubicBezTo>
                          <a:pt x="505" y="36"/>
                          <a:pt x="504" y="38"/>
                          <a:pt x="502" y="40"/>
                        </a:cubicBezTo>
                        <a:cubicBezTo>
                          <a:pt x="501" y="42"/>
                          <a:pt x="500" y="45"/>
                          <a:pt x="500" y="46"/>
                        </a:cubicBezTo>
                        <a:cubicBezTo>
                          <a:pt x="500" y="47"/>
                          <a:pt x="500" y="48"/>
                          <a:pt x="499" y="50"/>
                        </a:cubicBezTo>
                        <a:cubicBezTo>
                          <a:pt x="498" y="52"/>
                          <a:pt x="495" y="53"/>
                          <a:pt x="493" y="53"/>
                        </a:cubicBezTo>
                        <a:cubicBezTo>
                          <a:pt x="492" y="53"/>
                          <a:pt x="489" y="55"/>
                          <a:pt x="487" y="56"/>
                        </a:cubicBezTo>
                        <a:cubicBezTo>
                          <a:pt x="487" y="57"/>
                          <a:pt x="487" y="57"/>
                          <a:pt x="486" y="57"/>
                        </a:cubicBezTo>
                        <a:cubicBezTo>
                          <a:pt x="485" y="58"/>
                          <a:pt x="484" y="59"/>
                          <a:pt x="483" y="59"/>
                        </a:cubicBezTo>
                        <a:cubicBezTo>
                          <a:pt x="482" y="59"/>
                          <a:pt x="481" y="59"/>
                          <a:pt x="481" y="59"/>
                        </a:cubicBezTo>
                        <a:cubicBezTo>
                          <a:pt x="480" y="59"/>
                          <a:pt x="480" y="59"/>
                          <a:pt x="480" y="59"/>
                        </a:cubicBezTo>
                        <a:cubicBezTo>
                          <a:pt x="479" y="59"/>
                          <a:pt x="479" y="59"/>
                          <a:pt x="479" y="59"/>
                        </a:cubicBezTo>
                        <a:cubicBezTo>
                          <a:pt x="479" y="59"/>
                          <a:pt x="479" y="59"/>
                          <a:pt x="478" y="59"/>
                        </a:cubicBezTo>
                        <a:cubicBezTo>
                          <a:pt x="478" y="59"/>
                          <a:pt x="478" y="59"/>
                          <a:pt x="478" y="59"/>
                        </a:cubicBezTo>
                        <a:cubicBezTo>
                          <a:pt x="477" y="59"/>
                          <a:pt x="477" y="59"/>
                          <a:pt x="477" y="59"/>
                        </a:cubicBezTo>
                        <a:cubicBezTo>
                          <a:pt x="476" y="59"/>
                          <a:pt x="476" y="59"/>
                          <a:pt x="476" y="59"/>
                        </a:cubicBezTo>
                        <a:cubicBezTo>
                          <a:pt x="476" y="58"/>
                          <a:pt x="475" y="58"/>
                          <a:pt x="475" y="58"/>
                        </a:cubicBezTo>
                        <a:cubicBezTo>
                          <a:pt x="475" y="58"/>
                          <a:pt x="474" y="58"/>
                          <a:pt x="474" y="58"/>
                        </a:cubicBezTo>
                        <a:cubicBezTo>
                          <a:pt x="474" y="58"/>
                          <a:pt x="473" y="58"/>
                          <a:pt x="473" y="58"/>
                        </a:cubicBezTo>
                        <a:cubicBezTo>
                          <a:pt x="473" y="58"/>
                          <a:pt x="473" y="57"/>
                          <a:pt x="472" y="57"/>
                        </a:cubicBezTo>
                        <a:cubicBezTo>
                          <a:pt x="472" y="57"/>
                          <a:pt x="472" y="57"/>
                          <a:pt x="472" y="57"/>
                        </a:cubicBezTo>
                        <a:cubicBezTo>
                          <a:pt x="471" y="57"/>
                          <a:pt x="471" y="57"/>
                          <a:pt x="471" y="57"/>
                        </a:cubicBezTo>
                        <a:cubicBezTo>
                          <a:pt x="471" y="56"/>
                          <a:pt x="470" y="56"/>
                          <a:pt x="470" y="56"/>
                        </a:cubicBezTo>
                        <a:cubicBezTo>
                          <a:pt x="470" y="56"/>
                          <a:pt x="470" y="56"/>
                          <a:pt x="470" y="55"/>
                        </a:cubicBezTo>
                        <a:cubicBezTo>
                          <a:pt x="470" y="55"/>
                          <a:pt x="469" y="55"/>
                          <a:pt x="469" y="55"/>
                        </a:cubicBezTo>
                        <a:lnTo>
                          <a:pt x="461" y="7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60" name="Freeform 1135"/>
                  <p:cNvSpPr/>
                  <p:nvPr/>
                </p:nvSpPr>
                <p:spPr bwMode="auto">
                  <a:xfrm>
                    <a:off x="4429" y="2104"/>
                    <a:ext cx="22" cy="16"/>
                  </a:xfrm>
                  <a:custGeom>
                    <a:avLst/>
                    <a:gdLst>
                      <a:gd name="T0" fmla="*/ 2 w 23"/>
                      <a:gd name="T1" fmla="*/ 6 h 17"/>
                      <a:gd name="T2" fmla="*/ 2 w 23"/>
                      <a:gd name="T3" fmla="*/ 13 h 17"/>
                      <a:gd name="T4" fmla="*/ 8 w 23"/>
                      <a:gd name="T5" fmla="*/ 17 h 17"/>
                      <a:gd name="T6" fmla="*/ 17 w 23"/>
                      <a:gd name="T7" fmla="*/ 13 h 17"/>
                      <a:gd name="T8" fmla="*/ 20 w 23"/>
                      <a:gd name="T9" fmla="*/ 5 h 17"/>
                      <a:gd name="T10" fmla="*/ 23 w 23"/>
                      <a:gd name="T11" fmla="*/ 0 h 17"/>
                      <a:gd name="T12" fmla="*/ 20 w 23"/>
                      <a:gd name="T13" fmla="*/ 0 h 17"/>
                      <a:gd name="T14" fmla="*/ 15 w 23"/>
                      <a:gd name="T15" fmla="*/ 0 h 17"/>
                      <a:gd name="T16" fmla="*/ 11 w 23"/>
                      <a:gd name="T17" fmla="*/ 1 h 17"/>
                      <a:gd name="T18" fmla="*/ 2 w 23"/>
                      <a:gd name="T19" fmla="*/ 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3" h="17">
                        <a:moveTo>
                          <a:pt x="2" y="6"/>
                        </a:moveTo>
                        <a:cubicBezTo>
                          <a:pt x="0" y="8"/>
                          <a:pt x="0" y="11"/>
                          <a:pt x="2" y="13"/>
                        </a:cubicBezTo>
                        <a:cubicBezTo>
                          <a:pt x="3" y="15"/>
                          <a:pt x="5" y="17"/>
                          <a:pt x="8" y="17"/>
                        </a:cubicBezTo>
                        <a:cubicBezTo>
                          <a:pt x="12" y="17"/>
                          <a:pt x="17" y="14"/>
                          <a:pt x="17" y="13"/>
                        </a:cubicBezTo>
                        <a:cubicBezTo>
                          <a:pt x="17" y="10"/>
                          <a:pt x="19" y="8"/>
                          <a:pt x="20" y="5"/>
                        </a:cubicBezTo>
                        <a:cubicBezTo>
                          <a:pt x="21" y="4"/>
                          <a:pt x="23" y="2"/>
                          <a:pt x="23" y="0"/>
                        </a:cubicBezTo>
                        <a:cubicBezTo>
                          <a:pt x="22" y="0"/>
                          <a:pt x="22" y="0"/>
                          <a:pt x="20" y="0"/>
                        </a:cubicBezTo>
                        <a:cubicBezTo>
                          <a:pt x="18" y="0"/>
                          <a:pt x="16" y="0"/>
                          <a:pt x="15" y="0"/>
                        </a:cubicBezTo>
                        <a:cubicBezTo>
                          <a:pt x="13" y="0"/>
                          <a:pt x="12" y="1"/>
                          <a:pt x="11" y="1"/>
                        </a:cubicBezTo>
                        <a:cubicBezTo>
                          <a:pt x="9" y="1"/>
                          <a:pt x="4" y="3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61" name="Freeform 1136"/>
                  <p:cNvSpPr/>
                  <p:nvPr/>
                </p:nvSpPr>
                <p:spPr bwMode="auto">
                  <a:xfrm>
                    <a:off x="4553" y="2045"/>
                    <a:ext cx="20" cy="30"/>
                  </a:xfrm>
                  <a:custGeom>
                    <a:avLst/>
                    <a:gdLst>
                      <a:gd name="T0" fmla="*/ 6 w 21"/>
                      <a:gd name="T1" fmla="*/ 32 h 32"/>
                      <a:gd name="T2" fmla="*/ 19 w 21"/>
                      <a:gd name="T3" fmla="*/ 1 h 32"/>
                      <a:gd name="T4" fmla="*/ 18 w 21"/>
                      <a:gd name="T5" fmla="*/ 0 h 32"/>
                      <a:gd name="T6" fmla="*/ 3 w 21"/>
                      <a:gd name="T7" fmla="*/ 16 h 32"/>
                      <a:gd name="T8" fmla="*/ 6 w 21"/>
                      <a:gd name="T9" fmla="*/ 32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32">
                        <a:moveTo>
                          <a:pt x="6" y="32"/>
                        </a:moveTo>
                        <a:cubicBezTo>
                          <a:pt x="10" y="28"/>
                          <a:pt x="21" y="4"/>
                          <a:pt x="19" y="1"/>
                        </a:cubicBezTo>
                        <a:cubicBezTo>
                          <a:pt x="19" y="0"/>
                          <a:pt x="18" y="0"/>
                          <a:pt x="18" y="0"/>
                        </a:cubicBezTo>
                        <a:cubicBezTo>
                          <a:pt x="14" y="0"/>
                          <a:pt x="5" y="6"/>
                          <a:pt x="3" y="16"/>
                        </a:cubicBezTo>
                        <a:cubicBezTo>
                          <a:pt x="0" y="26"/>
                          <a:pt x="4" y="31"/>
                          <a:pt x="6" y="3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62" name="Freeform 1137"/>
                  <p:cNvSpPr/>
                  <p:nvPr/>
                </p:nvSpPr>
                <p:spPr bwMode="auto">
                  <a:xfrm>
                    <a:off x="4573" y="2218"/>
                    <a:ext cx="48" cy="44"/>
                  </a:xfrm>
                  <a:custGeom>
                    <a:avLst/>
                    <a:gdLst>
                      <a:gd name="T0" fmla="*/ 43 w 51"/>
                      <a:gd name="T1" fmla="*/ 0 h 46"/>
                      <a:gd name="T2" fmla="*/ 41 w 51"/>
                      <a:gd name="T3" fmla="*/ 1 h 46"/>
                      <a:gd name="T4" fmla="*/ 41 w 51"/>
                      <a:gd name="T5" fmla="*/ 2 h 46"/>
                      <a:gd name="T6" fmla="*/ 42 w 51"/>
                      <a:gd name="T7" fmla="*/ 6 h 46"/>
                      <a:gd name="T8" fmla="*/ 38 w 51"/>
                      <a:gd name="T9" fmla="*/ 8 h 46"/>
                      <a:gd name="T10" fmla="*/ 35 w 51"/>
                      <a:gd name="T11" fmla="*/ 9 h 46"/>
                      <a:gd name="T12" fmla="*/ 30 w 51"/>
                      <a:gd name="T13" fmla="*/ 14 h 46"/>
                      <a:gd name="T14" fmla="*/ 29 w 51"/>
                      <a:gd name="T15" fmla="*/ 14 h 46"/>
                      <a:gd name="T16" fmla="*/ 28 w 51"/>
                      <a:gd name="T17" fmla="*/ 17 h 46"/>
                      <a:gd name="T18" fmla="*/ 25 w 51"/>
                      <a:gd name="T19" fmla="*/ 18 h 46"/>
                      <a:gd name="T20" fmla="*/ 16 w 51"/>
                      <a:gd name="T21" fmla="*/ 13 h 46"/>
                      <a:gd name="T22" fmla="*/ 11 w 51"/>
                      <a:gd name="T23" fmla="*/ 16 h 46"/>
                      <a:gd name="T24" fmla="*/ 4 w 51"/>
                      <a:gd name="T25" fmla="*/ 21 h 46"/>
                      <a:gd name="T26" fmla="*/ 1 w 51"/>
                      <a:gd name="T27" fmla="*/ 25 h 46"/>
                      <a:gd name="T28" fmla="*/ 0 w 51"/>
                      <a:gd name="T29" fmla="*/ 29 h 46"/>
                      <a:gd name="T30" fmla="*/ 3 w 51"/>
                      <a:gd name="T31" fmla="*/ 27 h 46"/>
                      <a:gd name="T32" fmla="*/ 9 w 51"/>
                      <a:gd name="T33" fmla="*/ 24 h 46"/>
                      <a:gd name="T34" fmla="*/ 10 w 51"/>
                      <a:gd name="T35" fmla="*/ 24 h 46"/>
                      <a:gd name="T36" fmla="*/ 11 w 51"/>
                      <a:gd name="T37" fmla="*/ 23 h 46"/>
                      <a:gd name="T38" fmla="*/ 16 w 51"/>
                      <a:gd name="T39" fmla="*/ 20 h 46"/>
                      <a:gd name="T40" fmla="*/ 18 w 51"/>
                      <a:gd name="T41" fmla="*/ 21 h 46"/>
                      <a:gd name="T42" fmla="*/ 23 w 51"/>
                      <a:gd name="T43" fmla="*/ 31 h 46"/>
                      <a:gd name="T44" fmla="*/ 27 w 51"/>
                      <a:gd name="T45" fmla="*/ 40 h 46"/>
                      <a:gd name="T46" fmla="*/ 36 w 51"/>
                      <a:gd name="T47" fmla="*/ 44 h 46"/>
                      <a:gd name="T48" fmla="*/ 38 w 51"/>
                      <a:gd name="T49" fmla="*/ 46 h 46"/>
                      <a:gd name="T50" fmla="*/ 37 w 51"/>
                      <a:gd name="T51" fmla="*/ 40 h 46"/>
                      <a:gd name="T52" fmla="*/ 36 w 51"/>
                      <a:gd name="T53" fmla="*/ 33 h 46"/>
                      <a:gd name="T54" fmla="*/ 43 w 51"/>
                      <a:gd name="T55" fmla="*/ 29 h 46"/>
                      <a:gd name="T56" fmla="*/ 49 w 51"/>
                      <a:gd name="T57" fmla="*/ 27 h 46"/>
                      <a:gd name="T58" fmla="*/ 48 w 51"/>
                      <a:gd name="T59" fmla="*/ 15 h 46"/>
                      <a:gd name="T60" fmla="*/ 46 w 51"/>
                      <a:gd name="T61" fmla="*/ 4 h 46"/>
                      <a:gd name="T62" fmla="*/ 43 w 51"/>
                      <a:gd name="T63" fmla="*/ 0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51" h="46">
                        <a:moveTo>
                          <a:pt x="43" y="0"/>
                        </a:moveTo>
                        <a:cubicBezTo>
                          <a:pt x="42" y="0"/>
                          <a:pt x="41" y="1"/>
                          <a:pt x="41" y="1"/>
                        </a:cubicBezTo>
                        <a:cubicBezTo>
                          <a:pt x="41" y="1"/>
                          <a:pt x="41" y="2"/>
                          <a:pt x="41" y="2"/>
                        </a:cubicBezTo>
                        <a:cubicBezTo>
                          <a:pt x="42" y="3"/>
                          <a:pt x="43" y="4"/>
                          <a:pt x="42" y="6"/>
                        </a:cubicBezTo>
                        <a:cubicBezTo>
                          <a:pt x="41" y="7"/>
                          <a:pt x="40" y="8"/>
                          <a:pt x="38" y="8"/>
                        </a:cubicBezTo>
                        <a:cubicBezTo>
                          <a:pt x="36" y="8"/>
                          <a:pt x="35" y="8"/>
                          <a:pt x="35" y="9"/>
                        </a:cubicBezTo>
                        <a:cubicBezTo>
                          <a:pt x="35" y="13"/>
                          <a:pt x="31" y="14"/>
                          <a:pt x="30" y="14"/>
                        </a:cubicBezTo>
                        <a:cubicBezTo>
                          <a:pt x="29" y="14"/>
                          <a:pt x="29" y="14"/>
                          <a:pt x="29" y="14"/>
                        </a:cubicBezTo>
                        <a:cubicBezTo>
                          <a:pt x="29" y="15"/>
                          <a:pt x="28" y="16"/>
                          <a:pt x="28" y="17"/>
                        </a:cubicBezTo>
                        <a:cubicBezTo>
                          <a:pt x="27" y="17"/>
                          <a:pt x="27" y="18"/>
                          <a:pt x="25" y="18"/>
                        </a:cubicBezTo>
                        <a:cubicBezTo>
                          <a:pt x="22" y="18"/>
                          <a:pt x="17" y="14"/>
                          <a:pt x="16" y="13"/>
                        </a:cubicBezTo>
                        <a:cubicBezTo>
                          <a:pt x="15" y="13"/>
                          <a:pt x="13" y="15"/>
                          <a:pt x="11" y="16"/>
                        </a:cubicBezTo>
                        <a:cubicBezTo>
                          <a:pt x="9" y="18"/>
                          <a:pt x="7" y="20"/>
                          <a:pt x="4" y="21"/>
                        </a:cubicBezTo>
                        <a:cubicBezTo>
                          <a:pt x="3" y="21"/>
                          <a:pt x="2" y="23"/>
                          <a:pt x="1" y="25"/>
                        </a:cubicBezTo>
                        <a:cubicBezTo>
                          <a:pt x="0" y="26"/>
                          <a:pt x="0" y="28"/>
                          <a:pt x="0" y="29"/>
                        </a:cubicBezTo>
                        <a:cubicBezTo>
                          <a:pt x="1" y="28"/>
                          <a:pt x="2" y="28"/>
                          <a:pt x="3" y="27"/>
                        </a:cubicBezTo>
                        <a:cubicBezTo>
                          <a:pt x="5" y="25"/>
                          <a:pt x="6" y="24"/>
                          <a:pt x="9" y="24"/>
                        </a:cubicBezTo>
                        <a:cubicBezTo>
                          <a:pt x="10" y="24"/>
                          <a:pt x="10" y="24"/>
                          <a:pt x="10" y="24"/>
                        </a:cubicBezTo>
                        <a:cubicBezTo>
                          <a:pt x="10" y="24"/>
                          <a:pt x="11" y="23"/>
                          <a:pt x="11" y="23"/>
                        </a:cubicBezTo>
                        <a:cubicBezTo>
                          <a:pt x="12" y="22"/>
                          <a:pt x="13" y="20"/>
                          <a:pt x="16" y="20"/>
                        </a:cubicBezTo>
                        <a:cubicBezTo>
                          <a:pt x="17" y="20"/>
                          <a:pt x="17" y="20"/>
                          <a:pt x="18" y="21"/>
                        </a:cubicBezTo>
                        <a:cubicBezTo>
                          <a:pt x="22" y="21"/>
                          <a:pt x="23" y="26"/>
                          <a:pt x="23" y="31"/>
                        </a:cubicBezTo>
                        <a:cubicBezTo>
                          <a:pt x="24" y="36"/>
                          <a:pt x="25" y="40"/>
                          <a:pt x="27" y="40"/>
                        </a:cubicBezTo>
                        <a:cubicBezTo>
                          <a:pt x="32" y="41"/>
                          <a:pt x="35" y="43"/>
                          <a:pt x="36" y="44"/>
                        </a:cubicBezTo>
                        <a:cubicBezTo>
                          <a:pt x="37" y="45"/>
                          <a:pt x="38" y="46"/>
                          <a:pt x="38" y="46"/>
                        </a:cubicBezTo>
                        <a:cubicBezTo>
                          <a:pt x="38" y="45"/>
                          <a:pt x="38" y="42"/>
                          <a:pt x="37" y="40"/>
                        </a:cubicBezTo>
                        <a:cubicBezTo>
                          <a:pt x="37" y="37"/>
                          <a:pt x="36" y="35"/>
                          <a:pt x="36" y="33"/>
                        </a:cubicBezTo>
                        <a:cubicBezTo>
                          <a:pt x="37" y="30"/>
                          <a:pt x="40" y="30"/>
                          <a:pt x="43" y="29"/>
                        </a:cubicBezTo>
                        <a:cubicBezTo>
                          <a:pt x="45" y="29"/>
                          <a:pt x="47" y="29"/>
                          <a:pt x="49" y="27"/>
                        </a:cubicBezTo>
                        <a:cubicBezTo>
                          <a:pt x="51" y="25"/>
                          <a:pt x="49" y="20"/>
                          <a:pt x="48" y="15"/>
                        </a:cubicBezTo>
                        <a:cubicBezTo>
                          <a:pt x="47" y="11"/>
                          <a:pt x="46" y="7"/>
                          <a:pt x="46" y="4"/>
                        </a:cubicBezTo>
                        <a:cubicBezTo>
                          <a:pt x="46" y="1"/>
                          <a:pt x="44" y="0"/>
                          <a:pt x="4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63" name="Freeform 1138"/>
                  <p:cNvSpPr/>
                  <p:nvPr/>
                </p:nvSpPr>
                <p:spPr bwMode="auto">
                  <a:xfrm>
                    <a:off x="4551" y="2121"/>
                    <a:ext cx="25" cy="49"/>
                  </a:xfrm>
                  <a:custGeom>
                    <a:avLst/>
                    <a:gdLst>
                      <a:gd name="T0" fmla="*/ 6 w 26"/>
                      <a:gd name="T1" fmla="*/ 40 h 51"/>
                      <a:gd name="T2" fmla="*/ 6 w 26"/>
                      <a:gd name="T3" fmla="*/ 49 h 51"/>
                      <a:gd name="T4" fmla="*/ 6 w 26"/>
                      <a:gd name="T5" fmla="*/ 50 h 51"/>
                      <a:gd name="T6" fmla="*/ 9 w 26"/>
                      <a:gd name="T7" fmla="*/ 51 h 51"/>
                      <a:gd name="T8" fmla="*/ 15 w 26"/>
                      <a:gd name="T9" fmla="*/ 50 h 51"/>
                      <a:gd name="T10" fmla="*/ 18 w 26"/>
                      <a:gd name="T11" fmla="*/ 49 h 51"/>
                      <a:gd name="T12" fmla="*/ 18 w 26"/>
                      <a:gd name="T13" fmla="*/ 46 h 51"/>
                      <a:gd name="T14" fmla="*/ 16 w 26"/>
                      <a:gd name="T15" fmla="*/ 40 h 51"/>
                      <a:gd name="T16" fmla="*/ 22 w 26"/>
                      <a:gd name="T17" fmla="*/ 24 h 51"/>
                      <a:gd name="T18" fmla="*/ 24 w 26"/>
                      <a:gd name="T19" fmla="*/ 22 h 51"/>
                      <a:gd name="T20" fmla="*/ 24 w 26"/>
                      <a:gd name="T21" fmla="*/ 11 h 51"/>
                      <a:gd name="T22" fmla="*/ 22 w 26"/>
                      <a:gd name="T23" fmla="*/ 4 h 51"/>
                      <a:gd name="T24" fmla="*/ 23 w 26"/>
                      <a:gd name="T25" fmla="*/ 3 h 51"/>
                      <a:gd name="T26" fmla="*/ 16 w 26"/>
                      <a:gd name="T27" fmla="*/ 2 h 51"/>
                      <a:gd name="T28" fmla="*/ 7 w 26"/>
                      <a:gd name="T29" fmla="*/ 1 h 51"/>
                      <a:gd name="T30" fmla="*/ 6 w 26"/>
                      <a:gd name="T31" fmla="*/ 16 h 51"/>
                      <a:gd name="T32" fmla="*/ 5 w 26"/>
                      <a:gd name="T33" fmla="*/ 27 h 51"/>
                      <a:gd name="T34" fmla="*/ 0 w 26"/>
                      <a:gd name="T35" fmla="*/ 27 h 51"/>
                      <a:gd name="T36" fmla="*/ 2 w 26"/>
                      <a:gd name="T37" fmla="*/ 38 h 51"/>
                      <a:gd name="T38" fmla="*/ 6 w 26"/>
                      <a:gd name="T39" fmla="*/ 40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26" h="51">
                        <a:moveTo>
                          <a:pt x="6" y="40"/>
                        </a:moveTo>
                        <a:cubicBezTo>
                          <a:pt x="7" y="42"/>
                          <a:pt x="7" y="45"/>
                          <a:pt x="6" y="49"/>
                        </a:cubicBezTo>
                        <a:cubicBezTo>
                          <a:pt x="6" y="49"/>
                          <a:pt x="6" y="50"/>
                          <a:pt x="6" y="50"/>
                        </a:cubicBezTo>
                        <a:cubicBezTo>
                          <a:pt x="7" y="51"/>
                          <a:pt x="8" y="51"/>
                          <a:pt x="9" y="51"/>
                        </a:cubicBezTo>
                        <a:cubicBezTo>
                          <a:pt x="11" y="51"/>
                          <a:pt x="13" y="51"/>
                          <a:pt x="15" y="50"/>
                        </a:cubicBezTo>
                        <a:cubicBezTo>
                          <a:pt x="16" y="50"/>
                          <a:pt x="17" y="49"/>
                          <a:pt x="18" y="49"/>
                        </a:cubicBezTo>
                        <a:cubicBezTo>
                          <a:pt x="18" y="48"/>
                          <a:pt x="18" y="47"/>
                          <a:pt x="18" y="46"/>
                        </a:cubicBezTo>
                        <a:cubicBezTo>
                          <a:pt x="17" y="44"/>
                          <a:pt x="17" y="42"/>
                          <a:pt x="16" y="40"/>
                        </a:cubicBezTo>
                        <a:cubicBezTo>
                          <a:pt x="11" y="35"/>
                          <a:pt x="17" y="29"/>
                          <a:pt x="22" y="24"/>
                        </a:cubicBezTo>
                        <a:cubicBezTo>
                          <a:pt x="22" y="23"/>
                          <a:pt x="23" y="22"/>
                          <a:pt x="24" y="22"/>
                        </a:cubicBezTo>
                        <a:cubicBezTo>
                          <a:pt x="26" y="19"/>
                          <a:pt x="25" y="15"/>
                          <a:pt x="24" y="11"/>
                        </a:cubicBezTo>
                        <a:cubicBezTo>
                          <a:pt x="23" y="8"/>
                          <a:pt x="22" y="6"/>
                          <a:pt x="22" y="4"/>
                        </a:cubicBezTo>
                        <a:cubicBezTo>
                          <a:pt x="23" y="4"/>
                          <a:pt x="23" y="3"/>
                          <a:pt x="23" y="3"/>
                        </a:cubicBezTo>
                        <a:cubicBezTo>
                          <a:pt x="21" y="3"/>
                          <a:pt x="19" y="3"/>
                          <a:pt x="16" y="2"/>
                        </a:cubicBezTo>
                        <a:cubicBezTo>
                          <a:pt x="13" y="1"/>
                          <a:pt x="9" y="0"/>
                          <a:pt x="7" y="1"/>
                        </a:cubicBezTo>
                        <a:cubicBezTo>
                          <a:pt x="6" y="2"/>
                          <a:pt x="6" y="12"/>
                          <a:pt x="6" y="16"/>
                        </a:cubicBezTo>
                        <a:cubicBezTo>
                          <a:pt x="6" y="23"/>
                          <a:pt x="7" y="26"/>
                          <a:pt x="5" y="27"/>
                        </a:cubicBezTo>
                        <a:cubicBezTo>
                          <a:pt x="4" y="28"/>
                          <a:pt x="1" y="28"/>
                          <a:pt x="0" y="27"/>
                        </a:cubicBezTo>
                        <a:cubicBezTo>
                          <a:pt x="0" y="30"/>
                          <a:pt x="1" y="36"/>
                          <a:pt x="2" y="38"/>
                        </a:cubicBezTo>
                        <a:cubicBezTo>
                          <a:pt x="3" y="38"/>
                          <a:pt x="5" y="39"/>
                          <a:pt x="6" y="4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64" name="Freeform 1139"/>
                  <p:cNvSpPr/>
                  <p:nvPr/>
                </p:nvSpPr>
                <p:spPr bwMode="auto">
                  <a:xfrm>
                    <a:off x="4572" y="2169"/>
                    <a:ext cx="38" cy="41"/>
                  </a:xfrm>
                  <a:custGeom>
                    <a:avLst/>
                    <a:gdLst>
                      <a:gd name="T0" fmla="*/ 4 w 40"/>
                      <a:gd name="T1" fmla="*/ 3 h 43"/>
                      <a:gd name="T2" fmla="*/ 19 w 40"/>
                      <a:gd name="T3" fmla="*/ 11 h 43"/>
                      <a:gd name="T4" fmla="*/ 20 w 40"/>
                      <a:gd name="T5" fmla="*/ 16 h 43"/>
                      <a:gd name="T6" fmla="*/ 20 w 40"/>
                      <a:gd name="T7" fmla="*/ 23 h 43"/>
                      <a:gd name="T8" fmla="*/ 23 w 40"/>
                      <a:gd name="T9" fmla="*/ 22 h 43"/>
                      <a:gd name="T10" fmla="*/ 28 w 40"/>
                      <a:gd name="T11" fmla="*/ 25 h 43"/>
                      <a:gd name="T12" fmla="*/ 27 w 40"/>
                      <a:gd name="T13" fmla="*/ 31 h 43"/>
                      <a:gd name="T14" fmla="*/ 30 w 40"/>
                      <a:gd name="T15" fmla="*/ 37 h 43"/>
                      <a:gd name="T16" fmla="*/ 33 w 40"/>
                      <a:gd name="T17" fmla="*/ 43 h 43"/>
                      <a:gd name="T18" fmla="*/ 33 w 40"/>
                      <a:gd name="T19" fmla="*/ 42 h 43"/>
                      <a:gd name="T20" fmla="*/ 37 w 40"/>
                      <a:gd name="T21" fmla="*/ 34 h 43"/>
                      <a:gd name="T22" fmla="*/ 39 w 40"/>
                      <a:gd name="T23" fmla="*/ 33 h 43"/>
                      <a:gd name="T24" fmla="*/ 37 w 40"/>
                      <a:gd name="T25" fmla="*/ 26 h 43"/>
                      <a:gd name="T26" fmla="*/ 35 w 40"/>
                      <a:gd name="T27" fmla="*/ 22 h 43"/>
                      <a:gd name="T28" fmla="*/ 29 w 40"/>
                      <a:gd name="T29" fmla="*/ 18 h 43"/>
                      <a:gd name="T30" fmla="*/ 22 w 40"/>
                      <a:gd name="T31" fmla="*/ 12 h 43"/>
                      <a:gd name="T32" fmla="*/ 19 w 40"/>
                      <a:gd name="T33" fmla="*/ 7 h 43"/>
                      <a:gd name="T34" fmla="*/ 15 w 40"/>
                      <a:gd name="T35" fmla="*/ 2 h 43"/>
                      <a:gd name="T36" fmla="*/ 7 w 40"/>
                      <a:gd name="T37" fmla="*/ 0 h 43"/>
                      <a:gd name="T38" fmla="*/ 2 w 40"/>
                      <a:gd name="T39" fmla="*/ 1 h 43"/>
                      <a:gd name="T40" fmla="*/ 0 w 40"/>
                      <a:gd name="T41" fmla="*/ 2 h 43"/>
                      <a:gd name="T42" fmla="*/ 1 w 40"/>
                      <a:gd name="T43" fmla="*/ 2 h 43"/>
                      <a:gd name="T44" fmla="*/ 4 w 40"/>
                      <a:gd name="T45" fmla="*/ 3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40" h="43">
                        <a:moveTo>
                          <a:pt x="4" y="3"/>
                        </a:moveTo>
                        <a:cubicBezTo>
                          <a:pt x="9" y="2"/>
                          <a:pt x="16" y="7"/>
                          <a:pt x="19" y="11"/>
                        </a:cubicBezTo>
                        <a:cubicBezTo>
                          <a:pt x="20" y="13"/>
                          <a:pt x="20" y="15"/>
                          <a:pt x="20" y="16"/>
                        </a:cubicBezTo>
                        <a:cubicBezTo>
                          <a:pt x="19" y="18"/>
                          <a:pt x="19" y="22"/>
                          <a:pt x="20" y="23"/>
                        </a:cubicBezTo>
                        <a:cubicBezTo>
                          <a:pt x="21" y="23"/>
                          <a:pt x="22" y="22"/>
                          <a:pt x="23" y="22"/>
                        </a:cubicBezTo>
                        <a:cubicBezTo>
                          <a:pt x="25" y="22"/>
                          <a:pt x="27" y="23"/>
                          <a:pt x="28" y="25"/>
                        </a:cubicBezTo>
                        <a:cubicBezTo>
                          <a:pt x="29" y="27"/>
                          <a:pt x="29" y="29"/>
                          <a:pt x="27" y="31"/>
                        </a:cubicBezTo>
                        <a:cubicBezTo>
                          <a:pt x="27" y="33"/>
                          <a:pt x="27" y="34"/>
                          <a:pt x="30" y="37"/>
                        </a:cubicBezTo>
                        <a:cubicBezTo>
                          <a:pt x="31" y="39"/>
                          <a:pt x="32" y="41"/>
                          <a:pt x="33" y="43"/>
                        </a:cubicBezTo>
                        <a:cubicBezTo>
                          <a:pt x="33" y="42"/>
                          <a:pt x="33" y="42"/>
                          <a:pt x="33" y="42"/>
                        </a:cubicBezTo>
                        <a:cubicBezTo>
                          <a:pt x="32" y="37"/>
                          <a:pt x="34" y="36"/>
                          <a:pt x="37" y="34"/>
                        </a:cubicBezTo>
                        <a:cubicBezTo>
                          <a:pt x="37" y="34"/>
                          <a:pt x="38" y="34"/>
                          <a:pt x="39" y="33"/>
                        </a:cubicBezTo>
                        <a:cubicBezTo>
                          <a:pt x="40" y="32"/>
                          <a:pt x="40" y="31"/>
                          <a:pt x="37" y="26"/>
                        </a:cubicBezTo>
                        <a:cubicBezTo>
                          <a:pt x="37" y="24"/>
                          <a:pt x="36" y="23"/>
                          <a:pt x="35" y="22"/>
                        </a:cubicBezTo>
                        <a:cubicBezTo>
                          <a:pt x="34" y="20"/>
                          <a:pt x="32" y="19"/>
                          <a:pt x="29" y="18"/>
                        </a:cubicBezTo>
                        <a:cubicBezTo>
                          <a:pt x="26" y="17"/>
                          <a:pt x="22" y="16"/>
                          <a:pt x="22" y="12"/>
                        </a:cubicBezTo>
                        <a:cubicBezTo>
                          <a:pt x="22" y="10"/>
                          <a:pt x="21" y="9"/>
                          <a:pt x="19" y="7"/>
                        </a:cubicBezTo>
                        <a:cubicBezTo>
                          <a:pt x="17" y="6"/>
                          <a:pt x="15" y="4"/>
                          <a:pt x="15" y="2"/>
                        </a:cubicBezTo>
                        <a:cubicBezTo>
                          <a:pt x="14" y="2"/>
                          <a:pt x="11" y="0"/>
                          <a:pt x="7" y="0"/>
                        </a:cubicBezTo>
                        <a:cubicBezTo>
                          <a:pt x="5" y="0"/>
                          <a:pt x="3" y="0"/>
                          <a:pt x="2" y="1"/>
                        </a:cubicBezTo>
                        <a:cubicBezTo>
                          <a:pt x="1" y="1"/>
                          <a:pt x="1" y="2"/>
                          <a:pt x="0" y="2"/>
                        </a:cubicBezTo>
                        <a:cubicBezTo>
                          <a:pt x="0" y="2"/>
                          <a:pt x="1" y="2"/>
                          <a:pt x="1" y="2"/>
                        </a:cubicBezTo>
                        <a:cubicBezTo>
                          <a:pt x="1" y="3"/>
                          <a:pt x="2" y="4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65" name="Freeform 1140"/>
                  <p:cNvSpPr/>
                  <p:nvPr/>
                </p:nvSpPr>
                <p:spPr bwMode="auto">
                  <a:xfrm>
                    <a:off x="4571" y="2195"/>
                    <a:ext cx="20" cy="28"/>
                  </a:xfrm>
                  <a:custGeom>
                    <a:avLst/>
                    <a:gdLst>
                      <a:gd name="T0" fmla="*/ 19 w 21"/>
                      <a:gd name="T1" fmla="*/ 15 h 30"/>
                      <a:gd name="T2" fmla="*/ 18 w 21"/>
                      <a:gd name="T3" fmla="*/ 15 h 30"/>
                      <a:gd name="T4" fmla="*/ 17 w 21"/>
                      <a:gd name="T5" fmla="*/ 14 h 30"/>
                      <a:gd name="T6" fmla="*/ 17 w 21"/>
                      <a:gd name="T7" fmla="*/ 11 h 30"/>
                      <a:gd name="T8" fmla="*/ 15 w 21"/>
                      <a:gd name="T9" fmla="*/ 8 h 30"/>
                      <a:gd name="T10" fmla="*/ 2 w 21"/>
                      <a:gd name="T11" fmla="*/ 0 h 30"/>
                      <a:gd name="T12" fmla="*/ 1 w 21"/>
                      <a:gd name="T13" fmla="*/ 3 h 30"/>
                      <a:gd name="T14" fmla="*/ 2 w 21"/>
                      <a:gd name="T15" fmla="*/ 12 h 30"/>
                      <a:gd name="T16" fmla="*/ 3 w 21"/>
                      <a:gd name="T17" fmla="*/ 11 h 30"/>
                      <a:gd name="T18" fmla="*/ 6 w 21"/>
                      <a:gd name="T19" fmla="*/ 10 h 30"/>
                      <a:gd name="T20" fmla="*/ 9 w 21"/>
                      <a:gd name="T21" fmla="*/ 8 h 30"/>
                      <a:gd name="T22" fmla="*/ 11 w 21"/>
                      <a:gd name="T23" fmla="*/ 10 h 30"/>
                      <a:gd name="T24" fmla="*/ 11 w 21"/>
                      <a:gd name="T25" fmla="*/ 21 h 30"/>
                      <a:gd name="T26" fmla="*/ 10 w 21"/>
                      <a:gd name="T27" fmla="*/ 27 h 30"/>
                      <a:gd name="T28" fmla="*/ 11 w 21"/>
                      <a:gd name="T29" fmla="*/ 30 h 30"/>
                      <a:gd name="T30" fmla="*/ 12 w 21"/>
                      <a:gd name="T31" fmla="*/ 30 h 30"/>
                      <a:gd name="T32" fmla="*/ 15 w 21"/>
                      <a:gd name="T33" fmla="*/ 27 h 30"/>
                      <a:gd name="T34" fmla="*/ 21 w 21"/>
                      <a:gd name="T35" fmla="*/ 15 h 30"/>
                      <a:gd name="T36" fmla="*/ 21 w 21"/>
                      <a:gd name="T37" fmla="*/ 15 h 30"/>
                      <a:gd name="T38" fmla="*/ 19 w 21"/>
                      <a:gd name="T39" fmla="*/ 15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21" h="30">
                        <a:moveTo>
                          <a:pt x="19" y="15"/>
                        </a:moveTo>
                        <a:cubicBezTo>
                          <a:pt x="18" y="15"/>
                          <a:pt x="18" y="15"/>
                          <a:pt x="18" y="15"/>
                        </a:cubicBezTo>
                        <a:cubicBezTo>
                          <a:pt x="17" y="14"/>
                          <a:pt x="17" y="14"/>
                          <a:pt x="17" y="14"/>
                        </a:cubicBezTo>
                        <a:cubicBezTo>
                          <a:pt x="16" y="13"/>
                          <a:pt x="17" y="12"/>
                          <a:pt x="17" y="11"/>
                        </a:cubicBezTo>
                        <a:cubicBezTo>
                          <a:pt x="17" y="11"/>
                          <a:pt x="16" y="10"/>
                          <a:pt x="15" y="8"/>
                        </a:cubicBezTo>
                        <a:cubicBezTo>
                          <a:pt x="11" y="4"/>
                          <a:pt x="5" y="0"/>
                          <a:pt x="2" y="0"/>
                        </a:cubicBezTo>
                        <a:cubicBezTo>
                          <a:pt x="2" y="0"/>
                          <a:pt x="1" y="1"/>
                          <a:pt x="1" y="3"/>
                        </a:cubicBezTo>
                        <a:cubicBezTo>
                          <a:pt x="0" y="7"/>
                          <a:pt x="1" y="11"/>
                          <a:pt x="2" y="12"/>
                        </a:cubicBezTo>
                        <a:cubicBezTo>
                          <a:pt x="2" y="12"/>
                          <a:pt x="3" y="11"/>
                          <a:pt x="3" y="11"/>
                        </a:cubicBezTo>
                        <a:cubicBezTo>
                          <a:pt x="6" y="11"/>
                          <a:pt x="6" y="11"/>
                          <a:pt x="6" y="10"/>
                        </a:cubicBezTo>
                        <a:cubicBezTo>
                          <a:pt x="7" y="8"/>
                          <a:pt x="8" y="8"/>
                          <a:pt x="9" y="8"/>
                        </a:cubicBezTo>
                        <a:cubicBezTo>
                          <a:pt x="10" y="8"/>
                          <a:pt x="11" y="9"/>
                          <a:pt x="11" y="10"/>
                        </a:cubicBezTo>
                        <a:cubicBezTo>
                          <a:pt x="12" y="12"/>
                          <a:pt x="14" y="18"/>
                          <a:pt x="11" y="21"/>
                        </a:cubicBezTo>
                        <a:cubicBezTo>
                          <a:pt x="9" y="22"/>
                          <a:pt x="9" y="25"/>
                          <a:pt x="10" y="27"/>
                        </a:cubicBezTo>
                        <a:cubicBezTo>
                          <a:pt x="10" y="29"/>
                          <a:pt x="11" y="29"/>
                          <a:pt x="11" y="30"/>
                        </a:cubicBezTo>
                        <a:cubicBezTo>
                          <a:pt x="12" y="30"/>
                          <a:pt x="12" y="30"/>
                          <a:pt x="12" y="30"/>
                        </a:cubicBezTo>
                        <a:cubicBezTo>
                          <a:pt x="12" y="30"/>
                          <a:pt x="13" y="29"/>
                          <a:pt x="15" y="27"/>
                        </a:cubicBezTo>
                        <a:cubicBezTo>
                          <a:pt x="18" y="23"/>
                          <a:pt x="21" y="17"/>
                          <a:pt x="21" y="15"/>
                        </a:cubicBezTo>
                        <a:cubicBezTo>
                          <a:pt x="21" y="15"/>
                          <a:pt x="21" y="15"/>
                          <a:pt x="21" y="15"/>
                        </a:cubicBezTo>
                        <a:cubicBezTo>
                          <a:pt x="20" y="15"/>
                          <a:pt x="20" y="15"/>
                          <a:pt x="19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66" name="Freeform 1141"/>
                  <p:cNvSpPr/>
                  <p:nvPr/>
                </p:nvSpPr>
                <p:spPr bwMode="auto">
                  <a:xfrm>
                    <a:off x="4129" y="2220"/>
                    <a:ext cx="20" cy="37"/>
                  </a:xfrm>
                  <a:custGeom>
                    <a:avLst/>
                    <a:gdLst>
                      <a:gd name="T0" fmla="*/ 4 w 20"/>
                      <a:gd name="T1" fmla="*/ 0 h 39"/>
                      <a:gd name="T2" fmla="*/ 3 w 20"/>
                      <a:gd name="T3" fmla="*/ 4 h 39"/>
                      <a:gd name="T4" fmla="*/ 1 w 20"/>
                      <a:gd name="T5" fmla="*/ 9 h 39"/>
                      <a:gd name="T6" fmla="*/ 1 w 20"/>
                      <a:gd name="T7" fmla="*/ 23 h 39"/>
                      <a:gd name="T8" fmla="*/ 1 w 20"/>
                      <a:gd name="T9" fmla="*/ 26 h 39"/>
                      <a:gd name="T10" fmla="*/ 5 w 20"/>
                      <a:gd name="T11" fmla="*/ 38 h 39"/>
                      <a:gd name="T12" fmla="*/ 8 w 20"/>
                      <a:gd name="T13" fmla="*/ 39 h 39"/>
                      <a:gd name="T14" fmla="*/ 20 w 20"/>
                      <a:gd name="T15" fmla="*/ 24 h 39"/>
                      <a:gd name="T16" fmla="*/ 4 w 20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0" h="39">
                        <a:moveTo>
                          <a:pt x="4" y="0"/>
                        </a:moveTo>
                        <a:cubicBezTo>
                          <a:pt x="3" y="0"/>
                          <a:pt x="3" y="2"/>
                          <a:pt x="3" y="4"/>
                        </a:cubicBezTo>
                        <a:cubicBezTo>
                          <a:pt x="2" y="5"/>
                          <a:pt x="2" y="7"/>
                          <a:pt x="1" y="9"/>
                        </a:cubicBezTo>
                        <a:cubicBezTo>
                          <a:pt x="0" y="13"/>
                          <a:pt x="0" y="17"/>
                          <a:pt x="1" y="23"/>
                        </a:cubicBezTo>
                        <a:cubicBezTo>
                          <a:pt x="1" y="24"/>
                          <a:pt x="1" y="25"/>
                          <a:pt x="1" y="26"/>
                        </a:cubicBezTo>
                        <a:cubicBezTo>
                          <a:pt x="1" y="31"/>
                          <a:pt x="2" y="36"/>
                          <a:pt x="5" y="38"/>
                        </a:cubicBezTo>
                        <a:cubicBezTo>
                          <a:pt x="6" y="39"/>
                          <a:pt x="7" y="39"/>
                          <a:pt x="8" y="39"/>
                        </a:cubicBezTo>
                        <a:cubicBezTo>
                          <a:pt x="12" y="39"/>
                          <a:pt x="19" y="31"/>
                          <a:pt x="20" y="24"/>
                        </a:cubicBezTo>
                        <a:cubicBezTo>
                          <a:pt x="20" y="16"/>
                          <a:pt x="7" y="2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67" name="Freeform 1142"/>
                  <p:cNvSpPr>
                    <a:spLocks noEditPoints="1"/>
                  </p:cNvSpPr>
                  <p:nvPr/>
                </p:nvSpPr>
                <p:spPr bwMode="auto">
                  <a:xfrm>
                    <a:off x="3770" y="1652"/>
                    <a:ext cx="434" cy="200"/>
                  </a:xfrm>
                  <a:custGeom>
                    <a:avLst/>
                    <a:gdLst>
                      <a:gd name="T0" fmla="*/ 74 w 454"/>
                      <a:gd name="T1" fmla="*/ 126 h 209"/>
                      <a:gd name="T2" fmla="*/ 61 w 454"/>
                      <a:gd name="T3" fmla="*/ 149 h 209"/>
                      <a:gd name="T4" fmla="*/ 42 w 454"/>
                      <a:gd name="T5" fmla="*/ 160 h 209"/>
                      <a:gd name="T6" fmla="*/ 63 w 454"/>
                      <a:gd name="T7" fmla="*/ 181 h 209"/>
                      <a:gd name="T8" fmla="*/ 70 w 454"/>
                      <a:gd name="T9" fmla="*/ 194 h 209"/>
                      <a:gd name="T10" fmla="*/ 70 w 454"/>
                      <a:gd name="T11" fmla="*/ 190 h 209"/>
                      <a:gd name="T12" fmla="*/ 134 w 454"/>
                      <a:gd name="T13" fmla="*/ 140 h 209"/>
                      <a:gd name="T14" fmla="*/ 155 w 454"/>
                      <a:gd name="T15" fmla="*/ 140 h 209"/>
                      <a:gd name="T16" fmla="*/ 164 w 454"/>
                      <a:gd name="T17" fmla="*/ 159 h 209"/>
                      <a:gd name="T18" fmla="*/ 170 w 454"/>
                      <a:gd name="T19" fmla="*/ 165 h 209"/>
                      <a:gd name="T20" fmla="*/ 175 w 454"/>
                      <a:gd name="T21" fmla="*/ 171 h 209"/>
                      <a:gd name="T22" fmla="*/ 187 w 454"/>
                      <a:gd name="T23" fmla="*/ 169 h 209"/>
                      <a:gd name="T24" fmla="*/ 224 w 454"/>
                      <a:gd name="T25" fmla="*/ 186 h 209"/>
                      <a:gd name="T26" fmla="*/ 249 w 454"/>
                      <a:gd name="T27" fmla="*/ 209 h 209"/>
                      <a:gd name="T28" fmla="*/ 269 w 454"/>
                      <a:gd name="T29" fmla="*/ 196 h 209"/>
                      <a:gd name="T30" fmla="*/ 270 w 454"/>
                      <a:gd name="T31" fmla="*/ 194 h 209"/>
                      <a:gd name="T32" fmla="*/ 272 w 454"/>
                      <a:gd name="T33" fmla="*/ 191 h 209"/>
                      <a:gd name="T34" fmla="*/ 279 w 454"/>
                      <a:gd name="T35" fmla="*/ 184 h 209"/>
                      <a:gd name="T36" fmla="*/ 319 w 454"/>
                      <a:gd name="T37" fmla="*/ 176 h 209"/>
                      <a:gd name="T38" fmla="*/ 366 w 454"/>
                      <a:gd name="T39" fmla="*/ 182 h 209"/>
                      <a:gd name="T40" fmla="*/ 380 w 454"/>
                      <a:gd name="T41" fmla="*/ 186 h 209"/>
                      <a:gd name="T42" fmla="*/ 378 w 454"/>
                      <a:gd name="T43" fmla="*/ 154 h 209"/>
                      <a:gd name="T44" fmla="*/ 405 w 454"/>
                      <a:gd name="T45" fmla="*/ 147 h 209"/>
                      <a:gd name="T46" fmla="*/ 425 w 454"/>
                      <a:gd name="T47" fmla="*/ 122 h 209"/>
                      <a:gd name="T48" fmla="*/ 438 w 454"/>
                      <a:gd name="T49" fmla="*/ 111 h 209"/>
                      <a:gd name="T50" fmla="*/ 454 w 454"/>
                      <a:gd name="T51" fmla="*/ 90 h 209"/>
                      <a:gd name="T52" fmla="*/ 433 w 454"/>
                      <a:gd name="T53" fmla="*/ 82 h 209"/>
                      <a:gd name="T54" fmla="*/ 410 w 454"/>
                      <a:gd name="T55" fmla="*/ 70 h 209"/>
                      <a:gd name="T56" fmla="*/ 386 w 454"/>
                      <a:gd name="T57" fmla="*/ 66 h 209"/>
                      <a:gd name="T58" fmla="*/ 341 w 454"/>
                      <a:gd name="T59" fmla="*/ 20 h 209"/>
                      <a:gd name="T60" fmla="*/ 327 w 454"/>
                      <a:gd name="T61" fmla="*/ 22 h 209"/>
                      <a:gd name="T62" fmla="*/ 304 w 454"/>
                      <a:gd name="T63" fmla="*/ 26 h 209"/>
                      <a:gd name="T64" fmla="*/ 297 w 454"/>
                      <a:gd name="T65" fmla="*/ 21 h 209"/>
                      <a:gd name="T66" fmla="*/ 293 w 454"/>
                      <a:gd name="T67" fmla="*/ 16 h 209"/>
                      <a:gd name="T68" fmla="*/ 281 w 454"/>
                      <a:gd name="T69" fmla="*/ 12 h 209"/>
                      <a:gd name="T70" fmla="*/ 264 w 454"/>
                      <a:gd name="T71" fmla="*/ 0 h 209"/>
                      <a:gd name="T72" fmla="*/ 215 w 454"/>
                      <a:gd name="T73" fmla="*/ 13 h 209"/>
                      <a:gd name="T74" fmla="*/ 184 w 454"/>
                      <a:gd name="T75" fmla="*/ 20 h 209"/>
                      <a:gd name="T76" fmla="*/ 168 w 454"/>
                      <a:gd name="T77" fmla="*/ 21 h 209"/>
                      <a:gd name="T78" fmla="*/ 170 w 454"/>
                      <a:gd name="T79" fmla="*/ 37 h 209"/>
                      <a:gd name="T80" fmla="*/ 158 w 454"/>
                      <a:gd name="T81" fmla="*/ 52 h 209"/>
                      <a:gd name="T82" fmla="*/ 157 w 454"/>
                      <a:gd name="T83" fmla="*/ 70 h 209"/>
                      <a:gd name="T84" fmla="*/ 147 w 454"/>
                      <a:gd name="T85" fmla="*/ 72 h 209"/>
                      <a:gd name="T86" fmla="*/ 120 w 454"/>
                      <a:gd name="T87" fmla="*/ 66 h 209"/>
                      <a:gd name="T88" fmla="*/ 94 w 454"/>
                      <a:gd name="T89" fmla="*/ 68 h 209"/>
                      <a:gd name="T90" fmla="*/ 90 w 454"/>
                      <a:gd name="T91" fmla="*/ 71 h 209"/>
                      <a:gd name="T92" fmla="*/ 88 w 454"/>
                      <a:gd name="T93" fmla="*/ 69 h 209"/>
                      <a:gd name="T94" fmla="*/ 73 w 454"/>
                      <a:gd name="T95" fmla="*/ 59 h 209"/>
                      <a:gd name="T96" fmla="*/ 52 w 454"/>
                      <a:gd name="T97" fmla="*/ 57 h 209"/>
                      <a:gd name="T98" fmla="*/ 32 w 454"/>
                      <a:gd name="T99" fmla="*/ 66 h 209"/>
                      <a:gd name="T100" fmla="*/ 27 w 454"/>
                      <a:gd name="T101" fmla="*/ 79 h 209"/>
                      <a:gd name="T102" fmla="*/ 11 w 454"/>
                      <a:gd name="T103" fmla="*/ 75 h 209"/>
                      <a:gd name="T104" fmla="*/ 6 w 454"/>
                      <a:gd name="T105" fmla="*/ 90 h 209"/>
                      <a:gd name="T106" fmla="*/ 11 w 454"/>
                      <a:gd name="T107" fmla="*/ 109 h 209"/>
                      <a:gd name="T108" fmla="*/ 24 w 454"/>
                      <a:gd name="T109" fmla="*/ 128 h 209"/>
                      <a:gd name="T110" fmla="*/ 311 w 454"/>
                      <a:gd name="T111" fmla="*/ 132 h 209"/>
                      <a:gd name="T112" fmla="*/ 358 w 454"/>
                      <a:gd name="T113" fmla="*/ 135 h 209"/>
                      <a:gd name="T114" fmla="*/ 313 w 454"/>
                      <a:gd name="T115" fmla="*/ 154 h 209"/>
                      <a:gd name="T116" fmla="*/ 170 w 454"/>
                      <a:gd name="T117" fmla="*/ 135 h 2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454" h="209">
                        <a:moveTo>
                          <a:pt x="30" y="130"/>
                        </a:moveTo>
                        <a:cubicBezTo>
                          <a:pt x="35" y="126"/>
                          <a:pt x="43" y="121"/>
                          <a:pt x="51" y="121"/>
                        </a:cubicBezTo>
                        <a:cubicBezTo>
                          <a:pt x="52" y="121"/>
                          <a:pt x="54" y="122"/>
                          <a:pt x="55" y="122"/>
                        </a:cubicBezTo>
                        <a:cubicBezTo>
                          <a:pt x="58" y="123"/>
                          <a:pt x="61" y="123"/>
                          <a:pt x="63" y="123"/>
                        </a:cubicBezTo>
                        <a:cubicBezTo>
                          <a:pt x="65" y="123"/>
                          <a:pt x="65" y="123"/>
                          <a:pt x="65" y="123"/>
                        </a:cubicBezTo>
                        <a:cubicBezTo>
                          <a:pt x="68" y="123"/>
                          <a:pt x="71" y="123"/>
                          <a:pt x="74" y="126"/>
                        </a:cubicBezTo>
                        <a:cubicBezTo>
                          <a:pt x="76" y="130"/>
                          <a:pt x="76" y="134"/>
                          <a:pt x="75" y="138"/>
                        </a:cubicBezTo>
                        <a:cubicBezTo>
                          <a:pt x="75" y="140"/>
                          <a:pt x="75" y="142"/>
                          <a:pt x="75" y="143"/>
                        </a:cubicBezTo>
                        <a:cubicBezTo>
                          <a:pt x="76" y="144"/>
                          <a:pt x="76" y="146"/>
                          <a:pt x="75" y="147"/>
                        </a:cubicBezTo>
                        <a:cubicBezTo>
                          <a:pt x="74" y="148"/>
                          <a:pt x="71" y="149"/>
                          <a:pt x="67" y="149"/>
                        </a:cubicBezTo>
                        <a:cubicBezTo>
                          <a:pt x="65" y="149"/>
                          <a:pt x="64" y="149"/>
                          <a:pt x="62" y="149"/>
                        </a:cubicBezTo>
                        <a:cubicBezTo>
                          <a:pt x="62" y="149"/>
                          <a:pt x="61" y="149"/>
                          <a:pt x="61" y="149"/>
                        </a:cubicBezTo>
                        <a:cubicBezTo>
                          <a:pt x="56" y="149"/>
                          <a:pt x="52" y="150"/>
                          <a:pt x="50" y="151"/>
                        </a:cubicBezTo>
                        <a:cubicBezTo>
                          <a:pt x="51" y="152"/>
                          <a:pt x="51" y="152"/>
                          <a:pt x="51" y="152"/>
                        </a:cubicBezTo>
                        <a:cubicBezTo>
                          <a:pt x="52" y="155"/>
                          <a:pt x="53" y="158"/>
                          <a:pt x="52" y="160"/>
                        </a:cubicBezTo>
                        <a:cubicBezTo>
                          <a:pt x="51" y="162"/>
                          <a:pt x="49" y="162"/>
                          <a:pt x="46" y="160"/>
                        </a:cubicBezTo>
                        <a:cubicBezTo>
                          <a:pt x="44" y="159"/>
                          <a:pt x="42" y="159"/>
                          <a:pt x="42" y="160"/>
                        </a:cubicBezTo>
                        <a:cubicBezTo>
                          <a:pt x="42" y="160"/>
                          <a:pt x="42" y="160"/>
                          <a:pt x="42" y="160"/>
                        </a:cubicBezTo>
                        <a:cubicBezTo>
                          <a:pt x="46" y="160"/>
                          <a:pt x="52" y="165"/>
                          <a:pt x="52" y="169"/>
                        </a:cubicBezTo>
                        <a:cubicBezTo>
                          <a:pt x="52" y="174"/>
                          <a:pt x="53" y="176"/>
                          <a:pt x="53" y="176"/>
                        </a:cubicBezTo>
                        <a:cubicBezTo>
                          <a:pt x="53" y="176"/>
                          <a:pt x="54" y="176"/>
                          <a:pt x="54" y="176"/>
                        </a:cubicBezTo>
                        <a:cubicBezTo>
                          <a:pt x="56" y="176"/>
                          <a:pt x="57" y="177"/>
                          <a:pt x="58" y="179"/>
                        </a:cubicBezTo>
                        <a:cubicBezTo>
                          <a:pt x="59" y="180"/>
                          <a:pt x="60" y="181"/>
                          <a:pt x="61" y="181"/>
                        </a:cubicBezTo>
                        <a:cubicBezTo>
                          <a:pt x="62" y="181"/>
                          <a:pt x="62" y="181"/>
                          <a:pt x="63" y="181"/>
                        </a:cubicBezTo>
                        <a:cubicBezTo>
                          <a:pt x="66" y="181"/>
                          <a:pt x="69" y="182"/>
                          <a:pt x="70" y="184"/>
                        </a:cubicBezTo>
                        <a:cubicBezTo>
                          <a:pt x="70" y="185"/>
                          <a:pt x="71" y="187"/>
                          <a:pt x="68" y="190"/>
                        </a:cubicBezTo>
                        <a:cubicBezTo>
                          <a:pt x="68" y="190"/>
                          <a:pt x="67" y="192"/>
                          <a:pt x="68" y="193"/>
                        </a:cubicBezTo>
                        <a:cubicBezTo>
                          <a:pt x="68" y="195"/>
                          <a:pt x="68" y="197"/>
                          <a:pt x="69" y="198"/>
                        </a:cubicBezTo>
                        <a:cubicBezTo>
                          <a:pt x="69" y="197"/>
                          <a:pt x="69" y="195"/>
                          <a:pt x="70" y="194"/>
                        </a:cubicBezTo>
                        <a:cubicBezTo>
                          <a:pt x="70" y="194"/>
                          <a:pt x="70" y="194"/>
                          <a:pt x="70" y="194"/>
                        </a:cubicBezTo>
                        <a:cubicBezTo>
                          <a:pt x="70" y="193"/>
                          <a:pt x="70" y="193"/>
                          <a:pt x="69" y="193"/>
                        </a:cubicBezTo>
                        <a:cubicBezTo>
                          <a:pt x="69" y="193"/>
                          <a:pt x="69" y="193"/>
                          <a:pt x="69" y="192"/>
                        </a:cubicBezTo>
                        <a:cubicBezTo>
                          <a:pt x="69" y="192"/>
                          <a:pt x="69" y="192"/>
                          <a:pt x="70" y="192"/>
                        </a:cubicBezTo>
                        <a:cubicBezTo>
                          <a:pt x="70" y="192"/>
                          <a:pt x="70" y="191"/>
                          <a:pt x="70" y="191"/>
                        </a:cubicBezTo>
                        <a:cubicBezTo>
                          <a:pt x="70" y="191"/>
                          <a:pt x="70" y="191"/>
                          <a:pt x="70" y="191"/>
                        </a:cubicBezTo>
                        <a:cubicBezTo>
                          <a:pt x="70" y="190"/>
                          <a:pt x="70" y="190"/>
                          <a:pt x="70" y="190"/>
                        </a:cubicBezTo>
                        <a:cubicBezTo>
                          <a:pt x="72" y="187"/>
                          <a:pt x="78" y="186"/>
                          <a:pt x="83" y="186"/>
                        </a:cubicBezTo>
                        <a:cubicBezTo>
                          <a:pt x="88" y="186"/>
                          <a:pt x="95" y="193"/>
                          <a:pt x="99" y="198"/>
                        </a:cubicBezTo>
                        <a:cubicBezTo>
                          <a:pt x="100" y="200"/>
                          <a:pt x="102" y="200"/>
                          <a:pt x="103" y="199"/>
                        </a:cubicBezTo>
                        <a:cubicBezTo>
                          <a:pt x="105" y="149"/>
                          <a:pt x="105" y="149"/>
                          <a:pt x="105" y="149"/>
                        </a:cubicBezTo>
                        <a:cubicBezTo>
                          <a:pt x="134" y="141"/>
                          <a:pt x="134" y="141"/>
                          <a:pt x="134" y="141"/>
                        </a:cubicBezTo>
                        <a:cubicBezTo>
                          <a:pt x="134" y="141"/>
                          <a:pt x="134" y="141"/>
                          <a:pt x="134" y="140"/>
                        </a:cubicBezTo>
                        <a:cubicBezTo>
                          <a:pt x="136" y="137"/>
                          <a:pt x="139" y="137"/>
                          <a:pt x="140" y="137"/>
                        </a:cubicBezTo>
                        <a:cubicBezTo>
                          <a:pt x="142" y="137"/>
                          <a:pt x="144" y="138"/>
                          <a:pt x="146" y="139"/>
                        </a:cubicBezTo>
                        <a:cubicBezTo>
                          <a:pt x="146" y="137"/>
                          <a:pt x="148" y="134"/>
                          <a:pt x="151" y="134"/>
                        </a:cubicBezTo>
                        <a:cubicBezTo>
                          <a:pt x="151" y="134"/>
                          <a:pt x="151" y="134"/>
                          <a:pt x="151" y="134"/>
                        </a:cubicBezTo>
                        <a:cubicBezTo>
                          <a:pt x="153" y="134"/>
                          <a:pt x="154" y="135"/>
                          <a:pt x="154" y="136"/>
                        </a:cubicBezTo>
                        <a:cubicBezTo>
                          <a:pt x="155" y="137"/>
                          <a:pt x="155" y="139"/>
                          <a:pt x="155" y="140"/>
                        </a:cubicBezTo>
                        <a:cubicBezTo>
                          <a:pt x="155" y="141"/>
                          <a:pt x="155" y="141"/>
                          <a:pt x="155" y="141"/>
                        </a:cubicBezTo>
                        <a:cubicBezTo>
                          <a:pt x="156" y="141"/>
                          <a:pt x="157" y="142"/>
                          <a:pt x="158" y="144"/>
                        </a:cubicBezTo>
                        <a:cubicBezTo>
                          <a:pt x="160" y="147"/>
                          <a:pt x="163" y="152"/>
                          <a:pt x="162" y="157"/>
                        </a:cubicBezTo>
                        <a:cubicBezTo>
                          <a:pt x="162" y="157"/>
                          <a:pt x="162" y="157"/>
                          <a:pt x="162" y="157"/>
                        </a:cubicBezTo>
                        <a:cubicBezTo>
                          <a:pt x="163" y="158"/>
                          <a:pt x="163" y="158"/>
                          <a:pt x="163" y="158"/>
                        </a:cubicBezTo>
                        <a:cubicBezTo>
                          <a:pt x="163" y="158"/>
                          <a:pt x="164" y="159"/>
                          <a:pt x="164" y="159"/>
                        </a:cubicBezTo>
                        <a:cubicBezTo>
                          <a:pt x="164" y="159"/>
                          <a:pt x="165" y="159"/>
                          <a:pt x="165" y="160"/>
                        </a:cubicBezTo>
                        <a:cubicBezTo>
                          <a:pt x="165" y="160"/>
                          <a:pt x="166" y="160"/>
                          <a:pt x="166" y="161"/>
                        </a:cubicBezTo>
                        <a:cubicBezTo>
                          <a:pt x="166" y="161"/>
                          <a:pt x="167" y="161"/>
                          <a:pt x="167" y="162"/>
                        </a:cubicBezTo>
                        <a:cubicBezTo>
                          <a:pt x="167" y="162"/>
                          <a:pt x="168" y="162"/>
                          <a:pt x="168" y="163"/>
                        </a:cubicBezTo>
                        <a:cubicBezTo>
                          <a:pt x="168" y="163"/>
                          <a:pt x="169" y="163"/>
                          <a:pt x="169" y="164"/>
                        </a:cubicBezTo>
                        <a:cubicBezTo>
                          <a:pt x="169" y="164"/>
                          <a:pt x="170" y="165"/>
                          <a:pt x="170" y="165"/>
                        </a:cubicBezTo>
                        <a:cubicBezTo>
                          <a:pt x="170" y="165"/>
                          <a:pt x="170" y="166"/>
                          <a:pt x="171" y="166"/>
                        </a:cubicBezTo>
                        <a:cubicBezTo>
                          <a:pt x="171" y="166"/>
                          <a:pt x="171" y="167"/>
                          <a:pt x="172" y="167"/>
                        </a:cubicBezTo>
                        <a:cubicBezTo>
                          <a:pt x="172" y="167"/>
                          <a:pt x="172" y="168"/>
                          <a:pt x="172" y="168"/>
                        </a:cubicBezTo>
                        <a:cubicBezTo>
                          <a:pt x="173" y="168"/>
                          <a:pt x="173" y="169"/>
                          <a:pt x="173" y="169"/>
                        </a:cubicBezTo>
                        <a:cubicBezTo>
                          <a:pt x="173" y="169"/>
                          <a:pt x="174" y="169"/>
                          <a:pt x="174" y="170"/>
                        </a:cubicBezTo>
                        <a:cubicBezTo>
                          <a:pt x="174" y="170"/>
                          <a:pt x="174" y="171"/>
                          <a:pt x="175" y="171"/>
                        </a:cubicBezTo>
                        <a:cubicBezTo>
                          <a:pt x="175" y="171"/>
                          <a:pt x="175" y="171"/>
                          <a:pt x="175" y="171"/>
                        </a:cubicBezTo>
                        <a:cubicBezTo>
                          <a:pt x="177" y="171"/>
                          <a:pt x="179" y="170"/>
                          <a:pt x="181" y="170"/>
                        </a:cubicBezTo>
                        <a:cubicBezTo>
                          <a:pt x="182" y="170"/>
                          <a:pt x="183" y="170"/>
                          <a:pt x="184" y="169"/>
                        </a:cubicBezTo>
                        <a:cubicBezTo>
                          <a:pt x="184" y="169"/>
                          <a:pt x="184" y="169"/>
                          <a:pt x="185" y="169"/>
                        </a:cubicBezTo>
                        <a:cubicBezTo>
                          <a:pt x="185" y="169"/>
                          <a:pt x="186" y="169"/>
                          <a:pt x="186" y="169"/>
                        </a:cubicBezTo>
                        <a:cubicBezTo>
                          <a:pt x="186" y="169"/>
                          <a:pt x="187" y="169"/>
                          <a:pt x="187" y="169"/>
                        </a:cubicBezTo>
                        <a:cubicBezTo>
                          <a:pt x="187" y="169"/>
                          <a:pt x="187" y="169"/>
                          <a:pt x="187" y="169"/>
                        </a:cubicBezTo>
                        <a:cubicBezTo>
                          <a:pt x="187" y="169"/>
                          <a:pt x="188" y="169"/>
                          <a:pt x="188" y="169"/>
                        </a:cubicBezTo>
                        <a:cubicBezTo>
                          <a:pt x="189" y="170"/>
                          <a:pt x="196" y="170"/>
                          <a:pt x="210" y="170"/>
                        </a:cubicBezTo>
                        <a:cubicBezTo>
                          <a:pt x="213" y="170"/>
                          <a:pt x="215" y="172"/>
                          <a:pt x="216" y="174"/>
                        </a:cubicBezTo>
                        <a:cubicBezTo>
                          <a:pt x="217" y="175"/>
                          <a:pt x="219" y="177"/>
                          <a:pt x="220" y="177"/>
                        </a:cubicBezTo>
                        <a:cubicBezTo>
                          <a:pt x="224" y="178"/>
                          <a:pt x="224" y="183"/>
                          <a:pt x="224" y="186"/>
                        </a:cubicBezTo>
                        <a:cubicBezTo>
                          <a:pt x="224" y="187"/>
                          <a:pt x="224" y="188"/>
                          <a:pt x="224" y="189"/>
                        </a:cubicBezTo>
                        <a:cubicBezTo>
                          <a:pt x="224" y="191"/>
                          <a:pt x="225" y="193"/>
                          <a:pt x="227" y="194"/>
                        </a:cubicBezTo>
                        <a:cubicBezTo>
                          <a:pt x="228" y="196"/>
                          <a:pt x="230" y="199"/>
                          <a:pt x="230" y="201"/>
                        </a:cubicBezTo>
                        <a:cubicBezTo>
                          <a:pt x="230" y="202"/>
                          <a:pt x="235" y="201"/>
                          <a:pt x="238" y="202"/>
                        </a:cubicBezTo>
                        <a:cubicBezTo>
                          <a:pt x="239" y="202"/>
                          <a:pt x="241" y="202"/>
                          <a:pt x="242" y="203"/>
                        </a:cubicBezTo>
                        <a:cubicBezTo>
                          <a:pt x="245" y="204"/>
                          <a:pt x="249" y="205"/>
                          <a:pt x="249" y="209"/>
                        </a:cubicBezTo>
                        <a:cubicBezTo>
                          <a:pt x="250" y="209"/>
                          <a:pt x="250" y="208"/>
                          <a:pt x="250" y="208"/>
                        </a:cubicBezTo>
                        <a:cubicBezTo>
                          <a:pt x="251" y="208"/>
                          <a:pt x="251" y="208"/>
                          <a:pt x="251" y="207"/>
                        </a:cubicBezTo>
                        <a:cubicBezTo>
                          <a:pt x="251" y="203"/>
                          <a:pt x="258" y="199"/>
                          <a:pt x="263" y="197"/>
                        </a:cubicBezTo>
                        <a:cubicBezTo>
                          <a:pt x="265" y="197"/>
                          <a:pt x="266" y="196"/>
                          <a:pt x="266" y="196"/>
                        </a:cubicBezTo>
                        <a:cubicBezTo>
                          <a:pt x="267" y="196"/>
                          <a:pt x="267" y="196"/>
                          <a:pt x="267" y="196"/>
                        </a:cubicBezTo>
                        <a:cubicBezTo>
                          <a:pt x="268" y="196"/>
                          <a:pt x="268" y="196"/>
                          <a:pt x="269" y="196"/>
                        </a:cubicBezTo>
                        <a:cubicBezTo>
                          <a:pt x="269" y="196"/>
                          <a:pt x="269" y="196"/>
                          <a:pt x="269" y="196"/>
                        </a:cubicBezTo>
                        <a:cubicBezTo>
                          <a:pt x="269" y="196"/>
                          <a:pt x="269" y="196"/>
                          <a:pt x="269" y="196"/>
                        </a:cubicBezTo>
                        <a:cubicBezTo>
                          <a:pt x="269" y="196"/>
                          <a:pt x="270" y="196"/>
                          <a:pt x="270" y="196"/>
                        </a:cubicBezTo>
                        <a:cubicBezTo>
                          <a:pt x="270" y="196"/>
                          <a:pt x="270" y="195"/>
                          <a:pt x="270" y="195"/>
                        </a:cubicBezTo>
                        <a:cubicBezTo>
                          <a:pt x="270" y="195"/>
                          <a:pt x="270" y="195"/>
                          <a:pt x="270" y="194"/>
                        </a:cubicBezTo>
                        <a:cubicBezTo>
                          <a:pt x="270" y="194"/>
                          <a:pt x="270" y="194"/>
                          <a:pt x="270" y="194"/>
                        </a:cubicBezTo>
                        <a:cubicBezTo>
                          <a:pt x="271" y="194"/>
                          <a:pt x="271" y="193"/>
                          <a:pt x="271" y="193"/>
                        </a:cubicBezTo>
                        <a:cubicBezTo>
                          <a:pt x="271" y="193"/>
                          <a:pt x="271" y="193"/>
                          <a:pt x="271" y="193"/>
                        </a:cubicBezTo>
                        <a:cubicBezTo>
                          <a:pt x="271" y="192"/>
                          <a:pt x="271" y="192"/>
                          <a:pt x="271" y="192"/>
                        </a:cubicBezTo>
                        <a:cubicBezTo>
                          <a:pt x="271" y="192"/>
                          <a:pt x="271" y="192"/>
                          <a:pt x="271" y="192"/>
                        </a:cubicBezTo>
                        <a:cubicBezTo>
                          <a:pt x="272" y="192"/>
                          <a:pt x="272" y="191"/>
                          <a:pt x="272" y="191"/>
                        </a:cubicBezTo>
                        <a:cubicBezTo>
                          <a:pt x="272" y="191"/>
                          <a:pt x="272" y="191"/>
                          <a:pt x="272" y="191"/>
                        </a:cubicBezTo>
                        <a:cubicBezTo>
                          <a:pt x="272" y="191"/>
                          <a:pt x="272" y="191"/>
                          <a:pt x="272" y="191"/>
                        </a:cubicBezTo>
                        <a:cubicBezTo>
                          <a:pt x="272" y="191"/>
                          <a:pt x="272" y="191"/>
                          <a:pt x="272" y="191"/>
                        </a:cubicBezTo>
                        <a:cubicBezTo>
                          <a:pt x="273" y="191"/>
                          <a:pt x="273" y="190"/>
                          <a:pt x="273" y="190"/>
                        </a:cubicBezTo>
                        <a:cubicBezTo>
                          <a:pt x="273" y="190"/>
                          <a:pt x="273" y="190"/>
                          <a:pt x="273" y="190"/>
                        </a:cubicBezTo>
                        <a:cubicBezTo>
                          <a:pt x="273" y="190"/>
                          <a:pt x="273" y="190"/>
                          <a:pt x="273" y="190"/>
                        </a:cubicBezTo>
                        <a:cubicBezTo>
                          <a:pt x="275" y="189"/>
                          <a:pt x="279" y="186"/>
                          <a:pt x="279" y="184"/>
                        </a:cubicBezTo>
                        <a:cubicBezTo>
                          <a:pt x="279" y="183"/>
                          <a:pt x="280" y="180"/>
                          <a:pt x="287" y="180"/>
                        </a:cubicBezTo>
                        <a:cubicBezTo>
                          <a:pt x="290" y="180"/>
                          <a:pt x="294" y="181"/>
                          <a:pt x="297" y="182"/>
                        </a:cubicBezTo>
                        <a:cubicBezTo>
                          <a:pt x="300" y="184"/>
                          <a:pt x="302" y="184"/>
                          <a:pt x="303" y="184"/>
                        </a:cubicBezTo>
                        <a:cubicBezTo>
                          <a:pt x="304" y="184"/>
                          <a:pt x="304" y="184"/>
                          <a:pt x="304" y="182"/>
                        </a:cubicBezTo>
                        <a:cubicBezTo>
                          <a:pt x="305" y="178"/>
                          <a:pt x="310" y="175"/>
                          <a:pt x="315" y="175"/>
                        </a:cubicBezTo>
                        <a:cubicBezTo>
                          <a:pt x="316" y="175"/>
                          <a:pt x="318" y="175"/>
                          <a:pt x="319" y="176"/>
                        </a:cubicBezTo>
                        <a:cubicBezTo>
                          <a:pt x="320" y="176"/>
                          <a:pt x="320" y="176"/>
                          <a:pt x="320" y="176"/>
                        </a:cubicBezTo>
                        <a:cubicBezTo>
                          <a:pt x="322" y="178"/>
                          <a:pt x="328" y="180"/>
                          <a:pt x="331" y="180"/>
                        </a:cubicBezTo>
                        <a:cubicBezTo>
                          <a:pt x="332" y="180"/>
                          <a:pt x="332" y="180"/>
                          <a:pt x="332" y="180"/>
                        </a:cubicBezTo>
                        <a:cubicBezTo>
                          <a:pt x="333" y="180"/>
                          <a:pt x="335" y="179"/>
                          <a:pt x="339" y="179"/>
                        </a:cubicBezTo>
                        <a:cubicBezTo>
                          <a:pt x="347" y="179"/>
                          <a:pt x="359" y="181"/>
                          <a:pt x="363" y="182"/>
                        </a:cubicBezTo>
                        <a:cubicBezTo>
                          <a:pt x="364" y="182"/>
                          <a:pt x="365" y="182"/>
                          <a:pt x="366" y="182"/>
                        </a:cubicBezTo>
                        <a:cubicBezTo>
                          <a:pt x="369" y="181"/>
                          <a:pt x="372" y="182"/>
                          <a:pt x="374" y="185"/>
                        </a:cubicBezTo>
                        <a:cubicBezTo>
                          <a:pt x="376" y="187"/>
                          <a:pt x="376" y="187"/>
                          <a:pt x="377" y="187"/>
                        </a:cubicBezTo>
                        <a:cubicBezTo>
                          <a:pt x="378" y="187"/>
                          <a:pt x="378" y="187"/>
                          <a:pt x="378" y="187"/>
                        </a:cubicBezTo>
                        <a:cubicBezTo>
                          <a:pt x="379" y="187"/>
                          <a:pt x="379" y="187"/>
                          <a:pt x="380" y="187"/>
                        </a:cubicBezTo>
                        <a:cubicBezTo>
                          <a:pt x="380" y="187"/>
                          <a:pt x="380" y="187"/>
                          <a:pt x="380" y="187"/>
                        </a:cubicBezTo>
                        <a:cubicBezTo>
                          <a:pt x="380" y="187"/>
                          <a:pt x="380" y="186"/>
                          <a:pt x="380" y="186"/>
                        </a:cubicBezTo>
                        <a:cubicBezTo>
                          <a:pt x="380" y="183"/>
                          <a:pt x="382" y="181"/>
                          <a:pt x="384" y="179"/>
                        </a:cubicBezTo>
                        <a:cubicBezTo>
                          <a:pt x="385" y="178"/>
                          <a:pt x="386" y="177"/>
                          <a:pt x="386" y="176"/>
                        </a:cubicBezTo>
                        <a:cubicBezTo>
                          <a:pt x="386" y="176"/>
                          <a:pt x="385" y="172"/>
                          <a:pt x="384" y="171"/>
                        </a:cubicBezTo>
                        <a:cubicBezTo>
                          <a:pt x="382" y="168"/>
                          <a:pt x="381" y="166"/>
                          <a:pt x="381" y="165"/>
                        </a:cubicBezTo>
                        <a:cubicBezTo>
                          <a:pt x="381" y="158"/>
                          <a:pt x="380" y="157"/>
                          <a:pt x="380" y="157"/>
                        </a:cubicBezTo>
                        <a:cubicBezTo>
                          <a:pt x="379" y="156"/>
                          <a:pt x="378" y="155"/>
                          <a:pt x="378" y="154"/>
                        </a:cubicBezTo>
                        <a:cubicBezTo>
                          <a:pt x="379" y="151"/>
                          <a:pt x="385" y="148"/>
                          <a:pt x="387" y="148"/>
                        </a:cubicBezTo>
                        <a:cubicBezTo>
                          <a:pt x="389" y="149"/>
                          <a:pt x="391" y="148"/>
                          <a:pt x="392" y="147"/>
                        </a:cubicBezTo>
                        <a:cubicBezTo>
                          <a:pt x="394" y="147"/>
                          <a:pt x="395" y="146"/>
                          <a:pt x="397" y="146"/>
                        </a:cubicBezTo>
                        <a:cubicBezTo>
                          <a:pt x="398" y="146"/>
                          <a:pt x="399" y="147"/>
                          <a:pt x="399" y="147"/>
                        </a:cubicBezTo>
                        <a:cubicBezTo>
                          <a:pt x="400" y="148"/>
                          <a:pt x="402" y="148"/>
                          <a:pt x="406" y="148"/>
                        </a:cubicBezTo>
                        <a:cubicBezTo>
                          <a:pt x="406" y="148"/>
                          <a:pt x="405" y="147"/>
                          <a:pt x="405" y="147"/>
                        </a:cubicBezTo>
                        <a:cubicBezTo>
                          <a:pt x="403" y="145"/>
                          <a:pt x="404" y="141"/>
                          <a:pt x="408" y="131"/>
                        </a:cubicBezTo>
                        <a:cubicBezTo>
                          <a:pt x="409" y="128"/>
                          <a:pt x="411" y="125"/>
                          <a:pt x="411" y="123"/>
                        </a:cubicBezTo>
                        <a:cubicBezTo>
                          <a:pt x="412" y="120"/>
                          <a:pt x="413" y="119"/>
                          <a:pt x="415" y="119"/>
                        </a:cubicBezTo>
                        <a:cubicBezTo>
                          <a:pt x="416" y="119"/>
                          <a:pt x="417" y="120"/>
                          <a:pt x="418" y="120"/>
                        </a:cubicBezTo>
                        <a:cubicBezTo>
                          <a:pt x="419" y="121"/>
                          <a:pt x="420" y="121"/>
                          <a:pt x="421" y="122"/>
                        </a:cubicBezTo>
                        <a:cubicBezTo>
                          <a:pt x="422" y="122"/>
                          <a:pt x="424" y="122"/>
                          <a:pt x="425" y="122"/>
                        </a:cubicBezTo>
                        <a:cubicBezTo>
                          <a:pt x="428" y="122"/>
                          <a:pt x="430" y="122"/>
                          <a:pt x="432" y="123"/>
                        </a:cubicBezTo>
                        <a:cubicBezTo>
                          <a:pt x="432" y="123"/>
                          <a:pt x="432" y="123"/>
                          <a:pt x="432" y="123"/>
                        </a:cubicBezTo>
                        <a:cubicBezTo>
                          <a:pt x="433" y="123"/>
                          <a:pt x="433" y="123"/>
                          <a:pt x="434" y="123"/>
                        </a:cubicBezTo>
                        <a:cubicBezTo>
                          <a:pt x="436" y="122"/>
                          <a:pt x="439" y="121"/>
                          <a:pt x="440" y="119"/>
                        </a:cubicBezTo>
                        <a:cubicBezTo>
                          <a:pt x="440" y="119"/>
                          <a:pt x="440" y="119"/>
                          <a:pt x="440" y="118"/>
                        </a:cubicBezTo>
                        <a:cubicBezTo>
                          <a:pt x="439" y="117"/>
                          <a:pt x="438" y="115"/>
                          <a:pt x="438" y="111"/>
                        </a:cubicBezTo>
                        <a:cubicBezTo>
                          <a:pt x="438" y="104"/>
                          <a:pt x="443" y="101"/>
                          <a:pt x="447" y="101"/>
                        </a:cubicBezTo>
                        <a:cubicBezTo>
                          <a:pt x="450" y="101"/>
                          <a:pt x="450" y="98"/>
                          <a:pt x="450" y="97"/>
                        </a:cubicBezTo>
                        <a:cubicBezTo>
                          <a:pt x="450" y="96"/>
                          <a:pt x="450" y="96"/>
                          <a:pt x="450" y="95"/>
                        </a:cubicBezTo>
                        <a:cubicBezTo>
                          <a:pt x="451" y="94"/>
                          <a:pt x="452" y="93"/>
                          <a:pt x="452" y="92"/>
                        </a:cubicBezTo>
                        <a:cubicBezTo>
                          <a:pt x="453" y="91"/>
                          <a:pt x="453" y="91"/>
                          <a:pt x="454" y="90"/>
                        </a:cubicBezTo>
                        <a:cubicBezTo>
                          <a:pt x="454" y="90"/>
                          <a:pt x="454" y="90"/>
                          <a:pt x="454" y="90"/>
                        </a:cubicBezTo>
                        <a:cubicBezTo>
                          <a:pt x="453" y="89"/>
                          <a:pt x="453" y="89"/>
                          <a:pt x="453" y="88"/>
                        </a:cubicBezTo>
                        <a:cubicBezTo>
                          <a:pt x="453" y="88"/>
                          <a:pt x="453" y="88"/>
                          <a:pt x="453" y="88"/>
                        </a:cubicBezTo>
                        <a:cubicBezTo>
                          <a:pt x="452" y="87"/>
                          <a:pt x="452" y="87"/>
                          <a:pt x="452" y="86"/>
                        </a:cubicBezTo>
                        <a:cubicBezTo>
                          <a:pt x="452" y="86"/>
                          <a:pt x="451" y="86"/>
                          <a:pt x="451" y="87"/>
                        </a:cubicBezTo>
                        <a:cubicBezTo>
                          <a:pt x="449" y="88"/>
                          <a:pt x="443" y="89"/>
                          <a:pt x="441" y="89"/>
                        </a:cubicBezTo>
                        <a:cubicBezTo>
                          <a:pt x="438" y="89"/>
                          <a:pt x="433" y="85"/>
                          <a:pt x="433" y="82"/>
                        </a:cubicBezTo>
                        <a:cubicBezTo>
                          <a:pt x="433" y="80"/>
                          <a:pt x="433" y="80"/>
                          <a:pt x="433" y="80"/>
                        </a:cubicBezTo>
                        <a:cubicBezTo>
                          <a:pt x="430" y="80"/>
                          <a:pt x="426" y="79"/>
                          <a:pt x="424" y="73"/>
                        </a:cubicBezTo>
                        <a:cubicBezTo>
                          <a:pt x="423" y="70"/>
                          <a:pt x="421" y="69"/>
                          <a:pt x="419" y="69"/>
                        </a:cubicBezTo>
                        <a:cubicBezTo>
                          <a:pt x="419" y="68"/>
                          <a:pt x="418" y="68"/>
                          <a:pt x="417" y="68"/>
                        </a:cubicBezTo>
                        <a:cubicBezTo>
                          <a:pt x="417" y="68"/>
                          <a:pt x="417" y="68"/>
                          <a:pt x="417" y="68"/>
                        </a:cubicBezTo>
                        <a:cubicBezTo>
                          <a:pt x="416" y="68"/>
                          <a:pt x="412" y="69"/>
                          <a:pt x="410" y="70"/>
                        </a:cubicBezTo>
                        <a:cubicBezTo>
                          <a:pt x="409" y="70"/>
                          <a:pt x="409" y="71"/>
                          <a:pt x="408" y="71"/>
                        </a:cubicBezTo>
                        <a:cubicBezTo>
                          <a:pt x="405" y="72"/>
                          <a:pt x="402" y="71"/>
                          <a:pt x="399" y="70"/>
                        </a:cubicBezTo>
                        <a:cubicBezTo>
                          <a:pt x="398" y="70"/>
                          <a:pt x="397" y="70"/>
                          <a:pt x="396" y="69"/>
                        </a:cubicBezTo>
                        <a:cubicBezTo>
                          <a:pt x="393" y="69"/>
                          <a:pt x="392" y="67"/>
                          <a:pt x="390" y="65"/>
                        </a:cubicBezTo>
                        <a:cubicBezTo>
                          <a:pt x="390" y="64"/>
                          <a:pt x="389" y="63"/>
                          <a:pt x="388" y="63"/>
                        </a:cubicBezTo>
                        <a:cubicBezTo>
                          <a:pt x="387" y="63"/>
                          <a:pt x="386" y="65"/>
                          <a:pt x="386" y="66"/>
                        </a:cubicBezTo>
                        <a:cubicBezTo>
                          <a:pt x="385" y="68"/>
                          <a:pt x="383" y="70"/>
                          <a:pt x="381" y="70"/>
                        </a:cubicBezTo>
                        <a:cubicBezTo>
                          <a:pt x="378" y="70"/>
                          <a:pt x="377" y="67"/>
                          <a:pt x="373" y="60"/>
                        </a:cubicBezTo>
                        <a:cubicBezTo>
                          <a:pt x="371" y="56"/>
                          <a:pt x="369" y="52"/>
                          <a:pt x="367" y="49"/>
                        </a:cubicBezTo>
                        <a:cubicBezTo>
                          <a:pt x="366" y="46"/>
                          <a:pt x="366" y="46"/>
                          <a:pt x="366" y="46"/>
                        </a:cubicBezTo>
                        <a:cubicBezTo>
                          <a:pt x="361" y="39"/>
                          <a:pt x="354" y="28"/>
                          <a:pt x="348" y="26"/>
                        </a:cubicBezTo>
                        <a:cubicBezTo>
                          <a:pt x="344" y="24"/>
                          <a:pt x="342" y="22"/>
                          <a:pt x="341" y="20"/>
                        </a:cubicBezTo>
                        <a:cubicBezTo>
                          <a:pt x="341" y="19"/>
                          <a:pt x="341" y="17"/>
                          <a:pt x="342" y="15"/>
                        </a:cubicBezTo>
                        <a:cubicBezTo>
                          <a:pt x="342" y="15"/>
                          <a:pt x="342" y="15"/>
                          <a:pt x="342" y="15"/>
                        </a:cubicBezTo>
                        <a:cubicBezTo>
                          <a:pt x="341" y="15"/>
                          <a:pt x="339" y="16"/>
                          <a:pt x="339" y="16"/>
                        </a:cubicBezTo>
                        <a:cubicBezTo>
                          <a:pt x="338" y="17"/>
                          <a:pt x="337" y="17"/>
                          <a:pt x="336" y="18"/>
                        </a:cubicBezTo>
                        <a:cubicBezTo>
                          <a:pt x="333" y="20"/>
                          <a:pt x="331" y="22"/>
                          <a:pt x="328" y="22"/>
                        </a:cubicBezTo>
                        <a:cubicBezTo>
                          <a:pt x="328" y="22"/>
                          <a:pt x="327" y="22"/>
                          <a:pt x="327" y="22"/>
                        </a:cubicBezTo>
                        <a:cubicBezTo>
                          <a:pt x="326" y="23"/>
                          <a:pt x="325" y="24"/>
                          <a:pt x="324" y="24"/>
                        </a:cubicBezTo>
                        <a:cubicBezTo>
                          <a:pt x="321" y="26"/>
                          <a:pt x="317" y="28"/>
                          <a:pt x="315" y="27"/>
                        </a:cubicBezTo>
                        <a:cubicBezTo>
                          <a:pt x="314" y="27"/>
                          <a:pt x="313" y="27"/>
                          <a:pt x="312" y="28"/>
                        </a:cubicBezTo>
                        <a:cubicBezTo>
                          <a:pt x="311" y="29"/>
                          <a:pt x="310" y="30"/>
                          <a:pt x="308" y="30"/>
                        </a:cubicBezTo>
                        <a:cubicBezTo>
                          <a:pt x="307" y="30"/>
                          <a:pt x="306" y="29"/>
                          <a:pt x="305" y="29"/>
                        </a:cubicBezTo>
                        <a:cubicBezTo>
                          <a:pt x="304" y="28"/>
                          <a:pt x="304" y="26"/>
                          <a:pt x="304" y="26"/>
                        </a:cubicBezTo>
                        <a:cubicBezTo>
                          <a:pt x="304" y="24"/>
                          <a:pt x="305" y="23"/>
                          <a:pt x="307" y="21"/>
                        </a:cubicBezTo>
                        <a:cubicBezTo>
                          <a:pt x="305" y="22"/>
                          <a:pt x="304" y="21"/>
                          <a:pt x="303" y="20"/>
                        </a:cubicBezTo>
                        <a:cubicBezTo>
                          <a:pt x="303" y="20"/>
                          <a:pt x="302" y="20"/>
                          <a:pt x="301" y="19"/>
                        </a:cubicBezTo>
                        <a:cubicBezTo>
                          <a:pt x="301" y="20"/>
                          <a:pt x="301" y="20"/>
                          <a:pt x="301" y="20"/>
                        </a:cubicBezTo>
                        <a:cubicBezTo>
                          <a:pt x="300" y="21"/>
                          <a:pt x="299" y="22"/>
                          <a:pt x="298" y="22"/>
                        </a:cubicBezTo>
                        <a:cubicBezTo>
                          <a:pt x="298" y="22"/>
                          <a:pt x="298" y="22"/>
                          <a:pt x="297" y="21"/>
                        </a:cubicBezTo>
                        <a:cubicBezTo>
                          <a:pt x="297" y="21"/>
                          <a:pt x="297" y="21"/>
                          <a:pt x="297" y="21"/>
                        </a:cubicBezTo>
                        <a:cubicBezTo>
                          <a:pt x="297" y="21"/>
                          <a:pt x="297" y="21"/>
                          <a:pt x="297" y="21"/>
                        </a:cubicBezTo>
                        <a:cubicBezTo>
                          <a:pt x="296" y="21"/>
                          <a:pt x="296" y="21"/>
                          <a:pt x="296" y="21"/>
                        </a:cubicBezTo>
                        <a:cubicBezTo>
                          <a:pt x="296" y="21"/>
                          <a:pt x="296" y="21"/>
                          <a:pt x="296" y="21"/>
                        </a:cubicBezTo>
                        <a:cubicBezTo>
                          <a:pt x="295" y="20"/>
                          <a:pt x="294" y="19"/>
                          <a:pt x="294" y="18"/>
                        </a:cubicBezTo>
                        <a:cubicBezTo>
                          <a:pt x="294" y="17"/>
                          <a:pt x="294" y="16"/>
                          <a:pt x="293" y="16"/>
                        </a:cubicBezTo>
                        <a:cubicBezTo>
                          <a:pt x="292" y="18"/>
                          <a:pt x="287" y="19"/>
                          <a:pt x="284" y="19"/>
                        </a:cubicBezTo>
                        <a:cubicBezTo>
                          <a:pt x="284" y="19"/>
                          <a:pt x="284" y="19"/>
                          <a:pt x="284" y="19"/>
                        </a:cubicBezTo>
                        <a:cubicBezTo>
                          <a:pt x="284" y="19"/>
                          <a:pt x="284" y="19"/>
                          <a:pt x="284" y="19"/>
                        </a:cubicBezTo>
                        <a:cubicBezTo>
                          <a:pt x="282" y="19"/>
                          <a:pt x="281" y="19"/>
                          <a:pt x="280" y="18"/>
                        </a:cubicBezTo>
                        <a:cubicBezTo>
                          <a:pt x="278" y="16"/>
                          <a:pt x="280" y="14"/>
                          <a:pt x="280" y="13"/>
                        </a:cubicBezTo>
                        <a:cubicBezTo>
                          <a:pt x="281" y="12"/>
                          <a:pt x="281" y="12"/>
                          <a:pt x="281" y="12"/>
                        </a:cubicBezTo>
                        <a:cubicBezTo>
                          <a:pt x="281" y="11"/>
                          <a:pt x="280" y="10"/>
                          <a:pt x="280" y="9"/>
                        </a:cubicBezTo>
                        <a:cubicBezTo>
                          <a:pt x="279" y="8"/>
                          <a:pt x="279" y="6"/>
                          <a:pt x="279" y="4"/>
                        </a:cubicBezTo>
                        <a:cubicBezTo>
                          <a:pt x="279" y="3"/>
                          <a:pt x="279" y="3"/>
                          <a:pt x="279" y="3"/>
                        </a:cubicBezTo>
                        <a:cubicBezTo>
                          <a:pt x="278" y="2"/>
                          <a:pt x="276" y="1"/>
                          <a:pt x="275" y="1"/>
                        </a:cubicBezTo>
                        <a:cubicBezTo>
                          <a:pt x="275" y="1"/>
                          <a:pt x="274" y="1"/>
                          <a:pt x="274" y="1"/>
                        </a:cubicBezTo>
                        <a:cubicBezTo>
                          <a:pt x="271" y="2"/>
                          <a:pt x="267" y="1"/>
                          <a:pt x="264" y="0"/>
                        </a:cubicBezTo>
                        <a:cubicBezTo>
                          <a:pt x="264" y="0"/>
                          <a:pt x="264" y="0"/>
                          <a:pt x="262" y="0"/>
                        </a:cubicBezTo>
                        <a:cubicBezTo>
                          <a:pt x="258" y="0"/>
                          <a:pt x="253" y="1"/>
                          <a:pt x="253" y="2"/>
                        </a:cubicBezTo>
                        <a:cubicBezTo>
                          <a:pt x="252" y="5"/>
                          <a:pt x="248" y="6"/>
                          <a:pt x="239" y="8"/>
                        </a:cubicBezTo>
                        <a:cubicBezTo>
                          <a:pt x="238" y="8"/>
                          <a:pt x="236" y="9"/>
                          <a:pt x="235" y="9"/>
                        </a:cubicBezTo>
                        <a:cubicBezTo>
                          <a:pt x="232" y="10"/>
                          <a:pt x="223" y="11"/>
                          <a:pt x="219" y="12"/>
                        </a:cubicBezTo>
                        <a:cubicBezTo>
                          <a:pt x="217" y="12"/>
                          <a:pt x="216" y="13"/>
                          <a:pt x="215" y="13"/>
                        </a:cubicBezTo>
                        <a:cubicBezTo>
                          <a:pt x="212" y="14"/>
                          <a:pt x="210" y="15"/>
                          <a:pt x="207" y="15"/>
                        </a:cubicBezTo>
                        <a:cubicBezTo>
                          <a:pt x="200" y="15"/>
                          <a:pt x="194" y="17"/>
                          <a:pt x="191" y="19"/>
                        </a:cubicBezTo>
                        <a:cubicBezTo>
                          <a:pt x="191" y="19"/>
                          <a:pt x="190" y="19"/>
                          <a:pt x="189" y="20"/>
                        </a:cubicBezTo>
                        <a:cubicBezTo>
                          <a:pt x="187" y="20"/>
                          <a:pt x="186" y="20"/>
                          <a:pt x="184" y="20"/>
                        </a:cubicBezTo>
                        <a:cubicBezTo>
                          <a:pt x="184" y="20"/>
                          <a:pt x="184" y="20"/>
                          <a:pt x="184" y="20"/>
                        </a:cubicBezTo>
                        <a:cubicBezTo>
                          <a:pt x="184" y="20"/>
                          <a:pt x="184" y="20"/>
                          <a:pt x="184" y="20"/>
                        </a:cubicBezTo>
                        <a:cubicBezTo>
                          <a:pt x="183" y="20"/>
                          <a:pt x="182" y="20"/>
                          <a:pt x="181" y="20"/>
                        </a:cubicBezTo>
                        <a:cubicBezTo>
                          <a:pt x="180" y="20"/>
                          <a:pt x="180" y="20"/>
                          <a:pt x="180" y="20"/>
                        </a:cubicBezTo>
                        <a:cubicBezTo>
                          <a:pt x="179" y="20"/>
                          <a:pt x="178" y="20"/>
                          <a:pt x="177" y="20"/>
                        </a:cubicBezTo>
                        <a:cubicBezTo>
                          <a:pt x="176" y="21"/>
                          <a:pt x="174" y="21"/>
                          <a:pt x="173" y="21"/>
                        </a:cubicBezTo>
                        <a:cubicBezTo>
                          <a:pt x="172" y="21"/>
                          <a:pt x="171" y="21"/>
                          <a:pt x="171" y="21"/>
                        </a:cubicBezTo>
                        <a:cubicBezTo>
                          <a:pt x="170" y="21"/>
                          <a:pt x="169" y="21"/>
                          <a:pt x="168" y="21"/>
                        </a:cubicBezTo>
                        <a:cubicBezTo>
                          <a:pt x="168" y="22"/>
                          <a:pt x="168" y="26"/>
                          <a:pt x="169" y="27"/>
                        </a:cubicBezTo>
                        <a:cubicBezTo>
                          <a:pt x="170" y="28"/>
                          <a:pt x="173" y="29"/>
                          <a:pt x="174" y="30"/>
                        </a:cubicBezTo>
                        <a:cubicBezTo>
                          <a:pt x="177" y="31"/>
                          <a:pt x="179" y="31"/>
                          <a:pt x="179" y="33"/>
                        </a:cubicBezTo>
                        <a:cubicBezTo>
                          <a:pt x="180" y="34"/>
                          <a:pt x="180" y="34"/>
                          <a:pt x="180" y="34"/>
                        </a:cubicBezTo>
                        <a:cubicBezTo>
                          <a:pt x="179" y="35"/>
                          <a:pt x="179" y="35"/>
                          <a:pt x="179" y="35"/>
                        </a:cubicBezTo>
                        <a:cubicBezTo>
                          <a:pt x="178" y="36"/>
                          <a:pt x="176" y="37"/>
                          <a:pt x="170" y="37"/>
                        </a:cubicBezTo>
                        <a:cubicBezTo>
                          <a:pt x="168" y="37"/>
                          <a:pt x="167" y="37"/>
                          <a:pt x="166" y="37"/>
                        </a:cubicBezTo>
                        <a:cubicBezTo>
                          <a:pt x="165" y="37"/>
                          <a:pt x="165" y="38"/>
                          <a:pt x="165" y="38"/>
                        </a:cubicBezTo>
                        <a:cubicBezTo>
                          <a:pt x="164" y="39"/>
                          <a:pt x="164" y="41"/>
                          <a:pt x="165" y="43"/>
                        </a:cubicBezTo>
                        <a:cubicBezTo>
                          <a:pt x="166" y="44"/>
                          <a:pt x="166" y="45"/>
                          <a:pt x="165" y="46"/>
                        </a:cubicBezTo>
                        <a:cubicBezTo>
                          <a:pt x="164" y="49"/>
                          <a:pt x="159" y="51"/>
                          <a:pt x="157" y="51"/>
                        </a:cubicBezTo>
                        <a:cubicBezTo>
                          <a:pt x="157" y="51"/>
                          <a:pt x="157" y="52"/>
                          <a:pt x="158" y="52"/>
                        </a:cubicBezTo>
                        <a:cubicBezTo>
                          <a:pt x="158" y="53"/>
                          <a:pt x="159" y="53"/>
                          <a:pt x="159" y="53"/>
                        </a:cubicBezTo>
                        <a:cubicBezTo>
                          <a:pt x="161" y="53"/>
                          <a:pt x="163" y="54"/>
                          <a:pt x="165" y="55"/>
                        </a:cubicBezTo>
                        <a:cubicBezTo>
                          <a:pt x="166" y="55"/>
                          <a:pt x="167" y="56"/>
                          <a:pt x="167" y="56"/>
                        </a:cubicBezTo>
                        <a:cubicBezTo>
                          <a:pt x="171" y="56"/>
                          <a:pt x="172" y="59"/>
                          <a:pt x="172" y="66"/>
                        </a:cubicBezTo>
                        <a:cubicBezTo>
                          <a:pt x="172" y="68"/>
                          <a:pt x="171" y="72"/>
                          <a:pt x="163" y="72"/>
                        </a:cubicBezTo>
                        <a:cubicBezTo>
                          <a:pt x="160" y="72"/>
                          <a:pt x="158" y="71"/>
                          <a:pt x="157" y="70"/>
                        </a:cubicBezTo>
                        <a:cubicBezTo>
                          <a:pt x="156" y="69"/>
                          <a:pt x="155" y="69"/>
                          <a:pt x="155" y="68"/>
                        </a:cubicBezTo>
                        <a:cubicBezTo>
                          <a:pt x="155" y="69"/>
                          <a:pt x="155" y="69"/>
                          <a:pt x="154" y="70"/>
                        </a:cubicBezTo>
                        <a:cubicBezTo>
                          <a:pt x="154" y="71"/>
                          <a:pt x="153" y="73"/>
                          <a:pt x="152" y="74"/>
                        </a:cubicBezTo>
                        <a:cubicBezTo>
                          <a:pt x="151" y="74"/>
                          <a:pt x="151" y="74"/>
                          <a:pt x="150" y="74"/>
                        </a:cubicBezTo>
                        <a:cubicBezTo>
                          <a:pt x="150" y="74"/>
                          <a:pt x="150" y="74"/>
                          <a:pt x="149" y="74"/>
                        </a:cubicBezTo>
                        <a:cubicBezTo>
                          <a:pt x="148" y="73"/>
                          <a:pt x="148" y="73"/>
                          <a:pt x="147" y="72"/>
                        </a:cubicBezTo>
                        <a:cubicBezTo>
                          <a:pt x="146" y="71"/>
                          <a:pt x="146" y="70"/>
                          <a:pt x="145" y="70"/>
                        </a:cubicBezTo>
                        <a:cubicBezTo>
                          <a:pt x="143" y="70"/>
                          <a:pt x="138" y="70"/>
                          <a:pt x="136" y="66"/>
                        </a:cubicBezTo>
                        <a:cubicBezTo>
                          <a:pt x="136" y="65"/>
                          <a:pt x="135" y="64"/>
                          <a:pt x="133" y="64"/>
                        </a:cubicBezTo>
                        <a:cubicBezTo>
                          <a:pt x="131" y="64"/>
                          <a:pt x="129" y="65"/>
                          <a:pt x="128" y="66"/>
                        </a:cubicBezTo>
                        <a:cubicBezTo>
                          <a:pt x="127" y="67"/>
                          <a:pt x="126" y="68"/>
                          <a:pt x="124" y="68"/>
                        </a:cubicBezTo>
                        <a:cubicBezTo>
                          <a:pt x="122" y="68"/>
                          <a:pt x="121" y="67"/>
                          <a:pt x="120" y="66"/>
                        </a:cubicBezTo>
                        <a:cubicBezTo>
                          <a:pt x="119" y="65"/>
                          <a:pt x="119" y="65"/>
                          <a:pt x="119" y="65"/>
                        </a:cubicBezTo>
                        <a:cubicBezTo>
                          <a:pt x="119" y="65"/>
                          <a:pt x="119" y="65"/>
                          <a:pt x="118" y="65"/>
                        </a:cubicBezTo>
                        <a:cubicBezTo>
                          <a:pt x="115" y="65"/>
                          <a:pt x="112" y="67"/>
                          <a:pt x="111" y="68"/>
                        </a:cubicBezTo>
                        <a:cubicBezTo>
                          <a:pt x="110" y="70"/>
                          <a:pt x="108" y="72"/>
                          <a:pt x="104" y="72"/>
                        </a:cubicBezTo>
                        <a:cubicBezTo>
                          <a:pt x="102" y="72"/>
                          <a:pt x="100" y="71"/>
                          <a:pt x="98" y="70"/>
                        </a:cubicBezTo>
                        <a:cubicBezTo>
                          <a:pt x="96" y="69"/>
                          <a:pt x="95" y="68"/>
                          <a:pt x="94" y="68"/>
                        </a:cubicBezTo>
                        <a:cubicBezTo>
                          <a:pt x="94" y="68"/>
                          <a:pt x="94" y="68"/>
                          <a:pt x="94" y="68"/>
                        </a:cubicBezTo>
                        <a:cubicBezTo>
                          <a:pt x="94" y="72"/>
                          <a:pt x="92" y="72"/>
                          <a:pt x="92" y="72"/>
                        </a:cubicBezTo>
                        <a:cubicBezTo>
                          <a:pt x="91" y="72"/>
                          <a:pt x="91" y="72"/>
                          <a:pt x="91" y="72"/>
                        </a:cubicBezTo>
                        <a:cubicBezTo>
                          <a:pt x="91" y="72"/>
                          <a:pt x="90" y="72"/>
                          <a:pt x="90" y="72"/>
                        </a:cubicBezTo>
                        <a:cubicBezTo>
                          <a:pt x="90" y="72"/>
                          <a:pt x="90" y="72"/>
                          <a:pt x="90" y="71"/>
                        </a:cubicBezTo>
                        <a:cubicBezTo>
                          <a:pt x="90" y="71"/>
                          <a:pt x="90" y="71"/>
                          <a:pt x="90" y="71"/>
                        </a:cubicBezTo>
                        <a:cubicBezTo>
                          <a:pt x="89" y="71"/>
                          <a:pt x="89" y="71"/>
                          <a:pt x="89" y="71"/>
                        </a:cubicBezTo>
                        <a:cubicBezTo>
                          <a:pt x="89" y="71"/>
                          <a:pt x="89" y="71"/>
                          <a:pt x="89" y="71"/>
                        </a:cubicBezTo>
                        <a:cubicBezTo>
                          <a:pt x="89" y="70"/>
                          <a:pt x="89" y="70"/>
                          <a:pt x="89" y="70"/>
                        </a:cubicBezTo>
                        <a:cubicBezTo>
                          <a:pt x="89" y="70"/>
                          <a:pt x="89" y="70"/>
                          <a:pt x="89" y="70"/>
                        </a:cubicBezTo>
                        <a:cubicBezTo>
                          <a:pt x="89" y="70"/>
                          <a:pt x="89" y="70"/>
                          <a:pt x="89" y="70"/>
                        </a:cubicBezTo>
                        <a:cubicBezTo>
                          <a:pt x="88" y="70"/>
                          <a:pt x="88" y="69"/>
                          <a:pt x="88" y="69"/>
                        </a:cubicBezTo>
                        <a:cubicBezTo>
                          <a:pt x="88" y="69"/>
                          <a:pt x="88" y="69"/>
                          <a:pt x="88" y="68"/>
                        </a:cubicBezTo>
                        <a:cubicBezTo>
                          <a:pt x="88" y="68"/>
                          <a:pt x="87" y="67"/>
                          <a:pt x="87" y="67"/>
                        </a:cubicBezTo>
                        <a:cubicBezTo>
                          <a:pt x="87" y="67"/>
                          <a:pt x="86" y="66"/>
                          <a:pt x="85" y="65"/>
                        </a:cubicBezTo>
                        <a:cubicBezTo>
                          <a:pt x="84" y="64"/>
                          <a:pt x="81" y="62"/>
                          <a:pt x="80" y="61"/>
                        </a:cubicBezTo>
                        <a:cubicBezTo>
                          <a:pt x="79" y="61"/>
                          <a:pt x="79" y="61"/>
                          <a:pt x="79" y="61"/>
                        </a:cubicBezTo>
                        <a:cubicBezTo>
                          <a:pt x="78" y="60"/>
                          <a:pt x="75" y="59"/>
                          <a:pt x="73" y="59"/>
                        </a:cubicBezTo>
                        <a:cubicBezTo>
                          <a:pt x="69" y="58"/>
                          <a:pt x="66" y="58"/>
                          <a:pt x="65" y="55"/>
                        </a:cubicBezTo>
                        <a:cubicBezTo>
                          <a:pt x="65" y="55"/>
                          <a:pt x="64" y="55"/>
                          <a:pt x="63" y="55"/>
                        </a:cubicBezTo>
                        <a:cubicBezTo>
                          <a:pt x="62" y="55"/>
                          <a:pt x="61" y="55"/>
                          <a:pt x="61" y="56"/>
                        </a:cubicBezTo>
                        <a:cubicBezTo>
                          <a:pt x="60" y="58"/>
                          <a:pt x="58" y="59"/>
                          <a:pt x="57" y="59"/>
                        </a:cubicBezTo>
                        <a:cubicBezTo>
                          <a:pt x="55" y="59"/>
                          <a:pt x="54" y="58"/>
                          <a:pt x="53" y="57"/>
                        </a:cubicBezTo>
                        <a:cubicBezTo>
                          <a:pt x="53" y="57"/>
                          <a:pt x="52" y="57"/>
                          <a:pt x="52" y="57"/>
                        </a:cubicBezTo>
                        <a:cubicBezTo>
                          <a:pt x="52" y="57"/>
                          <a:pt x="52" y="57"/>
                          <a:pt x="52" y="57"/>
                        </a:cubicBezTo>
                        <a:cubicBezTo>
                          <a:pt x="50" y="57"/>
                          <a:pt x="47" y="58"/>
                          <a:pt x="46" y="59"/>
                        </a:cubicBezTo>
                        <a:cubicBezTo>
                          <a:pt x="45" y="59"/>
                          <a:pt x="45" y="59"/>
                          <a:pt x="45" y="59"/>
                        </a:cubicBezTo>
                        <a:cubicBezTo>
                          <a:pt x="45" y="59"/>
                          <a:pt x="44" y="60"/>
                          <a:pt x="43" y="60"/>
                        </a:cubicBezTo>
                        <a:cubicBezTo>
                          <a:pt x="39" y="63"/>
                          <a:pt x="35" y="65"/>
                          <a:pt x="32" y="65"/>
                        </a:cubicBezTo>
                        <a:cubicBezTo>
                          <a:pt x="32" y="65"/>
                          <a:pt x="32" y="66"/>
                          <a:pt x="32" y="66"/>
                        </a:cubicBezTo>
                        <a:cubicBezTo>
                          <a:pt x="31" y="67"/>
                          <a:pt x="31" y="69"/>
                          <a:pt x="29" y="70"/>
                        </a:cubicBezTo>
                        <a:cubicBezTo>
                          <a:pt x="28" y="70"/>
                          <a:pt x="28" y="70"/>
                          <a:pt x="27" y="70"/>
                        </a:cubicBezTo>
                        <a:cubicBezTo>
                          <a:pt x="26" y="71"/>
                          <a:pt x="25" y="71"/>
                          <a:pt x="25" y="71"/>
                        </a:cubicBezTo>
                        <a:cubicBezTo>
                          <a:pt x="25" y="72"/>
                          <a:pt x="25" y="73"/>
                          <a:pt x="25" y="74"/>
                        </a:cubicBezTo>
                        <a:cubicBezTo>
                          <a:pt x="25" y="74"/>
                          <a:pt x="26" y="75"/>
                          <a:pt x="26" y="75"/>
                        </a:cubicBezTo>
                        <a:cubicBezTo>
                          <a:pt x="26" y="76"/>
                          <a:pt x="27" y="78"/>
                          <a:pt x="27" y="79"/>
                        </a:cubicBezTo>
                        <a:cubicBezTo>
                          <a:pt x="27" y="80"/>
                          <a:pt x="26" y="80"/>
                          <a:pt x="26" y="81"/>
                        </a:cubicBezTo>
                        <a:cubicBezTo>
                          <a:pt x="26" y="82"/>
                          <a:pt x="25" y="83"/>
                          <a:pt x="23" y="83"/>
                        </a:cubicBezTo>
                        <a:cubicBezTo>
                          <a:pt x="22" y="84"/>
                          <a:pt x="22" y="84"/>
                          <a:pt x="21" y="84"/>
                        </a:cubicBezTo>
                        <a:cubicBezTo>
                          <a:pt x="18" y="84"/>
                          <a:pt x="17" y="81"/>
                          <a:pt x="15" y="79"/>
                        </a:cubicBezTo>
                        <a:cubicBezTo>
                          <a:pt x="14" y="78"/>
                          <a:pt x="13" y="76"/>
                          <a:pt x="12" y="76"/>
                        </a:cubicBezTo>
                        <a:cubicBezTo>
                          <a:pt x="12" y="75"/>
                          <a:pt x="11" y="75"/>
                          <a:pt x="11" y="75"/>
                        </a:cubicBezTo>
                        <a:cubicBezTo>
                          <a:pt x="10" y="75"/>
                          <a:pt x="9" y="76"/>
                          <a:pt x="9" y="78"/>
                        </a:cubicBezTo>
                        <a:cubicBezTo>
                          <a:pt x="9" y="81"/>
                          <a:pt x="7" y="82"/>
                          <a:pt x="5" y="83"/>
                        </a:cubicBezTo>
                        <a:cubicBezTo>
                          <a:pt x="4" y="84"/>
                          <a:pt x="3" y="85"/>
                          <a:pt x="3" y="86"/>
                        </a:cubicBezTo>
                        <a:cubicBezTo>
                          <a:pt x="2" y="86"/>
                          <a:pt x="2" y="86"/>
                          <a:pt x="2" y="86"/>
                        </a:cubicBezTo>
                        <a:cubicBezTo>
                          <a:pt x="3" y="87"/>
                          <a:pt x="3" y="87"/>
                          <a:pt x="4" y="87"/>
                        </a:cubicBezTo>
                        <a:cubicBezTo>
                          <a:pt x="5" y="88"/>
                          <a:pt x="6" y="89"/>
                          <a:pt x="6" y="90"/>
                        </a:cubicBezTo>
                        <a:cubicBezTo>
                          <a:pt x="6" y="93"/>
                          <a:pt x="4" y="94"/>
                          <a:pt x="1" y="96"/>
                        </a:cubicBezTo>
                        <a:cubicBezTo>
                          <a:pt x="1" y="96"/>
                          <a:pt x="0" y="99"/>
                          <a:pt x="0" y="100"/>
                        </a:cubicBezTo>
                        <a:cubicBezTo>
                          <a:pt x="0" y="100"/>
                          <a:pt x="1" y="100"/>
                          <a:pt x="1" y="100"/>
                        </a:cubicBezTo>
                        <a:cubicBezTo>
                          <a:pt x="3" y="101"/>
                          <a:pt x="7" y="102"/>
                          <a:pt x="6" y="106"/>
                        </a:cubicBezTo>
                        <a:cubicBezTo>
                          <a:pt x="6" y="107"/>
                          <a:pt x="6" y="108"/>
                          <a:pt x="6" y="109"/>
                        </a:cubicBezTo>
                        <a:cubicBezTo>
                          <a:pt x="8" y="109"/>
                          <a:pt x="9" y="109"/>
                          <a:pt x="11" y="109"/>
                        </a:cubicBezTo>
                        <a:cubicBezTo>
                          <a:pt x="12" y="109"/>
                          <a:pt x="12" y="109"/>
                          <a:pt x="13" y="109"/>
                        </a:cubicBezTo>
                        <a:cubicBezTo>
                          <a:pt x="13" y="109"/>
                          <a:pt x="14" y="109"/>
                          <a:pt x="14" y="109"/>
                        </a:cubicBezTo>
                        <a:cubicBezTo>
                          <a:pt x="17" y="109"/>
                          <a:pt x="18" y="111"/>
                          <a:pt x="20" y="113"/>
                        </a:cubicBezTo>
                        <a:cubicBezTo>
                          <a:pt x="21" y="115"/>
                          <a:pt x="22" y="116"/>
                          <a:pt x="23" y="118"/>
                        </a:cubicBezTo>
                        <a:cubicBezTo>
                          <a:pt x="26" y="121"/>
                          <a:pt x="27" y="123"/>
                          <a:pt x="27" y="125"/>
                        </a:cubicBezTo>
                        <a:cubicBezTo>
                          <a:pt x="26" y="127"/>
                          <a:pt x="25" y="127"/>
                          <a:pt x="24" y="128"/>
                        </a:cubicBezTo>
                        <a:cubicBezTo>
                          <a:pt x="24" y="128"/>
                          <a:pt x="25" y="129"/>
                          <a:pt x="26" y="129"/>
                        </a:cubicBezTo>
                        <a:cubicBezTo>
                          <a:pt x="27" y="129"/>
                          <a:pt x="27" y="130"/>
                          <a:pt x="28" y="130"/>
                        </a:cubicBezTo>
                        <a:cubicBezTo>
                          <a:pt x="28" y="130"/>
                          <a:pt x="28" y="130"/>
                          <a:pt x="29" y="131"/>
                        </a:cubicBezTo>
                        <a:cubicBezTo>
                          <a:pt x="29" y="131"/>
                          <a:pt x="29" y="131"/>
                          <a:pt x="29" y="131"/>
                        </a:cubicBezTo>
                        <a:cubicBezTo>
                          <a:pt x="29" y="130"/>
                          <a:pt x="30" y="130"/>
                          <a:pt x="30" y="130"/>
                        </a:cubicBezTo>
                        <a:close/>
                        <a:moveTo>
                          <a:pt x="311" y="132"/>
                        </a:moveTo>
                        <a:cubicBezTo>
                          <a:pt x="315" y="128"/>
                          <a:pt x="324" y="126"/>
                          <a:pt x="332" y="126"/>
                        </a:cubicBezTo>
                        <a:cubicBezTo>
                          <a:pt x="336" y="126"/>
                          <a:pt x="339" y="126"/>
                          <a:pt x="342" y="127"/>
                        </a:cubicBezTo>
                        <a:cubicBezTo>
                          <a:pt x="347" y="128"/>
                          <a:pt x="356" y="127"/>
                          <a:pt x="363" y="126"/>
                        </a:cubicBezTo>
                        <a:cubicBezTo>
                          <a:pt x="366" y="126"/>
                          <a:pt x="369" y="125"/>
                          <a:pt x="370" y="126"/>
                        </a:cubicBezTo>
                        <a:cubicBezTo>
                          <a:pt x="371" y="126"/>
                          <a:pt x="372" y="127"/>
                          <a:pt x="372" y="129"/>
                        </a:cubicBezTo>
                        <a:cubicBezTo>
                          <a:pt x="372" y="132"/>
                          <a:pt x="366" y="135"/>
                          <a:pt x="358" y="135"/>
                        </a:cubicBezTo>
                        <a:cubicBezTo>
                          <a:pt x="356" y="135"/>
                          <a:pt x="353" y="135"/>
                          <a:pt x="350" y="134"/>
                        </a:cubicBezTo>
                        <a:cubicBezTo>
                          <a:pt x="346" y="134"/>
                          <a:pt x="342" y="134"/>
                          <a:pt x="338" y="134"/>
                        </a:cubicBezTo>
                        <a:cubicBezTo>
                          <a:pt x="329" y="134"/>
                          <a:pt x="324" y="135"/>
                          <a:pt x="321" y="139"/>
                        </a:cubicBezTo>
                        <a:cubicBezTo>
                          <a:pt x="316" y="143"/>
                          <a:pt x="317" y="147"/>
                          <a:pt x="317" y="149"/>
                        </a:cubicBezTo>
                        <a:cubicBezTo>
                          <a:pt x="317" y="150"/>
                          <a:pt x="317" y="153"/>
                          <a:pt x="314" y="154"/>
                        </a:cubicBezTo>
                        <a:cubicBezTo>
                          <a:pt x="313" y="154"/>
                          <a:pt x="313" y="154"/>
                          <a:pt x="313" y="154"/>
                        </a:cubicBezTo>
                        <a:cubicBezTo>
                          <a:pt x="312" y="154"/>
                          <a:pt x="310" y="153"/>
                          <a:pt x="309" y="150"/>
                        </a:cubicBezTo>
                        <a:cubicBezTo>
                          <a:pt x="307" y="145"/>
                          <a:pt x="307" y="136"/>
                          <a:pt x="311" y="132"/>
                        </a:cubicBezTo>
                        <a:close/>
                        <a:moveTo>
                          <a:pt x="151" y="128"/>
                        </a:moveTo>
                        <a:cubicBezTo>
                          <a:pt x="152" y="127"/>
                          <a:pt x="153" y="127"/>
                          <a:pt x="156" y="127"/>
                        </a:cubicBezTo>
                        <a:cubicBezTo>
                          <a:pt x="159" y="127"/>
                          <a:pt x="169" y="128"/>
                          <a:pt x="170" y="132"/>
                        </a:cubicBezTo>
                        <a:cubicBezTo>
                          <a:pt x="171" y="133"/>
                          <a:pt x="171" y="134"/>
                          <a:pt x="170" y="135"/>
                        </a:cubicBezTo>
                        <a:cubicBezTo>
                          <a:pt x="169" y="136"/>
                          <a:pt x="168" y="137"/>
                          <a:pt x="166" y="137"/>
                        </a:cubicBezTo>
                        <a:cubicBezTo>
                          <a:pt x="163" y="137"/>
                          <a:pt x="152" y="134"/>
                          <a:pt x="151" y="131"/>
                        </a:cubicBezTo>
                        <a:cubicBezTo>
                          <a:pt x="151" y="130"/>
                          <a:pt x="151" y="129"/>
                          <a:pt x="151" y="12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68" name="Freeform 1143"/>
                  <p:cNvSpPr/>
                  <p:nvPr/>
                </p:nvSpPr>
                <p:spPr bwMode="auto">
                  <a:xfrm>
                    <a:off x="4740" y="1272"/>
                    <a:ext cx="83" cy="30"/>
                  </a:xfrm>
                  <a:custGeom>
                    <a:avLst/>
                    <a:gdLst>
                      <a:gd name="T0" fmla="*/ 3 w 87"/>
                      <a:gd name="T1" fmla="*/ 22 h 31"/>
                      <a:gd name="T2" fmla="*/ 11 w 87"/>
                      <a:gd name="T3" fmla="*/ 29 h 31"/>
                      <a:gd name="T4" fmla="*/ 12 w 87"/>
                      <a:gd name="T5" fmla="*/ 30 h 31"/>
                      <a:gd name="T6" fmla="*/ 14 w 87"/>
                      <a:gd name="T7" fmla="*/ 30 h 31"/>
                      <a:gd name="T8" fmla="*/ 25 w 87"/>
                      <a:gd name="T9" fmla="*/ 28 h 31"/>
                      <a:gd name="T10" fmla="*/ 27 w 87"/>
                      <a:gd name="T11" fmla="*/ 27 h 31"/>
                      <a:gd name="T12" fmla="*/ 33 w 87"/>
                      <a:gd name="T13" fmla="*/ 29 h 31"/>
                      <a:gd name="T14" fmla="*/ 37 w 87"/>
                      <a:gd name="T15" fmla="*/ 29 h 31"/>
                      <a:gd name="T16" fmla="*/ 48 w 87"/>
                      <a:gd name="T17" fmla="*/ 26 h 31"/>
                      <a:gd name="T18" fmla="*/ 53 w 87"/>
                      <a:gd name="T19" fmla="*/ 27 h 31"/>
                      <a:gd name="T20" fmla="*/ 58 w 87"/>
                      <a:gd name="T21" fmla="*/ 27 h 31"/>
                      <a:gd name="T22" fmla="*/ 59 w 87"/>
                      <a:gd name="T23" fmla="*/ 27 h 31"/>
                      <a:gd name="T24" fmla="*/ 57 w 87"/>
                      <a:gd name="T25" fmla="*/ 22 h 31"/>
                      <a:gd name="T26" fmla="*/ 55 w 87"/>
                      <a:gd name="T27" fmla="*/ 16 h 31"/>
                      <a:gd name="T28" fmla="*/ 60 w 87"/>
                      <a:gd name="T29" fmla="*/ 12 h 31"/>
                      <a:gd name="T30" fmla="*/ 65 w 87"/>
                      <a:gd name="T31" fmla="*/ 15 h 31"/>
                      <a:gd name="T32" fmla="*/ 65 w 87"/>
                      <a:gd name="T33" fmla="*/ 19 h 31"/>
                      <a:gd name="T34" fmla="*/ 65 w 87"/>
                      <a:gd name="T35" fmla="*/ 21 h 31"/>
                      <a:gd name="T36" fmla="*/ 78 w 87"/>
                      <a:gd name="T37" fmla="*/ 26 h 31"/>
                      <a:gd name="T38" fmla="*/ 82 w 87"/>
                      <a:gd name="T39" fmla="*/ 23 h 31"/>
                      <a:gd name="T40" fmla="*/ 85 w 87"/>
                      <a:gd name="T41" fmla="*/ 17 h 31"/>
                      <a:gd name="T42" fmla="*/ 87 w 87"/>
                      <a:gd name="T43" fmla="*/ 15 h 31"/>
                      <a:gd name="T44" fmla="*/ 82 w 87"/>
                      <a:gd name="T45" fmla="*/ 11 h 31"/>
                      <a:gd name="T46" fmla="*/ 69 w 87"/>
                      <a:gd name="T47" fmla="*/ 8 h 31"/>
                      <a:gd name="T48" fmla="*/ 58 w 87"/>
                      <a:gd name="T49" fmla="*/ 6 h 31"/>
                      <a:gd name="T50" fmla="*/ 50 w 87"/>
                      <a:gd name="T51" fmla="*/ 4 h 31"/>
                      <a:gd name="T52" fmla="*/ 44 w 87"/>
                      <a:gd name="T53" fmla="*/ 8 h 31"/>
                      <a:gd name="T54" fmla="*/ 41 w 87"/>
                      <a:gd name="T55" fmla="*/ 12 h 31"/>
                      <a:gd name="T56" fmla="*/ 30 w 87"/>
                      <a:gd name="T57" fmla="*/ 6 h 31"/>
                      <a:gd name="T58" fmla="*/ 20 w 87"/>
                      <a:gd name="T59" fmla="*/ 0 h 31"/>
                      <a:gd name="T60" fmla="*/ 20 w 87"/>
                      <a:gd name="T61" fmla="*/ 0 h 31"/>
                      <a:gd name="T62" fmla="*/ 1 w 87"/>
                      <a:gd name="T63" fmla="*/ 18 h 31"/>
                      <a:gd name="T64" fmla="*/ 3 w 87"/>
                      <a:gd name="T65" fmla="*/ 22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87" h="31">
                        <a:moveTo>
                          <a:pt x="3" y="22"/>
                        </a:moveTo>
                        <a:cubicBezTo>
                          <a:pt x="7" y="25"/>
                          <a:pt x="9" y="27"/>
                          <a:pt x="11" y="29"/>
                        </a:cubicBezTo>
                        <a:cubicBezTo>
                          <a:pt x="11" y="29"/>
                          <a:pt x="12" y="30"/>
                          <a:pt x="12" y="30"/>
                        </a:cubicBezTo>
                        <a:cubicBezTo>
                          <a:pt x="12" y="30"/>
                          <a:pt x="12" y="30"/>
                          <a:pt x="14" y="30"/>
                        </a:cubicBezTo>
                        <a:cubicBezTo>
                          <a:pt x="17" y="30"/>
                          <a:pt x="22" y="29"/>
                          <a:pt x="25" y="28"/>
                        </a:cubicBezTo>
                        <a:cubicBezTo>
                          <a:pt x="27" y="27"/>
                          <a:pt x="27" y="27"/>
                          <a:pt x="27" y="27"/>
                        </a:cubicBezTo>
                        <a:cubicBezTo>
                          <a:pt x="29" y="26"/>
                          <a:pt x="31" y="28"/>
                          <a:pt x="33" y="29"/>
                        </a:cubicBezTo>
                        <a:cubicBezTo>
                          <a:pt x="34" y="30"/>
                          <a:pt x="35" y="31"/>
                          <a:pt x="37" y="29"/>
                        </a:cubicBezTo>
                        <a:cubicBezTo>
                          <a:pt x="41" y="27"/>
                          <a:pt x="45" y="26"/>
                          <a:pt x="48" y="26"/>
                        </a:cubicBezTo>
                        <a:cubicBezTo>
                          <a:pt x="49" y="26"/>
                          <a:pt x="51" y="27"/>
                          <a:pt x="53" y="27"/>
                        </a:cubicBezTo>
                        <a:cubicBezTo>
                          <a:pt x="54" y="27"/>
                          <a:pt x="56" y="27"/>
                          <a:pt x="58" y="27"/>
                        </a:cubicBezTo>
                        <a:cubicBezTo>
                          <a:pt x="59" y="27"/>
                          <a:pt x="59" y="27"/>
                          <a:pt x="59" y="27"/>
                        </a:cubicBezTo>
                        <a:cubicBezTo>
                          <a:pt x="59" y="26"/>
                          <a:pt x="58" y="24"/>
                          <a:pt x="57" y="22"/>
                        </a:cubicBezTo>
                        <a:cubicBezTo>
                          <a:pt x="56" y="20"/>
                          <a:pt x="55" y="18"/>
                          <a:pt x="55" y="16"/>
                        </a:cubicBezTo>
                        <a:cubicBezTo>
                          <a:pt x="55" y="13"/>
                          <a:pt x="57" y="12"/>
                          <a:pt x="60" y="12"/>
                        </a:cubicBezTo>
                        <a:cubicBezTo>
                          <a:pt x="62" y="12"/>
                          <a:pt x="64" y="13"/>
                          <a:pt x="65" y="15"/>
                        </a:cubicBezTo>
                        <a:cubicBezTo>
                          <a:pt x="66" y="16"/>
                          <a:pt x="66" y="18"/>
                          <a:pt x="65" y="19"/>
                        </a:cubicBezTo>
                        <a:cubicBezTo>
                          <a:pt x="64" y="20"/>
                          <a:pt x="65" y="20"/>
                          <a:pt x="65" y="21"/>
                        </a:cubicBezTo>
                        <a:cubicBezTo>
                          <a:pt x="66" y="24"/>
                          <a:pt x="71" y="27"/>
                          <a:pt x="78" y="26"/>
                        </a:cubicBezTo>
                        <a:cubicBezTo>
                          <a:pt x="82" y="26"/>
                          <a:pt x="82" y="25"/>
                          <a:pt x="82" y="23"/>
                        </a:cubicBezTo>
                        <a:cubicBezTo>
                          <a:pt x="82" y="21"/>
                          <a:pt x="81" y="18"/>
                          <a:pt x="85" y="17"/>
                        </a:cubicBezTo>
                        <a:cubicBezTo>
                          <a:pt x="87" y="16"/>
                          <a:pt x="87" y="15"/>
                          <a:pt x="87" y="15"/>
                        </a:cubicBezTo>
                        <a:cubicBezTo>
                          <a:pt x="87" y="15"/>
                          <a:pt x="87" y="14"/>
                          <a:pt x="82" y="11"/>
                        </a:cubicBezTo>
                        <a:cubicBezTo>
                          <a:pt x="78" y="8"/>
                          <a:pt x="73" y="8"/>
                          <a:pt x="69" y="8"/>
                        </a:cubicBezTo>
                        <a:cubicBezTo>
                          <a:pt x="65" y="8"/>
                          <a:pt x="61" y="8"/>
                          <a:pt x="58" y="6"/>
                        </a:cubicBezTo>
                        <a:cubicBezTo>
                          <a:pt x="55" y="5"/>
                          <a:pt x="52" y="4"/>
                          <a:pt x="50" y="4"/>
                        </a:cubicBezTo>
                        <a:cubicBezTo>
                          <a:pt x="45" y="4"/>
                          <a:pt x="44" y="7"/>
                          <a:pt x="44" y="8"/>
                        </a:cubicBezTo>
                        <a:cubicBezTo>
                          <a:pt x="44" y="11"/>
                          <a:pt x="42" y="12"/>
                          <a:pt x="41" y="12"/>
                        </a:cubicBezTo>
                        <a:cubicBezTo>
                          <a:pt x="38" y="12"/>
                          <a:pt x="35" y="10"/>
                          <a:pt x="30" y="6"/>
                        </a:cubicBezTo>
                        <a:cubicBezTo>
                          <a:pt x="27" y="4"/>
                          <a:pt x="23" y="1"/>
                          <a:pt x="20" y="0"/>
                        </a:cubicBezTo>
                        <a:cubicBezTo>
                          <a:pt x="20" y="0"/>
                          <a:pt x="20" y="0"/>
                          <a:pt x="20" y="0"/>
                        </a:cubicBezTo>
                        <a:cubicBezTo>
                          <a:pt x="15" y="0"/>
                          <a:pt x="3" y="10"/>
                          <a:pt x="1" y="18"/>
                        </a:cubicBezTo>
                        <a:cubicBezTo>
                          <a:pt x="0" y="21"/>
                          <a:pt x="1" y="22"/>
                          <a:pt x="3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69" name="Freeform 1144"/>
                  <p:cNvSpPr/>
                  <p:nvPr/>
                </p:nvSpPr>
                <p:spPr bwMode="auto">
                  <a:xfrm>
                    <a:off x="4332" y="1196"/>
                    <a:ext cx="63" cy="32"/>
                  </a:xfrm>
                  <a:custGeom>
                    <a:avLst/>
                    <a:gdLst>
                      <a:gd name="T0" fmla="*/ 13 w 66"/>
                      <a:gd name="T1" fmla="*/ 33 h 34"/>
                      <a:gd name="T2" fmla="*/ 28 w 66"/>
                      <a:gd name="T3" fmla="*/ 31 h 34"/>
                      <a:gd name="T4" fmla="*/ 29 w 66"/>
                      <a:gd name="T5" fmla="*/ 31 h 34"/>
                      <a:gd name="T6" fmla="*/ 65 w 66"/>
                      <a:gd name="T7" fmla="*/ 19 h 34"/>
                      <a:gd name="T8" fmla="*/ 60 w 66"/>
                      <a:gd name="T9" fmla="*/ 16 h 34"/>
                      <a:gd name="T10" fmla="*/ 51 w 66"/>
                      <a:gd name="T11" fmla="*/ 11 h 34"/>
                      <a:gd name="T12" fmla="*/ 47 w 66"/>
                      <a:gd name="T13" fmla="*/ 10 h 34"/>
                      <a:gd name="T14" fmla="*/ 38 w 66"/>
                      <a:gd name="T15" fmla="*/ 14 h 34"/>
                      <a:gd name="T16" fmla="*/ 35 w 66"/>
                      <a:gd name="T17" fmla="*/ 17 h 34"/>
                      <a:gd name="T18" fmla="*/ 32 w 66"/>
                      <a:gd name="T19" fmla="*/ 15 h 34"/>
                      <a:gd name="T20" fmla="*/ 36 w 66"/>
                      <a:gd name="T21" fmla="*/ 6 h 34"/>
                      <a:gd name="T22" fmla="*/ 37 w 66"/>
                      <a:gd name="T23" fmla="*/ 3 h 34"/>
                      <a:gd name="T24" fmla="*/ 33 w 66"/>
                      <a:gd name="T25" fmla="*/ 0 h 34"/>
                      <a:gd name="T26" fmla="*/ 33 w 66"/>
                      <a:gd name="T27" fmla="*/ 0 h 34"/>
                      <a:gd name="T28" fmla="*/ 25 w 66"/>
                      <a:gd name="T29" fmla="*/ 4 h 34"/>
                      <a:gd name="T30" fmla="*/ 21 w 66"/>
                      <a:gd name="T31" fmla="*/ 5 h 34"/>
                      <a:gd name="T32" fmla="*/ 19 w 66"/>
                      <a:gd name="T33" fmla="*/ 10 h 34"/>
                      <a:gd name="T34" fmla="*/ 17 w 66"/>
                      <a:gd name="T35" fmla="*/ 13 h 34"/>
                      <a:gd name="T36" fmla="*/ 16 w 66"/>
                      <a:gd name="T37" fmla="*/ 16 h 34"/>
                      <a:gd name="T38" fmla="*/ 13 w 66"/>
                      <a:gd name="T39" fmla="*/ 17 h 34"/>
                      <a:gd name="T40" fmla="*/ 12 w 66"/>
                      <a:gd name="T41" fmla="*/ 17 h 34"/>
                      <a:gd name="T42" fmla="*/ 9 w 66"/>
                      <a:gd name="T43" fmla="*/ 20 h 34"/>
                      <a:gd name="T44" fmla="*/ 2 w 66"/>
                      <a:gd name="T45" fmla="*/ 31 h 34"/>
                      <a:gd name="T46" fmla="*/ 0 w 66"/>
                      <a:gd name="T47" fmla="*/ 34 h 34"/>
                      <a:gd name="T48" fmla="*/ 2 w 66"/>
                      <a:gd name="T49" fmla="*/ 34 h 34"/>
                      <a:gd name="T50" fmla="*/ 13 w 66"/>
                      <a:gd name="T51" fmla="*/ 33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66" h="34">
                        <a:moveTo>
                          <a:pt x="13" y="33"/>
                        </a:moveTo>
                        <a:cubicBezTo>
                          <a:pt x="18" y="32"/>
                          <a:pt x="23" y="31"/>
                          <a:pt x="28" y="31"/>
                        </a:cubicBezTo>
                        <a:cubicBezTo>
                          <a:pt x="29" y="31"/>
                          <a:pt x="29" y="31"/>
                          <a:pt x="29" y="31"/>
                        </a:cubicBezTo>
                        <a:cubicBezTo>
                          <a:pt x="41" y="31"/>
                          <a:pt x="64" y="23"/>
                          <a:pt x="65" y="19"/>
                        </a:cubicBezTo>
                        <a:cubicBezTo>
                          <a:pt x="66" y="18"/>
                          <a:pt x="64" y="17"/>
                          <a:pt x="60" y="16"/>
                        </a:cubicBezTo>
                        <a:cubicBezTo>
                          <a:pt x="57" y="15"/>
                          <a:pt x="53" y="14"/>
                          <a:pt x="51" y="11"/>
                        </a:cubicBezTo>
                        <a:cubicBezTo>
                          <a:pt x="50" y="10"/>
                          <a:pt x="49" y="10"/>
                          <a:pt x="47" y="10"/>
                        </a:cubicBezTo>
                        <a:cubicBezTo>
                          <a:pt x="44" y="10"/>
                          <a:pt x="39" y="12"/>
                          <a:pt x="38" y="14"/>
                        </a:cubicBezTo>
                        <a:cubicBezTo>
                          <a:pt x="37" y="17"/>
                          <a:pt x="35" y="17"/>
                          <a:pt x="35" y="17"/>
                        </a:cubicBezTo>
                        <a:cubicBezTo>
                          <a:pt x="33" y="17"/>
                          <a:pt x="32" y="16"/>
                          <a:pt x="32" y="15"/>
                        </a:cubicBezTo>
                        <a:cubicBezTo>
                          <a:pt x="31" y="13"/>
                          <a:pt x="33" y="9"/>
                          <a:pt x="36" y="6"/>
                        </a:cubicBezTo>
                        <a:cubicBezTo>
                          <a:pt x="38" y="4"/>
                          <a:pt x="38" y="3"/>
                          <a:pt x="37" y="3"/>
                        </a:cubicBezTo>
                        <a:cubicBezTo>
                          <a:pt x="37" y="2"/>
                          <a:pt x="35" y="0"/>
                          <a:pt x="33" y="0"/>
                        </a:cubicBezTo>
                        <a:cubicBezTo>
                          <a:pt x="33" y="0"/>
                          <a:pt x="33" y="0"/>
                          <a:pt x="33" y="0"/>
                        </a:cubicBezTo>
                        <a:cubicBezTo>
                          <a:pt x="32" y="4"/>
                          <a:pt x="28" y="4"/>
                          <a:pt x="25" y="4"/>
                        </a:cubicBezTo>
                        <a:cubicBezTo>
                          <a:pt x="24" y="4"/>
                          <a:pt x="22" y="4"/>
                          <a:pt x="21" y="5"/>
                        </a:cubicBezTo>
                        <a:cubicBezTo>
                          <a:pt x="21" y="7"/>
                          <a:pt x="20" y="9"/>
                          <a:pt x="19" y="10"/>
                        </a:cubicBezTo>
                        <a:cubicBezTo>
                          <a:pt x="18" y="11"/>
                          <a:pt x="17" y="12"/>
                          <a:pt x="17" y="13"/>
                        </a:cubicBezTo>
                        <a:cubicBezTo>
                          <a:pt x="17" y="14"/>
                          <a:pt x="17" y="15"/>
                          <a:pt x="16" y="16"/>
                        </a:cubicBezTo>
                        <a:cubicBezTo>
                          <a:pt x="15" y="17"/>
                          <a:pt x="14" y="17"/>
                          <a:pt x="13" y="17"/>
                        </a:cubicBezTo>
                        <a:cubicBezTo>
                          <a:pt x="12" y="17"/>
                          <a:pt x="12" y="17"/>
                          <a:pt x="12" y="17"/>
                        </a:cubicBezTo>
                        <a:cubicBezTo>
                          <a:pt x="10" y="17"/>
                          <a:pt x="9" y="17"/>
                          <a:pt x="9" y="20"/>
                        </a:cubicBezTo>
                        <a:cubicBezTo>
                          <a:pt x="9" y="25"/>
                          <a:pt x="5" y="28"/>
                          <a:pt x="2" y="31"/>
                        </a:cubicBezTo>
                        <a:cubicBezTo>
                          <a:pt x="1" y="32"/>
                          <a:pt x="0" y="33"/>
                          <a:pt x="0" y="34"/>
                        </a:cubicBezTo>
                        <a:cubicBezTo>
                          <a:pt x="0" y="34"/>
                          <a:pt x="1" y="34"/>
                          <a:pt x="2" y="34"/>
                        </a:cubicBezTo>
                        <a:cubicBezTo>
                          <a:pt x="5" y="34"/>
                          <a:pt x="9" y="33"/>
                          <a:pt x="13" y="3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70" name="Freeform 1145"/>
                  <p:cNvSpPr/>
                  <p:nvPr/>
                </p:nvSpPr>
                <p:spPr bwMode="auto">
                  <a:xfrm>
                    <a:off x="4257" y="1150"/>
                    <a:ext cx="53" cy="39"/>
                  </a:xfrm>
                  <a:custGeom>
                    <a:avLst/>
                    <a:gdLst>
                      <a:gd name="T0" fmla="*/ 9 w 56"/>
                      <a:gd name="T1" fmla="*/ 25 h 41"/>
                      <a:gd name="T2" fmla="*/ 14 w 56"/>
                      <a:gd name="T3" fmla="*/ 30 h 41"/>
                      <a:gd name="T4" fmla="*/ 6 w 56"/>
                      <a:gd name="T5" fmla="*/ 34 h 41"/>
                      <a:gd name="T6" fmla="*/ 0 w 56"/>
                      <a:gd name="T7" fmla="*/ 34 h 41"/>
                      <a:gd name="T8" fmla="*/ 2 w 56"/>
                      <a:gd name="T9" fmla="*/ 37 h 41"/>
                      <a:gd name="T10" fmla="*/ 8 w 56"/>
                      <a:gd name="T11" fmla="*/ 40 h 41"/>
                      <a:gd name="T12" fmla="*/ 18 w 56"/>
                      <a:gd name="T13" fmla="*/ 37 h 41"/>
                      <a:gd name="T14" fmla="*/ 19 w 56"/>
                      <a:gd name="T15" fmla="*/ 35 h 41"/>
                      <a:gd name="T16" fmla="*/ 45 w 56"/>
                      <a:gd name="T17" fmla="*/ 24 h 41"/>
                      <a:gd name="T18" fmla="*/ 52 w 56"/>
                      <a:gd name="T19" fmla="*/ 23 h 41"/>
                      <a:gd name="T20" fmla="*/ 52 w 56"/>
                      <a:gd name="T21" fmla="*/ 23 h 41"/>
                      <a:gd name="T22" fmla="*/ 52 w 56"/>
                      <a:gd name="T23" fmla="*/ 21 h 41"/>
                      <a:gd name="T24" fmla="*/ 51 w 56"/>
                      <a:gd name="T25" fmla="*/ 16 h 41"/>
                      <a:gd name="T26" fmla="*/ 55 w 56"/>
                      <a:gd name="T27" fmla="*/ 14 h 41"/>
                      <a:gd name="T28" fmla="*/ 56 w 56"/>
                      <a:gd name="T29" fmla="*/ 14 h 41"/>
                      <a:gd name="T30" fmla="*/ 50 w 56"/>
                      <a:gd name="T31" fmla="*/ 12 h 41"/>
                      <a:gd name="T32" fmla="*/ 42 w 56"/>
                      <a:gd name="T33" fmla="*/ 3 h 41"/>
                      <a:gd name="T34" fmla="*/ 41 w 56"/>
                      <a:gd name="T35" fmla="*/ 0 h 41"/>
                      <a:gd name="T36" fmla="*/ 38 w 56"/>
                      <a:gd name="T37" fmla="*/ 1 h 41"/>
                      <a:gd name="T38" fmla="*/ 26 w 56"/>
                      <a:gd name="T39" fmla="*/ 6 h 41"/>
                      <a:gd name="T40" fmla="*/ 14 w 56"/>
                      <a:gd name="T41" fmla="*/ 10 h 41"/>
                      <a:gd name="T42" fmla="*/ 14 w 56"/>
                      <a:gd name="T43" fmla="*/ 10 h 41"/>
                      <a:gd name="T44" fmla="*/ 17 w 56"/>
                      <a:gd name="T45" fmla="*/ 16 h 41"/>
                      <a:gd name="T46" fmla="*/ 8 w 56"/>
                      <a:gd name="T47" fmla="*/ 22 h 41"/>
                      <a:gd name="T48" fmla="*/ 8 w 56"/>
                      <a:gd name="T49" fmla="*/ 22 h 41"/>
                      <a:gd name="T50" fmla="*/ 6 w 56"/>
                      <a:gd name="T51" fmla="*/ 22 h 41"/>
                      <a:gd name="T52" fmla="*/ 9 w 56"/>
                      <a:gd name="T53" fmla="*/ 25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56" h="41">
                        <a:moveTo>
                          <a:pt x="9" y="25"/>
                        </a:moveTo>
                        <a:cubicBezTo>
                          <a:pt x="11" y="26"/>
                          <a:pt x="15" y="28"/>
                          <a:pt x="14" y="30"/>
                        </a:cubicBezTo>
                        <a:cubicBezTo>
                          <a:pt x="14" y="33"/>
                          <a:pt x="11" y="34"/>
                          <a:pt x="6" y="34"/>
                        </a:cubicBezTo>
                        <a:cubicBezTo>
                          <a:pt x="3" y="34"/>
                          <a:pt x="1" y="34"/>
                          <a:pt x="0" y="34"/>
                        </a:cubicBezTo>
                        <a:cubicBezTo>
                          <a:pt x="1" y="35"/>
                          <a:pt x="1" y="36"/>
                          <a:pt x="2" y="37"/>
                        </a:cubicBezTo>
                        <a:cubicBezTo>
                          <a:pt x="3" y="38"/>
                          <a:pt x="5" y="39"/>
                          <a:pt x="8" y="40"/>
                        </a:cubicBezTo>
                        <a:cubicBezTo>
                          <a:pt x="12" y="41"/>
                          <a:pt x="16" y="39"/>
                          <a:pt x="18" y="37"/>
                        </a:cubicBezTo>
                        <a:cubicBezTo>
                          <a:pt x="19" y="36"/>
                          <a:pt x="19" y="35"/>
                          <a:pt x="19" y="35"/>
                        </a:cubicBezTo>
                        <a:cubicBezTo>
                          <a:pt x="18" y="30"/>
                          <a:pt x="25" y="28"/>
                          <a:pt x="45" y="24"/>
                        </a:cubicBezTo>
                        <a:cubicBezTo>
                          <a:pt x="48" y="24"/>
                          <a:pt x="50" y="23"/>
                          <a:pt x="52" y="23"/>
                        </a:cubicBezTo>
                        <a:cubicBezTo>
                          <a:pt x="52" y="23"/>
                          <a:pt x="52" y="23"/>
                          <a:pt x="52" y="23"/>
                        </a:cubicBezTo>
                        <a:cubicBezTo>
                          <a:pt x="52" y="22"/>
                          <a:pt x="52" y="21"/>
                          <a:pt x="52" y="21"/>
                        </a:cubicBezTo>
                        <a:cubicBezTo>
                          <a:pt x="51" y="19"/>
                          <a:pt x="50" y="17"/>
                          <a:pt x="51" y="16"/>
                        </a:cubicBezTo>
                        <a:cubicBezTo>
                          <a:pt x="52" y="14"/>
                          <a:pt x="54" y="14"/>
                          <a:pt x="55" y="14"/>
                        </a:cubicBezTo>
                        <a:cubicBezTo>
                          <a:pt x="55" y="14"/>
                          <a:pt x="55" y="14"/>
                          <a:pt x="56" y="14"/>
                        </a:cubicBezTo>
                        <a:cubicBezTo>
                          <a:pt x="54" y="13"/>
                          <a:pt x="53" y="13"/>
                          <a:pt x="50" y="12"/>
                        </a:cubicBezTo>
                        <a:cubicBezTo>
                          <a:pt x="43" y="11"/>
                          <a:pt x="42" y="6"/>
                          <a:pt x="42" y="3"/>
                        </a:cubicBezTo>
                        <a:cubicBezTo>
                          <a:pt x="41" y="2"/>
                          <a:pt x="41" y="1"/>
                          <a:pt x="41" y="0"/>
                        </a:cubicBezTo>
                        <a:cubicBezTo>
                          <a:pt x="40" y="0"/>
                          <a:pt x="39" y="1"/>
                          <a:pt x="38" y="1"/>
                        </a:cubicBezTo>
                        <a:cubicBezTo>
                          <a:pt x="36" y="3"/>
                          <a:pt x="33" y="5"/>
                          <a:pt x="26" y="6"/>
                        </a:cubicBezTo>
                        <a:cubicBezTo>
                          <a:pt x="18" y="8"/>
                          <a:pt x="15" y="9"/>
                          <a:pt x="14" y="10"/>
                        </a:cubicBezTo>
                        <a:cubicBezTo>
                          <a:pt x="14" y="10"/>
                          <a:pt x="14" y="10"/>
                          <a:pt x="14" y="10"/>
                        </a:cubicBezTo>
                        <a:cubicBezTo>
                          <a:pt x="16" y="11"/>
                          <a:pt x="17" y="13"/>
                          <a:pt x="17" y="16"/>
                        </a:cubicBezTo>
                        <a:cubicBezTo>
                          <a:pt x="16" y="19"/>
                          <a:pt x="12" y="22"/>
                          <a:pt x="8" y="22"/>
                        </a:cubicBezTo>
                        <a:cubicBezTo>
                          <a:pt x="8" y="22"/>
                          <a:pt x="8" y="22"/>
                          <a:pt x="8" y="22"/>
                        </a:cubicBezTo>
                        <a:cubicBezTo>
                          <a:pt x="7" y="22"/>
                          <a:pt x="6" y="22"/>
                          <a:pt x="6" y="22"/>
                        </a:cubicBezTo>
                        <a:cubicBezTo>
                          <a:pt x="6" y="23"/>
                          <a:pt x="7" y="24"/>
                          <a:pt x="9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71" name="Freeform 1146"/>
                  <p:cNvSpPr/>
                  <p:nvPr/>
                </p:nvSpPr>
                <p:spPr bwMode="auto">
                  <a:xfrm>
                    <a:off x="4276" y="1180"/>
                    <a:ext cx="58" cy="28"/>
                  </a:xfrm>
                  <a:custGeom>
                    <a:avLst/>
                    <a:gdLst>
                      <a:gd name="T0" fmla="*/ 3 w 61"/>
                      <a:gd name="T1" fmla="*/ 12 h 30"/>
                      <a:gd name="T2" fmla="*/ 0 w 61"/>
                      <a:gd name="T3" fmla="*/ 14 h 30"/>
                      <a:gd name="T4" fmla="*/ 4 w 61"/>
                      <a:gd name="T5" fmla="*/ 16 h 30"/>
                      <a:gd name="T6" fmla="*/ 7 w 61"/>
                      <a:gd name="T7" fmla="*/ 16 h 30"/>
                      <a:gd name="T8" fmla="*/ 12 w 61"/>
                      <a:gd name="T9" fmla="*/ 20 h 30"/>
                      <a:gd name="T10" fmla="*/ 17 w 61"/>
                      <a:gd name="T11" fmla="*/ 24 h 30"/>
                      <a:gd name="T12" fmla="*/ 19 w 61"/>
                      <a:gd name="T13" fmla="*/ 23 h 30"/>
                      <a:gd name="T14" fmla="*/ 33 w 61"/>
                      <a:gd name="T15" fmla="*/ 27 h 30"/>
                      <a:gd name="T16" fmla="*/ 50 w 61"/>
                      <a:gd name="T17" fmla="*/ 30 h 30"/>
                      <a:gd name="T18" fmla="*/ 56 w 61"/>
                      <a:gd name="T19" fmla="*/ 27 h 30"/>
                      <a:gd name="T20" fmla="*/ 57 w 61"/>
                      <a:gd name="T21" fmla="*/ 26 h 30"/>
                      <a:gd name="T22" fmla="*/ 57 w 61"/>
                      <a:gd name="T23" fmla="*/ 26 h 30"/>
                      <a:gd name="T24" fmla="*/ 54 w 61"/>
                      <a:gd name="T25" fmla="*/ 24 h 30"/>
                      <a:gd name="T26" fmla="*/ 61 w 61"/>
                      <a:gd name="T27" fmla="*/ 10 h 30"/>
                      <a:gd name="T28" fmla="*/ 61 w 61"/>
                      <a:gd name="T29" fmla="*/ 8 h 30"/>
                      <a:gd name="T30" fmla="*/ 50 w 61"/>
                      <a:gd name="T31" fmla="*/ 3 h 30"/>
                      <a:gd name="T32" fmla="*/ 48 w 61"/>
                      <a:gd name="T33" fmla="*/ 4 h 30"/>
                      <a:gd name="T34" fmla="*/ 45 w 61"/>
                      <a:gd name="T35" fmla="*/ 8 h 30"/>
                      <a:gd name="T36" fmla="*/ 36 w 61"/>
                      <a:gd name="T37" fmla="*/ 0 h 30"/>
                      <a:gd name="T38" fmla="*/ 33 w 61"/>
                      <a:gd name="T39" fmla="*/ 0 h 30"/>
                      <a:gd name="T40" fmla="*/ 8 w 61"/>
                      <a:gd name="T41" fmla="*/ 6 h 30"/>
                      <a:gd name="T42" fmla="*/ 3 w 61"/>
                      <a:gd name="T43" fmla="*/ 12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61" h="30">
                        <a:moveTo>
                          <a:pt x="3" y="12"/>
                        </a:moveTo>
                        <a:cubicBezTo>
                          <a:pt x="2" y="13"/>
                          <a:pt x="1" y="14"/>
                          <a:pt x="0" y="14"/>
                        </a:cubicBezTo>
                        <a:cubicBezTo>
                          <a:pt x="1" y="15"/>
                          <a:pt x="2" y="15"/>
                          <a:pt x="4" y="16"/>
                        </a:cubicBezTo>
                        <a:cubicBezTo>
                          <a:pt x="5" y="16"/>
                          <a:pt x="6" y="16"/>
                          <a:pt x="7" y="16"/>
                        </a:cubicBezTo>
                        <a:cubicBezTo>
                          <a:pt x="9" y="16"/>
                          <a:pt x="11" y="18"/>
                          <a:pt x="12" y="20"/>
                        </a:cubicBezTo>
                        <a:cubicBezTo>
                          <a:pt x="14" y="23"/>
                          <a:pt x="15" y="24"/>
                          <a:pt x="17" y="24"/>
                        </a:cubicBezTo>
                        <a:cubicBezTo>
                          <a:pt x="18" y="23"/>
                          <a:pt x="19" y="23"/>
                          <a:pt x="19" y="23"/>
                        </a:cubicBezTo>
                        <a:cubicBezTo>
                          <a:pt x="23" y="23"/>
                          <a:pt x="28" y="25"/>
                          <a:pt x="33" y="27"/>
                        </a:cubicBezTo>
                        <a:cubicBezTo>
                          <a:pt x="39" y="28"/>
                          <a:pt x="45" y="30"/>
                          <a:pt x="50" y="30"/>
                        </a:cubicBezTo>
                        <a:cubicBezTo>
                          <a:pt x="54" y="30"/>
                          <a:pt x="56" y="28"/>
                          <a:pt x="56" y="27"/>
                        </a:cubicBezTo>
                        <a:cubicBezTo>
                          <a:pt x="57" y="27"/>
                          <a:pt x="57" y="26"/>
                          <a:pt x="57" y="26"/>
                        </a:cubicBezTo>
                        <a:cubicBezTo>
                          <a:pt x="57" y="26"/>
                          <a:pt x="57" y="26"/>
                          <a:pt x="57" y="26"/>
                        </a:cubicBezTo>
                        <a:cubicBezTo>
                          <a:pt x="55" y="26"/>
                          <a:pt x="55" y="25"/>
                          <a:pt x="54" y="24"/>
                        </a:cubicBezTo>
                        <a:cubicBezTo>
                          <a:pt x="53" y="22"/>
                          <a:pt x="55" y="19"/>
                          <a:pt x="61" y="10"/>
                        </a:cubicBezTo>
                        <a:cubicBezTo>
                          <a:pt x="61" y="9"/>
                          <a:pt x="61" y="9"/>
                          <a:pt x="61" y="8"/>
                        </a:cubicBezTo>
                        <a:cubicBezTo>
                          <a:pt x="60" y="6"/>
                          <a:pt x="54" y="3"/>
                          <a:pt x="50" y="3"/>
                        </a:cubicBezTo>
                        <a:cubicBezTo>
                          <a:pt x="48" y="3"/>
                          <a:pt x="48" y="4"/>
                          <a:pt x="48" y="4"/>
                        </a:cubicBezTo>
                        <a:cubicBezTo>
                          <a:pt x="48" y="8"/>
                          <a:pt x="45" y="8"/>
                          <a:pt x="45" y="8"/>
                        </a:cubicBezTo>
                        <a:cubicBezTo>
                          <a:pt x="41" y="8"/>
                          <a:pt x="37" y="2"/>
                          <a:pt x="36" y="0"/>
                        </a:cubicBezTo>
                        <a:cubicBezTo>
                          <a:pt x="36" y="0"/>
                          <a:pt x="35" y="0"/>
                          <a:pt x="33" y="0"/>
                        </a:cubicBezTo>
                        <a:cubicBezTo>
                          <a:pt x="25" y="0"/>
                          <a:pt x="10" y="4"/>
                          <a:pt x="8" y="6"/>
                        </a:cubicBezTo>
                        <a:cubicBezTo>
                          <a:pt x="8" y="9"/>
                          <a:pt x="5" y="10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72" name="Freeform 1147"/>
                  <p:cNvSpPr>
                    <a:spLocks noEditPoints="1"/>
                  </p:cNvSpPr>
                  <p:nvPr/>
                </p:nvSpPr>
                <p:spPr bwMode="auto">
                  <a:xfrm>
                    <a:off x="3564" y="1238"/>
                    <a:ext cx="1749" cy="606"/>
                  </a:xfrm>
                  <a:custGeom>
                    <a:avLst/>
                    <a:gdLst>
                      <a:gd name="T0" fmla="*/ 49 w 1831"/>
                      <a:gd name="T1" fmla="*/ 223 h 635"/>
                      <a:gd name="T2" fmla="*/ 53 w 1831"/>
                      <a:gd name="T3" fmla="*/ 179 h 635"/>
                      <a:gd name="T4" fmla="*/ 15 w 1831"/>
                      <a:gd name="T5" fmla="*/ 190 h 635"/>
                      <a:gd name="T6" fmla="*/ 32 w 1831"/>
                      <a:gd name="T7" fmla="*/ 275 h 635"/>
                      <a:gd name="T8" fmla="*/ 7 w 1831"/>
                      <a:gd name="T9" fmla="*/ 361 h 635"/>
                      <a:gd name="T10" fmla="*/ 1 w 1831"/>
                      <a:gd name="T11" fmla="*/ 391 h 635"/>
                      <a:gd name="T12" fmla="*/ 45 w 1831"/>
                      <a:gd name="T13" fmla="*/ 445 h 635"/>
                      <a:gd name="T14" fmla="*/ 75 w 1831"/>
                      <a:gd name="T15" fmla="*/ 484 h 635"/>
                      <a:gd name="T16" fmla="*/ 139 w 1831"/>
                      <a:gd name="T17" fmla="*/ 532 h 635"/>
                      <a:gd name="T18" fmla="*/ 136 w 1831"/>
                      <a:gd name="T19" fmla="*/ 603 h 635"/>
                      <a:gd name="T20" fmla="*/ 216 w 1831"/>
                      <a:gd name="T21" fmla="*/ 628 h 635"/>
                      <a:gd name="T22" fmla="*/ 236 w 1831"/>
                      <a:gd name="T23" fmla="*/ 554 h 635"/>
                      <a:gd name="T24" fmla="*/ 234 w 1831"/>
                      <a:gd name="T25" fmla="*/ 511 h 635"/>
                      <a:gd name="T26" fmla="*/ 320 w 1831"/>
                      <a:gd name="T27" fmla="*/ 502 h 635"/>
                      <a:gd name="T28" fmla="*/ 377 w 1831"/>
                      <a:gd name="T29" fmla="*/ 470 h 635"/>
                      <a:gd name="T30" fmla="*/ 501 w 1831"/>
                      <a:gd name="T31" fmla="*/ 446 h 635"/>
                      <a:gd name="T32" fmla="*/ 563 w 1831"/>
                      <a:gd name="T33" fmla="*/ 447 h 635"/>
                      <a:gd name="T34" fmla="*/ 672 w 1831"/>
                      <a:gd name="T35" fmla="*/ 520 h 635"/>
                      <a:gd name="T36" fmla="*/ 732 w 1831"/>
                      <a:gd name="T37" fmla="*/ 501 h 635"/>
                      <a:gd name="T38" fmla="*/ 822 w 1831"/>
                      <a:gd name="T39" fmla="*/ 490 h 635"/>
                      <a:gd name="T40" fmla="*/ 931 w 1831"/>
                      <a:gd name="T41" fmla="*/ 524 h 635"/>
                      <a:gd name="T42" fmla="*/ 1000 w 1831"/>
                      <a:gd name="T43" fmla="*/ 516 h 635"/>
                      <a:gd name="T44" fmla="*/ 1041 w 1831"/>
                      <a:gd name="T45" fmla="*/ 482 h 635"/>
                      <a:gd name="T46" fmla="*/ 1091 w 1831"/>
                      <a:gd name="T47" fmla="*/ 464 h 635"/>
                      <a:gd name="T48" fmla="*/ 1160 w 1831"/>
                      <a:gd name="T49" fmla="*/ 543 h 635"/>
                      <a:gd name="T50" fmla="*/ 1181 w 1831"/>
                      <a:gd name="T51" fmla="*/ 588 h 635"/>
                      <a:gd name="T52" fmla="*/ 1267 w 1831"/>
                      <a:gd name="T53" fmla="*/ 502 h 635"/>
                      <a:gd name="T54" fmla="*/ 1232 w 1831"/>
                      <a:gd name="T55" fmla="*/ 454 h 635"/>
                      <a:gd name="T56" fmla="*/ 1342 w 1831"/>
                      <a:gd name="T57" fmla="*/ 367 h 635"/>
                      <a:gd name="T58" fmla="*/ 1444 w 1831"/>
                      <a:gd name="T59" fmla="*/ 340 h 635"/>
                      <a:gd name="T60" fmla="*/ 1525 w 1831"/>
                      <a:gd name="T61" fmla="*/ 328 h 635"/>
                      <a:gd name="T62" fmla="*/ 1457 w 1831"/>
                      <a:gd name="T63" fmla="*/ 395 h 635"/>
                      <a:gd name="T64" fmla="*/ 1508 w 1831"/>
                      <a:gd name="T65" fmla="*/ 445 h 635"/>
                      <a:gd name="T66" fmla="*/ 1540 w 1831"/>
                      <a:gd name="T67" fmla="*/ 355 h 635"/>
                      <a:gd name="T68" fmla="*/ 1687 w 1831"/>
                      <a:gd name="T69" fmla="*/ 309 h 635"/>
                      <a:gd name="T70" fmla="*/ 1710 w 1831"/>
                      <a:gd name="T71" fmla="*/ 271 h 635"/>
                      <a:gd name="T72" fmla="*/ 1775 w 1831"/>
                      <a:gd name="T73" fmla="*/ 272 h 635"/>
                      <a:gd name="T74" fmla="*/ 1825 w 1831"/>
                      <a:gd name="T75" fmla="*/ 256 h 635"/>
                      <a:gd name="T76" fmla="*/ 1685 w 1831"/>
                      <a:gd name="T77" fmla="*/ 181 h 635"/>
                      <a:gd name="T78" fmla="*/ 1565 w 1831"/>
                      <a:gd name="T79" fmla="*/ 185 h 635"/>
                      <a:gd name="T80" fmla="*/ 1389 w 1831"/>
                      <a:gd name="T81" fmla="*/ 145 h 635"/>
                      <a:gd name="T82" fmla="*/ 1315 w 1831"/>
                      <a:gd name="T83" fmla="*/ 121 h 635"/>
                      <a:gd name="T84" fmla="*/ 1244 w 1831"/>
                      <a:gd name="T85" fmla="*/ 141 h 635"/>
                      <a:gd name="T86" fmla="*/ 1135 w 1831"/>
                      <a:gd name="T87" fmla="*/ 125 h 635"/>
                      <a:gd name="T88" fmla="*/ 1076 w 1831"/>
                      <a:gd name="T89" fmla="*/ 97 h 635"/>
                      <a:gd name="T90" fmla="*/ 957 w 1831"/>
                      <a:gd name="T91" fmla="*/ 95 h 635"/>
                      <a:gd name="T92" fmla="*/ 905 w 1831"/>
                      <a:gd name="T93" fmla="*/ 87 h 635"/>
                      <a:gd name="T94" fmla="*/ 949 w 1831"/>
                      <a:gd name="T95" fmla="*/ 27 h 635"/>
                      <a:gd name="T96" fmla="*/ 866 w 1831"/>
                      <a:gd name="T97" fmla="*/ 9 h 635"/>
                      <a:gd name="T98" fmla="*/ 781 w 1831"/>
                      <a:gd name="T99" fmla="*/ 40 h 635"/>
                      <a:gd name="T100" fmla="*/ 701 w 1831"/>
                      <a:gd name="T101" fmla="*/ 55 h 635"/>
                      <a:gd name="T102" fmla="*/ 654 w 1831"/>
                      <a:gd name="T103" fmla="*/ 93 h 635"/>
                      <a:gd name="T104" fmla="*/ 564 w 1831"/>
                      <a:gd name="T105" fmla="*/ 129 h 635"/>
                      <a:gd name="T106" fmla="*/ 523 w 1831"/>
                      <a:gd name="T107" fmla="*/ 140 h 635"/>
                      <a:gd name="T108" fmla="*/ 565 w 1831"/>
                      <a:gd name="T109" fmla="*/ 206 h 635"/>
                      <a:gd name="T110" fmla="*/ 483 w 1831"/>
                      <a:gd name="T111" fmla="*/ 235 h 635"/>
                      <a:gd name="T112" fmla="*/ 514 w 1831"/>
                      <a:gd name="T113" fmla="*/ 176 h 635"/>
                      <a:gd name="T114" fmla="*/ 454 w 1831"/>
                      <a:gd name="T115" fmla="*/ 170 h 635"/>
                      <a:gd name="T116" fmla="*/ 358 w 1831"/>
                      <a:gd name="T117" fmla="*/ 163 h 635"/>
                      <a:gd name="T118" fmla="*/ 294 w 1831"/>
                      <a:gd name="T119" fmla="*/ 206 h 635"/>
                      <a:gd name="T120" fmla="*/ 203 w 1831"/>
                      <a:gd name="T121" fmla="*/ 227 h 635"/>
                      <a:gd name="T122" fmla="*/ 185 w 1831"/>
                      <a:gd name="T123" fmla="*/ 245 h 635"/>
                      <a:gd name="T124" fmla="*/ 104 w 1831"/>
                      <a:gd name="T125" fmla="*/ 268 h 6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1831" h="635">
                        <a:moveTo>
                          <a:pt x="104" y="268"/>
                        </a:moveTo>
                        <a:cubicBezTo>
                          <a:pt x="105" y="269"/>
                          <a:pt x="106" y="270"/>
                          <a:pt x="107" y="272"/>
                        </a:cubicBezTo>
                        <a:cubicBezTo>
                          <a:pt x="107" y="274"/>
                          <a:pt x="110" y="275"/>
                          <a:pt x="116" y="275"/>
                        </a:cubicBezTo>
                        <a:cubicBezTo>
                          <a:pt x="117" y="275"/>
                          <a:pt x="118" y="275"/>
                          <a:pt x="119" y="277"/>
                        </a:cubicBezTo>
                        <a:cubicBezTo>
                          <a:pt x="121" y="279"/>
                          <a:pt x="119" y="283"/>
                          <a:pt x="119" y="284"/>
                        </a:cubicBezTo>
                        <a:cubicBezTo>
                          <a:pt x="117" y="287"/>
                          <a:pt x="114" y="288"/>
                          <a:pt x="111" y="288"/>
                        </a:cubicBezTo>
                        <a:cubicBezTo>
                          <a:pt x="109" y="288"/>
                          <a:pt x="108" y="287"/>
                          <a:pt x="107" y="286"/>
                        </a:cubicBezTo>
                        <a:cubicBezTo>
                          <a:pt x="106" y="286"/>
                          <a:pt x="105" y="286"/>
                          <a:pt x="104" y="286"/>
                        </a:cubicBezTo>
                        <a:cubicBezTo>
                          <a:pt x="101" y="286"/>
                          <a:pt x="98" y="286"/>
                          <a:pt x="97" y="282"/>
                        </a:cubicBezTo>
                        <a:cubicBezTo>
                          <a:pt x="97" y="281"/>
                          <a:pt x="94" y="278"/>
                          <a:pt x="89" y="278"/>
                        </a:cubicBezTo>
                        <a:cubicBezTo>
                          <a:pt x="86" y="279"/>
                          <a:pt x="84" y="278"/>
                          <a:pt x="83" y="277"/>
                        </a:cubicBezTo>
                        <a:cubicBezTo>
                          <a:pt x="82" y="275"/>
                          <a:pt x="81" y="273"/>
                          <a:pt x="81" y="270"/>
                        </a:cubicBezTo>
                        <a:cubicBezTo>
                          <a:pt x="81" y="268"/>
                          <a:pt x="81" y="267"/>
                          <a:pt x="80" y="265"/>
                        </a:cubicBezTo>
                        <a:cubicBezTo>
                          <a:pt x="79" y="264"/>
                          <a:pt x="78" y="263"/>
                          <a:pt x="79" y="262"/>
                        </a:cubicBezTo>
                        <a:cubicBezTo>
                          <a:pt x="79" y="261"/>
                          <a:pt x="78" y="261"/>
                          <a:pt x="78" y="260"/>
                        </a:cubicBezTo>
                        <a:cubicBezTo>
                          <a:pt x="78" y="258"/>
                          <a:pt x="77" y="255"/>
                          <a:pt x="80" y="253"/>
                        </a:cubicBezTo>
                        <a:cubicBezTo>
                          <a:pt x="80" y="252"/>
                          <a:pt x="80" y="252"/>
                          <a:pt x="80" y="250"/>
                        </a:cubicBezTo>
                        <a:cubicBezTo>
                          <a:pt x="80" y="249"/>
                          <a:pt x="80" y="248"/>
                          <a:pt x="80" y="247"/>
                        </a:cubicBezTo>
                        <a:cubicBezTo>
                          <a:pt x="80" y="247"/>
                          <a:pt x="80" y="246"/>
                          <a:pt x="79" y="246"/>
                        </a:cubicBezTo>
                        <a:cubicBezTo>
                          <a:pt x="77" y="244"/>
                          <a:pt x="75" y="243"/>
                          <a:pt x="73" y="243"/>
                        </a:cubicBezTo>
                        <a:cubicBezTo>
                          <a:pt x="70" y="243"/>
                          <a:pt x="68" y="241"/>
                          <a:pt x="68" y="240"/>
                        </a:cubicBezTo>
                        <a:cubicBezTo>
                          <a:pt x="67" y="239"/>
                          <a:pt x="67" y="238"/>
                          <a:pt x="66" y="238"/>
                        </a:cubicBezTo>
                        <a:cubicBezTo>
                          <a:pt x="62" y="237"/>
                          <a:pt x="54" y="231"/>
                          <a:pt x="53" y="227"/>
                        </a:cubicBezTo>
                        <a:cubicBezTo>
                          <a:pt x="53" y="227"/>
                          <a:pt x="52" y="226"/>
                          <a:pt x="51" y="226"/>
                        </a:cubicBezTo>
                        <a:cubicBezTo>
                          <a:pt x="50" y="226"/>
                          <a:pt x="49" y="225"/>
                          <a:pt x="49" y="223"/>
                        </a:cubicBezTo>
                        <a:cubicBezTo>
                          <a:pt x="49" y="223"/>
                          <a:pt x="49" y="222"/>
                          <a:pt x="50" y="221"/>
                        </a:cubicBezTo>
                        <a:cubicBezTo>
                          <a:pt x="53" y="220"/>
                          <a:pt x="58" y="222"/>
                          <a:pt x="62" y="225"/>
                        </a:cubicBezTo>
                        <a:cubicBezTo>
                          <a:pt x="65" y="228"/>
                          <a:pt x="70" y="230"/>
                          <a:pt x="76" y="231"/>
                        </a:cubicBezTo>
                        <a:cubicBezTo>
                          <a:pt x="80" y="232"/>
                          <a:pt x="83" y="233"/>
                          <a:pt x="86" y="234"/>
                        </a:cubicBezTo>
                        <a:cubicBezTo>
                          <a:pt x="89" y="235"/>
                          <a:pt x="92" y="237"/>
                          <a:pt x="96" y="237"/>
                        </a:cubicBezTo>
                        <a:cubicBezTo>
                          <a:pt x="101" y="238"/>
                          <a:pt x="101" y="238"/>
                          <a:pt x="101" y="238"/>
                        </a:cubicBezTo>
                        <a:cubicBezTo>
                          <a:pt x="107" y="239"/>
                          <a:pt x="112" y="240"/>
                          <a:pt x="122" y="242"/>
                        </a:cubicBezTo>
                        <a:cubicBezTo>
                          <a:pt x="134" y="243"/>
                          <a:pt x="150" y="231"/>
                          <a:pt x="153" y="228"/>
                        </a:cubicBezTo>
                        <a:cubicBezTo>
                          <a:pt x="155" y="226"/>
                          <a:pt x="154" y="223"/>
                          <a:pt x="153" y="220"/>
                        </a:cubicBezTo>
                        <a:cubicBezTo>
                          <a:pt x="152" y="218"/>
                          <a:pt x="152" y="217"/>
                          <a:pt x="152" y="216"/>
                        </a:cubicBezTo>
                        <a:cubicBezTo>
                          <a:pt x="151" y="216"/>
                          <a:pt x="150" y="215"/>
                          <a:pt x="149" y="215"/>
                        </a:cubicBezTo>
                        <a:cubicBezTo>
                          <a:pt x="148" y="214"/>
                          <a:pt x="146" y="213"/>
                          <a:pt x="145" y="212"/>
                        </a:cubicBezTo>
                        <a:cubicBezTo>
                          <a:pt x="145" y="210"/>
                          <a:pt x="142" y="207"/>
                          <a:pt x="138" y="207"/>
                        </a:cubicBezTo>
                        <a:cubicBezTo>
                          <a:pt x="134" y="207"/>
                          <a:pt x="132" y="205"/>
                          <a:pt x="131" y="204"/>
                        </a:cubicBezTo>
                        <a:cubicBezTo>
                          <a:pt x="130" y="203"/>
                          <a:pt x="129" y="202"/>
                          <a:pt x="129" y="202"/>
                        </a:cubicBezTo>
                        <a:cubicBezTo>
                          <a:pt x="128" y="202"/>
                          <a:pt x="128" y="202"/>
                          <a:pt x="128" y="202"/>
                        </a:cubicBezTo>
                        <a:cubicBezTo>
                          <a:pt x="124" y="202"/>
                          <a:pt x="121" y="200"/>
                          <a:pt x="113" y="195"/>
                        </a:cubicBezTo>
                        <a:cubicBezTo>
                          <a:pt x="111" y="193"/>
                          <a:pt x="111" y="193"/>
                          <a:pt x="111" y="193"/>
                        </a:cubicBezTo>
                        <a:cubicBezTo>
                          <a:pt x="102" y="188"/>
                          <a:pt x="90" y="183"/>
                          <a:pt x="87" y="183"/>
                        </a:cubicBezTo>
                        <a:cubicBezTo>
                          <a:pt x="85" y="184"/>
                          <a:pt x="84" y="184"/>
                          <a:pt x="82" y="184"/>
                        </a:cubicBezTo>
                        <a:cubicBezTo>
                          <a:pt x="81" y="184"/>
                          <a:pt x="79" y="184"/>
                          <a:pt x="78" y="182"/>
                        </a:cubicBezTo>
                        <a:cubicBezTo>
                          <a:pt x="77" y="181"/>
                          <a:pt x="75" y="181"/>
                          <a:pt x="73" y="182"/>
                        </a:cubicBezTo>
                        <a:cubicBezTo>
                          <a:pt x="71" y="184"/>
                          <a:pt x="69" y="183"/>
                          <a:pt x="67" y="182"/>
                        </a:cubicBezTo>
                        <a:cubicBezTo>
                          <a:pt x="65" y="182"/>
                          <a:pt x="63" y="181"/>
                          <a:pt x="62" y="182"/>
                        </a:cubicBezTo>
                        <a:cubicBezTo>
                          <a:pt x="58" y="183"/>
                          <a:pt x="54" y="181"/>
                          <a:pt x="53" y="179"/>
                        </a:cubicBezTo>
                        <a:cubicBezTo>
                          <a:pt x="52" y="177"/>
                          <a:pt x="52" y="176"/>
                          <a:pt x="53" y="175"/>
                        </a:cubicBezTo>
                        <a:cubicBezTo>
                          <a:pt x="54" y="174"/>
                          <a:pt x="56" y="174"/>
                          <a:pt x="57" y="174"/>
                        </a:cubicBezTo>
                        <a:cubicBezTo>
                          <a:pt x="56" y="173"/>
                          <a:pt x="55" y="173"/>
                          <a:pt x="55" y="172"/>
                        </a:cubicBezTo>
                        <a:cubicBezTo>
                          <a:pt x="52" y="171"/>
                          <a:pt x="50" y="171"/>
                          <a:pt x="50" y="173"/>
                        </a:cubicBezTo>
                        <a:cubicBezTo>
                          <a:pt x="48" y="176"/>
                          <a:pt x="44" y="176"/>
                          <a:pt x="41" y="174"/>
                        </a:cubicBezTo>
                        <a:cubicBezTo>
                          <a:pt x="41" y="174"/>
                          <a:pt x="41" y="174"/>
                          <a:pt x="41" y="175"/>
                        </a:cubicBezTo>
                        <a:cubicBezTo>
                          <a:pt x="41" y="175"/>
                          <a:pt x="40" y="175"/>
                          <a:pt x="40" y="176"/>
                        </a:cubicBezTo>
                        <a:cubicBezTo>
                          <a:pt x="40" y="176"/>
                          <a:pt x="40" y="176"/>
                          <a:pt x="40" y="176"/>
                        </a:cubicBezTo>
                        <a:cubicBezTo>
                          <a:pt x="39" y="176"/>
                          <a:pt x="39" y="177"/>
                          <a:pt x="39" y="177"/>
                        </a:cubicBezTo>
                        <a:cubicBezTo>
                          <a:pt x="39" y="177"/>
                          <a:pt x="39" y="177"/>
                          <a:pt x="39" y="177"/>
                        </a:cubicBezTo>
                        <a:cubicBezTo>
                          <a:pt x="38" y="177"/>
                          <a:pt x="38" y="177"/>
                          <a:pt x="37" y="177"/>
                        </a:cubicBezTo>
                        <a:cubicBezTo>
                          <a:pt x="37" y="177"/>
                          <a:pt x="37" y="177"/>
                          <a:pt x="37" y="177"/>
                        </a:cubicBezTo>
                        <a:cubicBezTo>
                          <a:pt x="37" y="177"/>
                          <a:pt x="36" y="177"/>
                          <a:pt x="36" y="177"/>
                        </a:cubicBezTo>
                        <a:cubicBezTo>
                          <a:pt x="35" y="177"/>
                          <a:pt x="35" y="177"/>
                          <a:pt x="34" y="177"/>
                        </a:cubicBezTo>
                        <a:cubicBezTo>
                          <a:pt x="34" y="177"/>
                          <a:pt x="33" y="177"/>
                          <a:pt x="33" y="178"/>
                        </a:cubicBezTo>
                        <a:cubicBezTo>
                          <a:pt x="32" y="178"/>
                          <a:pt x="32" y="178"/>
                          <a:pt x="31" y="179"/>
                        </a:cubicBezTo>
                        <a:cubicBezTo>
                          <a:pt x="29" y="180"/>
                          <a:pt x="27" y="182"/>
                          <a:pt x="25" y="182"/>
                        </a:cubicBezTo>
                        <a:cubicBezTo>
                          <a:pt x="24" y="182"/>
                          <a:pt x="23" y="182"/>
                          <a:pt x="21" y="184"/>
                        </a:cubicBezTo>
                        <a:cubicBezTo>
                          <a:pt x="21" y="184"/>
                          <a:pt x="20" y="185"/>
                          <a:pt x="20" y="185"/>
                        </a:cubicBezTo>
                        <a:cubicBezTo>
                          <a:pt x="20" y="185"/>
                          <a:pt x="20" y="185"/>
                          <a:pt x="20" y="185"/>
                        </a:cubicBezTo>
                        <a:cubicBezTo>
                          <a:pt x="20" y="186"/>
                          <a:pt x="19" y="186"/>
                          <a:pt x="19" y="187"/>
                        </a:cubicBezTo>
                        <a:cubicBezTo>
                          <a:pt x="19" y="187"/>
                          <a:pt x="19" y="187"/>
                          <a:pt x="19" y="187"/>
                        </a:cubicBezTo>
                        <a:cubicBezTo>
                          <a:pt x="19" y="189"/>
                          <a:pt x="17" y="190"/>
                          <a:pt x="16" y="190"/>
                        </a:cubicBezTo>
                        <a:cubicBezTo>
                          <a:pt x="16" y="190"/>
                          <a:pt x="15" y="190"/>
                          <a:pt x="15" y="190"/>
                        </a:cubicBezTo>
                        <a:cubicBezTo>
                          <a:pt x="15" y="190"/>
                          <a:pt x="15" y="190"/>
                          <a:pt x="15" y="190"/>
                        </a:cubicBezTo>
                        <a:cubicBezTo>
                          <a:pt x="15" y="192"/>
                          <a:pt x="15" y="195"/>
                          <a:pt x="13" y="197"/>
                        </a:cubicBezTo>
                        <a:cubicBezTo>
                          <a:pt x="13" y="197"/>
                          <a:pt x="13" y="197"/>
                          <a:pt x="13" y="197"/>
                        </a:cubicBezTo>
                        <a:cubicBezTo>
                          <a:pt x="13" y="197"/>
                          <a:pt x="13" y="198"/>
                          <a:pt x="14" y="199"/>
                        </a:cubicBezTo>
                        <a:cubicBezTo>
                          <a:pt x="14" y="199"/>
                          <a:pt x="14" y="200"/>
                          <a:pt x="15" y="201"/>
                        </a:cubicBezTo>
                        <a:cubicBezTo>
                          <a:pt x="16" y="202"/>
                          <a:pt x="17" y="203"/>
                          <a:pt x="19" y="203"/>
                        </a:cubicBezTo>
                        <a:cubicBezTo>
                          <a:pt x="19" y="204"/>
                          <a:pt x="20" y="204"/>
                          <a:pt x="21" y="204"/>
                        </a:cubicBezTo>
                        <a:cubicBezTo>
                          <a:pt x="21" y="204"/>
                          <a:pt x="30" y="211"/>
                          <a:pt x="30" y="214"/>
                        </a:cubicBezTo>
                        <a:cubicBezTo>
                          <a:pt x="30" y="216"/>
                          <a:pt x="29" y="217"/>
                          <a:pt x="28" y="219"/>
                        </a:cubicBezTo>
                        <a:cubicBezTo>
                          <a:pt x="26" y="221"/>
                          <a:pt x="23" y="224"/>
                          <a:pt x="22" y="224"/>
                        </a:cubicBezTo>
                        <a:cubicBezTo>
                          <a:pt x="21" y="225"/>
                          <a:pt x="20" y="226"/>
                          <a:pt x="20" y="227"/>
                        </a:cubicBezTo>
                        <a:cubicBezTo>
                          <a:pt x="20" y="227"/>
                          <a:pt x="19" y="227"/>
                          <a:pt x="19" y="228"/>
                        </a:cubicBezTo>
                        <a:cubicBezTo>
                          <a:pt x="20" y="229"/>
                          <a:pt x="20" y="229"/>
                          <a:pt x="20" y="229"/>
                        </a:cubicBezTo>
                        <a:cubicBezTo>
                          <a:pt x="20" y="229"/>
                          <a:pt x="20" y="229"/>
                          <a:pt x="20" y="229"/>
                        </a:cubicBezTo>
                        <a:cubicBezTo>
                          <a:pt x="22" y="232"/>
                          <a:pt x="27" y="239"/>
                          <a:pt x="30" y="245"/>
                        </a:cubicBezTo>
                        <a:cubicBezTo>
                          <a:pt x="31" y="248"/>
                          <a:pt x="32" y="249"/>
                          <a:pt x="31" y="251"/>
                        </a:cubicBezTo>
                        <a:cubicBezTo>
                          <a:pt x="31" y="253"/>
                          <a:pt x="29" y="253"/>
                          <a:pt x="28" y="253"/>
                        </a:cubicBezTo>
                        <a:cubicBezTo>
                          <a:pt x="27" y="253"/>
                          <a:pt x="27" y="254"/>
                          <a:pt x="26" y="254"/>
                        </a:cubicBezTo>
                        <a:cubicBezTo>
                          <a:pt x="25" y="255"/>
                          <a:pt x="26" y="257"/>
                          <a:pt x="27" y="259"/>
                        </a:cubicBezTo>
                        <a:cubicBezTo>
                          <a:pt x="28" y="260"/>
                          <a:pt x="28" y="260"/>
                          <a:pt x="28" y="261"/>
                        </a:cubicBezTo>
                        <a:cubicBezTo>
                          <a:pt x="29" y="263"/>
                          <a:pt x="28" y="264"/>
                          <a:pt x="27" y="265"/>
                        </a:cubicBezTo>
                        <a:cubicBezTo>
                          <a:pt x="27" y="265"/>
                          <a:pt x="27" y="265"/>
                          <a:pt x="28" y="265"/>
                        </a:cubicBezTo>
                        <a:cubicBezTo>
                          <a:pt x="29" y="266"/>
                          <a:pt x="31" y="266"/>
                          <a:pt x="31" y="268"/>
                        </a:cubicBezTo>
                        <a:cubicBezTo>
                          <a:pt x="32" y="270"/>
                          <a:pt x="31" y="271"/>
                          <a:pt x="30" y="272"/>
                        </a:cubicBezTo>
                        <a:cubicBezTo>
                          <a:pt x="29" y="273"/>
                          <a:pt x="29" y="273"/>
                          <a:pt x="29" y="273"/>
                        </a:cubicBezTo>
                        <a:cubicBezTo>
                          <a:pt x="30" y="274"/>
                          <a:pt x="31" y="274"/>
                          <a:pt x="32" y="275"/>
                        </a:cubicBezTo>
                        <a:cubicBezTo>
                          <a:pt x="33" y="276"/>
                          <a:pt x="35" y="277"/>
                          <a:pt x="36" y="280"/>
                        </a:cubicBezTo>
                        <a:cubicBezTo>
                          <a:pt x="36" y="283"/>
                          <a:pt x="33" y="285"/>
                          <a:pt x="31" y="286"/>
                        </a:cubicBezTo>
                        <a:cubicBezTo>
                          <a:pt x="30" y="286"/>
                          <a:pt x="29" y="286"/>
                          <a:pt x="29" y="287"/>
                        </a:cubicBezTo>
                        <a:cubicBezTo>
                          <a:pt x="29" y="287"/>
                          <a:pt x="29" y="287"/>
                          <a:pt x="30" y="287"/>
                        </a:cubicBezTo>
                        <a:cubicBezTo>
                          <a:pt x="31" y="288"/>
                          <a:pt x="32" y="289"/>
                          <a:pt x="33" y="290"/>
                        </a:cubicBezTo>
                        <a:cubicBezTo>
                          <a:pt x="36" y="291"/>
                          <a:pt x="38" y="292"/>
                          <a:pt x="41" y="294"/>
                        </a:cubicBezTo>
                        <a:cubicBezTo>
                          <a:pt x="41" y="295"/>
                          <a:pt x="42" y="296"/>
                          <a:pt x="43" y="296"/>
                        </a:cubicBezTo>
                        <a:cubicBezTo>
                          <a:pt x="47" y="301"/>
                          <a:pt x="47" y="304"/>
                          <a:pt x="46" y="307"/>
                        </a:cubicBezTo>
                        <a:cubicBezTo>
                          <a:pt x="45" y="311"/>
                          <a:pt x="41" y="313"/>
                          <a:pt x="37" y="316"/>
                        </a:cubicBezTo>
                        <a:cubicBezTo>
                          <a:pt x="34" y="318"/>
                          <a:pt x="30" y="321"/>
                          <a:pt x="29" y="323"/>
                        </a:cubicBezTo>
                        <a:cubicBezTo>
                          <a:pt x="27" y="328"/>
                          <a:pt x="23" y="330"/>
                          <a:pt x="18" y="333"/>
                        </a:cubicBezTo>
                        <a:cubicBezTo>
                          <a:pt x="16" y="335"/>
                          <a:pt x="13" y="336"/>
                          <a:pt x="11" y="338"/>
                        </a:cubicBezTo>
                        <a:cubicBezTo>
                          <a:pt x="11" y="338"/>
                          <a:pt x="11" y="339"/>
                          <a:pt x="10" y="339"/>
                        </a:cubicBezTo>
                        <a:cubicBezTo>
                          <a:pt x="10" y="340"/>
                          <a:pt x="10" y="340"/>
                          <a:pt x="10" y="340"/>
                        </a:cubicBezTo>
                        <a:cubicBezTo>
                          <a:pt x="10" y="340"/>
                          <a:pt x="10" y="340"/>
                          <a:pt x="10" y="340"/>
                        </a:cubicBezTo>
                        <a:cubicBezTo>
                          <a:pt x="13" y="340"/>
                          <a:pt x="14" y="342"/>
                          <a:pt x="15" y="344"/>
                        </a:cubicBezTo>
                        <a:cubicBezTo>
                          <a:pt x="16" y="346"/>
                          <a:pt x="17" y="347"/>
                          <a:pt x="18" y="348"/>
                        </a:cubicBezTo>
                        <a:cubicBezTo>
                          <a:pt x="19" y="348"/>
                          <a:pt x="20" y="348"/>
                          <a:pt x="22" y="348"/>
                        </a:cubicBezTo>
                        <a:cubicBezTo>
                          <a:pt x="24" y="348"/>
                          <a:pt x="26" y="348"/>
                          <a:pt x="28" y="350"/>
                        </a:cubicBezTo>
                        <a:cubicBezTo>
                          <a:pt x="29" y="351"/>
                          <a:pt x="29" y="353"/>
                          <a:pt x="29" y="353"/>
                        </a:cubicBezTo>
                        <a:cubicBezTo>
                          <a:pt x="28" y="355"/>
                          <a:pt x="25" y="355"/>
                          <a:pt x="25" y="355"/>
                        </a:cubicBezTo>
                        <a:cubicBezTo>
                          <a:pt x="23" y="355"/>
                          <a:pt x="22" y="355"/>
                          <a:pt x="21" y="355"/>
                        </a:cubicBezTo>
                        <a:cubicBezTo>
                          <a:pt x="19" y="354"/>
                          <a:pt x="18" y="355"/>
                          <a:pt x="16" y="356"/>
                        </a:cubicBezTo>
                        <a:cubicBezTo>
                          <a:pt x="15" y="357"/>
                          <a:pt x="13" y="357"/>
                          <a:pt x="11" y="358"/>
                        </a:cubicBezTo>
                        <a:cubicBezTo>
                          <a:pt x="8" y="359"/>
                          <a:pt x="8" y="360"/>
                          <a:pt x="7" y="361"/>
                        </a:cubicBezTo>
                        <a:cubicBezTo>
                          <a:pt x="7" y="361"/>
                          <a:pt x="7" y="361"/>
                          <a:pt x="7" y="361"/>
                        </a:cubicBezTo>
                        <a:cubicBezTo>
                          <a:pt x="7" y="361"/>
                          <a:pt x="7" y="361"/>
                          <a:pt x="7" y="361"/>
                        </a:cubicBezTo>
                        <a:cubicBezTo>
                          <a:pt x="7" y="361"/>
                          <a:pt x="7" y="361"/>
                          <a:pt x="7" y="361"/>
                        </a:cubicBezTo>
                        <a:cubicBezTo>
                          <a:pt x="7" y="362"/>
                          <a:pt x="7" y="362"/>
                          <a:pt x="8" y="362"/>
                        </a:cubicBezTo>
                        <a:cubicBezTo>
                          <a:pt x="8" y="362"/>
                          <a:pt x="8" y="362"/>
                          <a:pt x="8" y="363"/>
                        </a:cubicBezTo>
                        <a:cubicBezTo>
                          <a:pt x="8" y="363"/>
                          <a:pt x="8" y="363"/>
                          <a:pt x="8" y="363"/>
                        </a:cubicBezTo>
                        <a:cubicBezTo>
                          <a:pt x="8" y="363"/>
                          <a:pt x="8" y="364"/>
                          <a:pt x="8" y="364"/>
                        </a:cubicBezTo>
                        <a:cubicBezTo>
                          <a:pt x="8" y="364"/>
                          <a:pt x="8" y="364"/>
                          <a:pt x="8" y="364"/>
                        </a:cubicBezTo>
                        <a:cubicBezTo>
                          <a:pt x="7" y="364"/>
                          <a:pt x="7" y="364"/>
                          <a:pt x="7" y="365"/>
                        </a:cubicBezTo>
                        <a:cubicBezTo>
                          <a:pt x="7" y="365"/>
                          <a:pt x="7" y="365"/>
                          <a:pt x="7" y="365"/>
                        </a:cubicBezTo>
                        <a:cubicBezTo>
                          <a:pt x="7" y="365"/>
                          <a:pt x="7" y="365"/>
                          <a:pt x="7" y="365"/>
                        </a:cubicBezTo>
                        <a:cubicBezTo>
                          <a:pt x="7" y="366"/>
                          <a:pt x="7" y="366"/>
                          <a:pt x="7" y="366"/>
                        </a:cubicBezTo>
                        <a:cubicBezTo>
                          <a:pt x="7" y="366"/>
                          <a:pt x="7" y="366"/>
                          <a:pt x="7" y="366"/>
                        </a:cubicBezTo>
                        <a:cubicBezTo>
                          <a:pt x="6" y="366"/>
                          <a:pt x="6" y="366"/>
                          <a:pt x="6" y="367"/>
                        </a:cubicBezTo>
                        <a:cubicBezTo>
                          <a:pt x="6" y="367"/>
                          <a:pt x="6" y="367"/>
                          <a:pt x="6" y="367"/>
                        </a:cubicBezTo>
                        <a:cubicBezTo>
                          <a:pt x="6" y="367"/>
                          <a:pt x="6" y="367"/>
                          <a:pt x="6" y="367"/>
                        </a:cubicBezTo>
                        <a:cubicBezTo>
                          <a:pt x="5" y="368"/>
                          <a:pt x="5" y="368"/>
                          <a:pt x="4" y="369"/>
                        </a:cubicBezTo>
                        <a:cubicBezTo>
                          <a:pt x="3" y="371"/>
                          <a:pt x="2" y="372"/>
                          <a:pt x="2" y="373"/>
                        </a:cubicBezTo>
                        <a:cubicBezTo>
                          <a:pt x="1" y="374"/>
                          <a:pt x="1" y="374"/>
                          <a:pt x="1" y="374"/>
                        </a:cubicBezTo>
                        <a:cubicBezTo>
                          <a:pt x="1" y="375"/>
                          <a:pt x="1" y="376"/>
                          <a:pt x="1" y="377"/>
                        </a:cubicBezTo>
                        <a:cubicBezTo>
                          <a:pt x="1" y="378"/>
                          <a:pt x="1" y="379"/>
                          <a:pt x="1" y="380"/>
                        </a:cubicBezTo>
                        <a:cubicBezTo>
                          <a:pt x="2" y="382"/>
                          <a:pt x="2" y="383"/>
                          <a:pt x="3" y="385"/>
                        </a:cubicBezTo>
                        <a:cubicBezTo>
                          <a:pt x="4" y="385"/>
                          <a:pt x="4" y="385"/>
                          <a:pt x="4" y="385"/>
                        </a:cubicBezTo>
                        <a:cubicBezTo>
                          <a:pt x="4" y="386"/>
                          <a:pt x="5" y="387"/>
                          <a:pt x="4" y="388"/>
                        </a:cubicBezTo>
                        <a:cubicBezTo>
                          <a:pt x="4" y="390"/>
                          <a:pt x="2" y="391"/>
                          <a:pt x="1" y="391"/>
                        </a:cubicBezTo>
                        <a:cubicBezTo>
                          <a:pt x="1" y="391"/>
                          <a:pt x="0" y="392"/>
                          <a:pt x="0" y="392"/>
                        </a:cubicBezTo>
                        <a:cubicBezTo>
                          <a:pt x="0" y="392"/>
                          <a:pt x="0" y="392"/>
                          <a:pt x="0" y="393"/>
                        </a:cubicBezTo>
                        <a:cubicBezTo>
                          <a:pt x="0" y="393"/>
                          <a:pt x="0" y="393"/>
                          <a:pt x="0" y="393"/>
                        </a:cubicBezTo>
                        <a:cubicBezTo>
                          <a:pt x="1" y="393"/>
                          <a:pt x="1" y="394"/>
                          <a:pt x="2" y="395"/>
                        </a:cubicBezTo>
                        <a:cubicBezTo>
                          <a:pt x="4" y="396"/>
                          <a:pt x="4" y="398"/>
                          <a:pt x="4" y="400"/>
                        </a:cubicBezTo>
                        <a:cubicBezTo>
                          <a:pt x="4" y="401"/>
                          <a:pt x="4" y="402"/>
                          <a:pt x="4" y="402"/>
                        </a:cubicBezTo>
                        <a:cubicBezTo>
                          <a:pt x="4" y="403"/>
                          <a:pt x="4" y="403"/>
                          <a:pt x="3" y="403"/>
                        </a:cubicBezTo>
                        <a:cubicBezTo>
                          <a:pt x="3" y="404"/>
                          <a:pt x="4" y="405"/>
                          <a:pt x="7" y="407"/>
                        </a:cubicBezTo>
                        <a:cubicBezTo>
                          <a:pt x="8" y="409"/>
                          <a:pt x="8" y="411"/>
                          <a:pt x="9" y="413"/>
                        </a:cubicBezTo>
                        <a:cubicBezTo>
                          <a:pt x="9" y="414"/>
                          <a:pt x="9" y="414"/>
                          <a:pt x="9" y="415"/>
                        </a:cubicBezTo>
                        <a:cubicBezTo>
                          <a:pt x="9" y="415"/>
                          <a:pt x="9" y="415"/>
                          <a:pt x="9" y="415"/>
                        </a:cubicBezTo>
                        <a:cubicBezTo>
                          <a:pt x="10" y="416"/>
                          <a:pt x="11" y="416"/>
                          <a:pt x="12" y="417"/>
                        </a:cubicBezTo>
                        <a:cubicBezTo>
                          <a:pt x="12" y="417"/>
                          <a:pt x="13" y="417"/>
                          <a:pt x="14" y="416"/>
                        </a:cubicBezTo>
                        <a:cubicBezTo>
                          <a:pt x="17" y="416"/>
                          <a:pt x="20" y="417"/>
                          <a:pt x="22" y="420"/>
                        </a:cubicBezTo>
                        <a:cubicBezTo>
                          <a:pt x="22" y="421"/>
                          <a:pt x="22" y="421"/>
                          <a:pt x="22" y="421"/>
                        </a:cubicBezTo>
                        <a:cubicBezTo>
                          <a:pt x="23" y="421"/>
                          <a:pt x="24" y="420"/>
                          <a:pt x="25" y="419"/>
                        </a:cubicBezTo>
                        <a:cubicBezTo>
                          <a:pt x="26" y="419"/>
                          <a:pt x="26" y="419"/>
                          <a:pt x="27" y="419"/>
                        </a:cubicBezTo>
                        <a:cubicBezTo>
                          <a:pt x="30" y="419"/>
                          <a:pt x="34" y="421"/>
                          <a:pt x="37" y="422"/>
                        </a:cubicBezTo>
                        <a:cubicBezTo>
                          <a:pt x="37" y="422"/>
                          <a:pt x="37" y="422"/>
                          <a:pt x="37" y="422"/>
                        </a:cubicBezTo>
                        <a:cubicBezTo>
                          <a:pt x="39" y="423"/>
                          <a:pt x="39" y="426"/>
                          <a:pt x="39" y="429"/>
                        </a:cubicBezTo>
                        <a:cubicBezTo>
                          <a:pt x="39" y="430"/>
                          <a:pt x="39" y="431"/>
                          <a:pt x="39" y="432"/>
                        </a:cubicBezTo>
                        <a:cubicBezTo>
                          <a:pt x="39" y="433"/>
                          <a:pt x="39" y="434"/>
                          <a:pt x="39" y="435"/>
                        </a:cubicBezTo>
                        <a:cubicBezTo>
                          <a:pt x="39" y="437"/>
                          <a:pt x="39" y="438"/>
                          <a:pt x="40" y="438"/>
                        </a:cubicBezTo>
                        <a:cubicBezTo>
                          <a:pt x="42" y="439"/>
                          <a:pt x="42" y="441"/>
                          <a:pt x="43" y="443"/>
                        </a:cubicBezTo>
                        <a:cubicBezTo>
                          <a:pt x="43" y="444"/>
                          <a:pt x="44" y="445"/>
                          <a:pt x="45" y="445"/>
                        </a:cubicBezTo>
                        <a:cubicBezTo>
                          <a:pt x="47" y="446"/>
                          <a:pt x="48" y="448"/>
                          <a:pt x="50" y="450"/>
                        </a:cubicBezTo>
                        <a:cubicBezTo>
                          <a:pt x="50" y="450"/>
                          <a:pt x="50" y="450"/>
                          <a:pt x="50" y="450"/>
                        </a:cubicBezTo>
                        <a:cubicBezTo>
                          <a:pt x="50" y="451"/>
                          <a:pt x="51" y="451"/>
                          <a:pt x="51" y="451"/>
                        </a:cubicBezTo>
                        <a:cubicBezTo>
                          <a:pt x="53" y="452"/>
                          <a:pt x="55" y="453"/>
                          <a:pt x="57" y="455"/>
                        </a:cubicBezTo>
                        <a:cubicBezTo>
                          <a:pt x="58" y="456"/>
                          <a:pt x="58" y="457"/>
                          <a:pt x="59" y="458"/>
                        </a:cubicBezTo>
                        <a:cubicBezTo>
                          <a:pt x="60" y="463"/>
                          <a:pt x="54" y="465"/>
                          <a:pt x="52" y="466"/>
                        </a:cubicBezTo>
                        <a:cubicBezTo>
                          <a:pt x="51" y="466"/>
                          <a:pt x="51" y="466"/>
                          <a:pt x="50" y="466"/>
                        </a:cubicBezTo>
                        <a:cubicBezTo>
                          <a:pt x="50" y="466"/>
                          <a:pt x="50" y="466"/>
                          <a:pt x="50" y="466"/>
                        </a:cubicBezTo>
                        <a:cubicBezTo>
                          <a:pt x="50" y="466"/>
                          <a:pt x="50" y="466"/>
                          <a:pt x="49" y="466"/>
                        </a:cubicBezTo>
                        <a:cubicBezTo>
                          <a:pt x="49" y="466"/>
                          <a:pt x="49" y="466"/>
                          <a:pt x="49" y="466"/>
                        </a:cubicBezTo>
                        <a:cubicBezTo>
                          <a:pt x="48" y="466"/>
                          <a:pt x="48" y="466"/>
                          <a:pt x="48" y="466"/>
                        </a:cubicBezTo>
                        <a:cubicBezTo>
                          <a:pt x="47" y="466"/>
                          <a:pt x="47" y="465"/>
                          <a:pt x="46" y="465"/>
                        </a:cubicBezTo>
                        <a:cubicBezTo>
                          <a:pt x="46" y="465"/>
                          <a:pt x="45" y="465"/>
                          <a:pt x="44" y="465"/>
                        </a:cubicBezTo>
                        <a:cubicBezTo>
                          <a:pt x="44" y="465"/>
                          <a:pt x="45" y="467"/>
                          <a:pt x="45" y="468"/>
                        </a:cubicBezTo>
                        <a:cubicBezTo>
                          <a:pt x="46" y="470"/>
                          <a:pt x="46" y="471"/>
                          <a:pt x="47" y="473"/>
                        </a:cubicBezTo>
                        <a:cubicBezTo>
                          <a:pt x="47" y="475"/>
                          <a:pt x="48" y="476"/>
                          <a:pt x="48" y="477"/>
                        </a:cubicBezTo>
                        <a:cubicBezTo>
                          <a:pt x="48" y="477"/>
                          <a:pt x="48" y="477"/>
                          <a:pt x="49" y="477"/>
                        </a:cubicBezTo>
                        <a:cubicBezTo>
                          <a:pt x="49" y="477"/>
                          <a:pt x="49" y="477"/>
                          <a:pt x="49" y="477"/>
                        </a:cubicBezTo>
                        <a:cubicBezTo>
                          <a:pt x="50" y="477"/>
                          <a:pt x="51" y="477"/>
                          <a:pt x="52" y="476"/>
                        </a:cubicBezTo>
                        <a:cubicBezTo>
                          <a:pt x="52" y="476"/>
                          <a:pt x="53" y="475"/>
                          <a:pt x="54" y="475"/>
                        </a:cubicBezTo>
                        <a:cubicBezTo>
                          <a:pt x="55" y="474"/>
                          <a:pt x="57" y="474"/>
                          <a:pt x="59" y="474"/>
                        </a:cubicBezTo>
                        <a:cubicBezTo>
                          <a:pt x="60" y="475"/>
                          <a:pt x="61" y="475"/>
                          <a:pt x="61" y="475"/>
                        </a:cubicBezTo>
                        <a:cubicBezTo>
                          <a:pt x="63" y="474"/>
                          <a:pt x="65" y="474"/>
                          <a:pt x="66" y="474"/>
                        </a:cubicBezTo>
                        <a:cubicBezTo>
                          <a:pt x="69" y="474"/>
                          <a:pt x="72" y="474"/>
                          <a:pt x="73" y="476"/>
                        </a:cubicBezTo>
                        <a:cubicBezTo>
                          <a:pt x="74" y="478"/>
                          <a:pt x="75" y="482"/>
                          <a:pt x="75" y="484"/>
                        </a:cubicBezTo>
                        <a:cubicBezTo>
                          <a:pt x="75" y="485"/>
                          <a:pt x="75" y="486"/>
                          <a:pt x="75" y="487"/>
                        </a:cubicBezTo>
                        <a:cubicBezTo>
                          <a:pt x="75" y="487"/>
                          <a:pt x="75" y="488"/>
                          <a:pt x="76" y="489"/>
                        </a:cubicBezTo>
                        <a:cubicBezTo>
                          <a:pt x="76" y="490"/>
                          <a:pt x="77" y="490"/>
                          <a:pt x="77" y="491"/>
                        </a:cubicBezTo>
                        <a:cubicBezTo>
                          <a:pt x="77" y="492"/>
                          <a:pt x="80" y="492"/>
                          <a:pt x="81" y="492"/>
                        </a:cubicBezTo>
                        <a:cubicBezTo>
                          <a:pt x="82" y="492"/>
                          <a:pt x="83" y="492"/>
                          <a:pt x="84" y="492"/>
                        </a:cubicBezTo>
                        <a:cubicBezTo>
                          <a:pt x="87" y="493"/>
                          <a:pt x="92" y="500"/>
                          <a:pt x="91" y="503"/>
                        </a:cubicBezTo>
                        <a:cubicBezTo>
                          <a:pt x="91" y="503"/>
                          <a:pt x="91" y="503"/>
                          <a:pt x="91" y="503"/>
                        </a:cubicBezTo>
                        <a:cubicBezTo>
                          <a:pt x="92" y="503"/>
                          <a:pt x="92" y="503"/>
                          <a:pt x="92" y="503"/>
                        </a:cubicBezTo>
                        <a:cubicBezTo>
                          <a:pt x="94" y="502"/>
                          <a:pt x="96" y="504"/>
                          <a:pt x="98" y="505"/>
                        </a:cubicBezTo>
                        <a:cubicBezTo>
                          <a:pt x="99" y="505"/>
                          <a:pt x="99" y="506"/>
                          <a:pt x="99" y="506"/>
                        </a:cubicBezTo>
                        <a:cubicBezTo>
                          <a:pt x="100" y="506"/>
                          <a:pt x="100" y="506"/>
                          <a:pt x="101" y="506"/>
                        </a:cubicBezTo>
                        <a:cubicBezTo>
                          <a:pt x="101" y="506"/>
                          <a:pt x="102" y="506"/>
                          <a:pt x="103" y="505"/>
                        </a:cubicBezTo>
                        <a:cubicBezTo>
                          <a:pt x="104" y="505"/>
                          <a:pt x="106" y="504"/>
                          <a:pt x="108" y="504"/>
                        </a:cubicBezTo>
                        <a:cubicBezTo>
                          <a:pt x="111" y="504"/>
                          <a:pt x="112" y="505"/>
                          <a:pt x="112" y="506"/>
                        </a:cubicBezTo>
                        <a:cubicBezTo>
                          <a:pt x="112" y="506"/>
                          <a:pt x="114" y="507"/>
                          <a:pt x="114" y="508"/>
                        </a:cubicBezTo>
                        <a:cubicBezTo>
                          <a:pt x="116" y="509"/>
                          <a:pt x="116" y="510"/>
                          <a:pt x="117" y="511"/>
                        </a:cubicBezTo>
                        <a:cubicBezTo>
                          <a:pt x="117" y="511"/>
                          <a:pt x="118" y="511"/>
                          <a:pt x="118" y="511"/>
                        </a:cubicBezTo>
                        <a:cubicBezTo>
                          <a:pt x="121" y="511"/>
                          <a:pt x="124" y="511"/>
                          <a:pt x="126" y="512"/>
                        </a:cubicBezTo>
                        <a:cubicBezTo>
                          <a:pt x="127" y="513"/>
                          <a:pt x="128" y="513"/>
                          <a:pt x="129" y="513"/>
                        </a:cubicBezTo>
                        <a:cubicBezTo>
                          <a:pt x="131" y="514"/>
                          <a:pt x="133" y="514"/>
                          <a:pt x="135" y="515"/>
                        </a:cubicBezTo>
                        <a:cubicBezTo>
                          <a:pt x="136" y="515"/>
                          <a:pt x="137" y="516"/>
                          <a:pt x="138" y="516"/>
                        </a:cubicBezTo>
                        <a:cubicBezTo>
                          <a:pt x="140" y="517"/>
                          <a:pt x="142" y="518"/>
                          <a:pt x="143" y="520"/>
                        </a:cubicBezTo>
                        <a:cubicBezTo>
                          <a:pt x="143" y="523"/>
                          <a:pt x="141" y="524"/>
                          <a:pt x="140" y="525"/>
                        </a:cubicBezTo>
                        <a:cubicBezTo>
                          <a:pt x="141" y="526"/>
                          <a:pt x="142" y="527"/>
                          <a:pt x="142" y="529"/>
                        </a:cubicBezTo>
                        <a:cubicBezTo>
                          <a:pt x="142" y="531"/>
                          <a:pt x="140" y="532"/>
                          <a:pt x="139" y="532"/>
                        </a:cubicBezTo>
                        <a:cubicBezTo>
                          <a:pt x="139" y="532"/>
                          <a:pt x="139" y="532"/>
                          <a:pt x="139" y="532"/>
                        </a:cubicBezTo>
                        <a:cubicBezTo>
                          <a:pt x="139" y="532"/>
                          <a:pt x="139" y="533"/>
                          <a:pt x="139" y="533"/>
                        </a:cubicBezTo>
                        <a:cubicBezTo>
                          <a:pt x="140" y="533"/>
                          <a:pt x="140" y="534"/>
                          <a:pt x="141" y="535"/>
                        </a:cubicBezTo>
                        <a:cubicBezTo>
                          <a:pt x="141" y="536"/>
                          <a:pt x="140" y="538"/>
                          <a:pt x="139" y="540"/>
                        </a:cubicBezTo>
                        <a:cubicBezTo>
                          <a:pt x="139" y="541"/>
                          <a:pt x="139" y="542"/>
                          <a:pt x="139" y="543"/>
                        </a:cubicBezTo>
                        <a:cubicBezTo>
                          <a:pt x="139" y="543"/>
                          <a:pt x="138" y="545"/>
                          <a:pt x="135" y="545"/>
                        </a:cubicBezTo>
                        <a:cubicBezTo>
                          <a:pt x="134" y="545"/>
                          <a:pt x="132" y="545"/>
                          <a:pt x="130" y="544"/>
                        </a:cubicBezTo>
                        <a:cubicBezTo>
                          <a:pt x="129" y="544"/>
                          <a:pt x="128" y="544"/>
                          <a:pt x="127" y="544"/>
                        </a:cubicBezTo>
                        <a:cubicBezTo>
                          <a:pt x="127" y="544"/>
                          <a:pt x="125" y="546"/>
                          <a:pt x="124" y="547"/>
                        </a:cubicBezTo>
                        <a:cubicBezTo>
                          <a:pt x="122" y="548"/>
                          <a:pt x="121" y="549"/>
                          <a:pt x="120" y="550"/>
                        </a:cubicBezTo>
                        <a:cubicBezTo>
                          <a:pt x="120" y="550"/>
                          <a:pt x="120" y="551"/>
                          <a:pt x="120" y="551"/>
                        </a:cubicBezTo>
                        <a:cubicBezTo>
                          <a:pt x="123" y="551"/>
                          <a:pt x="125" y="551"/>
                          <a:pt x="127" y="551"/>
                        </a:cubicBezTo>
                        <a:cubicBezTo>
                          <a:pt x="129" y="551"/>
                          <a:pt x="131" y="551"/>
                          <a:pt x="132" y="552"/>
                        </a:cubicBezTo>
                        <a:cubicBezTo>
                          <a:pt x="132" y="553"/>
                          <a:pt x="132" y="554"/>
                          <a:pt x="132" y="555"/>
                        </a:cubicBezTo>
                        <a:cubicBezTo>
                          <a:pt x="131" y="557"/>
                          <a:pt x="122" y="561"/>
                          <a:pt x="118" y="563"/>
                        </a:cubicBezTo>
                        <a:cubicBezTo>
                          <a:pt x="119" y="563"/>
                          <a:pt x="119" y="563"/>
                          <a:pt x="119" y="563"/>
                        </a:cubicBezTo>
                        <a:cubicBezTo>
                          <a:pt x="121" y="564"/>
                          <a:pt x="122" y="566"/>
                          <a:pt x="122" y="568"/>
                        </a:cubicBezTo>
                        <a:cubicBezTo>
                          <a:pt x="122" y="570"/>
                          <a:pt x="120" y="571"/>
                          <a:pt x="118" y="572"/>
                        </a:cubicBezTo>
                        <a:cubicBezTo>
                          <a:pt x="116" y="573"/>
                          <a:pt x="115" y="573"/>
                          <a:pt x="116" y="574"/>
                        </a:cubicBezTo>
                        <a:cubicBezTo>
                          <a:pt x="116" y="576"/>
                          <a:pt x="116" y="578"/>
                          <a:pt x="114" y="579"/>
                        </a:cubicBezTo>
                        <a:cubicBezTo>
                          <a:pt x="113" y="581"/>
                          <a:pt x="110" y="581"/>
                          <a:pt x="107" y="581"/>
                        </a:cubicBezTo>
                        <a:cubicBezTo>
                          <a:pt x="107" y="581"/>
                          <a:pt x="107" y="581"/>
                          <a:pt x="107" y="581"/>
                        </a:cubicBezTo>
                        <a:cubicBezTo>
                          <a:pt x="107" y="582"/>
                          <a:pt x="107" y="582"/>
                          <a:pt x="108" y="582"/>
                        </a:cubicBezTo>
                        <a:cubicBezTo>
                          <a:pt x="109" y="584"/>
                          <a:pt x="110" y="586"/>
                          <a:pt x="114" y="587"/>
                        </a:cubicBezTo>
                        <a:cubicBezTo>
                          <a:pt x="120" y="589"/>
                          <a:pt x="128" y="594"/>
                          <a:pt x="136" y="603"/>
                        </a:cubicBezTo>
                        <a:cubicBezTo>
                          <a:pt x="136" y="603"/>
                          <a:pt x="137" y="604"/>
                          <a:pt x="137" y="604"/>
                        </a:cubicBezTo>
                        <a:cubicBezTo>
                          <a:pt x="137" y="604"/>
                          <a:pt x="138" y="604"/>
                          <a:pt x="138" y="604"/>
                        </a:cubicBezTo>
                        <a:cubicBezTo>
                          <a:pt x="138" y="604"/>
                          <a:pt x="138" y="604"/>
                          <a:pt x="138" y="603"/>
                        </a:cubicBezTo>
                        <a:cubicBezTo>
                          <a:pt x="139" y="603"/>
                          <a:pt x="139" y="603"/>
                          <a:pt x="139" y="603"/>
                        </a:cubicBezTo>
                        <a:cubicBezTo>
                          <a:pt x="139" y="603"/>
                          <a:pt x="139" y="603"/>
                          <a:pt x="140" y="603"/>
                        </a:cubicBezTo>
                        <a:cubicBezTo>
                          <a:pt x="140" y="603"/>
                          <a:pt x="140" y="603"/>
                          <a:pt x="140" y="603"/>
                        </a:cubicBezTo>
                        <a:cubicBezTo>
                          <a:pt x="140" y="603"/>
                          <a:pt x="140" y="603"/>
                          <a:pt x="141" y="603"/>
                        </a:cubicBezTo>
                        <a:cubicBezTo>
                          <a:pt x="141" y="602"/>
                          <a:pt x="141" y="602"/>
                          <a:pt x="141" y="602"/>
                        </a:cubicBezTo>
                        <a:cubicBezTo>
                          <a:pt x="145" y="602"/>
                          <a:pt x="152" y="604"/>
                          <a:pt x="156" y="607"/>
                        </a:cubicBezTo>
                        <a:cubicBezTo>
                          <a:pt x="156" y="607"/>
                          <a:pt x="157" y="607"/>
                          <a:pt x="161" y="607"/>
                        </a:cubicBezTo>
                        <a:cubicBezTo>
                          <a:pt x="162" y="607"/>
                          <a:pt x="164" y="607"/>
                          <a:pt x="165" y="607"/>
                        </a:cubicBezTo>
                        <a:cubicBezTo>
                          <a:pt x="169" y="607"/>
                          <a:pt x="173" y="607"/>
                          <a:pt x="174" y="609"/>
                        </a:cubicBezTo>
                        <a:cubicBezTo>
                          <a:pt x="175" y="610"/>
                          <a:pt x="178" y="612"/>
                          <a:pt x="179" y="612"/>
                        </a:cubicBezTo>
                        <a:cubicBezTo>
                          <a:pt x="181" y="612"/>
                          <a:pt x="183" y="614"/>
                          <a:pt x="184" y="615"/>
                        </a:cubicBezTo>
                        <a:cubicBezTo>
                          <a:pt x="184" y="615"/>
                          <a:pt x="185" y="616"/>
                          <a:pt x="186" y="616"/>
                        </a:cubicBezTo>
                        <a:cubicBezTo>
                          <a:pt x="187" y="615"/>
                          <a:pt x="190" y="614"/>
                          <a:pt x="198" y="614"/>
                        </a:cubicBezTo>
                        <a:cubicBezTo>
                          <a:pt x="200" y="614"/>
                          <a:pt x="200" y="615"/>
                          <a:pt x="201" y="616"/>
                        </a:cubicBezTo>
                        <a:cubicBezTo>
                          <a:pt x="202" y="616"/>
                          <a:pt x="202" y="616"/>
                          <a:pt x="202" y="616"/>
                        </a:cubicBezTo>
                        <a:cubicBezTo>
                          <a:pt x="205" y="616"/>
                          <a:pt x="205" y="619"/>
                          <a:pt x="206" y="621"/>
                        </a:cubicBezTo>
                        <a:cubicBezTo>
                          <a:pt x="206" y="622"/>
                          <a:pt x="206" y="622"/>
                          <a:pt x="206" y="623"/>
                        </a:cubicBezTo>
                        <a:cubicBezTo>
                          <a:pt x="207" y="623"/>
                          <a:pt x="209" y="624"/>
                          <a:pt x="211" y="625"/>
                        </a:cubicBezTo>
                        <a:cubicBezTo>
                          <a:pt x="212" y="626"/>
                          <a:pt x="212" y="626"/>
                          <a:pt x="213" y="627"/>
                        </a:cubicBezTo>
                        <a:cubicBezTo>
                          <a:pt x="213" y="627"/>
                          <a:pt x="213" y="627"/>
                          <a:pt x="213" y="627"/>
                        </a:cubicBezTo>
                        <a:cubicBezTo>
                          <a:pt x="215" y="627"/>
                          <a:pt x="215" y="628"/>
                          <a:pt x="216" y="628"/>
                        </a:cubicBezTo>
                        <a:cubicBezTo>
                          <a:pt x="216" y="628"/>
                          <a:pt x="216" y="628"/>
                          <a:pt x="216" y="628"/>
                        </a:cubicBezTo>
                        <a:cubicBezTo>
                          <a:pt x="219" y="628"/>
                          <a:pt x="221" y="631"/>
                          <a:pt x="223" y="632"/>
                        </a:cubicBezTo>
                        <a:cubicBezTo>
                          <a:pt x="223" y="633"/>
                          <a:pt x="224" y="634"/>
                          <a:pt x="224" y="634"/>
                        </a:cubicBezTo>
                        <a:cubicBezTo>
                          <a:pt x="225" y="634"/>
                          <a:pt x="225" y="634"/>
                          <a:pt x="225" y="634"/>
                        </a:cubicBezTo>
                        <a:cubicBezTo>
                          <a:pt x="225" y="634"/>
                          <a:pt x="225" y="634"/>
                          <a:pt x="226" y="634"/>
                        </a:cubicBezTo>
                        <a:cubicBezTo>
                          <a:pt x="226" y="634"/>
                          <a:pt x="226" y="634"/>
                          <a:pt x="226" y="634"/>
                        </a:cubicBezTo>
                        <a:cubicBezTo>
                          <a:pt x="226" y="634"/>
                          <a:pt x="227" y="634"/>
                          <a:pt x="227" y="635"/>
                        </a:cubicBezTo>
                        <a:cubicBezTo>
                          <a:pt x="227" y="635"/>
                          <a:pt x="228" y="635"/>
                          <a:pt x="228" y="635"/>
                        </a:cubicBezTo>
                        <a:cubicBezTo>
                          <a:pt x="229" y="633"/>
                          <a:pt x="230" y="633"/>
                          <a:pt x="232" y="632"/>
                        </a:cubicBezTo>
                        <a:cubicBezTo>
                          <a:pt x="232" y="632"/>
                          <a:pt x="233" y="632"/>
                          <a:pt x="233" y="632"/>
                        </a:cubicBezTo>
                        <a:cubicBezTo>
                          <a:pt x="233" y="632"/>
                          <a:pt x="233" y="632"/>
                          <a:pt x="233" y="632"/>
                        </a:cubicBezTo>
                        <a:cubicBezTo>
                          <a:pt x="234" y="631"/>
                          <a:pt x="234" y="631"/>
                          <a:pt x="234" y="631"/>
                        </a:cubicBezTo>
                        <a:cubicBezTo>
                          <a:pt x="234" y="631"/>
                          <a:pt x="234" y="631"/>
                          <a:pt x="234" y="631"/>
                        </a:cubicBezTo>
                        <a:cubicBezTo>
                          <a:pt x="226" y="621"/>
                          <a:pt x="222" y="614"/>
                          <a:pt x="222" y="611"/>
                        </a:cubicBezTo>
                        <a:cubicBezTo>
                          <a:pt x="222" y="610"/>
                          <a:pt x="222" y="609"/>
                          <a:pt x="222" y="608"/>
                        </a:cubicBezTo>
                        <a:cubicBezTo>
                          <a:pt x="223" y="604"/>
                          <a:pt x="223" y="601"/>
                          <a:pt x="218" y="597"/>
                        </a:cubicBezTo>
                        <a:cubicBezTo>
                          <a:pt x="216" y="595"/>
                          <a:pt x="215" y="593"/>
                          <a:pt x="215" y="591"/>
                        </a:cubicBezTo>
                        <a:cubicBezTo>
                          <a:pt x="214" y="588"/>
                          <a:pt x="217" y="585"/>
                          <a:pt x="220" y="582"/>
                        </a:cubicBezTo>
                        <a:cubicBezTo>
                          <a:pt x="221" y="581"/>
                          <a:pt x="222" y="579"/>
                          <a:pt x="224" y="578"/>
                        </a:cubicBezTo>
                        <a:cubicBezTo>
                          <a:pt x="227" y="574"/>
                          <a:pt x="232" y="572"/>
                          <a:pt x="237" y="569"/>
                        </a:cubicBezTo>
                        <a:cubicBezTo>
                          <a:pt x="238" y="569"/>
                          <a:pt x="240" y="568"/>
                          <a:pt x="241" y="567"/>
                        </a:cubicBezTo>
                        <a:cubicBezTo>
                          <a:pt x="241" y="567"/>
                          <a:pt x="241" y="567"/>
                          <a:pt x="241" y="567"/>
                        </a:cubicBezTo>
                        <a:cubicBezTo>
                          <a:pt x="237" y="565"/>
                          <a:pt x="235" y="563"/>
                          <a:pt x="235" y="561"/>
                        </a:cubicBezTo>
                        <a:cubicBezTo>
                          <a:pt x="235" y="560"/>
                          <a:pt x="236" y="559"/>
                          <a:pt x="238" y="558"/>
                        </a:cubicBezTo>
                        <a:cubicBezTo>
                          <a:pt x="239" y="558"/>
                          <a:pt x="239" y="558"/>
                          <a:pt x="239" y="558"/>
                        </a:cubicBezTo>
                        <a:cubicBezTo>
                          <a:pt x="238" y="557"/>
                          <a:pt x="237" y="555"/>
                          <a:pt x="236" y="554"/>
                        </a:cubicBezTo>
                        <a:cubicBezTo>
                          <a:pt x="234" y="553"/>
                          <a:pt x="233" y="551"/>
                          <a:pt x="232" y="550"/>
                        </a:cubicBezTo>
                        <a:cubicBezTo>
                          <a:pt x="232" y="549"/>
                          <a:pt x="231" y="547"/>
                          <a:pt x="230" y="547"/>
                        </a:cubicBezTo>
                        <a:cubicBezTo>
                          <a:pt x="230" y="547"/>
                          <a:pt x="230" y="547"/>
                          <a:pt x="229" y="547"/>
                        </a:cubicBezTo>
                        <a:cubicBezTo>
                          <a:pt x="229" y="547"/>
                          <a:pt x="229" y="547"/>
                          <a:pt x="229" y="547"/>
                        </a:cubicBezTo>
                        <a:cubicBezTo>
                          <a:pt x="228" y="547"/>
                          <a:pt x="227" y="547"/>
                          <a:pt x="226" y="547"/>
                        </a:cubicBezTo>
                        <a:cubicBezTo>
                          <a:pt x="226" y="547"/>
                          <a:pt x="225" y="547"/>
                          <a:pt x="224" y="547"/>
                        </a:cubicBezTo>
                        <a:cubicBezTo>
                          <a:pt x="224" y="547"/>
                          <a:pt x="223" y="547"/>
                          <a:pt x="223" y="547"/>
                        </a:cubicBezTo>
                        <a:cubicBezTo>
                          <a:pt x="222" y="548"/>
                          <a:pt x="221" y="548"/>
                          <a:pt x="220" y="547"/>
                        </a:cubicBezTo>
                        <a:cubicBezTo>
                          <a:pt x="220" y="547"/>
                          <a:pt x="219" y="547"/>
                          <a:pt x="219" y="546"/>
                        </a:cubicBezTo>
                        <a:cubicBezTo>
                          <a:pt x="218" y="546"/>
                          <a:pt x="218" y="545"/>
                          <a:pt x="218" y="543"/>
                        </a:cubicBezTo>
                        <a:cubicBezTo>
                          <a:pt x="218" y="542"/>
                          <a:pt x="218" y="541"/>
                          <a:pt x="218" y="539"/>
                        </a:cubicBezTo>
                        <a:cubicBezTo>
                          <a:pt x="218" y="539"/>
                          <a:pt x="217" y="538"/>
                          <a:pt x="217" y="538"/>
                        </a:cubicBezTo>
                        <a:cubicBezTo>
                          <a:pt x="216" y="538"/>
                          <a:pt x="216" y="538"/>
                          <a:pt x="216" y="538"/>
                        </a:cubicBezTo>
                        <a:cubicBezTo>
                          <a:pt x="214" y="538"/>
                          <a:pt x="213" y="537"/>
                          <a:pt x="212" y="536"/>
                        </a:cubicBezTo>
                        <a:cubicBezTo>
                          <a:pt x="212" y="535"/>
                          <a:pt x="211" y="534"/>
                          <a:pt x="212" y="532"/>
                        </a:cubicBezTo>
                        <a:cubicBezTo>
                          <a:pt x="212" y="531"/>
                          <a:pt x="214" y="527"/>
                          <a:pt x="216" y="526"/>
                        </a:cubicBezTo>
                        <a:cubicBezTo>
                          <a:pt x="217" y="526"/>
                          <a:pt x="217" y="525"/>
                          <a:pt x="218" y="525"/>
                        </a:cubicBezTo>
                        <a:cubicBezTo>
                          <a:pt x="218" y="525"/>
                          <a:pt x="218" y="525"/>
                          <a:pt x="218" y="525"/>
                        </a:cubicBezTo>
                        <a:cubicBezTo>
                          <a:pt x="217" y="524"/>
                          <a:pt x="216" y="524"/>
                          <a:pt x="215" y="523"/>
                        </a:cubicBezTo>
                        <a:cubicBezTo>
                          <a:pt x="215" y="522"/>
                          <a:pt x="214" y="520"/>
                          <a:pt x="215" y="518"/>
                        </a:cubicBezTo>
                        <a:cubicBezTo>
                          <a:pt x="216" y="516"/>
                          <a:pt x="218" y="515"/>
                          <a:pt x="219" y="514"/>
                        </a:cubicBezTo>
                        <a:cubicBezTo>
                          <a:pt x="221" y="513"/>
                          <a:pt x="221" y="513"/>
                          <a:pt x="221" y="512"/>
                        </a:cubicBezTo>
                        <a:cubicBezTo>
                          <a:pt x="221" y="508"/>
                          <a:pt x="224" y="505"/>
                          <a:pt x="227" y="505"/>
                        </a:cubicBezTo>
                        <a:cubicBezTo>
                          <a:pt x="228" y="505"/>
                          <a:pt x="229" y="505"/>
                          <a:pt x="231" y="506"/>
                        </a:cubicBezTo>
                        <a:cubicBezTo>
                          <a:pt x="232" y="507"/>
                          <a:pt x="233" y="509"/>
                          <a:pt x="234" y="511"/>
                        </a:cubicBezTo>
                        <a:cubicBezTo>
                          <a:pt x="235" y="512"/>
                          <a:pt x="236" y="514"/>
                          <a:pt x="237" y="514"/>
                        </a:cubicBezTo>
                        <a:cubicBezTo>
                          <a:pt x="237" y="514"/>
                          <a:pt x="238" y="514"/>
                          <a:pt x="238" y="514"/>
                        </a:cubicBezTo>
                        <a:cubicBezTo>
                          <a:pt x="238" y="513"/>
                          <a:pt x="239" y="513"/>
                          <a:pt x="239" y="513"/>
                        </a:cubicBezTo>
                        <a:cubicBezTo>
                          <a:pt x="239" y="512"/>
                          <a:pt x="238" y="511"/>
                          <a:pt x="238" y="510"/>
                        </a:cubicBezTo>
                        <a:cubicBezTo>
                          <a:pt x="238" y="510"/>
                          <a:pt x="238" y="509"/>
                          <a:pt x="237" y="509"/>
                        </a:cubicBezTo>
                        <a:cubicBezTo>
                          <a:pt x="237" y="507"/>
                          <a:pt x="236" y="505"/>
                          <a:pt x="238" y="503"/>
                        </a:cubicBezTo>
                        <a:cubicBezTo>
                          <a:pt x="238" y="502"/>
                          <a:pt x="240" y="501"/>
                          <a:pt x="242" y="500"/>
                        </a:cubicBezTo>
                        <a:cubicBezTo>
                          <a:pt x="243" y="500"/>
                          <a:pt x="244" y="500"/>
                          <a:pt x="244" y="498"/>
                        </a:cubicBezTo>
                        <a:cubicBezTo>
                          <a:pt x="244" y="497"/>
                          <a:pt x="245" y="495"/>
                          <a:pt x="248" y="495"/>
                        </a:cubicBezTo>
                        <a:cubicBezTo>
                          <a:pt x="251" y="495"/>
                          <a:pt x="255" y="492"/>
                          <a:pt x="257" y="491"/>
                        </a:cubicBezTo>
                        <a:cubicBezTo>
                          <a:pt x="258" y="490"/>
                          <a:pt x="259" y="490"/>
                          <a:pt x="260" y="490"/>
                        </a:cubicBezTo>
                        <a:cubicBezTo>
                          <a:pt x="260" y="489"/>
                          <a:pt x="260" y="489"/>
                          <a:pt x="260" y="489"/>
                        </a:cubicBezTo>
                        <a:cubicBezTo>
                          <a:pt x="264" y="488"/>
                          <a:pt x="267" y="486"/>
                          <a:pt x="270" y="487"/>
                        </a:cubicBezTo>
                        <a:cubicBezTo>
                          <a:pt x="270" y="487"/>
                          <a:pt x="271" y="488"/>
                          <a:pt x="271" y="488"/>
                        </a:cubicBezTo>
                        <a:cubicBezTo>
                          <a:pt x="272" y="488"/>
                          <a:pt x="272" y="489"/>
                          <a:pt x="273" y="489"/>
                        </a:cubicBezTo>
                        <a:cubicBezTo>
                          <a:pt x="273" y="489"/>
                          <a:pt x="273" y="489"/>
                          <a:pt x="273" y="488"/>
                        </a:cubicBezTo>
                        <a:cubicBezTo>
                          <a:pt x="274" y="486"/>
                          <a:pt x="276" y="485"/>
                          <a:pt x="279" y="485"/>
                        </a:cubicBezTo>
                        <a:cubicBezTo>
                          <a:pt x="281" y="485"/>
                          <a:pt x="284" y="486"/>
                          <a:pt x="285" y="488"/>
                        </a:cubicBezTo>
                        <a:cubicBezTo>
                          <a:pt x="285" y="488"/>
                          <a:pt x="288" y="489"/>
                          <a:pt x="289" y="489"/>
                        </a:cubicBezTo>
                        <a:cubicBezTo>
                          <a:pt x="292" y="490"/>
                          <a:pt x="295" y="490"/>
                          <a:pt x="297" y="491"/>
                        </a:cubicBezTo>
                        <a:cubicBezTo>
                          <a:pt x="298" y="492"/>
                          <a:pt x="298" y="492"/>
                          <a:pt x="298" y="492"/>
                        </a:cubicBezTo>
                        <a:cubicBezTo>
                          <a:pt x="303" y="495"/>
                          <a:pt x="306" y="498"/>
                          <a:pt x="307" y="500"/>
                        </a:cubicBezTo>
                        <a:cubicBezTo>
                          <a:pt x="308" y="498"/>
                          <a:pt x="309" y="498"/>
                          <a:pt x="310" y="498"/>
                        </a:cubicBezTo>
                        <a:cubicBezTo>
                          <a:pt x="312" y="498"/>
                          <a:pt x="313" y="499"/>
                          <a:pt x="316" y="501"/>
                        </a:cubicBezTo>
                        <a:cubicBezTo>
                          <a:pt x="317" y="501"/>
                          <a:pt x="319" y="502"/>
                          <a:pt x="320" y="502"/>
                        </a:cubicBezTo>
                        <a:cubicBezTo>
                          <a:pt x="322" y="502"/>
                          <a:pt x="323" y="501"/>
                          <a:pt x="324" y="501"/>
                        </a:cubicBezTo>
                        <a:cubicBezTo>
                          <a:pt x="325" y="498"/>
                          <a:pt x="330" y="495"/>
                          <a:pt x="334" y="495"/>
                        </a:cubicBezTo>
                        <a:cubicBezTo>
                          <a:pt x="336" y="495"/>
                          <a:pt x="337" y="496"/>
                          <a:pt x="338" y="496"/>
                        </a:cubicBezTo>
                        <a:cubicBezTo>
                          <a:pt x="338" y="497"/>
                          <a:pt x="338" y="497"/>
                          <a:pt x="338" y="497"/>
                        </a:cubicBezTo>
                        <a:cubicBezTo>
                          <a:pt x="339" y="497"/>
                          <a:pt x="340" y="498"/>
                          <a:pt x="340" y="498"/>
                        </a:cubicBezTo>
                        <a:cubicBezTo>
                          <a:pt x="340" y="498"/>
                          <a:pt x="340" y="498"/>
                          <a:pt x="341" y="497"/>
                        </a:cubicBezTo>
                        <a:cubicBezTo>
                          <a:pt x="343" y="495"/>
                          <a:pt x="346" y="494"/>
                          <a:pt x="349" y="494"/>
                        </a:cubicBezTo>
                        <a:cubicBezTo>
                          <a:pt x="352" y="494"/>
                          <a:pt x="355" y="496"/>
                          <a:pt x="356" y="498"/>
                        </a:cubicBezTo>
                        <a:cubicBezTo>
                          <a:pt x="356" y="499"/>
                          <a:pt x="357" y="500"/>
                          <a:pt x="361" y="500"/>
                        </a:cubicBezTo>
                        <a:cubicBezTo>
                          <a:pt x="364" y="500"/>
                          <a:pt x="365" y="502"/>
                          <a:pt x="366" y="503"/>
                        </a:cubicBezTo>
                        <a:cubicBezTo>
                          <a:pt x="366" y="503"/>
                          <a:pt x="366" y="503"/>
                          <a:pt x="366" y="504"/>
                        </a:cubicBezTo>
                        <a:cubicBezTo>
                          <a:pt x="366" y="503"/>
                          <a:pt x="367" y="503"/>
                          <a:pt x="367" y="502"/>
                        </a:cubicBezTo>
                        <a:cubicBezTo>
                          <a:pt x="367" y="501"/>
                          <a:pt x="368" y="500"/>
                          <a:pt x="369" y="499"/>
                        </a:cubicBezTo>
                        <a:cubicBezTo>
                          <a:pt x="369" y="499"/>
                          <a:pt x="370" y="498"/>
                          <a:pt x="371" y="498"/>
                        </a:cubicBezTo>
                        <a:cubicBezTo>
                          <a:pt x="371" y="498"/>
                          <a:pt x="371" y="498"/>
                          <a:pt x="371" y="498"/>
                        </a:cubicBezTo>
                        <a:cubicBezTo>
                          <a:pt x="373" y="499"/>
                          <a:pt x="374" y="499"/>
                          <a:pt x="375" y="500"/>
                        </a:cubicBezTo>
                        <a:cubicBezTo>
                          <a:pt x="376" y="501"/>
                          <a:pt x="378" y="502"/>
                          <a:pt x="379" y="502"/>
                        </a:cubicBezTo>
                        <a:cubicBezTo>
                          <a:pt x="383" y="502"/>
                          <a:pt x="384" y="501"/>
                          <a:pt x="384" y="500"/>
                        </a:cubicBezTo>
                        <a:cubicBezTo>
                          <a:pt x="384" y="496"/>
                          <a:pt x="384" y="494"/>
                          <a:pt x="383" y="494"/>
                        </a:cubicBezTo>
                        <a:cubicBezTo>
                          <a:pt x="382" y="494"/>
                          <a:pt x="380" y="493"/>
                          <a:pt x="379" y="493"/>
                        </a:cubicBezTo>
                        <a:cubicBezTo>
                          <a:pt x="378" y="492"/>
                          <a:pt x="377" y="491"/>
                          <a:pt x="375" y="491"/>
                        </a:cubicBezTo>
                        <a:cubicBezTo>
                          <a:pt x="372" y="491"/>
                          <a:pt x="370" y="488"/>
                          <a:pt x="369" y="486"/>
                        </a:cubicBezTo>
                        <a:cubicBezTo>
                          <a:pt x="369" y="484"/>
                          <a:pt x="370" y="482"/>
                          <a:pt x="372" y="482"/>
                        </a:cubicBezTo>
                        <a:cubicBezTo>
                          <a:pt x="375" y="480"/>
                          <a:pt x="377" y="479"/>
                          <a:pt x="378" y="478"/>
                        </a:cubicBezTo>
                        <a:cubicBezTo>
                          <a:pt x="377" y="477"/>
                          <a:pt x="376" y="473"/>
                          <a:pt x="377" y="470"/>
                        </a:cubicBezTo>
                        <a:cubicBezTo>
                          <a:pt x="378" y="469"/>
                          <a:pt x="379" y="468"/>
                          <a:pt x="381" y="467"/>
                        </a:cubicBezTo>
                        <a:cubicBezTo>
                          <a:pt x="382" y="467"/>
                          <a:pt x="384" y="467"/>
                          <a:pt x="385" y="467"/>
                        </a:cubicBezTo>
                        <a:cubicBezTo>
                          <a:pt x="386" y="467"/>
                          <a:pt x="387" y="467"/>
                          <a:pt x="387" y="467"/>
                        </a:cubicBezTo>
                        <a:cubicBezTo>
                          <a:pt x="385" y="466"/>
                          <a:pt x="383" y="465"/>
                          <a:pt x="382" y="463"/>
                        </a:cubicBezTo>
                        <a:cubicBezTo>
                          <a:pt x="380" y="461"/>
                          <a:pt x="379" y="453"/>
                          <a:pt x="382" y="451"/>
                        </a:cubicBezTo>
                        <a:cubicBezTo>
                          <a:pt x="383" y="451"/>
                          <a:pt x="384" y="451"/>
                          <a:pt x="385" y="451"/>
                        </a:cubicBezTo>
                        <a:cubicBezTo>
                          <a:pt x="386" y="451"/>
                          <a:pt x="386" y="451"/>
                          <a:pt x="387" y="451"/>
                        </a:cubicBezTo>
                        <a:cubicBezTo>
                          <a:pt x="389" y="451"/>
                          <a:pt x="391" y="451"/>
                          <a:pt x="392" y="451"/>
                        </a:cubicBezTo>
                        <a:cubicBezTo>
                          <a:pt x="393" y="450"/>
                          <a:pt x="395" y="450"/>
                          <a:pt x="397" y="450"/>
                        </a:cubicBezTo>
                        <a:cubicBezTo>
                          <a:pt x="398" y="450"/>
                          <a:pt x="399" y="450"/>
                          <a:pt x="400" y="450"/>
                        </a:cubicBezTo>
                        <a:cubicBezTo>
                          <a:pt x="402" y="450"/>
                          <a:pt x="403" y="450"/>
                          <a:pt x="404" y="450"/>
                        </a:cubicBezTo>
                        <a:cubicBezTo>
                          <a:pt x="404" y="450"/>
                          <a:pt x="404" y="450"/>
                          <a:pt x="405" y="449"/>
                        </a:cubicBezTo>
                        <a:cubicBezTo>
                          <a:pt x="409" y="446"/>
                          <a:pt x="418" y="445"/>
                          <a:pt x="423" y="445"/>
                        </a:cubicBezTo>
                        <a:cubicBezTo>
                          <a:pt x="425" y="445"/>
                          <a:pt x="427" y="445"/>
                          <a:pt x="429" y="444"/>
                        </a:cubicBezTo>
                        <a:cubicBezTo>
                          <a:pt x="431" y="443"/>
                          <a:pt x="432" y="442"/>
                          <a:pt x="434" y="442"/>
                        </a:cubicBezTo>
                        <a:cubicBezTo>
                          <a:pt x="440" y="441"/>
                          <a:pt x="448" y="440"/>
                          <a:pt x="450" y="439"/>
                        </a:cubicBezTo>
                        <a:cubicBezTo>
                          <a:pt x="451" y="439"/>
                          <a:pt x="452" y="438"/>
                          <a:pt x="455" y="438"/>
                        </a:cubicBezTo>
                        <a:cubicBezTo>
                          <a:pt x="457" y="437"/>
                          <a:pt x="464" y="436"/>
                          <a:pt x="465" y="435"/>
                        </a:cubicBezTo>
                        <a:cubicBezTo>
                          <a:pt x="466" y="431"/>
                          <a:pt x="476" y="430"/>
                          <a:pt x="478" y="430"/>
                        </a:cubicBezTo>
                        <a:cubicBezTo>
                          <a:pt x="480" y="430"/>
                          <a:pt x="481" y="430"/>
                          <a:pt x="482" y="430"/>
                        </a:cubicBezTo>
                        <a:cubicBezTo>
                          <a:pt x="485" y="432"/>
                          <a:pt x="487" y="432"/>
                          <a:pt x="489" y="432"/>
                        </a:cubicBezTo>
                        <a:cubicBezTo>
                          <a:pt x="491" y="431"/>
                          <a:pt x="496" y="432"/>
                          <a:pt x="498" y="434"/>
                        </a:cubicBezTo>
                        <a:cubicBezTo>
                          <a:pt x="499" y="436"/>
                          <a:pt x="499" y="437"/>
                          <a:pt x="499" y="438"/>
                        </a:cubicBezTo>
                        <a:cubicBezTo>
                          <a:pt x="499" y="439"/>
                          <a:pt x="499" y="440"/>
                          <a:pt x="500" y="442"/>
                        </a:cubicBezTo>
                        <a:cubicBezTo>
                          <a:pt x="500" y="443"/>
                          <a:pt x="501" y="445"/>
                          <a:pt x="501" y="446"/>
                        </a:cubicBezTo>
                        <a:cubicBezTo>
                          <a:pt x="501" y="448"/>
                          <a:pt x="500" y="449"/>
                          <a:pt x="499" y="449"/>
                        </a:cubicBezTo>
                        <a:cubicBezTo>
                          <a:pt x="499" y="449"/>
                          <a:pt x="499" y="449"/>
                          <a:pt x="499" y="449"/>
                        </a:cubicBezTo>
                        <a:cubicBezTo>
                          <a:pt x="500" y="449"/>
                          <a:pt x="500" y="449"/>
                          <a:pt x="500" y="449"/>
                        </a:cubicBezTo>
                        <a:cubicBezTo>
                          <a:pt x="503" y="449"/>
                          <a:pt x="506" y="448"/>
                          <a:pt x="506" y="448"/>
                        </a:cubicBezTo>
                        <a:cubicBezTo>
                          <a:pt x="507" y="446"/>
                          <a:pt x="509" y="446"/>
                          <a:pt x="509" y="446"/>
                        </a:cubicBezTo>
                        <a:cubicBezTo>
                          <a:pt x="512" y="446"/>
                          <a:pt x="513" y="448"/>
                          <a:pt x="514" y="451"/>
                        </a:cubicBezTo>
                        <a:cubicBezTo>
                          <a:pt x="515" y="450"/>
                          <a:pt x="516" y="449"/>
                          <a:pt x="517" y="449"/>
                        </a:cubicBezTo>
                        <a:cubicBezTo>
                          <a:pt x="518" y="449"/>
                          <a:pt x="521" y="450"/>
                          <a:pt x="522" y="452"/>
                        </a:cubicBezTo>
                        <a:cubicBezTo>
                          <a:pt x="522" y="452"/>
                          <a:pt x="523" y="451"/>
                          <a:pt x="523" y="451"/>
                        </a:cubicBezTo>
                        <a:cubicBezTo>
                          <a:pt x="524" y="451"/>
                          <a:pt x="525" y="451"/>
                          <a:pt x="526" y="451"/>
                        </a:cubicBezTo>
                        <a:cubicBezTo>
                          <a:pt x="527" y="451"/>
                          <a:pt x="529" y="452"/>
                          <a:pt x="529" y="454"/>
                        </a:cubicBezTo>
                        <a:cubicBezTo>
                          <a:pt x="529" y="456"/>
                          <a:pt x="527" y="457"/>
                          <a:pt x="526" y="458"/>
                        </a:cubicBezTo>
                        <a:cubicBezTo>
                          <a:pt x="525" y="459"/>
                          <a:pt x="524" y="459"/>
                          <a:pt x="524" y="460"/>
                        </a:cubicBezTo>
                        <a:cubicBezTo>
                          <a:pt x="524" y="460"/>
                          <a:pt x="524" y="460"/>
                          <a:pt x="524" y="460"/>
                        </a:cubicBezTo>
                        <a:cubicBezTo>
                          <a:pt x="524" y="460"/>
                          <a:pt x="525" y="459"/>
                          <a:pt x="526" y="459"/>
                        </a:cubicBezTo>
                        <a:cubicBezTo>
                          <a:pt x="527" y="458"/>
                          <a:pt x="529" y="457"/>
                          <a:pt x="531" y="457"/>
                        </a:cubicBezTo>
                        <a:cubicBezTo>
                          <a:pt x="531" y="457"/>
                          <a:pt x="531" y="457"/>
                          <a:pt x="532" y="457"/>
                        </a:cubicBezTo>
                        <a:cubicBezTo>
                          <a:pt x="532" y="457"/>
                          <a:pt x="532" y="457"/>
                          <a:pt x="532" y="457"/>
                        </a:cubicBezTo>
                        <a:cubicBezTo>
                          <a:pt x="533" y="457"/>
                          <a:pt x="536" y="456"/>
                          <a:pt x="538" y="455"/>
                        </a:cubicBezTo>
                        <a:cubicBezTo>
                          <a:pt x="540" y="454"/>
                          <a:pt x="541" y="453"/>
                          <a:pt x="543" y="452"/>
                        </a:cubicBezTo>
                        <a:cubicBezTo>
                          <a:pt x="545" y="452"/>
                          <a:pt x="548" y="450"/>
                          <a:pt x="550" y="449"/>
                        </a:cubicBezTo>
                        <a:cubicBezTo>
                          <a:pt x="551" y="448"/>
                          <a:pt x="552" y="447"/>
                          <a:pt x="553" y="447"/>
                        </a:cubicBezTo>
                        <a:cubicBezTo>
                          <a:pt x="554" y="446"/>
                          <a:pt x="555" y="446"/>
                          <a:pt x="557" y="445"/>
                        </a:cubicBezTo>
                        <a:cubicBezTo>
                          <a:pt x="557" y="445"/>
                          <a:pt x="558" y="445"/>
                          <a:pt x="558" y="445"/>
                        </a:cubicBezTo>
                        <a:cubicBezTo>
                          <a:pt x="560" y="445"/>
                          <a:pt x="563" y="446"/>
                          <a:pt x="563" y="447"/>
                        </a:cubicBezTo>
                        <a:cubicBezTo>
                          <a:pt x="563" y="448"/>
                          <a:pt x="564" y="449"/>
                          <a:pt x="563" y="451"/>
                        </a:cubicBezTo>
                        <a:cubicBezTo>
                          <a:pt x="562" y="452"/>
                          <a:pt x="561" y="452"/>
                          <a:pt x="561" y="453"/>
                        </a:cubicBezTo>
                        <a:cubicBezTo>
                          <a:pt x="561" y="453"/>
                          <a:pt x="562" y="455"/>
                          <a:pt x="565" y="456"/>
                        </a:cubicBezTo>
                        <a:cubicBezTo>
                          <a:pt x="572" y="458"/>
                          <a:pt x="580" y="470"/>
                          <a:pt x="585" y="478"/>
                        </a:cubicBezTo>
                        <a:cubicBezTo>
                          <a:pt x="587" y="481"/>
                          <a:pt x="587" y="481"/>
                          <a:pt x="587" y="481"/>
                        </a:cubicBezTo>
                        <a:cubicBezTo>
                          <a:pt x="589" y="484"/>
                          <a:pt x="591" y="488"/>
                          <a:pt x="593" y="492"/>
                        </a:cubicBezTo>
                        <a:cubicBezTo>
                          <a:pt x="594" y="495"/>
                          <a:pt x="596" y="499"/>
                          <a:pt x="597" y="500"/>
                        </a:cubicBezTo>
                        <a:cubicBezTo>
                          <a:pt x="597" y="500"/>
                          <a:pt x="598" y="499"/>
                          <a:pt x="598" y="498"/>
                        </a:cubicBezTo>
                        <a:cubicBezTo>
                          <a:pt x="599" y="497"/>
                          <a:pt x="600" y="495"/>
                          <a:pt x="601" y="494"/>
                        </a:cubicBezTo>
                        <a:cubicBezTo>
                          <a:pt x="602" y="494"/>
                          <a:pt x="602" y="493"/>
                          <a:pt x="603" y="493"/>
                        </a:cubicBezTo>
                        <a:cubicBezTo>
                          <a:pt x="606" y="493"/>
                          <a:pt x="608" y="495"/>
                          <a:pt x="610" y="497"/>
                        </a:cubicBezTo>
                        <a:cubicBezTo>
                          <a:pt x="611" y="498"/>
                          <a:pt x="612" y="499"/>
                          <a:pt x="613" y="499"/>
                        </a:cubicBezTo>
                        <a:cubicBezTo>
                          <a:pt x="614" y="500"/>
                          <a:pt x="615" y="500"/>
                          <a:pt x="616" y="500"/>
                        </a:cubicBezTo>
                        <a:cubicBezTo>
                          <a:pt x="618" y="501"/>
                          <a:pt x="621" y="502"/>
                          <a:pt x="622" y="501"/>
                        </a:cubicBezTo>
                        <a:cubicBezTo>
                          <a:pt x="623" y="501"/>
                          <a:pt x="624" y="501"/>
                          <a:pt x="625" y="500"/>
                        </a:cubicBezTo>
                        <a:cubicBezTo>
                          <a:pt x="629" y="499"/>
                          <a:pt x="633" y="497"/>
                          <a:pt x="635" y="498"/>
                        </a:cubicBezTo>
                        <a:cubicBezTo>
                          <a:pt x="636" y="498"/>
                          <a:pt x="636" y="499"/>
                          <a:pt x="637" y="499"/>
                        </a:cubicBezTo>
                        <a:cubicBezTo>
                          <a:pt x="639" y="500"/>
                          <a:pt x="642" y="501"/>
                          <a:pt x="643" y="505"/>
                        </a:cubicBezTo>
                        <a:cubicBezTo>
                          <a:pt x="645" y="509"/>
                          <a:pt x="647" y="510"/>
                          <a:pt x="649" y="510"/>
                        </a:cubicBezTo>
                        <a:cubicBezTo>
                          <a:pt x="650" y="510"/>
                          <a:pt x="653" y="510"/>
                          <a:pt x="653" y="516"/>
                        </a:cubicBezTo>
                        <a:cubicBezTo>
                          <a:pt x="653" y="517"/>
                          <a:pt x="656" y="519"/>
                          <a:pt x="657" y="519"/>
                        </a:cubicBezTo>
                        <a:cubicBezTo>
                          <a:pt x="659" y="519"/>
                          <a:pt x="664" y="518"/>
                          <a:pt x="665" y="517"/>
                        </a:cubicBezTo>
                        <a:cubicBezTo>
                          <a:pt x="666" y="516"/>
                          <a:pt x="667" y="516"/>
                          <a:pt x="668" y="516"/>
                        </a:cubicBezTo>
                        <a:cubicBezTo>
                          <a:pt x="670" y="516"/>
                          <a:pt x="671" y="517"/>
                          <a:pt x="672" y="519"/>
                        </a:cubicBezTo>
                        <a:cubicBezTo>
                          <a:pt x="672" y="519"/>
                          <a:pt x="672" y="520"/>
                          <a:pt x="672" y="520"/>
                        </a:cubicBezTo>
                        <a:cubicBezTo>
                          <a:pt x="672" y="520"/>
                          <a:pt x="672" y="520"/>
                          <a:pt x="672" y="521"/>
                        </a:cubicBezTo>
                        <a:cubicBezTo>
                          <a:pt x="673" y="521"/>
                          <a:pt x="673" y="521"/>
                          <a:pt x="673" y="521"/>
                        </a:cubicBezTo>
                        <a:cubicBezTo>
                          <a:pt x="673" y="522"/>
                          <a:pt x="673" y="522"/>
                          <a:pt x="673" y="522"/>
                        </a:cubicBezTo>
                        <a:cubicBezTo>
                          <a:pt x="674" y="522"/>
                          <a:pt x="674" y="522"/>
                          <a:pt x="674" y="523"/>
                        </a:cubicBezTo>
                        <a:cubicBezTo>
                          <a:pt x="674" y="523"/>
                          <a:pt x="674" y="523"/>
                          <a:pt x="674" y="523"/>
                        </a:cubicBezTo>
                        <a:cubicBezTo>
                          <a:pt x="675" y="523"/>
                          <a:pt x="675" y="523"/>
                          <a:pt x="675" y="523"/>
                        </a:cubicBezTo>
                        <a:cubicBezTo>
                          <a:pt x="675" y="523"/>
                          <a:pt x="675" y="523"/>
                          <a:pt x="675" y="523"/>
                        </a:cubicBezTo>
                        <a:cubicBezTo>
                          <a:pt x="675" y="523"/>
                          <a:pt x="675" y="523"/>
                          <a:pt x="675" y="523"/>
                        </a:cubicBezTo>
                        <a:cubicBezTo>
                          <a:pt x="676" y="523"/>
                          <a:pt x="677" y="523"/>
                          <a:pt x="678" y="524"/>
                        </a:cubicBezTo>
                        <a:cubicBezTo>
                          <a:pt x="678" y="524"/>
                          <a:pt x="678" y="524"/>
                          <a:pt x="678" y="524"/>
                        </a:cubicBezTo>
                        <a:cubicBezTo>
                          <a:pt x="678" y="524"/>
                          <a:pt x="679" y="524"/>
                          <a:pt x="680" y="524"/>
                        </a:cubicBezTo>
                        <a:cubicBezTo>
                          <a:pt x="680" y="524"/>
                          <a:pt x="680" y="524"/>
                          <a:pt x="680" y="524"/>
                        </a:cubicBezTo>
                        <a:cubicBezTo>
                          <a:pt x="680" y="524"/>
                          <a:pt x="680" y="524"/>
                          <a:pt x="680" y="524"/>
                        </a:cubicBezTo>
                        <a:cubicBezTo>
                          <a:pt x="680" y="524"/>
                          <a:pt x="680" y="524"/>
                          <a:pt x="680" y="523"/>
                        </a:cubicBezTo>
                        <a:cubicBezTo>
                          <a:pt x="680" y="523"/>
                          <a:pt x="680" y="523"/>
                          <a:pt x="680" y="523"/>
                        </a:cubicBezTo>
                        <a:cubicBezTo>
                          <a:pt x="681" y="522"/>
                          <a:pt x="683" y="521"/>
                          <a:pt x="689" y="520"/>
                        </a:cubicBezTo>
                        <a:cubicBezTo>
                          <a:pt x="694" y="519"/>
                          <a:pt x="697" y="518"/>
                          <a:pt x="698" y="517"/>
                        </a:cubicBezTo>
                        <a:cubicBezTo>
                          <a:pt x="699" y="514"/>
                          <a:pt x="701" y="513"/>
                          <a:pt x="704" y="513"/>
                        </a:cubicBezTo>
                        <a:cubicBezTo>
                          <a:pt x="705" y="512"/>
                          <a:pt x="706" y="512"/>
                          <a:pt x="707" y="511"/>
                        </a:cubicBezTo>
                        <a:cubicBezTo>
                          <a:pt x="708" y="510"/>
                          <a:pt x="709" y="509"/>
                          <a:pt x="711" y="508"/>
                        </a:cubicBezTo>
                        <a:cubicBezTo>
                          <a:pt x="712" y="508"/>
                          <a:pt x="713" y="507"/>
                          <a:pt x="714" y="507"/>
                        </a:cubicBezTo>
                        <a:cubicBezTo>
                          <a:pt x="715" y="505"/>
                          <a:pt x="717" y="504"/>
                          <a:pt x="719" y="504"/>
                        </a:cubicBezTo>
                        <a:cubicBezTo>
                          <a:pt x="720" y="504"/>
                          <a:pt x="721" y="503"/>
                          <a:pt x="721" y="503"/>
                        </a:cubicBezTo>
                        <a:cubicBezTo>
                          <a:pt x="723" y="501"/>
                          <a:pt x="727" y="501"/>
                          <a:pt x="728" y="501"/>
                        </a:cubicBezTo>
                        <a:cubicBezTo>
                          <a:pt x="730" y="501"/>
                          <a:pt x="731" y="501"/>
                          <a:pt x="732" y="501"/>
                        </a:cubicBezTo>
                        <a:cubicBezTo>
                          <a:pt x="734" y="502"/>
                          <a:pt x="744" y="504"/>
                          <a:pt x="746" y="504"/>
                        </a:cubicBezTo>
                        <a:cubicBezTo>
                          <a:pt x="747" y="504"/>
                          <a:pt x="747" y="504"/>
                          <a:pt x="747" y="504"/>
                        </a:cubicBezTo>
                        <a:cubicBezTo>
                          <a:pt x="749" y="504"/>
                          <a:pt x="750" y="506"/>
                          <a:pt x="751" y="508"/>
                        </a:cubicBezTo>
                        <a:cubicBezTo>
                          <a:pt x="751" y="509"/>
                          <a:pt x="751" y="510"/>
                          <a:pt x="751" y="510"/>
                        </a:cubicBezTo>
                        <a:cubicBezTo>
                          <a:pt x="752" y="510"/>
                          <a:pt x="753" y="511"/>
                          <a:pt x="754" y="512"/>
                        </a:cubicBezTo>
                        <a:cubicBezTo>
                          <a:pt x="756" y="512"/>
                          <a:pt x="758" y="514"/>
                          <a:pt x="759" y="514"/>
                        </a:cubicBezTo>
                        <a:cubicBezTo>
                          <a:pt x="760" y="513"/>
                          <a:pt x="762" y="512"/>
                          <a:pt x="765" y="512"/>
                        </a:cubicBezTo>
                        <a:cubicBezTo>
                          <a:pt x="767" y="512"/>
                          <a:pt x="768" y="512"/>
                          <a:pt x="770" y="513"/>
                        </a:cubicBezTo>
                        <a:cubicBezTo>
                          <a:pt x="770" y="514"/>
                          <a:pt x="771" y="514"/>
                          <a:pt x="771" y="514"/>
                        </a:cubicBezTo>
                        <a:cubicBezTo>
                          <a:pt x="773" y="515"/>
                          <a:pt x="774" y="516"/>
                          <a:pt x="775" y="516"/>
                        </a:cubicBezTo>
                        <a:cubicBezTo>
                          <a:pt x="776" y="515"/>
                          <a:pt x="778" y="514"/>
                          <a:pt x="780" y="513"/>
                        </a:cubicBezTo>
                        <a:cubicBezTo>
                          <a:pt x="780" y="513"/>
                          <a:pt x="781" y="513"/>
                          <a:pt x="782" y="512"/>
                        </a:cubicBezTo>
                        <a:cubicBezTo>
                          <a:pt x="783" y="512"/>
                          <a:pt x="784" y="512"/>
                          <a:pt x="785" y="511"/>
                        </a:cubicBezTo>
                        <a:cubicBezTo>
                          <a:pt x="785" y="511"/>
                          <a:pt x="786" y="508"/>
                          <a:pt x="785" y="507"/>
                        </a:cubicBezTo>
                        <a:cubicBezTo>
                          <a:pt x="783" y="506"/>
                          <a:pt x="781" y="499"/>
                          <a:pt x="780" y="497"/>
                        </a:cubicBezTo>
                        <a:cubicBezTo>
                          <a:pt x="780" y="494"/>
                          <a:pt x="782" y="493"/>
                          <a:pt x="784" y="492"/>
                        </a:cubicBezTo>
                        <a:cubicBezTo>
                          <a:pt x="784" y="491"/>
                          <a:pt x="785" y="491"/>
                          <a:pt x="785" y="490"/>
                        </a:cubicBezTo>
                        <a:cubicBezTo>
                          <a:pt x="786" y="488"/>
                          <a:pt x="788" y="487"/>
                          <a:pt x="790" y="486"/>
                        </a:cubicBezTo>
                        <a:cubicBezTo>
                          <a:pt x="791" y="486"/>
                          <a:pt x="791" y="486"/>
                          <a:pt x="792" y="485"/>
                        </a:cubicBezTo>
                        <a:cubicBezTo>
                          <a:pt x="792" y="485"/>
                          <a:pt x="792" y="485"/>
                          <a:pt x="792" y="484"/>
                        </a:cubicBezTo>
                        <a:cubicBezTo>
                          <a:pt x="793" y="483"/>
                          <a:pt x="794" y="481"/>
                          <a:pt x="796" y="481"/>
                        </a:cubicBezTo>
                        <a:cubicBezTo>
                          <a:pt x="797" y="481"/>
                          <a:pt x="797" y="481"/>
                          <a:pt x="798" y="481"/>
                        </a:cubicBezTo>
                        <a:cubicBezTo>
                          <a:pt x="798" y="482"/>
                          <a:pt x="805" y="484"/>
                          <a:pt x="807" y="485"/>
                        </a:cubicBezTo>
                        <a:cubicBezTo>
                          <a:pt x="807" y="486"/>
                          <a:pt x="810" y="486"/>
                          <a:pt x="812" y="486"/>
                        </a:cubicBezTo>
                        <a:cubicBezTo>
                          <a:pt x="815" y="486"/>
                          <a:pt x="819" y="488"/>
                          <a:pt x="822" y="490"/>
                        </a:cubicBezTo>
                        <a:cubicBezTo>
                          <a:pt x="822" y="490"/>
                          <a:pt x="824" y="491"/>
                          <a:pt x="826" y="491"/>
                        </a:cubicBezTo>
                        <a:cubicBezTo>
                          <a:pt x="829" y="491"/>
                          <a:pt x="832" y="492"/>
                          <a:pt x="833" y="494"/>
                        </a:cubicBezTo>
                        <a:cubicBezTo>
                          <a:pt x="834" y="495"/>
                          <a:pt x="834" y="497"/>
                          <a:pt x="834" y="499"/>
                        </a:cubicBezTo>
                        <a:cubicBezTo>
                          <a:pt x="834" y="501"/>
                          <a:pt x="834" y="503"/>
                          <a:pt x="835" y="503"/>
                        </a:cubicBezTo>
                        <a:cubicBezTo>
                          <a:pt x="837" y="506"/>
                          <a:pt x="839" y="508"/>
                          <a:pt x="839" y="508"/>
                        </a:cubicBezTo>
                        <a:cubicBezTo>
                          <a:pt x="841" y="507"/>
                          <a:pt x="843" y="508"/>
                          <a:pt x="846" y="509"/>
                        </a:cubicBezTo>
                        <a:cubicBezTo>
                          <a:pt x="847" y="510"/>
                          <a:pt x="849" y="511"/>
                          <a:pt x="850" y="511"/>
                        </a:cubicBezTo>
                        <a:cubicBezTo>
                          <a:pt x="850" y="511"/>
                          <a:pt x="852" y="510"/>
                          <a:pt x="853" y="509"/>
                        </a:cubicBezTo>
                        <a:cubicBezTo>
                          <a:pt x="855" y="508"/>
                          <a:pt x="856" y="507"/>
                          <a:pt x="858" y="507"/>
                        </a:cubicBezTo>
                        <a:cubicBezTo>
                          <a:pt x="859" y="507"/>
                          <a:pt x="860" y="507"/>
                          <a:pt x="862" y="506"/>
                        </a:cubicBezTo>
                        <a:cubicBezTo>
                          <a:pt x="865" y="506"/>
                          <a:pt x="867" y="505"/>
                          <a:pt x="869" y="506"/>
                        </a:cubicBezTo>
                        <a:cubicBezTo>
                          <a:pt x="869" y="506"/>
                          <a:pt x="871" y="506"/>
                          <a:pt x="872" y="507"/>
                        </a:cubicBezTo>
                        <a:cubicBezTo>
                          <a:pt x="874" y="507"/>
                          <a:pt x="877" y="508"/>
                          <a:pt x="878" y="508"/>
                        </a:cubicBezTo>
                        <a:cubicBezTo>
                          <a:pt x="879" y="508"/>
                          <a:pt x="879" y="508"/>
                          <a:pt x="880" y="508"/>
                        </a:cubicBezTo>
                        <a:cubicBezTo>
                          <a:pt x="881" y="508"/>
                          <a:pt x="888" y="508"/>
                          <a:pt x="889" y="511"/>
                        </a:cubicBezTo>
                        <a:cubicBezTo>
                          <a:pt x="889" y="512"/>
                          <a:pt x="891" y="512"/>
                          <a:pt x="892" y="512"/>
                        </a:cubicBezTo>
                        <a:cubicBezTo>
                          <a:pt x="895" y="513"/>
                          <a:pt x="899" y="514"/>
                          <a:pt x="899" y="517"/>
                        </a:cubicBezTo>
                        <a:cubicBezTo>
                          <a:pt x="899" y="517"/>
                          <a:pt x="900" y="518"/>
                          <a:pt x="901" y="518"/>
                        </a:cubicBezTo>
                        <a:cubicBezTo>
                          <a:pt x="902" y="519"/>
                          <a:pt x="904" y="520"/>
                          <a:pt x="905" y="522"/>
                        </a:cubicBezTo>
                        <a:cubicBezTo>
                          <a:pt x="905" y="522"/>
                          <a:pt x="907" y="522"/>
                          <a:pt x="908" y="523"/>
                        </a:cubicBezTo>
                        <a:cubicBezTo>
                          <a:pt x="909" y="523"/>
                          <a:pt x="910" y="523"/>
                          <a:pt x="911" y="523"/>
                        </a:cubicBezTo>
                        <a:cubicBezTo>
                          <a:pt x="914" y="523"/>
                          <a:pt x="916" y="523"/>
                          <a:pt x="917" y="523"/>
                        </a:cubicBezTo>
                        <a:cubicBezTo>
                          <a:pt x="918" y="524"/>
                          <a:pt x="918" y="524"/>
                          <a:pt x="918" y="524"/>
                        </a:cubicBezTo>
                        <a:cubicBezTo>
                          <a:pt x="919" y="524"/>
                          <a:pt x="921" y="525"/>
                          <a:pt x="925" y="525"/>
                        </a:cubicBezTo>
                        <a:cubicBezTo>
                          <a:pt x="928" y="525"/>
                          <a:pt x="930" y="524"/>
                          <a:pt x="931" y="524"/>
                        </a:cubicBezTo>
                        <a:cubicBezTo>
                          <a:pt x="931" y="523"/>
                          <a:pt x="934" y="523"/>
                          <a:pt x="938" y="522"/>
                        </a:cubicBezTo>
                        <a:cubicBezTo>
                          <a:pt x="941" y="522"/>
                          <a:pt x="945" y="521"/>
                          <a:pt x="946" y="520"/>
                        </a:cubicBezTo>
                        <a:cubicBezTo>
                          <a:pt x="947" y="519"/>
                          <a:pt x="949" y="519"/>
                          <a:pt x="951" y="519"/>
                        </a:cubicBezTo>
                        <a:cubicBezTo>
                          <a:pt x="952" y="519"/>
                          <a:pt x="953" y="518"/>
                          <a:pt x="954" y="518"/>
                        </a:cubicBezTo>
                        <a:cubicBezTo>
                          <a:pt x="954" y="516"/>
                          <a:pt x="957" y="514"/>
                          <a:pt x="960" y="513"/>
                        </a:cubicBezTo>
                        <a:cubicBezTo>
                          <a:pt x="961" y="512"/>
                          <a:pt x="963" y="512"/>
                          <a:pt x="964" y="511"/>
                        </a:cubicBezTo>
                        <a:cubicBezTo>
                          <a:pt x="964" y="511"/>
                          <a:pt x="965" y="510"/>
                          <a:pt x="965" y="510"/>
                        </a:cubicBezTo>
                        <a:cubicBezTo>
                          <a:pt x="968" y="509"/>
                          <a:pt x="970" y="509"/>
                          <a:pt x="971" y="509"/>
                        </a:cubicBezTo>
                        <a:cubicBezTo>
                          <a:pt x="971" y="509"/>
                          <a:pt x="971" y="509"/>
                          <a:pt x="971" y="509"/>
                        </a:cubicBezTo>
                        <a:cubicBezTo>
                          <a:pt x="971" y="509"/>
                          <a:pt x="971" y="509"/>
                          <a:pt x="971" y="509"/>
                        </a:cubicBezTo>
                        <a:cubicBezTo>
                          <a:pt x="973" y="509"/>
                          <a:pt x="975" y="509"/>
                          <a:pt x="977" y="510"/>
                        </a:cubicBezTo>
                        <a:cubicBezTo>
                          <a:pt x="979" y="510"/>
                          <a:pt x="980" y="511"/>
                          <a:pt x="981" y="513"/>
                        </a:cubicBezTo>
                        <a:cubicBezTo>
                          <a:pt x="981" y="513"/>
                          <a:pt x="983" y="514"/>
                          <a:pt x="985" y="514"/>
                        </a:cubicBezTo>
                        <a:cubicBezTo>
                          <a:pt x="986" y="514"/>
                          <a:pt x="987" y="514"/>
                          <a:pt x="988" y="513"/>
                        </a:cubicBezTo>
                        <a:cubicBezTo>
                          <a:pt x="988" y="513"/>
                          <a:pt x="989" y="513"/>
                          <a:pt x="990" y="513"/>
                        </a:cubicBezTo>
                        <a:cubicBezTo>
                          <a:pt x="990" y="513"/>
                          <a:pt x="990" y="513"/>
                          <a:pt x="990" y="513"/>
                        </a:cubicBezTo>
                        <a:cubicBezTo>
                          <a:pt x="990" y="513"/>
                          <a:pt x="990" y="513"/>
                          <a:pt x="991" y="513"/>
                        </a:cubicBezTo>
                        <a:cubicBezTo>
                          <a:pt x="992" y="513"/>
                          <a:pt x="994" y="513"/>
                          <a:pt x="996" y="514"/>
                        </a:cubicBezTo>
                        <a:cubicBezTo>
                          <a:pt x="996" y="513"/>
                          <a:pt x="996" y="513"/>
                          <a:pt x="996" y="513"/>
                        </a:cubicBezTo>
                        <a:cubicBezTo>
                          <a:pt x="996" y="514"/>
                          <a:pt x="996" y="514"/>
                          <a:pt x="996" y="514"/>
                        </a:cubicBezTo>
                        <a:cubicBezTo>
                          <a:pt x="997" y="514"/>
                          <a:pt x="998" y="514"/>
                          <a:pt x="998" y="514"/>
                        </a:cubicBezTo>
                        <a:cubicBezTo>
                          <a:pt x="999" y="515"/>
                          <a:pt x="999" y="515"/>
                          <a:pt x="999" y="515"/>
                        </a:cubicBezTo>
                        <a:cubicBezTo>
                          <a:pt x="999" y="515"/>
                          <a:pt x="999" y="515"/>
                          <a:pt x="999" y="515"/>
                        </a:cubicBezTo>
                        <a:cubicBezTo>
                          <a:pt x="999" y="515"/>
                          <a:pt x="999" y="515"/>
                          <a:pt x="999" y="515"/>
                        </a:cubicBezTo>
                        <a:cubicBezTo>
                          <a:pt x="1000" y="516"/>
                          <a:pt x="1000" y="516"/>
                          <a:pt x="1000" y="516"/>
                        </a:cubicBezTo>
                        <a:cubicBezTo>
                          <a:pt x="1000" y="516"/>
                          <a:pt x="1000" y="516"/>
                          <a:pt x="1000" y="516"/>
                        </a:cubicBezTo>
                        <a:cubicBezTo>
                          <a:pt x="1001" y="516"/>
                          <a:pt x="1001" y="517"/>
                          <a:pt x="1001" y="517"/>
                        </a:cubicBezTo>
                        <a:cubicBezTo>
                          <a:pt x="1001" y="517"/>
                          <a:pt x="1001" y="517"/>
                          <a:pt x="1001" y="517"/>
                        </a:cubicBezTo>
                        <a:cubicBezTo>
                          <a:pt x="1001" y="517"/>
                          <a:pt x="1001" y="517"/>
                          <a:pt x="1001" y="517"/>
                        </a:cubicBezTo>
                        <a:cubicBezTo>
                          <a:pt x="1001" y="518"/>
                          <a:pt x="1002" y="518"/>
                          <a:pt x="1002" y="518"/>
                        </a:cubicBezTo>
                        <a:cubicBezTo>
                          <a:pt x="1002" y="518"/>
                          <a:pt x="1002" y="518"/>
                          <a:pt x="1002" y="518"/>
                        </a:cubicBezTo>
                        <a:cubicBezTo>
                          <a:pt x="1002" y="518"/>
                          <a:pt x="1002" y="518"/>
                          <a:pt x="1003" y="518"/>
                        </a:cubicBezTo>
                        <a:cubicBezTo>
                          <a:pt x="1003" y="518"/>
                          <a:pt x="1003" y="518"/>
                          <a:pt x="1003" y="518"/>
                        </a:cubicBezTo>
                        <a:cubicBezTo>
                          <a:pt x="1003" y="518"/>
                          <a:pt x="1003" y="518"/>
                          <a:pt x="1003" y="518"/>
                        </a:cubicBezTo>
                        <a:cubicBezTo>
                          <a:pt x="1004" y="518"/>
                          <a:pt x="1004" y="518"/>
                          <a:pt x="1004" y="518"/>
                        </a:cubicBezTo>
                        <a:cubicBezTo>
                          <a:pt x="1004" y="518"/>
                          <a:pt x="1004" y="518"/>
                          <a:pt x="1004" y="518"/>
                        </a:cubicBezTo>
                        <a:cubicBezTo>
                          <a:pt x="1004" y="519"/>
                          <a:pt x="1005" y="519"/>
                          <a:pt x="1005" y="519"/>
                        </a:cubicBezTo>
                        <a:cubicBezTo>
                          <a:pt x="1005" y="519"/>
                          <a:pt x="1005" y="519"/>
                          <a:pt x="1005" y="519"/>
                        </a:cubicBezTo>
                        <a:cubicBezTo>
                          <a:pt x="1006" y="519"/>
                          <a:pt x="1007" y="519"/>
                          <a:pt x="1009" y="519"/>
                        </a:cubicBezTo>
                        <a:cubicBezTo>
                          <a:pt x="1009" y="519"/>
                          <a:pt x="1009" y="519"/>
                          <a:pt x="1009" y="519"/>
                        </a:cubicBezTo>
                        <a:cubicBezTo>
                          <a:pt x="1010" y="519"/>
                          <a:pt x="1012" y="518"/>
                          <a:pt x="1013" y="517"/>
                        </a:cubicBezTo>
                        <a:cubicBezTo>
                          <a:pt x="1017" y="515"/>
                          <a:pt x="1019" y="514"/>
                          <a:pt x="1020" y="513"/>
                        </a:cubicBezTo>
                        <a:cubicBezTo>
                          <a:pt x="1022" y="513"/>
                          <a:pt x="1023" y="512"/>
                          <a:pt x="1024" y="511"/>
                        </a:cubicBezTo>
                        <a:cubicBezTo>
                          <a:pt x="1024" y="511"/>
                          <a:pt x="1024" y="511"/>
                          <a:pt x="1024" y="511"/>
                        </a:cubicBezTo>
                        <a:cubicBezTo>
                          <a:pt x="1024" y="510"/>
                          <a:pt x="1024" y="510"/>
                          <a:pt x="1024" y="509"/>
                        </a:cubicBezTo>
                        <a:cubicBezTo>
                          <a:pt x="1024" y="507"/>
                          <a:pt x="1025" y="505"/>
                          <a:pt x="1027" y="502"/>
                        </a:cubicBezTo>
                        <a:cubicBezTo>
                          <a:pt x="1028" y="501"/>
                          <a:pt x="1028" y="500"/>
                          <a:pt x="1029" y="499"/>
                        </a:cubicBezTo>
                        <a:cubicBezTo>
                          <a:pt x="1029" y="499"/>
                          <a:pt x="1029" y="498"/>
                          <a:pt x="1029" y="498"/>
                        </a:cubicBezTo>
                        <a:cubicBezTo>
                          <a:pt x="1030" y="495"/>
                          <a:pt x="1035" y="487"/>
                          <a:pt x="1037" y="486"/>
                        </a:cubicBezTo>
                        <a:cubicBezTo>
                          <a:pt x="1039" y="486"/>
                          <a:pt x="1041" y="483"/>
                          <a:pt x="1041" y="482"/>
                        </a:cubicBezTo>
                        <a:cubicBezTo>
                          <a:pt x="1041" y="482"/>
                          <a:pt x="1041" y="481"/>
                          <a:pt x="1041" y="481"/>
                        </a:cubicBezTo>
                        <a:cubicBezTo>
                          <a:pt x="1041" y="481"/>
                          <a:pt x="1041" y="481"/>
                          <a:pt x="1041" y="480"/>
                        </a:cubicBezTo>
                        <a:cubicBezTo>
                          <a:pt x="1041" y="480"/>
                          <a:pt x="1041" y="480"/>
                          <a:pt x="1041" y="480"/>
                        </a:cubicBezTo>
                        <a:cubicBezTo>
                          <a:pt x="1040" y="479"/>
                          <a:pt x="1040" y="479"/>
                          <a:pt x="1040" y="479"/>
                        </a:cubicBezTo>
                        <a:cubicBezTo>
                          <a:pt x="1040" y="479"/>
                          <a:pt x="1040" y="479"/>
                          <a:pt x="1040" y="478"/>
                        </a:cubicBezTo>
                        <a:cubicBezTo>
                          <a:pt x="1040" y="478"/>
                          <a:pt x="1040" y="478"/>
                          <a:pt x="1040" y="478"/>
                        </a:cubicBezTo>
                        <a:cubicBezTo>
                          <a:pt x="1040" y="478"/>
                          <a:pt x="1040" y="478"/>
                          <a:pt x="1040" y="478"/>
                        </a:cubicBezTo>
                        <a:cubicBezTo>
                          <a:pt x="1040" y="478"/>
                          <a:pt x="1040" y="477"/>
                          <a:pt x="1040" y="477"/>
                        </a:cubicBezTo>
                        <a:cubicBezTo>
                          <a:pt x="1040" y="477"/>
                          <a:pt x="1040" y="477"/>
                          <a:pt x="1040" y="477"/>
                        </a:cubicBezTo>
                        <a:cubicBezTo>
                          <a:pt x="1040" y="477"/>
                          <a:pt x="1040" y="477"/>
                          <a:pt x="1040" y="477"/>
                        </a:cubicBezTo>
                        <a:cubicBezTo>
                          <a:pt x="1040" y="477"/>
                          <a:pt x="1040" y="477"/>
                          <a:pt x="1039" y="476"/>
                        </a:cubicBezTo>
                        <a:cubicBezTo>
                          <a:pt x="1039" y="476"/>
                          <a:pt x="1039" y="476"/>
                          <a:pt x="1039" y="476"/>
                        </a:cubicBezTo>
                        <a:cubicBezTo>
                          <a:pt x="1039" y="476"/>
                          <a:pt x="1039" y="476"/>
                          <a:pt x="1039" y="476"/>
                        </a:cubicBezTo>
                        <a:cubicBezTo>
                          <a:pt x="1039" y="476"/>
                          <a:pt x="1039" y="476"/>
                          <a:pt x="1039" y="476"/>
                        </a:cubicBezTo>
                        <a:cubicBezTo>
                          <a:pt x="1038" y="476"/>
                          <a:pt x="1036" y="476"/>
                          <a:pt x="1035" y="474"/>
                        </a:cubicBezTo>
                        <a:cubicBezTo>
                          <a:pt x="1034" y="473"/>
                          <a:pt x="1035" y="470"/>
                          <a:pt x="1037" y="467"/>
                        </a:cubicBezTo>
                        <a:cubicBezTo>
                          <a:pt x="1040" y="463"/>
                          <a:pt x="1044" y="461"/>
                          <a:pt x="1050" y="461"/>
                        </a:cubicBezTo>
                        <a:cubicBezTo>
                          <a:pt x="1051" y="461"/>
                          <a:pt x="1052" y="461"/>
                          <a:pt x="1053" y="462"/>
                        </a:cubicBezTo>
                        <a:cubicBezTo>
                          <a:pt x="1053" y="462"/>
                          <a:pt x="1053" y="462"/>
                          <a:pt x="1053" y="462"/>
                        </a:cubicBezTo>
                        <a:cubicBezTo>
                          <a:pt x="1053" y="462"/>
                          <a:pt x="1054" y="461"/>
                          <a:pt x="1055" y="461"/>
                        </a:cubicBezTo>
                        <a:cubicBezTo>
                          <a:pt x="1059" y="461"/>
                          <a:pt x="1067" y="459"/>
                          <a:pt x="1070" y="460"/>
                        </a:cubicBezTo>
                        <a:cubicBezTo>
                          <a:pt x="1072" y="461"/>
                          <a:pt x="1073" y="461"/>
                          <a:pt x="1074" y="461"/>
                        </a:cubicBezTo>
                        <a:cubicBezTo>
                          <a:pt x="1076" y="461"/>
                          <a:pt x="1076" y="461"/>
                          <a:pt x="1076" y="461"/>
                        </a:cubicBezTo>
                        <a:cubicBezTo>
                          <a:pt x="1078" y="461"/>
                          <a:pt x="1080" y="461"/>
                          <a:pt x="1083" y="462"/>
                        </a:cubicBezTo>
                        <a:cubicBezTo>
                          <a:pt x="1085" y="464"/>
                          <a:pt x="1088" y="464"/>
                          <a:pt x="1091" y="464"/>
                        </a:cubicBezTo>
                        <a:cubicBezTo>
                          <a:pt x="1094" y="465"/>
                          <a:pt x="1096" y="465"/>
                          <a:pt x="1098" y="467"/>
                        </a:cubicBezTo>
                        <a:cubicBezTo>
                          <a:pt x="1098" y="468"/>
                          <a:pt x="1099" y="468"/>
                          <a:pt x="1100" y="469"/>
                        </a:cubicBezTo>
                        <a:cubicBezTo>
                          <a:pt x="1103" y="471"/>
                          <a:pt x="1106" y="473"/>
                          <a:pt x="1105" y="477"/>
                        </a:cubicBezTo>
                        <a:cubicBezTo>
                          <a:pt x="1105" y="477"/>
                          <a:pt x="1105" y="478"/>
                          <a:pt x="1105" y="478"/>
                        </a:cubicBezTo>
                        <a:cubicBezTo>
                          <a:pt x="1105" y="478"/>
                          <a:pt x="1106" y="478"/>
                          <a:pt x="1106" y="478"/>
                        </a:cubicBezTo>
                        <a:cubicBezTo>
                          <a:pt x="1107" y="479"/>
                          <a:pt x="1110" y="481"/>
                          <a:pt x="1111" y="487"/>
                        </a:cubicBezTo>
                        <a:cubicBezTo>
                          <a:pt x="1112" y="491"/>
                          <a:pt x="1113" y="493"/>
                          <a:pt x="1115" y="495"/>
                        </a:cubicBezTo>
                        <a:cubicBezTo>
                          <a:pt x="1116" y="496"/>
                          <a:pt x="1117" y="498"/>
                          <a:pt x="1117" y="500"/>
                        </a:cubicBezTo>
                        <a:cubicBezTo>
                          <a:pt x="1118" y="501"/>
                          <a:pt x="1119" y="504"/>
                          <a:pt x="1120" y="506"/>
                        </a:cubicBezTo>
                        <a:cubicBezTo>
                          <a:pt x="1122" y="510"/>
                          <a:pt x="1124" y="512"/>
                          <a:pt x="1123" y="514"/>
                        </a:cubicBezTo>
                        <a:cubicBezTo>
                          <a:pt x="1123" y="515"/>
                          <a:pt x="1122" y="517"/>
                          <a:pt x="1123" y="517"/>
                        </a:cubicBezTo>
                        <a:cubicBezTo>
                          <a:pt x="1123" y="518"/>
                          <a:pt x="1124" y="518"/>
                          <a:pt x="1126" y="518"/>
                        </a:cubicBezTo>
                        <a:cubicBezTo>
                          <a:pt x="1129" y="518"/>
                          <a:pt x="1132" y="520"/>
                          <a:pt x="1134" y="521"/>
                        </a:cubicBezTo>
                        <a:cubicBezTo>
                          <a:pt x="1135" y="522"/>
                          <a:pt x="1136" y="522"/>
                          <a:pt x="1136" y="522"/>
                        </a:cubicBezTo>
                        <a:cubicBezTo>
                          <a:pt x="1136" y="522"/>
                          <a:pt x="1137" y="522"/>
                          <a:pt x="1137" y="522"/>
                        </a:cubicBezTo>
                        <a:cubicBezTo>
                          <a:pt x="1137" y="522"/>
                          <a:pt x="1137" y="522"/>
                          <a:pt x="1137" y="522"/>
                        </a:cubicBezTo>
                        <a:cubicBezTo>
                          <a:pt x="1137" y="522"/>
                          <a:pt x="1137" y="522"/>
                          <a:pt x="1137" y="522"/>
                        </a:cubicBezTo>
                        <a:cubicBezTo>
                          <a:pt x="1139" y="522"/>
                          <a:pt x="1143" y="524"/>
                          <a:pt x="1146" y="526"/>
                        </a:cubicBezTo>
                        <a:cubicBezTo>
                          <a:pt x="1147" y="526"/>
                          <a:pt x="1148" y="527"/>
                          <a:pt x="1149" y="528"/>
                        </a:cubicBezTo>
                        <a:cubicBezTo>
                          <a:pt x="1150" y="529"/>
                          <a:pt x="1152" y="529"/>
                          <a:pt x="1153" y="530"/>
                        </a:cubicBezTo>
                        <a:cubicBezTo>
                          <a:pt x="1154" y="530"/>
                          <a:pt x="1155" y="530"/>
                          <a:pt x="1155" y="531"/>
                        </a:cubicBezTo>
                        <a:cubicBezTo>
                          <a:pt x="1157" y="531"/>
                          <a:pt x="1158" y="532"/>
                          <a:pt x="1158" y="535"/>
                        </a:cubicBezTo>
                        <a:cubicBezTo>
                          <a:pt x="1158" y="535"/>
                          <a:pt x="1158" y="536"/>
                          <a:pt x="1158" y="537"/>
                        </a:cubicBezTo>
                        <a:cubicBezTo>
                          <a:pt x="1158" y="538"/>
                          <a:pt x="1159" y="538"/>
                          <a:pt x="1159" y="539"/>
                        </a:cubicBezTo>
                        <a:cubicBezTo>
                          <a:pt x="1159" y="540"/>
                          <a:pt x="1160" y="542"/>
                          <a:pt x="1160" y="543"/>
                        </a:cubicBezTo>
                        <a:cubicBezTo>
                          <a:pt x="1160" y="544"/>
                          <a:pt x="1160" y="544"/>
                          <a:pt x="1160" y="544"/>
                        </a:cubicBezTo>
                        <a:cubicBezTo>
                          <a:pt x="1160" y="545"/>
                          <a:pt x="1163" y="547"/>
                          <a:pt x="1167" y="547"/>
                        </a:cubicBezTo>
                        <a:cubicBezTo>
                          <a:pt x="1168" y="547"/>
                          <a:pt x="1168" y="547"/>
                          <a:pt x="1169" y="547"/>
                        </a:cubicBezTo>
                        <a:cubicBezTo>
                          <a:pt x="1170" y="546"/>
                          <a:pt x="1172" y="546"/>
                          <a:pt x="1173" y="547"/>
                        </a:cubicBezTo>
                        <a:cubicBezTo>
                          <a:pt x="1174" y="547"/>
                          <a:pt x="1175" y="547"/>
                          <a:pt x="1175" y="547"/>
                        </a:cubicBezTo>
                        <a:cubicBezTo>
                          <a:pt x="1176" y="547"/>
                          <a:pt x="1177" y="546"/>
                          <a:pt x="1177" y="545"/>
                        </a:cubicBezTo>
                        <a:cubicBezTo>
                          <a:pt x="1179" y="542"/>
                          <a:pt x="1183" y="541"/>
                          <a:pt x="1186" y="541"/>
                        </a:cubicBezTo>
                        <a:cubicBezTo>
                          <a:pt x="1187" y="541"/>
                          <a:pt x="1188" y="541"/>
                          <a:pt x="1189" y="541"/>
                        </a:cubicBezTo>
                        <a:cubicBezTo>
                          <a:pt x="1190" y="540"/>
                          <a:pt x="1193" y="539"/>
                          <a:pt x="1195" y="539"/>
                        </a:cubicBezTo>
                        <a:cubicBezTo>
                          <a:pt x="1197" y="539"/>
                          <a:pt x="1199" y="539"/>
                          <a:pt x="1200" y="540"/>
                        </a:cubicBezTo>
                        <a:cubicBezTo>
                          <a:pt x="1201" y="541"/>
                          <a:pt x="1201" y="543"/>
                          <a:pt x="1201" y="545"/>
                        </a:cubicBezTo>
                        <a:cubicBezTo>
                          <a:pt x="1201" y="547"/>
                          <a:pt x="1202" y="548"/>
                          <a:pt x="1202" y="550"/>
                        </a:cubicBezTo>
                        <a:cubicBezTo>
                          <a:pt x="1203" y="551"/>
                          <a:pt x="1204" y="554"/>
                          <a:pt x="1200" y="556"/>
                        </a:cubicBezTo>
                        <a:cubicBezTo>
                          <a:pt x="1198" y="557"/>
                          <a:pt x="1197" y="564"/>
                          <a:pt x="1196" y="567"/>
                        </a:cubicBezTo>
                        <a:cubicBezTo>
                          <a:pt x="1196" y="568"/>
                          <a:pt x="1195" y="568"/>
                          <a:pt x="1195" y="569"/>
                        </a:cubicBezTo>
                        <a:cubicBezTo>
                          <a:pt x="1195" y="571"/>
                          <a:pt x="1193" y="573"/>
                          <a:pt x="1191" y="574"/>
                        </a:cubicBezTo>
                        <a:cubicBezTo>
                          <a:pt x="1190" y="575"/>
                          <a:pt x="1189" y="576"/>
                          <a:pt x="1189" y="577"/>
                        </a:cubicBezTo>
                        <a:cubicBezTo>
                          <a:pt x="1188" y="580"/>
                          <a:pt x="1186" y="582"/>
                          <a:pt x="1185" y="583"/>
                        </a:cubicBezTo>
                        <a:cubicBezTo>
                          <a:pt x="1184" y="583"/>
                          <a:pt x="1183" y="584"/>
                          <a:pt x="1183" y="584"/>
                        </a:cubicBezTo>
                        <a:cubicBezTo>
                          <a:pt x="1183" y="585"/>
                          <a:pt x="1183" y="585"/>
                          <a:pt x="1183" y="585"/>
                        </a:cubicBezTo>
                        <a:cubicBezTo>
                          <a:pt x="1183" y="585"/>
                          <a:pt x="1183" y="585"/>
                          <a:pt x="1183" y="585"/>
                        </a:cubicBezTo>
                        <a:cubicBezTo>
                          <a:pt x="1183" y="586"/>
                          <a:pt x="1183" y="586"/>
                          <a:pt x="1183" y="586"/>
                        </a:cubicBezTo>
                        <a:cubicBezTo>
                          <a:pt x="1183" y="586"/>
                          <a:pt x="1183" y="586"/>
                          <a:pt x="1183" y="586"/>
                        </a:cubicBezTo>
                        <a:cubicBezTo>
                          <a:pt x="1183" y="587"/>
                          <a:pt x="1182" y="587"/>
                          <a:pt x="1181" y="588"/>
                        </a:cubicBezTo>
                        <a:cubicBezTo>
                          <a:pt x="1181" y="588"/>
                          <a:pt x="1181" y="588"/>
                          <a:pt x="1181" y="588"/>
                        </a:cubicBezTo>
                        <a:cubicBezTo>
                          <a:pt x="1181" y="588"/>
                          <a:pt x="1181" y="588"/>
                          <a:pt x="1181" y="588"/>
                        </a:cubicBezTo>
                        <a:cubicBezTo>
                          <a:pt x="1181" y="588"/>
                          <a:pt x="1181" y="588"/>
                          <a:pt x="1180" y="588"/>
                        </a:cubicBezTo>
                        <a:cubicBezTo>
                          <a:pt x="1180" y="588"/>
                          <a:pt x="1180" y="588"/>
                          <a:pt x="1180" y="588"/>
                        </a:cubicBezTo>
                        <a:cubicBezTo>
                          <a:pt x="1179" y="588"/>
                          <a:pt x="1179" y="588"/>
                          <a:pt x="1178" y="588"/>
                        </a:cubicBezTo>
                        <a:cubicBezTo>
                          <a:pt x="1175" y="588"/>
                          <a:pt x="1172" y="587"/>
                          <a:pt x="1170" y="586"/>
                        </a:cubicBezTo>
                        <a:cubicBezTo>
                          <a:pt x="1169" y="586"/>
                          <a:pt x="1168" y="587"/>
                          <a:pt x="1167" y="588"/>
                        </a:cubicBezTo>
                        <a:cubicBezTo>
                          <a:pt x="1165" y="589"/>
                          <a:pt x="1164" y="591"/>
                          <a:pt x="1162" y="591"/>
                        </a:cubicBezTo>
                        <a:cubicBezTo>
                          <a:pt x="1162" y="591"/>
                          <a:pt x="1162" y="594"/>
                          <a:pt x="1162" y="596"/>
                        </a:cubicBezTo>
                        <a:cubicBezTo>
                          <a:pt x="1163" y="597"/>
                          <a:pt x="1163" y="599"/>
                          <a:pt x="1162" y="600"/>
                        </a:cubicBezTo>
                        <a:cubicBezTo>
                          <a:pt x="1162" y="602"/>
                          <a:pt x="1162" y="603"/>
                          <a:pt x="1163" y="605"/>
                        </a:cubicBezTo>
                        <a:cubicBezTo>
                          <a:pt x="1164" y="607"/>
                          <a:pt x="1164" y="609"/>
                          <a:pt x="1164" y="612"/>
                        </a:cubicBezTo>
                        <a:cubicBezTo>
                          <a:pt x="1164" y="612"/>
                          <a:pt x="1164" y="613"/>
                          <a:pt x="1164" y="613"/>
                        </a:cubicBezTo>
                        <a:cubicBezTo>
                          <a:pt x="1169" y="610"/>
                          <a:pt x="1171" y="610"/>
                          <a:pt x="1171" y="610"/>
                        </a:cubicBezTo>
                        <a:cubicBezTo>
                          <a:pt x="1174" y="610"/>
                          <a:pt x="1176" y="612"/>
                          <a:pt x="1179" y="614"/>
                        </a:cubicBezTo>
                        <a:cubicBezTo>
                          <a:pt x="1181" y="615"/>
                          <a:pt x="1183" y="617"/>
                          <a:pt x="1184" y="617"/>
                        </a:cubicBezTo>
                        <a:cubicBezTo>
                          <a:pt x="1188" y="617"/>
                          <a:pt x="1206" y="605"/>
                          <a:pt x="1208" y="602"/>
                        </a:cubicBezTo>
                        <a:cubicBezTo>
                          <a:pt x="1209" y="600"/>
                          <a:pt x="1212" y="596"/>
                          <a:pt x="1222" y="586"/>
                        </a:cubicBezTo>
                        <a:cubicBezTo>
                          <a:pt x="1224" y="584"/>
                          <a:pt x="1226" y="582"/>
                          <a:pt x="1227" y="581"/>
                        </a:cubicBezTo>
                        <a:cubicBezTo>
                          <a:pt x="1232" y="576"/>
                          <a:pt x="1240" y="567"/>
                          <a:pt x="1243" y="559"/>
                        </a:cubicBezTo>
                        <a:cubicBezTo>
                          <a:pt x="1244" y="556"/>
                          <a:pt x="1248" y="552"/>
                          <a:pt x="1251" y="549"/>
                        </a:cubicBezTo>
                        <a:cubicBezTo>
                          <a:pt x="1253" y="546"/>
                          <a:pt x="1255" y="544"/>
                          <a:pt x="1255" y="543"/>
                        </a:cubicBezTo>
                        <a:cubicBezTo>
                          <a:pt x="1256" y="542"/>
                          <a:pt x="1257" y="541"/>
                          <a:pt x="1257" y="540"/>
                        </a:cubicBezTo>
                        <a:cubicBezTo>
                          <a:pt x="1259" y="539"/>
                          <a:pt x="1260" y="537"/>
                          <a:pt x="1262" y="532"/>
                        </a:cubicBezTo>
                        <a:cubicBezTo>
                          <a:pt x="1264" y="527"/>
                          <a:pt x="1265" y="517"/>
                          <a:pt x="1266" y="511"/>
                        </a:cubicBezTo>
                        <a:cubicBezTo>
                          <a:pt x="1266" y="504"/>
                          <a:pt x="1267" y="503"/>
                          <a:pt x="1267" y="502"/>
                        </a:cubicBezTo>
                        <a:cubicBezTo>
                          <a:pt x="1268" y="501"/>
                          <a:pt x="1268" y="500"/>
                          <a:pt x="1268" y="500"/>
                        </a:cubicBezTo>
                        <a:cubicBezTo>
                          <a:pt x="1268" y="498"/>
                          <a:pt x="1268" y="496"/>
                          <a:pt x="1269" y="495"/>
                        </a:cubicBezTo>
                        <a:cubicBezTo>
                          <a:pt x="1270" y="494"/>
                          <a:pt x="1270" y="493"/>
                          <a:pt x="1270" y="493"/>
                        </a:cubicBezTo>
                        <a:cubicBezTo>
                          <a:pt x="1271" y="491"/>
                          <a:pt x="1271" y="489"/>
                          <a:pt x="1274" y="486"/>
                        </a:cubicBezTo>
                        <a:cubicBezTo>
                          <a:pt x="1276" y="484"/>
                          <a:pt x="1276" y="483"/>
                          <a:pt x="1275" y="481"/>
                        </a:cubicBezTo>
                        <a:cubicBezTo>
                          <a:pt x="1275" y="480"/>
                          <a:pt x="1275" y="478"/>
                          <a:pt x="1275" y="476"/>
                        </a:cubicBezTo>
                        <a:cubicBezTo>
                          <a:pt x="1275" y="475"/>
                          <a:pt x="1275" y="473"/>
                          <a:pt x="1275" y="473"/>
                        </a:cubicBezTo>
                        <a:cubicBezTo>
                          <a:pt x="1273" y="470"/>
                          <a:pt x="1274" y="468"/>
                          <a:pt x="1276" y="467"/>
                        </a:cubicBezTo>
                        <a:cubicBezTo>
                          <a:pt x="1275" y="467"/>
                          <a:pt x="1274" y="466"/>
                          <a:pt x="1273" y="465"/>
                        </a:cubicBezTo>
                        <a:cubicBezTo>
                          <a:pt x="1272" y="464"/>
                          <a:pt x="1272" y="464"/>
                          <a:pt x="1272" y="464"/>
                        </a:cubicBezTo>
                        <a:cubicBezTo>
                          <a:pt x="1269" y="463"/>
                          <a:pt x="1265" y="462"/>
                          <a:pt x="1265" y="458"/>
                        </a:cubicBezTo>
                        <a:cubicBezTo>
                          <a:pt x="1265" y="456"/>
                          <a:pt x="1261" y="453"/>
                          <a:pt x="1258" y="453"/>
                        </a:cubicBezTo>
                        <a:cubicBezTo>
                          <a:pt x="1258" y="453"/>
                          <a:pt x="1257" y="453"/>
                          <a:pt x="1257" y="453"/>
                        </a:cubicBezTo>
                        <a:cubicBezTo>
                          <a:pt x="1256" y="453"/>
                          <a:pt x="1254" y="453"/>
                          <a:pt x="1253" y="452"/>
                        </a:cubicBezTo>
                        <a:cubicBezTo>
                          <a:pt x="1252" y="452"/>
                          <a:pt x="1251" y="452"/>
                          <a:pt x="1250" y="452"/>
                        </a:cubicBezTo>
                        <a:cubicBezTo>
                          <a:pt x="1251" y="453"/>
                          <a:pt x="1250" y="454"/>
                          <a:pt x="1250" y="455"/>
                        </a:cubicBezTo>
                        <a:cubicBezTo>
                          <a:pt x="1249" y="457"/>
                          <a:pt x="1247" y="457"/>
                          <a:pt x="1246" y="457"/>
                        </a:cubicBezTo>
                        <a:cubicBezTo>
                          <a:pt x="1245" y="457"/>
                          <a:pt x="1244" y="458"/>
                          <a:pt x="1243" y="460"/>
                        </a:cubicBezTo>
                        <a:cubicBezTo>
                          <a:pt x="1243" y="460"/>
                          <a:pt x="1243" y="460"/>
                          <a:pt x="1243" y="460"/>
                        </a:cubicBezTo>
                        <a:cubicBezTo>
                          <a:pt x="1241" y="463"/>
                          <a:pt x="1238" y="464"/>
                          <a:pt x="1236" y="464"/>
                        </a:cubicBezTo>
                        <a:cubicBezTo>
                          <a:pt x="1233" y="464"/>
                          <a:pt x="1232" y="463"/>
                          <a:pt x="1232" y="462"/>
                        </a:cubicBezTo>
                        <a:cubicBezTo>
                          <a:pt x="1232" y="461"/>
                          <a:pt x="1232" y="460"/>
                          <a:pt x="1234" y="458"/>
                        </a:cubicBezTo>
                        <a:cubicBezTo>
                          <a:pt x="1234" y="458"/>
                          <a:pt x="1234" y="458"/>
                          <a:pt x="1234" y="458"/>
                        </a:cubicBezTo>
                        <a:cubicBezTo>
                          <a:pt x="1234" y="458"/>
                          <a:pt x="1234" y="457"/>
                          <a:pt x="1234" y="457"/>
                        </a:cubicBezTo>
                        <a:cubicBezTo>
                          <a:pt x="1233" y="457"/>
                          <a:pt x="1232" y="455"/>
                          <a:pt x="1232" y="454"/>
                        </a:cubicBezTo>
                        <a:cubicBezTo>
                          <a:pt x="1232" y="454"/>
                          <a:pt x="1232" y="454"/>
                          <a:pt x="1232" y="454"/>
                        </a:cubicBezTo>
                        <a:cubicBezTo>
                          <a:pt x="1231" y="456"/>
                          <a:pt x="1230" y="458"/>
                          <a:pt x="1227" y="459"/>
                        </a:cubicBezTo>
                        <a:cubicBezTo>
                          <a:pt x="1227" y="459"/>
                          <a:pt x="1227" y="459"/>
                          <a:pt x="1227" y="459"/>
                        </a:cubicBezTo>
                        <a:cubicBezTo>
                          <a:pt x="1226" y="459"/>
                          <a:pt x="1225" y="458"/>
                          <a:pt x="1224" y="457"/>
                        </a:cubicBezTo>
                        <a:cubicBezTo>
                          <a:pt x="1222" y="455"/>
                          <a:pt x="1223" y="449"/>
                          <a:pt x="1223" y="446"/>
                        </a:cubicBezTo>
                        <a:cubicBezTo>
                          <a:pt x="1223" y="446"/>
                          <a:pt x="1222" y="446"/>
                          <a:pt x="1221" y="446"/>
                        </a:cubicBezTo>
                        <a:cubicBezTo>
                          <a:pt x="1219" y="447"/>
                          <a:pt x="1216" y="447"/>
                          <a:pt x="1213" y="447"/>
                        </a:cubicBezTo>
                        <a:cubicBezTo>
                          <a:pt x="1208" y="446"/>
                          <a:pt x="1207" y="444"/>
                          <a:pt x="1206" y="443"/>
                        </a:cubicBezTo>
                        <a:cubicBezTo>
                          <a:pt x="1206" y="440"/>
                          <a:pt x="1208" y="437"/>
                          <a:pt x="1212" y="435"/>
                        </a:cubicBezTo>
                        <a:cubicBezTo>
                          <a:pt x="1215" y="433"/>
                          <a:pt x="1216" y="432"/>
                          <a:pt x="1217" y="431"/>
                        </a:cubicBezTo>
                        <a:cubicBezTo>
                          <a:pt x="1218" y="430"/>
                          <a:pt x="1218" y="428"/>
                          <a:pt x="1220" y="428"/>
                        </a:cubicBezTo>
                        <a:cubicBezTo>
                          <a:pt x="1222" y="427"/>
                          <a:pt x="1226" y="425"/>
                          <a:pt x="1229" y="422"/>
                        </a:cubicBezTo>
                        <a:cubicBezTo>
                          <a:pt x="1231" y="421"/>
                          <a:pt x="1233" y="420"/>
                          <a:pt x="1234" y="419"/>
                        </a:cubicBezTo>
                        <a:cubicBezTo>
                          <a:pt x="1238" y="417"/>
                          <a:pt x="1239" y="415"/>
                          <a:pt x="1240" y="412"/>
                        </a:cubicBezTo>
                        <a:cubicBezTo>
                          <a:pt x="1240" y="410"/>
                          <a:pt x="1243" y="408"/>
                          <a:pt x="1248" y="405"/>
                        </a:cubicBezTo>
                        <a:cubicBezTo>
                          <a:pt x="1250" y="403"/>
                          <a:pt x="1254" y="401"/>
                          <a:pt x="1256" y="399"/>
                        </a:cubicBezTo>
                        <a:cubicBezTo>
                          <a:pt x="1263" y="394"/>
                          <a:pt x="1267" y="390"/>
                          <a:pt x="1268" y="387"/>
                        </a:cubicBezTo>
                        <a:cubicBezTo>
                          <a:pt x="1269" y="385"/>
                          <a:pt x="1272" y="383"/>
                          <a:pt x="1276" y="381"/>
                        </a:cubicBezTo>
                        <a:cubicBezTo>
                          <a:pt x="1278" y="380"/>
                          <a:pt x="1280" y="378"/>
                          <a:pt x="1281" y="377"/>
                        </a:cubicBezTo>
                        <a:cubicBezTo>
                          <a:pt x="1281" y="373"/>
                          <a:pt x="1296" y="366"/>
                          <a:pt x="1303" y="364"/>
                        </a:cubicBezTo>
                        <a:cubicBezTo>
                          <a:pt x="1305" y="364"/>
                          <a:pt x="1308" y="364"/>
                          <a:pt x="1311" y="364"/>
                        </a:cubicBezTo>
                        <a:cubicBezTo>
                          <a:pt x="1318" y="364"/>
                          <a:pt x="1327" y="365"/>
                          <a:pt x="1330" y="368"/>
                        </a:cubicBezTo>
                        <a:cubicBezTo>
                          <a:pt x="1331" y="369"/>
                          <a:pt x="1331" y="369"/>
                          <a:pt x="1333" y="368"/>
                        </a:cubicBezTo>
                        <a:cubicBezTo>
                          <a:pt x="1334" y="366"/>
                          <a:pt x="1336" y="366"/>
                          <a:pt x="1337" y="366"/>
                        </a:cubicBezTo>
                        <a:cubicBezTo>
                          <a:pt x="1338" y="366"/>
                          <a:pt x="1340" y="366"/>
                          <a:pt x="1342" y="367"/>
                        </a:cubicBezTo>
                        <a:cubicBezTo>
                          <a:pt x="1345" y="367"/>
                          <a:pt x="1345" y="367"/>
                          <a:pt x="1345" y="367"/>
                        </a:cubicBezTo>
                        <a:cubicBezTo>
                          <a:pt x="1347" y="367"/>
                          <a:pt x="1349" y="367"/>
                          <a:pt x="1350" y="366"/>
                        </a:cubicBezTo>
                        <a:cubicBezTo>
                          <a:pt x="1352" y="366"/>
                          <a:pt x="1354" y="365"/>
                          <a:pt x="1356" y="366"/>
                        </a:cubicBezTo>
                        <a:cubicBezTo>
                          <a:pt x="1357" y="366"/>
                          <a:pt x="1359" y="366"/>
                          <a:pt x="1360" y="366"/>
                        </a:cubicBezTo>
                        <a:cubicBezTo>
                          <a:pt x="1361" y="366"/>
                          <a:pt x="1362" y="366"/>
                          <a:pt x="1363" y="364"/>
                        </a:cubicBezTo>
                        <a:cubicBezTo>
                          <a:pt x="1365" y="360"/>
                          <a:pt x="1370" y="360"/>
                          <a:pt x="1373" y="360"/>
                        </a:cubicBezTo>
                        <a:cubicBezTo>
                          <a:pt x="1376" y="360"/>
                          <a:pt x="1380" y="360"/>
                          <a:pt x="1382" y="361"/>
                        </a:cubicBezTo>
                        <a:cubicBezTo>
                          <a:pt x="1382" y="362"/>
                          <a:pt x="1382" y="362"/>
                          <a:pt x="1383" y="362"/>
                        </a:cubicBezTo>
                        <a:cubicBezTo>
                          <a:pt x="1385" y="364"/>
                          <a:pt x="1386" y="364"/>
                          <a:pt x="1388" y="363"/>
                        </a:cubicBezTo>
                        <a:cubicBezTo>
                          <a:pt x="1389" y="362"/>
                          <a:pt x="1390" y="362"/>
                          <a:pt x="1391" y="362"/>
                        </a:cubicBezTo>
                        <a:cubicBezTo>
                          <a:pt x="1393" y="362"/>
                          <a:pt x="1394" y="364"/>
                          <a:pt x="1395" y="365"/>
                        </a:cubicBezTo>
                        <a:cubicBezTo>
                          <a:pt x="1396" y="366"/>
                          <a:pt x="1396" y="367"/>
                          <a:pt x="1397" y="367"/>
                        </a:cubicBezTo>
                        <a:cubicBezTo>
                          <a:pt x="1400" y="367"/>
                          <a:pt x="1401" y="369"/>
                          <a:pt x="1401" y="370"/>
                        </a:cubicBezTo>
                        <a:cubicBezTo>
                          <a:pt x="1401" y="371"/>
                          <a:pt x="1400" y="372"/>
                          <a:pt x="1399" y="373"/>
                        </a:cubicBezTo>
                        <a:cubicBezTo>
                          <a:pt x="1400" y="373"/>
                          <a:pt x="1401" y="372"/>
                          <a:pt x="1402" y="372"/>
                        </a:cubicBezTo>
                        <a:cubicBezTo>
                          <a:pt x="1403" y="372"/>
                          <a:pt x="1403" y="372"/>
                          <a:pt x="1403" y="372"/>
                        </a:cubicBezTo>
                        <a:cubicBezTo>
                          <a:pt x="1404" y="373"/>
                          <a:pt x="1405" y="373"/>
                          <a:pt x="1406" y="373"/>
                        </a:cubicBezTo>
                        <a:cubicBezTo>
                          <a:pt x="1409" y="373"/>
                          <a:pt x="1411" y="372"/>
                          <a:pt x="1413" y="371"/>
                        </a:cubicBezTo>
                        <a:cubicBezTo>
                          <a:pt x="1416" y="369"/>
                          <a:pt x="1419" y="370"/>
                          <a:pt x="1420" y="371"/>
                        </a:cubicBezTo>
                        <a:cubicBezTo>
                          <a:pt x="1420" y="371"/>
                          <a:pt x="1421" y="371"/>
                          <a:pt x="1421" y="371"/>
                        </a:cubicBezTo>
                        <a:cubicBezTo>
                          <a:pt x="1423" y="369"/>
                          <a:pt x="1426" y="368"/>
                          <a:pt x="1428" y="368"/>
                        </a:cubicBezTo>
                        <a:cubicBezTo>
                          <a:pt x="1427" y="368"/>
                          <a:pt x="1425" y="367"/>
                          <a:pt x="1424" y="366"/>
                        </a:cubicBezTo>
                        <a:cubicBezTo>
                          <a:pt x="1423" y="363"/>
                          <a:pt x="1424" y="360"/>
                          <a:pt x="1427" y="355"/>
                        </a:cubicBezTo>
                        <a:cubicBezTo>
                          <a:pt x="1430" y="350"/>
                          <a:pt x="1435" y="347"/>
                          <a:pt x="1439" y="344"/>
                        </a:cubicBezTo>
                        <a:cubicBezTo>
                          <a:pt x="1441" y="343"/>
                          <a:pt x="1443" y="341"/>
                          <a:pt x="1444" y="340"/>
                        </a:cubicBezTo>
                        <a:cubicBezTo>
                          <a:pt x="1447" y="338"/>
                          <a:pt x="1449" y="337"/>
                          <a:pt x="1451" y="337"/>
                        </a:cubicBezTo>
                        <a:cubicBezTo>
                          <a:pt x="1451" y="337"/>
                          <a:pt x="1451" y="337"/>
                          <a:pt x="1452" y="337"/>
                        </a:cubicBezTo>
                        <a:cubicBezTo>
                          <a:pt x="1452" y="333"/>
                          <a:pt x="1454" y="325"/>
                          <a:pt x="1459" y="325"/>
                        </a:cubicBezTo>
                        <a:cubicBezTo>
                          <a:pt x="1460" y="325"/>
                          <a:pt x="1460" y="325"/>
                          <a:pt x="1460" y="325"/>
                        </a:cubicBezTo>
                        <a:cubicBezTo>
                          <a:pt x="1461" y="325"/>
                          <a:pt x="1462" y="325"/>
                          <a:pt x="1463" y="325"/>
                        </a:cubicBezTo>
                        <a:cubicBezTo>
                          <a:pt x="1465" y="325"/>
                          <a:pt x="1466" y="325"/>
                          <a:pt x="1468" y="325"/>
                        </a:cubicBezTo>
                        <a:cubicBezTo>
                          <a:pt x="1472" y="325"/>
                          <a:pt x="1475" y="324"/>
                          <a:pt x="1477" y="323"/>
                        </a:cubicBezTo>
                        <a:cubicBezTo>
                          <a:pt x="1479" y="322"/>
                          <a:pt x="1480" y="322"/>
                          <a:pt x="1481" y="322"/>
                        </a:cubicBezTo>
                        <a:cubicBezTo>
                          <a:pt x="1484" y="322"/>
                          <a:pt x="1485" y="324"/>
                          <a:pt x="1486" y="325"/>
                        </a:cubicBezTo>
                        <a:cubicBezTo>
                          <a:pt x="1486" y="326"/>
                          <a:pt x="1486" y="326"/>
                          <a:pt x="1486" y="326"/>
                        </a:cubicBezTo>
                        <a:cubicBezTo>
                          <a:pt x="1486" y="326"/>
                          <a:pt x="1487" y="325"/>
                          <a:pt x="1488" y="325"/>
                        </a:cubicBezTo>
                        <a:cubicBezTo>
                          <a:pt x="1489" y="324"/>
                          <a:pt x="1491" y="323"/>
                          <a:pt x="1493" y="323"/>
                        </a:cubicBezTo>
                        <a:cubicBezTo>
                          <a:pt x="1493" y="323"/>
                          <a:pt x="1494" y="323"/>
                          <a:pt x="1495" y="323"/>
                        </a:cubicBezTo>
                        <a:cubicBezTo>
                          <a:pt x="1496" y="324"/>
                          <a:pt x="1496" y="325"/>
                          <a:pt x="1496" y="325"/>
                        </a:cubicBezTo>
                        <a:cubicBezTo>
                          <a:pt x="1497" y="327"/>
                          <a:pt x="1495" y="329"/>
                          <a:pt x="1494" y="331"/>
                        </a:cubicBezTo>
                        <a:cubicBezTo>
                          <a:pt x="1492" y="332"/>
                          <a:pt x="1491" y="334"/>
                          <a:pt x="1490" y="336"/>
                        </a:cubicBezTo>
                        <a:cubicBezTo>
                          <a:pt x="1490" y="337"/>
                          <a:pt x="1490" y="337"/>
                          <a:pt x="1490" y="337"/>
                        </a:cubicBezTo>
                        <a:cubicBezTo>
                          <a:pt x="1490" y="337"/>
                          <a:pt x="1491" y="337"/>
                          <a:pt x="1492" y="337"/>
                        </a:cubicBezTo>
                        <a:cubicBezTo>
                          <a:pt x="1493" y="337"/>
                          <a:pt x="1494" y="337"/>
                          <a:pt x="1495" y="338"/>
                        </a:cubicBezTo>
                        <a:cubicBezTo>
                          <a:pt x="1497" y="339"/>
                          <a:pt x="1497" y="340"/>
                          <a:pt x="1497" y="340"/>
                        </a:cubicBezTo>
                        <a:cubicBezTo>
                          <a:pt x="1497" y="341"/>
                          <a:pt x="1497" y="342"/>
                          <a:pt x="1497" y="342"/>
                        </a:cubicBezTo>
                        <a:cubicBezTo>
                          <a:pt x="1499" y="341"/>
                          <a:pt x="1501" y="340"/>
                          <a:pt x="1504" y="337"/>
                        </a:cubicBezTo>
                        <a:cubicBezTo>
                          <a:pt x="1512" y="329"/>
                          <a:pt x="1518" y="328"/>
                          <a:pt x="1523" y="328"/>
                        </a:cubicBezTo>
                        <a:cubicBezTo>
                          <a:pt x="1523" y="328"/>
                          <a:pt x="1524" y="328"/>
                          <a:pt x="1524" y="328"/>
                        </a:cubicBezTo>
                        <a:cubicBezTo>
                          <a:pt x="1524" y="328"/>
                          <a:pt x="1524" y="328"/>
                          <a:pt x="1525" y="328"/>
                        </a:cubicBezTo>
                        <a:cubicBezTo>
                          <a:pt x="1525" y="327"/>
                          <a:pt x="1525" y="326"/>
                          <a:pt x="1525" y="325"/>
                        </a:cubicBezTo>
                        <a:cubicBezTo>
                          <a:pt x="1524" y="323"/>
                          <a:pt x="1524" y="321"/>
                          <a:pt x="1524" y="318"/>
                        </a:cubicBezTo>
                        <a:cubicBezTo>
                          <a:pt x="1525" y="312"/>
                          <a:pt x="1535" y="309"/>
                          <a:pt x="1541" y="309"/>
                        </a:cubicBezTo>
                        <a:cubicBezTo>
                          <a:pt x="1542" y="309"/>
                          <a:pt x="1545" y="309"/>
                          <a:pt x="1546" y="310"/>
                        </a:cubicBezTo>
                        <a:cubicBezTo>
                          <a:pt x="1550" y="311"/>
                          <a:pt x="1551" y="313"/>
                          <a:pt x="1551" y="315"/>
                        </a:cubicBezTo>
                        <a:cubicBezTo>
                          <a:pt x="1551" y="315"/>
                          <a:pt x="1550" y="317"/>
                          <a:pt x="1548" y="317"/>
                        </a:cubicBezTo>
                        <a:cubicBezTo>
                          <a:pt x="1547" y="317"/>
                          <a:pt x="1546" y="317"/>
                          <a:pt x="1545" y="316"/>
                        </a:cubicBezTo>
                        <a:cubicBezTo>
                          <a:pt x="1543" y="316"/>
                          <a:pt x="1542" y="316"/>
                          <a:pt x="1541" y="318"/>
                        </a:cubicBezTo>
                        <a:cubicBezTo>
                          <a:pt x="1540" y="319"/>
                          <a:pt x="1539" y="321"/>
                          <a:pt x="1539" y="323"/>
                        </a:cubicBezTo>
                        <a:cubicBezTo>
                          <a:pt x="1539" y="326"/>
                          <a:pt x="1538" y="328"/>
                          <a:pt x="1537" y="330"/>
                        </a:cubicBezTo>
                        <a:cubicBezTo>
                          <a:pt x="1537" y="330"/>
                          <a:pt x="1536" y="331"/>
                          <a:pt x="1536" y="331"/>
                        </a:cubicBezTo>
                        <a:cubicBezTo>
                          <a:pt x="1538" y="332"/>
                          <a:pt x="1538" y="333"/>
                          <a:pt x="1538" y="334"/>
                        </a:cubicBezTo>
                        <a:cubicBezTo>
                          <a:pt x="1537" y="335"/>
                          <a:pt x="1536" y="336"/>
                          <a:pt x="1535" y="337"/>
                        </a:cubicBezTo>
                        <a:cubicBezTo>
                          <a:pt x="1535" y="337"/>
                          <a:pt x="1534" y="338"/>
                          <a:pt x="1534" y="338"/>
                        </a:cubicBezTo>
                        <a:cubicBezTo>
                          <a:pt x="1534" y="338"/>
                          <a:pt x="1534" y="338"/>
                          <a:pt x="1534" y="338"/>
                        </a:cubicBezTo>
                        <a:cubicBezTo>
                          <a:pt x="1534" y="340"/>
                          <a:pt x="1533" y="343"/>
                          <a:pt x="1529" y="345"/>
                        </a:cubicBezTo>
                        <a:cubicBezTo>
                          <a:pt x="1528" y="345"/>
                          <a:pt x="1527" y="345"/>
                          <a:pt x="1526" y="345"/>
                        </a:cubicBezTo>
                        <a:cubicBezTo>
                          <a:pt x="1523" y="346"/>
                          <a:pt x="1516" y="347"/>
                          <a:pt x="1516" y="349"/>
                        </a:cubicBezTo>
                        <a:cubicBezTo>
                          <a:pt x="1515" y="353"/>
                          <a:pt x="1513" y="354"/>
                          <a:pt x="1511" y="356"/>
                        </a:cubicBezTo>
                        <a:cubicBezTo>
                          <a:pt x="1509" y="357"/>
                          <a:pt x="1507" y="358"/>
                          <a:pt x="1506" y="360"/>
                        </a:cubicBezTo>
                        <a:cubicBezTo>
                          <a:pt x="1505" y="363"/>
                          <a:pt x="1502" y="365"/>
                          <a:pt x="1498" y="368"/>
                        </a:cubicBezTo>
                        <a:cubicBezTo>
                          <a:pt x="1494" y="371"/>
                          <a:pt x="1489" y="374"/>
                          <a:pt x="1485" y="380"/>
                        </a:cubicBezTo>
                        <a:cubicBezTo>
                          <a:pt x="1480" y="387"/>
                          <a:pt x="1473" y="390"/>
                          <a:pt x="1469" y="391"/>
                        </a:cubicBezTo>
                        <a:cubicBezTo>
                          <a:pt x="1468" y="392"/>
                          <a:pt x="1467" y="392"/>
                          <a:pt x="1467" y="392"/>
                        </a:cubicBezTo>
                        <a:cubicBezTo>
                          <a:pt x="1466" y="395"/>
                          <a:pt x="1462" y="395"/>
                          <a:pt x="1457" y="395"/>
                        </a:cubicBezTo>
                        <a:cubicBezTo>
                          <a:pt x="1457" y="395"/>
                          <a:pt x="1456" y="395"/>
                          <a:pt x="1456" y="395"/>
                        </a:cubicBezTo>
                        <a:cubicBezTo>
                          <a:pt x="1456" y="396"/>
                          <a:pt x="1456" y="396"/>
                          <a:pt x="1456" y="396"/>
                        </a:cubicBezTo>
                        <a:cubicBezTo>
                          <a:pt x="1456" y="399"/>
                          <a:pt x="1457" y="404"/>
                          <a:pt x="1452" y="408"/>
                        </a:cubicBezTo>
                        <a:cubicBezTo>
                          <a:pt x="1446" y="415"/>
                          <a:pt x="1442" y="424"/>
                          <a:pt x="1442" y="433"/>
                        </a:cubicBezTo>
                        <a:cubicBezTo>
                          <a:pt x="1443" y="443"/>
                          <a:pt x="1446" y="469"/>
                          <a:pt x="1448" y="474"/>
                        </a:cubicBezTo>
                        <a:cubicBezTo>
                          <a:pt x="1450" y="476"/>
                          <a:pt x="1450" y="481"/>
                          <a:pt x="1451" y="485"/>
                        </a:cubicBezTo>
                        <a:cubicBezTo>
                          <a:pt x="1451" y="488"/>
                          <a:pt x="1451" y="492"/>
                          <a:pt x="1452" y="492"/>
                        </a:cubicBezTo>
                        <a:cubicBezTo>
                          <a:pt x="1453" y="494"/>
                          <a:pt x="1454" y="497"/>
                          <a:pt x="1454" y="498"/>
                        </a:cubicBezTo>
                        <a:cubicBezTo>
                          <a:pt x="1454" y="499"/>
                          <a:pt x="1454" y="499"/>
                          <a:pt x="1454" y="500"/>
                        </a:cubicBezTo>
                        <a:cubicBezTo>
                          <a:pt x="1455" y="499"/>
                          <a:pt x="1457" y="497"/>
                          <a:pt x="1459" y="495"/>
                        </a:cubicBezTo>
                        <a:cubicBezTo>
                          <a:pt x="1460" y="493"/>
                          <a:pt x="1462" y="492"/>
                          <a:pt x="1464" y="490"/>
                        </a:cubicBezTo>
                        <a:cubicBezTo>
                          <a:pt x="1466" y="489"/>
                          <a:pt x="1466" y="488"/>
                          <a:pt x="1467" y="487"/>
                        </a:cubicBezTo>
                        <a:cubicBezTo>
                          <a:pt x="1467" y="486"/>
                          <a:pt x="1468" y="485"/>
                          <a:pt x="1469" y="484"/>
                        </a:cubicBezTo>
                        <a:cubicBezTo>
                          <a:pt x="1470" y="483"/>
                          <a:pt x="1471" y="479"/>
                          <a:pt x="1471" y="477"/>
                        </a:cubicBezTo>
                        <a:cubicBezTo>
                          <a:pt x="1471" y="475"/>
                          <a:pt x="1471" y="474"/>
                          <a:pt x="1471" y="473"/>
                        </a:cubicBezTo>
                        <a:cubicBezTo>
                          <a:pt x="1472" y="471"/>
                          <a:pt x="1474" y="470"/>
                          <a:pt x="1476" y="469"/>
                        </a:cubicBezTo>
                        <a:cubicBezTo>
                          <a:pt x="1477" y="469"/>
                          <a:pt x="1479" y="468"/>
                          <a:pt x="1479" y="467"/>
                        </a:cubicBezTo>
                        <a:cubicBezTo>
                          <a:pt x="1481" y="465"/>
                          <a:pt x="1484" y="465"/>
                          <a:pt x="1486" y="465"/>
                        </a:cubicBezTo>
                        <a:cubicBezTo>
                          <a:pt x="1487" y="465"/>
                          <a:pt x="1487" y="465"/>
                          <a:pt x="1488" y="465"/>
                        </a:cubicBezTo>
                        <a:cubicBezTo>
                          <a:pt x="1488" y="464"/>
                          <a:pt x="1487" y="462"/>
                          <a:pt x="1487" y="460"/>
                        </a:cubicBezTo>
                        <a:cubicBezTo>
                          <a:pt x="1487" y="459"/>
                          <a:pt x="1486" y="459"/>
                          <a:pt x="1486" y="458"/>
                        </a:cubicBezTo>
                        <a:cubicBezTo>
                          <a:pt x="1485" y="454"/>
                          <a:pt x="1490" y="450"/>
                          <a:pt x="1495" y="447"/>
                        </a:cubicBezTo>
                        <a:cubicBezTo>
                          <a:pt x="1496" y="446"/>
                          <a:pt x="1497" y="446"/>
                          <a:pt x="1498" y="445"/>
                        </a:cubicBezTo>
                        <a:cubicBezTo>
                          <a:pt x="1500" y="444"/>
                          <a:pt x="1502" y="444"/>
                          <a:pt x="1505" y="444"/>
                        </a:cubicBezTo>
                        <a:cubicBezTo>
                          <a:pt x="1506" y="444"/>
                          <a:pt x="1507" y="445"/>
                          <a:pt x="1508" y="445"/>
                        </a:cubicBezTo>
                        <a:cubicBezTo>
                          <a:pt x="1509" y="445"/>
                          <a:pt x="1510" y="444"/>
                          <a:pt x="1511" y="443"/>
                        </a:cubicBezTo>
                        <a:cubicBezTo>
                          <a:pt x="1513" y="441"/>
                          <a:pt x="1512" y="439"/>
                          <a:pt x="1509" y="436"/>
                        </a:cubicBezTo>
                        <a:cubicBezTo>
                          <a:pt x="1509" y="435"/>
                          <a:pt x="1509" y="435"/>
                          <a:pt x="1509" y="435"/>
                        </a:cubicBezTo>
                        <a:cubicBezTo>
                          <a:pt x="1508" y="434"/>
                          <a:pt x="1508" y="432"/>
                          <a:pt x="1509" y="430"/>
                        </a:cubicBezTo>
                        <a:cubicBezTo>
                          <a:pt x="1510" y="426"/>
                          <a:pt x="1514" y="419"/>
                          <a:pt x="1518" y="418"/>
                        </a:cubicBezTo>
                        <a:cubicBezTo>
                          <a:pt x="1520" y="417"/>
                          <a:pt x="1522" y="418"/>
                          <a:pt x="1523" y="418"/>
                        </a:cubicBezTo>
                        <a:cubicBezTo>
                          <a:pt x="1523" y="418"/>
                          <a:pt x="1524" y="419"/>
                          <a:pt x="1524" y="419"/>
                        </a:cubicBezTo>
                        <a:cubicBezTo>
                          <a:pt x="1524" y="419"/>
                          <a:pt x="1525" y="419"/>
                          <a:pt x="1526" y="418"/>
                        </a:cubicBezTo>
                        <a:cubicBezTo>
                          <a:pt x="1526" y="418"/>
                          <a:pt x="1526" y="417"/>
                          <a:pt x="1526" y="417"/>
                        </a:cubicBezTo>
                        <a:cubicBezTo>
                          <a:pt x="1525" y="416"/>
                          <a:pt x="1523" y="414"/>
                          <a:pt x="1522" y="414"/>
                        </a:cubicBezTo>
                        <a:cubicBezTo>
                          <a:pt x="1521" y="414"/>
                          <a:pt x="1519" y="414"/>
                          <a:pt x="1518" y="411"/>
                        </a:cubicBezTo>
                        <a:cubicBezTo>
                          <a:pt x="1517" y="408"/>
                          <a:pt x="1518" y="401"/>
                          <a:pt x="1523" y="398"/>
                        </a:cubicBezTo>
                        <a:cubicBezTo>
                          <a:pt x="1524" y="397"/>
                          <a:pt x="1525" y="396"/>
                          <a:pt x="1525" y="396"/>
                        </a:cubicBezTo>
                        <a:cubicBezTo>
                          <a:pt x="1524" y="396"/>
                          <a:pt x="1524" y="395"/>
                          <a:pt x="1523" y="395"/>
                        </a:cubicBezTo>
                        <a:cubicBezTo>
                          <a:pt x="1522" y="395"/>
                          <a:pt x="1521" y="395"/>
                          <a:pt x="1520" y="395"/>
                        </a:cubicBezTo>
                        <a:cubicBezTo>
                          <a:pt x="1519" y="395"/>
                          <a:pt x="1518" y="396"/>
                          <a:pt x="1517" y="396"/>
                        </a:cubicBezTo>
                        <a:cubicBezTo>
                          <a:pt x="1517" y="396"/>
                          <a:pt x="1517" y="396"/>
                          <a:pt x="1517" y="396"/>
                        </a:cubicBezTo>
                        <a:cubicBezTo>
                          <a:pt x="1515" y="396"/>
                          <a:pt x="1513" y="395"/>
                          <a:pt x="1512" y="393"/>
                        </a:cubicBezTo>
                        <a:cubicBezTo>
                          <a:pt x="1511" y="390"/>
                          <a:pt x="1510" y="385"/>
                          <a:pt x="1514" y="381"/>
                        </a:cubicBezTo>
                        <a:cubicBezTo>
                          <a:pt x="1516" y="378"/>
                          <a:pt x="1518" y="377"/>
                          <a:pt x="1520" y="375"/>
                        </a:cubicBezTo>
                        <a:cubicBezTo>
                          <a:pt x="1522" y="374"/>
                          <a:pt x="1522" y="373"/>
                          <a:pt x="1523" y="372"/>
                        </a:cubicBezTo>
                        <a:cubicBezTo>
                          <a:pt x="1524" y="368"/>
                          <a:pt x="1527" y="363"/>
                          <a:pt x="1530" y="360"/>
                        </a:cubicBezTo>
                        <a:cubicBezTo>
                          <a:pt x="1530" y="358"/>
                          <a:pt x="1531" y="358"/>
                          <a:pt x="1532" y="357"/>
                        </a:cubicBezTo>
                        <a:cubicBezTo>
                          <a:pt x="1532" y="355"/>
                          <a:pt x="1534" y="355"/>
                          <a:pt x="1536" y="355"/>
                        </a:cubicBezTo>
                        <a:cubicBezTo>
                          <a:pt x="1537" y="355"/>
                          <a:pt x="1539" y="355"/>
                          <a:pt x="1540" y="355"/>
                        </a:cubicBezTo>
                        <a:cubicBezTo>
                          <a:pt x="1541" y="355"/>
                          <a:pt x="1542" y="355"/>
                          <a:pt x="1542" y="355"/>
                        </a:cubicBezTo>
                        <a:cubicBezTo>
                          <a:pt x="1543" y="355"/>
                          <a:pt x="1543" y="355"/>
                          <a:pt x="1543" y="355"/>
                        </a:cubicBezTo>
                        <a:cubicBezTo>
                          <a:pt x="1545" y="355"/>
                          <a:pt x="1546" y="357"/>
                          <a:pt x="1546" y="358"/>
                        </a:cubicBezTo>
                        <a:cubicBezTo>
                          <a:pt x="1547" y="357"/>
                          <a:pt x="1548" y="356"/>
                          <a:pt x="1549" y="354"/>
                        </a:cubicBezTo>
                        <a:cubicBezTo>
                          <a:pt x="1552" y="351"/>
                          <a:pt x="1555" y="347"/>
                          <a:pt x="1559" y="347"/>
                        </a:cubicBezTo>
                        <a:cubicBezTo>
                          <a:pt x="1560" y="347"/>
                          <a:pt x="1561" y="347"/>
                          <a:pt x="1562" y="348"/>
                        </a:cubicBezTo>
                        <a:cubicBezTo>
                          <a:pt x="1563" y="349"/>
                          <a:pt x="1563" y="352"/>
                          <a:pt x="1563" y="354"/>
                        </a:cubicBezTo>
                        <a:cubicBezTo>
                          <a:pt x="1563" y="355"/>
                          <a:pt x="1563" y="356"/>
                          <a:pt x="1563" y="357"/>
                        </a:cubicBezTo>
                        <a:cubicBezTo>
                          <a:pt x="1563" y="357"/>
                          <a:pt x="1564" y="356"/>
                          <a:pt x="1564" y="356"/>
                        </a:cubicBezTo>
                        <a:cubicBezTo>
                          <a:pt x="1566" y="355"/>
                          <a:pt x="1568" y="353"/>
                          <a:pt x="1570" y="351"/>
                        </a:cubicBezTo>
                        <a:cubicBezTo>
                          <a:pt x="1576" y="347"/>
                          <a:pt x="1585" y="347"/>
                          <a:pt x="1589" y="347"/>
                        </a:cubicBezTo>
                        <a:cubicBezTo>
                          <a:pt x="1594" y="347"/>
                          <a:pt x="1598" y="347"/>
                          <a:pt x="1601" y="348"/>
                        </a:cubicBezTo>
                        <a:cubicBezTo>
                          <a:pt x="1603" y="350"/>
                          <a:pt x="1605" y="352"/>
                          <a:pt x="1606" y="354"/>
                        </a:cubicBezTo>
                        <a:cubicBezTo>
                          <a:pt x="1607" y="354"/>
                          <a:pt x="1607" y="355"/>
                          <a:pt x="1608" y="355"/>
                        </a:cubicBezTo>
                        <a:cubicBezTo>
                          <a:pt x="1608" y="355"/>
                          <a:pt x="1608" y="355"/>
                          <a:pt x="1608" y="354"/>
                        </a:cubicBezTo>
                        <a:cubicBezTo>
                          <a:pt x="1609" y="352"/>
                          <a:pt x="1609" y="350"/>
                          <a:pt x="1612" y="349"/>
                        </a:cubicBezTo>
                        <a:cubicBezTo>
                          <a:pt x="1616" y="348"/>
                          <a:pt x="1622" y="344"/>
                          <a:pt x="1628" y="340"/>
                        </a:cubicBezTo>
                        <a:cubicBezTo>
                          <a:pt x="1630" y="338"/>
                          <a:pt x="1632" y="338"/>
                          <a:pt x="1633" y="337"/>
                        </a:cubicBezTo>
                        <a:cubicBezTo>
                          <a:pt x="1633" y="337"/>
                          <a:pt x="1633" y="337"/>
                          <a:pt x="1634" y="336"/>
                        </a:cubicBezTo>
                        <a:cubicBezTo>
                          <a:pt x="1636" y="333"/>
                          <a:pt x="1638" y="333"/>
                          <a:pt x="1639" y="333"/>
                        </a:cubicBezTo>
                        <a:cubicBezTo>
                          <a:pt x="1640" y="332"/>
                          <a:pt x="1640" y="332"/>
                          <a:pt x="1640" y="332"/>
                        </a:cubicBezTo>
                        <a:cubicBezTo>
                          <a:pt x="1642" y="328"/>
                          <a:pt x="1652" y="324"/>
                          <a:pt x="1661" y="322"/>
                        </a:cubicBezTo>
                        <a:cubicBezTo>
                          <a:pt x="1670" y="320"/>
                          <a:pt x="1681" y="315"/>
                          <a:pt x="1683" y="313"/>
                        </a:cubicBezTo>
                        <a:cubicBezTo>
                          <a:pt x="1683" y="312"/>
                          <a:pt x="1683" y="311"/>
                          <a:pt x="1683" y="310"/>
                        </a:cubicBezTo>
                        <a:cubicBezTo>
                          <a:pt x="1684" y="309"/>
                          <a:pt x="1686" y="309"/>
                          <a:pt x="1687" y="309"/>
                        </a:cubicBezTo>
                        <a:cubicBezTo>
                          <a:pt x="1689" y="309"/>
                          <a:pt x="1691" y="310"/>
                          <a:pt x="1691" y="311"/>
                        </a:cubicBezTo>
                        <a:cubicBezTo>
                          <a:pt x="1691" y="311"/>
                          <a:pt x="1693" y="311"/>
                          <a:pt x="1694" y="312"/>
                        </a:cubicBezTo>
                        <a:cubicBezTo>
                          <a:pt x="1696" y="312"/>
                          <a:pt x="1698" y="312"/>
                          <a:pt x="1700" y="312"/>
                        </a:cubicBezTo>
                        <a:cubicBezTo>
                          <a:pt x="1701" y="313"/>
                          <a:pt x="1702" y="313"/>
                          <a:pt x="1703" y="313"/>
                        </a:cubicBezTo>
                        <a:cubicBezTo>
                          <a:pt x="1704" y="314"/>
                          <a:pt x="1705" y="314"/>
                          <a:pt x="1706" y="314"/>
                        </a:cubicBezTo>
                        <a:cubicBezTo>
                          <a:pt x="1707" y="314"/>
                          <a:pt x="1708" y="314"/>
                          <a:pt x="1710" y="312"/>
                        </a:cubicBezTo>
                        <a:cubicBezTo>
                          <a:pt x="1712" y="310"/>
                          <a:pt x="1712" y="310"/>
                          <a:pt x="1711" y="308"/>
                        </a:cubicBezTo>
                        <a:cubicBezTo>
                          <a:pt x="1710" y="307"/>
                          <a:pt x="1709" y="306"/>
                          <a:pt x="1709" y="304"/>
                        </a:cubicBezTo>
                        <a:cubicBezTo>
                          <a:pt x="1709" y="303"/>
                          <a:pt x="1708" y="302"/>
                          <a:pt x="1707" y="301"/>
                        </a:cubicBezTo>
                        <a:cubicBezTo>
                          <a:pt x="1704" y="299"/>
                          <a:pt x="1702" y="296"/>
                          <a:pt x="1703" y="293"/>
                        </a:cubicBezTo>
                        <a:cubicBezTo>
                          <a:pt x="1703" y="291"/>
                          <a:pt x="1700" y="286"/>
                          <a:pt x="1698" y="285"/>
                        </a:cubicBezTo>
                        <a:cubicBezTo>
                          <a:pt x="1696" y="286"/>
                          <a:pt x="1693" y="285"/>
                          <a:pt x="1691" y="283"/>
                        </a:cubicBezTo>
                        <a:cubicBezTo>
                          <a:pt x="1689" y="282"/>
                          <a:pt x="1688" y="280"/>
                          <a:pt x="1688" y="279"/>
                        </a:cubicBezTo>
                        <a:cubicBezTo>
                          <a:pt x="1688" y="277"/>
                          <a:pt x="1688" y="277"/>
                          <a:pt x="1688" y="276"/>
                        </a:cubicBezTo>
                        <a:cubicBezTo>
                          <a:pt x="1688" y="276"/>
                          <a:pt x="1688" y="276"/>
                          <a:pt x="1688" y="276"/>
                        </a:cubicBezTo>
                        <a:cubicBezTo>
                          <a:pt x="1687" y="277"/>
                          <a:pt x="1685" y="278"/>
                          <a:pt x="1683" y="278"/>
                        </a:cubicBezTo>
                        <a:cubicBezTo>
                          <a:pt x="1679" y="278"/>
                          <a:pt x="1676" y="276"/>
                          <a:pt x="1676" y="273"/>
                        </a:cubicBezTo>
                        <a:cubicBezTo>
                          <a:pt x="1675" y="272"/>
                          <a:pt x="1675" y="271"/>
                          <a:pt x="1676" y="270"/>
                        </a:cubicBezTo>
                        <a:cubicBezTo>
                          <a:pt x="1677" y="268"/>
                          <a:pt x="1681" y="267"/>
                          <a:pt x="1684" y="267"/>
                        </a:cubicBezTo>
                        <a:cubicBezTo>
                          <a:pt x="1686" y="267"/>
                          <a:pt x="1688" y="267"/>
                          <a:pt x="1689" y="268"/>
                        </a:cubicBezTo>
                        <a:cubicBezTo>
                          <a:pt x="1693" y="269"/>
                          <a:pt x="1694" y="271"/>
                          <a:pt x="1695" y="272"/>
                        </a:cubicBezTo>
                        <a:cubicBezTo>
                          <a:pt x="1695" y="273"/>
                          <a:pt x="1695" y="273"/>
                          <a:pt x="1696" y="273"/>
                        </a:cubicBezTo>
                        <a:cubicBezTo>
                          <a:pt x="1696" y="274"/>
                          <a:pt x="1697" y="274"/>
                          <a:pt x="1699" y="274"/>
                        </a:cubicBezTo>
                        <a:cubicBezTo>
                          <a:pt x="1702" y="274"/>
                          <a:pt x="1705" y="273"/>
                          <a:pt x="1707" y="272"/>
                        </a:cubicBezTo>
                        <a:cubicBezTo>
                          <a:pt x="1707" y="272"/>
                          <a:pt x="1709" y="271"/>
                          <a:pt x="1710" y="271"/>
                        </a:cubicBezTo>
                        <a:cubicBezTo>
                          <a:pt x="1713" y="270"/>
                          <a:pt x="1720" y="267"/>
                          <a:pt x="1721" y="266"/>
                        </a:cubicBezTo>
                        <a:cubicBezTo>
                          <a:pt x="1721" y="265"/>
                          <a:pt x="1721" y="264"/>
                          <a:pt x="1721" y="264"/>
                        </a:cubicBezTo>
                        <a:cubicBezTo>
                          <a:pt x="1722" y="262"/>
                          <a:pt x="1722" y="260"/>
                          <a:pt x="1725" y="259"/>
                        </a:cubicBezTo>
                        <a:cubicBezTo>
                          <a:pt x="1725" y="259"/>
                          <a:pt x="1725" y="259"/>
                          <a:pt x="1725" y="259"/>
                        </a:cubicBezTo>
                        <a:cubicBezTo>
                          <a:pt x="1725" y="258"/>
                          <a:pt x="1724" y="257"/>
                          <a:pt x="1723" y="256"/>
                        </a:cubicBezTo>
                        <a:cubicBezTo>
                          <a:pt x="1720" y="255"/>
                          <a:pt x="1719" y="252"/>
                          <a:pt x="1720" y="250"/>
                        </a:cubicBezTo>
                        <a:cubicBezTo>
                          <a:pt x="1720" y="248"/>
                          <a:pt x="1722" y="247"/>
                          <a:pt x="1724" y="247"/>
                        </a:cubicBezTo>
                        <a:cubicBezTo>
                          <a:pt x="1725" y="247"/>
                          <a:pt x="1725" y="247"/>
                          <a:pt x="1725" y="246"/>
                        </a:cubicBezTo>
                        <a:cubicBezTo>
                          <a:pt x="1726" y="245"/>
                          <a:pt x="1726" y="243"/>
                          <a:pt x="1728" y="243"/>
                        </a:cubicBezTo>
                        <a:cubicBezTo>
                          <a:pt x="1729" y="243"/>
                          <a:pt x="1729" y="243"/>
                          <a:pt x="1729" y="243"/>
                        </a:cubicBezTo>
                        <a:cubicBezTo>
                          <a:pt x="1730" y="243"/>
                          <a:pt x="1730" y="243"/>
                          <a:pt x="1731" y="243"/>
                        </a:cubicBezTo>
                        <a:cubicBezTo>
                          <a:pt x="1731" y="243"/>
                          <a:pt x="1731" y="243"/>
                          <a:pt x="1732" y="243"/>
                        </a:cubicBezTo>
                        <a:cubicBezTo>
                          <a:pt x="1732" y="243"/>
                          <a:pt x="1733" y="243"/>
                          <a:pt x="1734" y="243"/>
                        </a:cubicBezTo>
                        <a:cubicBezTo>
                          <a:pt x="1735" y="242"/>
                          <a:pt x="1735" y="242"/>
                          <a:pt x="1736" y="242"/>
                        </a:cubicBezTo>
                        <a:cubicBezTo>
                          <a:pt x="1737" y="242"/>
                          <a:pt x="1737" y="242"/>
                          <a:pt x="1737" y="242"/>
                        </a:cubicBezTo>
                        <a:cubicBezTo>
                          <a:pt x="1738" y="243"/>
                          <a:pt x="1738" y="243"/>
                          <a:pt x="1738" y="243"/>
                        </a:cubicBezTo>
                        <a:cubicBezTo>
                          <a:pt x="1739" y="245"/>
                          <a:pt x="1738" y="247"/>
                          <a:pt x="1736" y="249"/>
                        </a:cubicBezTo>
                        <a:cubicBezTo>
                          <a:pt x="1736" y="250"/>
                          <a:pt x="1735" y="251"/>
                          <a:pt x="1735" y="252"/>
                        </a:cubicBezTo>
                        <a:cubicBezTo>
                          <a:pt x="1735" y="252"/>
                          <a:pt x="1735" y="253"/>
                          <a:pt x="1737" y="255"/>
                        </a:cubicBezTo>
                        <a:cubicBezTo>
                          <a:pt x="1738" y="256"/>
                          <a:pt x="1738" y="256"/>
                          <a:pt x="1739" y="257"/>
                        </a:cubicBezTo>
                        <a:cubicBezTo>
                          <a:pt x="1739" y="258"/>
                          <a:pt x="1741" y="258"/>
                          <a:pt x="1742" y="258"/>
                        </a:cubicBezTo>
                        <a:cubicBezTo>
                          <a:pt x="1745" y="258"/>
                          <a:pt x="1746" y="258"/>
                          <a:pt x="1748" y="257"/>
                        </a:cubicBezTo>
                        <a:cubicBezTo>
                          <a:pt x="1749" y="256"/>
                          <a:pt x="1750" y="256"/>
                          <a:pt x="1752" y="256"/>
                        </a:cubicBezTo>
                        <a:cubicBezTo>
                          <a:pt x="1757" y="256"/>
                          <a:pt x="1767" y="260"/>
                          <a:pt x="1768" y="264"/>
                        </a:cubicBezTo>
                        <a:cubicBezTo>
                          <a:pt x="1769" y="266"/>
                          <a:pt x="1770" y="270"/>
                          <a:pt x="1775" y="272"/>
                        </a:cubicBezTo>
                        <a:cubicBezTo>
                          <a:pt x="1778" y="273"/>
                          <a:pt x="1780" y="274"/>
                          <a:pt x="1782" y="274"/>
                        </a:cubicBezTo>
                        <a:cubicBezTo>
                          <a:pt x="1784" y="275"/>
                          <a:pt x="1786" y="275"/>
                          <a:pt x="1787" y="277"/>
                        </a:cubicBezTo>
                        <a:cubicBezTo>
                          <a:pt x="1788" y="279"/>
                          <a:pt x="1789" y="279"/>
                          <a:pt x="1790" y="279"/>
                        </a:cubicBezTo>
                        <a:cubicBezTo>
                          <a:pt x="1790" y="279"/>
                          <a:pt x="1791" y="279"/>
                          <a:pt x="1791" y="279"/>
                        </a:cubicBezTo>
                        <a:cubicBezTo>
                          <a:pt x="1793" y="279"/>
                          <a:pt x="1795" y="280"/>
                          <a:pt x="1796" y="280"/>
                        </a:cubicBezTo>
                        <a:cubicBezTo>
                          <a:pt x="1796" y="280"/>
                          <a:pt x="1797" y="281"/>
                          <a:pt x="1797" y="281"/>
                        </a:cubicBezTo>
                        <a:cubicBezTo>
                          <a:pt x="1799" y="279"/>
                          <a:pt x="1800" y="279"/>
                          <a:pt x="1802" y="279"/>
                        </a:cubicBezTo>
                        <a:cubicBezTo>
                          <a:pt x="1802" y="280"/>
                          <a:pt x="1802" y="280"/>
                          <a:pt x="1802" y="280"/>
                        </a:cubicBezTo>
                        <a:cubicBezTo>
                          <a:pt x="1802" y="280"/>
                          <a:pt x="1802" y="280"/>
                          <a:pt x="1803" y="280"/>
                        </a:cubicBezTo>
                        <a:cubicBezTo>
                          <a:pt x="1802" y="279"/>
                          <a:pt x="1802" y="279"/>
                          <a:pt x="1801" y="279"/>
                        </a:cubicBezTo>
                        <a:cubicBezTo>
                          <a:pt x="1800" y="278"/>
                          <a:pt x="1798" y="277"/>
                          <a:pt x="1798" y="275"/>
                        </a:cubicBezTo>
                        <a:cubicBezTo>
                          <a:pt x="1797" y="275"/>
                          <a:pt x="1797" y="274"/>
                          <a:pt x="1798" y="273"/>
                        </a:cubicBezTo>
                        <a:cubicBezTo>
                          <a:pt x="1799" y="272"/>
                          <a:pt x="1800" y="272"/>
                          <a:pt x="1800" y="272"/>
                        </a:cubicBezTo>
                        <a:cubicBezTo>
                          <a:pt x="1802" y="272"/>
                          <a:pt x="1802" y="272"/>
                          <a:pt x="1803" y="273"/>
                        </a:cubicBezTo>
                        <a:cubicBezTo>
                          <a:pt x="1803" y="273"/>
                          <a:pt x="1804" y="273"/>
                          <a:pt x="1804" y="273"/>
                        </a:cubicBezTo>
                        <a:cubicBezTo>
                          <a:pt x="1804" y="273"/>
                          <a:pt x="1804" y="273"/>
                          <a:pt x="1804" y="273"/>
                        </a:cubicBezTo>
                        <a:cubicBezTo>
                          <a:pt x="1804" y="272"/>
                          <a:pt x="1803" y="270"/>
                          <a:pt x="1805" y="269"/>
                        </a:cubicBezTo>
                        <a:cubicBezTo>
                          <a:pt x="1805" y="267"/>
                          <a:pt x="1805" y="262"/>
                          <a:pt x="1804" y="261"/>
                        </a:cubicBezTo>
                        <a:cubicBezTo>
                          <a:pt x="1802" y="260"/>
                          <a:pt x="1802" y="259"/>
                          <a:pt x="1802" y="258"/>
                        </a:cubicBezTo>
                        <a:cubicBezTo>
                          <a:pt x="1802" y="255"/>
                          <a:pt x="1806" y="254"/>
                          <a:pt x="1809" y="256"/>
                        </a:cubicBezTo>
                        <a:cubicBezTo>
                          <a:pt x="1811" y="257"/>
                          <a:pt x="1813" y="258"/>
                          <a:pt x="1816" y="258"/>
                        </a:cubicBezTo>
                        <a:cubicBezTo>
                          <a:pt x="1815" y="258"/>
                          <a:pt x="1815" y="257"/>
                          <a:pt x="1815" y="256"/>
                        </a:cubicBezTo>
                        <a:cubicBezTo>
                          <a:pt x="1815" y="255"/>
                          <a:pt x="1817" y="254"/>
                          <a:pt x="1819" y="254"/>
                        </a:cubicBezTo>
                        <a:cubicBezTo>
                          <a:pt x="1820" y="254"/>
                          <a:pt x="1821" y="254"/>
                          <a:pt x="1822" y="255"/>
                        </a:cubicBezTo>
                        <a:cubicBezTo>
                          <a:pt x="1823" y="256"/>
                          <a:pt x="1824" y="256"/>
                          <a:pt x="1825" y="256"/>
                        </a:cubicBezTo>
                        <a:cubicBezTo>
                          <a:pt x="1825" y="254"/>
                          <a:pt x="1828" y="249"/>
                          <a:pt x="1831" y="249"/>
                        </a:cubicBezTo>
                        <a:cubicBezTo>
                          <a:pt x="1827" y="246"/>
                          <a:pt x="1818" y="241"/>
                          <a:pt x="1816" y="237"/>
                        </a:cubicBezTo>
                        <a:cubicBezTo>
                          <a:pt x="1814" y="235"/>
                          <a:pt x="1808" y="233"/>
                          <a:pt x="1804" y="233"/>
                        </a:cubicBezTo>
                        <a:cubicBezTo>
                          <a:pt x="1804" y="233"/>
                          <a:pt x="1804" y="233"/>
                          <a:pt x="1803" y="233"/>
                        </a:cubicBezTo>
                        <a:cubicBezTo>
                          <a:pt x="1803" y="234"/>
                          <a:pt x="1802" y="235"/>
                          <a:pt x="1801" y="235"/>
                        </a:cubicBezTo>
                        <a:cubicBezTo>
                          <a:pt x="1799" y="235"/>
                          <a:pt x="1796" y="233"/>
                          <a:pt x="1795" y="231"/>
                        </a:cubicBezTo>
                        <a:cubicBezTo>
                          <a:pt x="1794" y="230"/>
                          <a:pt x="1792" y="230"/>
                          <a:pt x="1788" y="230"/>
                        </a:cubicBezTo>
                        <a:cubicBezTo>
                          <a:pt x="1787" y="230"/>
                          <a:pt x="1785" y="230"/>
                          <a:pt x="1785" y="230"/>
                        </a:cubicBezTo>
                        <a:cubicBezTo>
                          <a:pt x="1785" y="230"/>
                          <a:pt x="1785" y="230"/>
                          <a:pt x="1785" y="230"/>
                        </a:cubicBezTo>
                        <a:cubicBezTo>
                          <a:pt x="1786" y="231"/>
                          <a:pt x="1788" y="232"/>
                          <a:pt x="1789" y="233"/>
                        </a:cubicBezTo>
                        <a:cubicBezTo>
                          <a:pt x="1791" y="236"/>
                          <a:pt x="1789" y="238"/>
                          <a:pt x="1788" y="239"/>
                        </a:cubicBezTo>
                        <a:cubicBezTo>
                          <a:pt x="1787" y="240"/>
                          <a:pt x="1787" y="241"/>
                          <a:pt x="1787" y="241"/>
                        </a:cubicBezTo>
                        <a:cubicBezTo>
                          <a:pt x="1788" y="242"/>
                          <a:pt x="1788" y="243"/>
                          <a:pt x="1787" y="244"/>
                        </a:cubicBezTo>
                        <a:cubicBezTo>
                          <a:pt x="1786" y="245"/>
                          <a:pt x="1786" y="245"/>
                          <a:pt x="1786" y="245"/>
                        </a:cubicBezTo>
                        <a:cubicBezTo>
                          <a:pt x="1785" y="245"/>
                          <a:pt x="1785" y="245"/>
                          <a:pt x="1785" y="245"/>
                        </a:cubicBezTo>
                        <a:cubicBezTo>
                          <a:pt x="1784" y="245"/>
                          <a:pt x="1782" y="244"/>
                          <a:pt x="1777" y="240"/>
                        </a:cubicBezTo>
                        <a:cubicBezTo>
                          <a:pt x="1776" y="240"/>
                          <a:pt x="1774" y="238"/>
                          <a:pt x="1776" y="227"/>
                        </a:cubicBezTo>
                        <a:cubicBezTo>
                          <a:pt x="1776" y="226"/>
                          <a:pt x="1775" y="226"/>
                          <a:pt x="1775" y="226"/>
                        </a:cubicBezTo>
                        <a:cubicBezTo>
                          <a:pt x="1774" y="225"/>
                          <a:pt x="1772" y="224"/>
                          <a:pt x="1771" y="221"/>
                        </a:cubicBezTo>
                        <a:cubicBezTo>
                          <a:pt x="1771" y="220"/>
                          <a:pt x="1763" y="215"/>
                          <a:pt x="1751" y="210"/>
                        </a:cubicBezTo>
                        <a:cubicBezTo>
                          <a:pt x="1749" y="209"/>
                          <a:pt x="1748" y="209"/>
                          <a:pt x="1746" y="208"/>
                        </a:cubicBezTo>
                        <a:cubicBezTo>
                          <a:pt x="1741" y="206"/>
                          <a:pt x="1735" y="204"/>
                          <a:pt x="1733" y="201"/>
                        </a:cubicBezTo>
                        <a:cubicBezTo>
                          <a:pt x="1733" y="200"/>
                          <a:pt x="1729" y="199"/>
                          <a:pt x="1727" y="198"/>
                        </a:cubicBezTo>
                        <a:cubicBezTo>
                          <a:pt x="1723" y="197"/>
                          <a:pt x="1718" y="196"/>
                          <a:pt x="1716" y="193"/>
                        </a:cubicBezTo>
                        <a:cubicBezTo>
                          <a:pt x="1712" y="189"/>
                          <a:pt x="1693" y="181"/>
                          <a:pt x="1685" y="181"/>
                        </a:cubicBezTo>
                        <a:cubicBezTo>
                          <a:pt x="1680" y="180"/>
                          <a:pt x="1678" y="178"/>
                          <a:pt x="1677" y="177"/>
                        </a:cubicBezTo>
                        <a:cubicBezTo>
                          <a:pt x="1676" y="176"/>
                          <a:pt x="1676" y="176"/>
                          <a:pt x="1676" y="176"/>
                        </a:cubicBezTo>
                        <a:cubicBezTo>
                          <a:pt x="1674" y="177"/>
                          <a:pt x="1673" y="177"/>
                          <a:pt x="1670" y="177"/>
                        </a:cubicBezTo>
                        <a:cubicBezTo>
                          <a:pt x="1663" y="177"/>
                          <a:pt x="1653" y="176"/>
                          <a:pt x="1648" y="175"/>
                        </a:cubicBezTo>
                        <a:cubicBezTo>
                          <a:pt x="1646" y="175"/>
                          <a:pt x="1645" y="176"/>
                          <a:pt x="1644" y="176"/>
                        </a:cubicBezTo>
                        <a:cubicBezTo>
                          <a:pt x="1642" y="177"/>
                          <a:pt x="1640" y="178"/>
                          <a:pt x="1638" y="177"/>
                        </a:cubicBezTo>
                        <a:cubicBezTo>
                          <a:pt x="1633" y="175"/>
                          <a:pt x="1620" y="170"/>
                          <a:pt x="1615" y="170"/>
                        </a:cubicBezTo>
                        <a:cubicBezTo>
                          <a:pt x="1614" y="170"/>
                          <a:pt x="1614" y="171"/>
                          <a:pt x="1614" y="171"/>
                        </a:cubicBezTo>
                        <a:cubicBezTo>
                          <a:pt x="1613" y="171"/>
                          <a:pt x="1613" y="172"/>
                          <a:pt x="1613" y="174"/>
                        </a:cubicBezTo>
                        <a:cubicBezTo>
                          <a:pt x="1612" y="175"/>
                          <a:pt x="1612" y="177"/>
                          <a:pt x="1610" y="178"/>
                        </a:cubicBezTo>
                        <a:cubicBezTo>
                          <a:pt x="1611" y="179"/>
                          <a:pt x="1612" y="180"/>
                          <a:pt x="1616" y="184"/>
                        </a:cubicBezTo>
                        <a:cubicBezTo>
                          <a:pt x="1618" y="186"/>
                          <a:pt x="1619" y="189"/>
                          <a:pt x="1619" y="191"/>
                        </a:cubicBezTo>
                        <a:cubicBezTo>
                          <a:pt x="1619" y="194"/>
                          <a:pt x="1616" y="196"/>
                          <a:pt x="1612" y="198"/>
                        </a:cubicBezTo>
                        <a:cubicBezTo>
                          <a:pt x="1611" y="199"/>
                          <a:pt x="1610" y="199"/>
                          <a:pt x="1608" y="199"/>
                        </a:cubicBezTo>
                        <a:cubicBezTo>
                          <a:pt x="1603" y="199"/>
                          <a:pt x="1597" y="195"/>
                          <a:pt x="1594" y="192"/>
                        </a:cubicBezTo>
                        <a:cubicBezTo>
                          <a:pt x="1593" y="190"/>
                          <a:pt x="1592" y="190"/>
                          <a:pt x="1590" y="189"/>
                        </a:cubicBezTo>
                        <a:cubicBezTo>
                          <a:pt x="1588" y="189"/>
                          <a:pt x="1584" y="188"/>
                          <a:pt x="1583" y="184"/>
                        </a:cubicBezTo>
                        <a:cubicBezTo>
                          <a:pt x="1582" y="181"/>
                          <a:pt x="1583" y="179"/>
                          <a:pt x="1583" y="178"/>
                        </a:cubicBezTo>
                        <a:cubicBezTo>
                          <a:pt x="1585" y="176"/>
                          <a:pt x="1589" y="176"/>
                          <a:pt x="1592" y="179"/>
                        </a:cubicBezTo>
                        <a:cubicBezTo>
                          <a:pt x="1593" y="180"/>
                          <a:pt x="1596" y="179"/>
                          <a:pt x="1597" y="177"/>
                        </a:cubicBezTo>
                        <a:cubicBezTo>
                          <a:pt x="1597" y="177"/>
                          <a:pt x="1597" y="177"/>
                          <a:pt x="1596" y="176"/>
                        </a:cubicBezTo>
                        <a:cubicBezTo>
                          <a:pt x="1595" y="175"/>
                          <a:pt x="1589" y="173"/>
                          <a:pt x="1585" y="173"/>
                        </a:cubicBezTo>
                        <a:cubicBezTo>
                          <a:pt x="1582" y="173"/>
                          <a:pt x="1581" y="175"/>
                          <a:pt x="1578" y="178"/>
                        </a:cubicBezTo>
                        <a:cubicBezTo>
                          <a:pt x="1577" y="180"/>
                          <a:pt x="1575" y="182"/>
                          <a:pt x="1572" y="183"/>
                        </a:cubicBezTo>
                        <a:cubicBezTo>
                          <a:pt x="1570" y="184"/>
                          <a:pt x="1568" y="185"/>
                          <a:pt x="1565" y="185"/>
                        </a:cubicBezTo>
                        <a:cubicBezTo>
                          <a:pt x="1557" y="185"/>
                          <a:pt x="1544" y="182"/>
                          <a:pt x="1542" y="180"/>
                        </a:cubicBezTo>
                        <a:cubicBezTo>
                          <a:pt x="1542" y="180"/>
                          <a:pt x="1540" y="180"/>
                          <a:pt x="1535" y="180"/>
                        </a:cubicBezTo>
                        <a:cubicBezTo>
                          <a:pt x="1526" y="180"/>
                          <a:pt x="1512" y="181"/>
                          <a:pt x="1510" y="182"/>
                        </a:cubicBezTo>
                        <a:cubicBezTo>
                          <a:pt x="1509" y="183"/>
                          <a:pt x="1509" y="186"/>
                          <a:pt x="1509" y="187"/>
                        </a:cubicBezTo>
                        <a:cubicBezTo>
                          <a:pt x="1509" y="190"/>
                          <a:pt x="1509" y="192"/>
                          <a:pt x="1507" y="193"/>
                        </a:cubicBezTo>
                        <a:cubicBezTo>
                          <a:pt x="1507" y="193"/>
                          <a:pt x="1507" y="193"/>
                          <a:pt x="1507" y="193"/>
                        </a:cubicBezTo>
                        <a:cubicBezTo>
                          <a:pt x="1506" y="193"/>
                          <a:pt x="1506" y="193"/>
                          <a:pt x="1506" y="193"/>
                        </a:cubicBezTo>
                        <a:cubicBezTo>
                          <a:pt x="1504" y="193"/>
                          <a:pt x="1503" y="191"/>
                          <a:pt x="1503" y="187"/>
                        </a:cubicBezTo>
                        <a:cubicBezTo>
                          <a:pt x="1502" y="184"/>
                          <a:pt x="1502" y="181"/>
                          <a:pt x="1502" y="180"/>
                        </a:cubicBezTo>
                        <a:cubicBezTo>
                          <a:pt x="1501" y="180"/>
                          <a:pt x="1499" y="179"/>
                          <a:pt x="1495" y="179"/>
                        </a:cubicBezTo>
                        <a:cubicBezTo>
                          <a:pt x="1490" y="179"/>
                          <a:pt x="1487" y="179"/>
                          <a:pt x="1486" y="177"/>
                        </a:cubicBezTo>
                        <a:cubicBezTo>
                          <a:pt x="1486" y="176"/>
                          <a:pt x="1486" y="175"/>
                          <a:pt x="1487" y="173"/>
                        </a:cubicBezTo>
                        <a:cubicBezTo>
                          <a:pt x="1488" y="173"/>
                          <a:pt x="1487" y="173"/>
                          <a:pt x="1487" y="172"/>
                        </a:cubicBezTo>
                        <a:cubicBezTo>
                          <a:pt x="1487" y="171"/>
                          <a:pt x="1486" y="168"/>
                          <a:pt x="1490" y="166"/>
                        </a:cubicBezTo>
                        <a:cubicBezTo>
                          <a:pt x="1490" y="164"/>
                          <a:pt x="1482" y="158"/>
                          <a:pt x="1472" y="153"/>
                        </a:cubicBezTo>
                        <a:cubicBezTo>
                          <a:pt x="1468" y="152"/>
                          <a:pt x="1462" y="151"/>
                          <a:pt x="1454" y="151"/>
                        </a:cubicBezTo>
                        <a:cubicBezTo>
                          <a:pt x="1445" y="151"/>
                          <a:pt x="1434" y="152"/>
                          <a:pt x="1430" y="154"/>
                        </a:cubicBezTo>
                        <a:cubicBezTo>
                          <a:pt x="1426" y="155"/>
                          <a:pt x="1419" y="155"/>
                          <a:pt x="1412" y="155"/>
                        </a:cubicBezTo>
                        <a:cubicBezTo>
                          <a:pt x="1407" y="155"/>
                          <a:pt x="1407" y="155"/>
                          <a:pt x="1407" y="155"/>
                        </a:cubicBezTo>
                        <a:cubicBezTo>
                          <a:pt x="1406" y="155"/>
                          <a:pt x="1405" y="155"/>
                          <a:pt x="1404" y="155"/>
                        </a:cubicBezTo>
                        <a:cubicBezTo>
                          <a:pt x="1403" y="155"/>
                          <a:pt x="1403" y="155"/>
                          <a:pt x="1403" y="155"/>
                        </a:cubicBezTo>
                        <a:cubicBezTo>
                          <a:pt x="1401" y="155"/>
                          <a:pt x="1400" y="155"/>
                          <a:pt x="1399" y="154"/>
                        </a:cubicBezTo>
                        <a:cubicBezTo>
                          <a:pt x="1398" y="153"/>
                          <a:pt x="1398" y="151"/>
                          <a:pt x="1399" y="150"/>
                        </a:cubicBezTo>
                        <a:cubicBezTo>
                          <a:pt x="1399" y="149"/>
                          <a:pt x="1399" y="149"/>
                          <a:pt x="1399" y="149"/>
                        </a:cubicBezTo>
                        <a:cubicBezTo>
                          <a:pt x="1398" y="147"/>
                          <a:pt x="1392" y="145"/>
                          <a:pt x="1389" y="145"/>
                        </a:cubicBezTo>
                        <a:cubicBezTo>
                          <a:pt x="1388" y="145"/>
                          <a:pt x="1388" y="145"/>
                          <a:pt x="1388" y="145"/>
                        </a:cubicBezTo>
                        <a:cubicBezTo>
                          <a:pt x="1387" y="146"/>
                          <a:pt x="1386" y="147"/>
                          <a:pt x="1385" y="147"/>
                        </a:cubicBezTo>
                        <a:cubicBezTo>
                          <a:pt x="1384" y="147"/>
                          <a:pt x="1382" y="146"/>
                          <a:pt x="1381" y="145"/>
                        </a:cubicBezTo>
                        <a:cubicBezTo>
                          <a:pt x="1381" y="144"/>
                          <a:pt x="1380" y="143"/>
                          <a:pt x="1380" y="142"/>
                        </a:cubicBezTo>
                        <a:cubicBezTo>
                          <a:pt x="1379" y="141"/>
                          <a:pt x="1373" y="139"/>
                          <a:pt x="1369" y="139"/>
                        </a:cubicBezTo>
                        <a:cubicBezTo>
                          <a:pt x="1369" y="139"/>
                          <a:pt x="1369" y="139"/>
                          <a:pt x="1368" y="139"/>
                        </a:cubicBezTo>
                        <a:cubicBezTo>
                          <a:pt x="1366" y="140"/>
                          <a:pt x="1364" y="139"/>
                          <a:pt x="1362" y="137"/>
                        </a:cubicBezTo>
                        <a:cubicBezTo>
                          <a:pt x="1362" y="136"/>
                          <a:pt x="1362" y="134"/>
                          <a:pt x="1362" y="133"/>
                        </a:cubicBezTo>
                        <a:cubicBezTo>
                          <a:pt x="1363" y="133"/>
                          <a:pt x="1364" y="131"/>
                          <a:pt x="1367" y="131"/>
                        </a:cubicBezTo>
                        <a:cubicBezTo>
                          <a:pt x="1367" y="131"/>
                          <a:pt x="1368" y="131"/>
                          <a:pt x="1369" y="131"/>
                        </a:cubicBezTo>
                        <a:cubicBezTo>
                          <a:pt x="1370" y="131"/>
                          <a:pt x="1370" y="131"/>
                          <a:pt x="1371" y="131"/>
                        </a:cubicBezTo>
                        <a:cubicBezTo>
                          <a:pt x="1374" y="131"/>
                          <a:pt x="1374" y="131"/>
                          <a:pt x="1375" y="131"/>
                        </a:cubicBezTo>
                        <a:cubicBezTo>
                          <a:pt x="1375" y="131"/>
                          <a:pt x="1375" y="131"/>
                          <a:pt x="1374" y="130"/>
                        </a:cubicBezTo>
                        <a:cubicBezTo>
                          <a:pt x="1372" y="127"/>
                          <a:pt x="1355" y="125"/>
                          <a:pt x="1343" y="125"/>
                        </a:cubicBezTo>
                        <a:cubicBezTo>
                          <a:pt x="1341" y="125"/>
                          <a:pt x="1340" y="125"/>
                          <a:pt x="1340" y="125"/>
                        </a:cubicBezTo>
                        <a:cubicBezTo>
                          <a:pt x="1340" y="125"/>
                          <a:pt x="1340" y="126"/>
                          <a:pt x="1340" y="126"/>
                        </a:cubicBezTo>
                        <a:cubicBezTo>
                          <a:pt x="1339" y="128"/>
                          <a:pt x="1338" y="132"/>
                          <a:pt x="1334" y="136"/>
                        </a:cubicBezTo>
                        <a:cubicBezTo>
                          <a:pt x="1331" y="139"/>
                          <a:pt x="1328" y="139"/>
                          <a:pt x="1326" y="139"/>
                        </a:cubicBezTo>
                        <a:cubicBezTo>
                          <a:pt x="1323" y="139"/>
                          <a:pt x="1321" y="138"/>
                          <a:pt x="1320" y="136"/>
                        </a:cubicBezTo>
                        <a:cubicBezTo>
                          <a:pt x="1319" y="135"/>
                          <a:pt x="1319" y="134"/>
                          <a:pt x="1319" y="133"/>
                        </a:cubicBezTo>
                        <a:cubicBezTo>
                          <a:pt x="1320" y="130"/>
                          <a:pt x="1322" y="129"/>
                          <a:pt x="1325" y="128"/>
                        </a:cubicBezTo>
                        <a:cubicBezTo>
                          <a:pt x="1325" y="128"/>
                          <a:pt x="1326" y="128"/>
                          <a:pt x="1327" y="128"/>
                        </a:cubicBezTo>
                        <a:cubicBezTo>
                          <a:pt x="1326" y="128"/>
                          <a:pt x="1324" y="128"/>
                          <a:pt x="1323" y="127"/>
                        </a:cubicBezTo>
                        <a:cubicBezTo>
                          <a:pt x="1320" y="127"/>
                          <a:pt x="1317" y="127"/>
                          <a:pt x="1315" y="125"/>
                        </a:cubicBezTo>
                        <a:cubicBezTo>
                          <a:pt x="1315" y="124"/>
                          <a:pt x="1314" y="122"/>
                          <a:pt x="1315" y="121"/>
                        </a:cubicBezTo>
                        <a:cubicBezTo>
                          <a:pt x="1316" y="120"/>
                          <a:pt x="1317" y="119"/>
                          <a:pt x="1319" y="119"/>
                        </a:cubicBezTo>
                        <a:cubicBezTo>
                          <a:pt x="1319" y="118"/>
                          <a:pt x="1319" y="118"/>
                          <a:pt x="1319" y="118"/>
                        </a:cubicBezTo>
                        <a:cubicBezTo>
                          <a:pt x="1311" y="117"/>
                          <a:pt x="1299" y="115"/>
                          <a:pt x="1293" y="115"/>
                        </a:cubicBezTo>
                        <a:cubicBezTo>
                          <a:pt x="1287" y="116"/>
                          <a:pt x="1283" y="114"/>
                          <a:pt x="1280" y="113"/>
                        </a:cubicBezTo>
                        <a:cubicBezTo>
                          <a:pt x="1278" y="112"/>
                          <a:pt x="1277" y="112"/>
                          <a:pt x="1275" y="112"/>
                        </a:cubicBezTo>
                        <a:cubicBezTo>
                          <a:pt x="1274" y="112"/>
                          <a:pt x="1274" y="112"/>
                          <a:pt x="1274" y="112"/>
                        </a:cubicBezTo>
                        <a:cubicBezTo>
                          <a:pt x="1274" y="112"/>
                          <a:pt x="1274" y="113"/>
                          <a:pt x="1275" y="114"/>
                        </a:cubicBezTo>
                        <a:cubicBezTo>
                          <a:pt x="1276" y="115"/>
                          <a:pt x="1276" y="116"/>
                          <a:pt x="1275" y="117"/>
                        </a:cubicBezTo>
                        <a:cubicBezTo>
                          <a:pt x="1274" y="120"/>
                          <a:pt x="1268" y="121"/>
                          <a:pt x="1266" y="121"/>
                        </a:cubicBezTo>
                        <a:cubicBezTo>
                          <a:pt x="1265" y="121"/>
                          <a:pt x="1264" y="121"/>
                          <a:pt x="1263" y="120"/>
                        </a:cubicBezTo>
                        <a:cubicBezTo>
                          <a:pt x="1259" y="120"/>
                          <a:pt x="1255" y="122"/>
                          <a:pt x="1254" y="123"/>
                        </a:cubicBezTo>
                        <a:cubicBezTo>
                          <a:pt x="1254" y="123"/>
                          <a:pt x="1254" y="124"/>
                          <a:pt x="1254" y="124"/>
                        </a:cubicBezTo>
                        <a:cubicBezTo>
                          <a:pt x="1255" y="125"/>
                          <a:pt x="1255" y="125"/>
                          <a:pt x="1255" y="125"/>
                        </a:cubicBezTo>
                        <a:cubicBezTo>
                          <a:pt x="1256" y="125"/>
                          <a:pt x="1257" y="125"/>
                          <a:pt x="1257" y="124"/>
                        </a:cubicBezTo>
                        <a:cubicBezTo>
                          <a:pt x="1259" y="124"/>
                          <a:pt x="1261" y="123"/>
                          <a:pt x="1263" y="124"/>
                        </a:cubicBezTo>
                        <a:cubicBezTo>
                          <a:pt x="1264" y="124"/>
                          <a:pt x="1264" y="125"/>
                          <a:pt x="1264" y="126"/>
                        </a:cubicBezTo>
                        <a:cubicBezTo>
                          <a:pt x="1264" y="128"/>
                          <a:pt x="1263" y="129"/>
                          <a:pt x="1261" y="130"/>
                        </a:cubicBezTo>
                        <a:cubicBezTo>
                          <a:pt x="1261" y="130"/>
                          <a:pt x="1261" y="130"/>
                          <a:pt x="1261" y="130"/>
                        </a:cubicBezTo>
                        <a:cubicBezTo>
                          <a:pt x="1264" y="133"/>
                          <a:pt x="1264" y="136"/>
                          <a:pt x="1264" y="138"/>
                        </a:cubicBezTo>
                        <a:cubicBezTo>
                          <a:pt x="1264" y="139"/>
                          <a:pt x="1264" y="139"/>
                          <a:pt x="1264" y="139"/>
                        </a:cubicBezTo>
                        <a:cubicBezTo>
                          <a:pt x="1264" y="140"/>
                          <a:pt x="1264" y="141"/>
                          <a:pt x="1263" y="141"/>
                        </a:cubicBezTo>
                        <a:cubicBezTo>
                          <a:pt x="1262" y="143"/>
                          <a:pt x="1259" y="143"/>
                          <a:pt x="1258" y="143"/>
                        </a:cubicBezTo>
                        <a:cubicBezTo>
                          <a:pt x="1255" y="143"/>
                          <a:pt x="1253" y="142"/>
                          <a:pt x="1252" y="141"/>
                        </a:cubicBezTo>
                        <a:cubicBezTo>
                          <a:pt x="1251" y="139"/>
                          <a:pt x="1249" y="140"/>
                          <a:pt x="1247" y="140"/>
                        </a:cubicBezTo>
                        <a:cubicBezTo>
                          <a:pt x="1246" y="140"/>
                          <a:pt x="1245" y="141"/>
                          <a:pt x="1244" y="141"/>
                        </a:cubicBezTo>
                        <a:cubicBezTo>
                          <a:pt x="1245" y="141"/>
                          <a:pt x="1246" y="142"/>
                          <a:pt x="1246" y="144"/>
                        </a:cubicBezTo>
                        <a:cubicBezTo>
                          <a:pt x="1246" y="145"/>
                          <a:pt x="1245" y="147"/>
                          <a:pt x="1239" y="148"/>
                        </a:cubicBezTo>
                        <a:cubicBezTo>
                          <a:pt x="1234" y="148"/>
                          <a:pt x="1233" y="145"/>
                          <a:pt x="1232" y="143"/>
                        </a:cubicBezTo>
                        <a:cubicBezTo>
                          <a:pt x="1231" y="143"/>
                          <a:pt x="1231" y="142"/>
                          <a:pt x="1231" y="142"/>
                        </a:cubicBezTo>
                        <a:cubicBezTo>
                          <a:pt x="1230" y="142"/>
                          <a:pt x="1230" y="142"/>
                          <a:pt x="1229" y="142"/>
                        </a:cubicBezTo>
                        <a:cubicBezTo>
                          <a:pt x="1227" y="142"/>
                          <a:pt x="1224" y="142"/>
                          <a:pt x="1221" y="141"/>
                        </a:cubicBezTo>
                        <a:cubicBezTo>
                          <a:pt x="1218" y="140"/>
                          <a:pt x="1215" y="139"/>
                          <a:pt x="1213" y="139"/>
                        </a:cubicBezTo>
                        <a:cubicBezTo>
                          <a:pt x="1211" y="139"/>
                          <a:pt x="1210" y="140"/>
                          <a:pt x="1208" y="141"/>
                        </a:cubicBezTo>
                        <a:cubicBezTo>
                          <a:pt x="1206" y="142"/>
                          <a:pt x="1204" y="143"/>
                          <a:pt x="1200" y="144"/>
                        </a:cubicBezTo>
                        <a:cubicBezTo>
                          <a:pt x="1194" y="144"/>
                          <a:pt x="1184" y="140"/>
                          <a:pt x="1181" y="136"/>
                        </a:cubicBezTo>
                        <a:cubicBezTo>
                          <a:pt x="1181" y="136"/>
                          <a:pt x="1180" y="134"/>
                          <a:pt x="1180" y="134"/>
                        </a:cubicBezTo>
                        <a:cubicBezTo>
                          <a:pt x="1180" y="134"/>
                          <a:pt x="1179" y="135"/>
                          <a:pt x="1178" y="136"/>
                        </a:cubicBezTo>
                        <a:cubicBezTo>
                          <a:pt x="1177" y="137"/>
                          <a:pt x="1176" y="139"/>
                          <a:pt x="1176" y="141"/>
                        </a:cubicBezTo>
                        <a:cubicBezTo>
                          <a:pt x="1175" y="145"/>
                          <a:pt x="1174" y="148"/>
                          <a:pt x="1171" y="148"/>
                        </a:cubicBezTo>
                        <a:cubicBezTo>
                          <a:pt x="1170" y="148"/>
                          <a:pt x="1169" y="150"/>
                          <a:pt x="1168" y="151"/>
                        </a:cubicBezTo>
                        <a:cubicBezTo>
                          <a:pt x="1167" y="154"/>
                          <a:pt x="1166" y="156"/>
                          <a:pt x="1164" y="157"/>
                        </a:cubicBezTo>
                        <a:cubicBezTo>
                          <a:pt x="1163" y="157"/>
                          <a:pt x="1163" y="157"/>
                          <a:pt x="1162" y="157"/>
                        </a:cubicBezTo>
                        <a:cubicBezTo>
                          <a:pt x="1160" y="157"/>
                          <a:pt x="1159" y="156"/>
                          <a:pt x="1159" y="156"/>
                        </a:cubicBezTo>
                        <a:cubicBezTo>
                          <a:pt x="1158" y="155"/>
                          <a:pt x="1157" y="155"/>
                          <a:pt x="1157" y="155"/>
                        </a:cubicBezTo>
                        <a:cubicBezTo>
                          <a:pt x="1156" y="155"/>
                          <a:pt x="1156" y="155"/>
                          <a:pt x="1156" y="155"/>
                        </a:cubicBezTo>
                        <a:cubicBezTo>
                          <a:pt x="1151" y="155"/>
                          <a:pt x="1138" y="142"/>
                          <a:pt x="1137" y="138"/>
                        </a:cubicBezTo>
                        <a:cubicBezTo>
                          <a:pt x="1137" y="136"/>
                          <a:pt x="1130" y="129"/>
                          <a:pt x="1128" y="128"/>
                        </a:cubicBezTo>
                        <a:cubicBezTo>
                          <a:pt x="1126" y="127"/>
                          <a:pt x="1127" y="125"/>
                          <a:pt x="1127" y="125"/>
                        </a:cubicBezTo>
                        <a:cubicBezTo>
                          <a:pt x="1127" y="124"/>
                          <a:pt x="1127" y="123"/>
                          <a:pt x="1130" y="123"/>
                        </a:cubicBezTo>
                        <a:cubicBezTo>
                          <a:pt x="1132" y="123"/>
                          <a:pt x="1134" y="124"/>
                          <a:pt x="1135" y="125"/>
                        </a:cubicBezTo>
                        <a:cubicBezTo>
                          <a:pt x="1137" y="126"/>
                          <a:pt x="1139" y="126"/>
                          <a:pt x="1141" y="125"/>
                        </a:cubicBezTo>
                        <a:cubicBezTo>
                          <a:pt x="1141" y="125"/>
                          <a:pt x="1141" y="124"/>
                          <a:pt x="1141" y="123"/>
                        </a:cubicBezTo>
                        <a:cubicBezTo>
                          <a:pt x="1141" y="122"/>
                          <a:pt x="1140" y="121"/>
                          <a:pt x="1139" y="121"/>
                        </a:cubicBezTo>
                        <a:cubicBezTo>
                          <a:pt x="1136" y="121"/>
                          <a:pt x="1135" y="119"/>
                          <a:pt x="1135" y="118"/>
                        </a:cubicBezTo>
                        <a:cubicBezTo>
                          <a:pt x="1135" y="116"/>
                          <a:pt x="1136" y="115"/>
                          <a:pt x="1137" y="114"/>
                        </a:cubicBezTo>
                        <a:cubicBezTo>
                          <a:pt x="1137" y="113"/>
                          <a:pt x="1136" y="113"/>
                          <a:pt x="1136" y="112"/>
                        </a:cubicBezTo>
                        <a:cubicBezTo>
                          <a:pt x="1135" y="110"/>
                          <a:pt x="1134" y="109"/>
                          <a:pt x="1134" y="107"/>
                        </a:cubicBezTo>
                        <a:cubicBezTo>
                          <a:pt x="1135" y="106"/>
                          <a:pt x="1135" y="106"/>
                          <a:pt x="1136" y="105"/>
                        </a:cubicBezTo>
                        <a:cubicBezTo>
                          <a:pt x="1135" y="105"/>
                          <a:pt x="1135" y="105"/>
                          <a:pt x="1134" y="105"/>
                        </a:cubicBezTo>
                        <a:cubicBezTo>
                          <a:pt x="1131" y="105"/>
                          <a:pt x="1126" y="102"/>
                          <a:pt x="1125" y="99"/>
                        </a:cubicBezTo>
                        <a:cubicBezTo>
                          <a:pt x="1124" y="99"/>
                          <a:pt x="1122" y="98"/>
                          <a:pt x="1118" y="98"/>
                        </a:cubicBezTo>
                        <a:cubicBezTo>
                          <a:pt x="1116" y="98"/>
                          <a:pt x="1115" y="98"/>
                          <a:pt x="1114" y="99"/>
                        </a:cubicBezTo>
                        <a:cubicBezTo>
                          <a:pt x="1114" y="99"/>
                          <a:pt x="1114" y="100"/>
                          <a:pt x="1113" y="100"/>
                        </a:cubicBezTo>
                        <a:cubicBezTo>
                          <a:pt x="1113" y="101"/>
                          <a:pt x="1112" y="102"/>
                          <a:pt x="1110" y="102"/>
                        </a:cubicBezTo>
                        <a:cubicBezTo>
                          <a:pt x="1109" y="102"/>
                          <a:pt x="1107" y="101"/>
                          <a:pt x="1106" y="100"/>
                        </a:cubicBezTo>
                        <a:cubicBezTo>
                          <a:pt x="1106" y="99"/>
                          <a:pt x="1106" y="99"/>
                          <a:pt x="1106" y="98"/>
                        </a:cubicBezTo>
                        <a:cubicBezTo>
                          <a:pt x="1105" y="98"/>
                          <a:pt x="1104" y="98"/>
                          <a:pt x="1103" y="98"/>
                        </a:cubicBezTo>
                        <a:cubicBezTo>
                          <a:pt x="1100" y="97"/>
                          <a:pt x="1097" y="97"/>
                          <a:pt x="1094" y="96"/>
                        </a:cubicBezTo>
                        <a:cubicBezTo>
                          <a:pt x="1089" y="95"/>
                          <a:pt x="1087" y="92"/>
                          <a:pt x="1086" y="90"/>
                        </a:cubicBezTo>
                        <a:cubicBezTo>
                          <a:pt x="1085" y="90"/>
                          <a:pt x="1085" y="89"/>
                          <a:pt x="1085" y="89"/>
                        </a:cubicBezTo>
                        <a:cubicBezTo>
                          <a:pt x="1085" y="89"/>
                          <a:pt x="1085" y="90"/>
                          <a:pt x="1085" y="90"/>
                        </a:cubicBezTo>
                        <a:cubicBezTo>
                          <a:pt x="1084" y="92"/>
                          <a:pt x="1083" y="94"/>
                          <a:pt x="1081" y="94"/>
                        </a:cubicBezTo>
                        <a:cubicBezTo>
                          <a:pt x="1080" y="94"/>
                          <a:pt x="1079" y="94"/>
                          <a:pt x="1079" y="94"/>
                        </a:cubicBezTo>
                        <a:cubicBezTo>
                          <a:pt x="1078" y="93"/>
                          <a:pt x="1076" y="94"/>
                          <a:pt x="1076" y="95"/>
                        </a:cubicBezTo>
                        <a:cubicBezTo>
                          <a:pt x="1075" y="95"/>
                          <a:pt x="1075" y="96"/>
                          <a:pt x="1076" y="97"/>
                        </a:cubicBezTo>
                        <a:cubicBezTo>
                          <a:pt x="1077" y="100"/>
                          <a:pt x="1077" y="102"/>
                          <a:pt x="1076" y="104"/>
                        </a:cubicBezTo>
                        <a:cubicBezTo>
                          <a:pt x="1076" y="105"/>
                          <a:pt x="1076" y="106"/>
                          <a:pt x="1076" y="107"/>
                        </a:cubicBezTo>
                        <a:cubicBezTo>
                          <a:pt x="1075" y="110"/>
                          <a:pt x="1073" y="111"/>
                          <a:pt x="1072" y="111"/>
                        </a:cubicBezTo>
                        <a:cubicBezTo>
                          <a:pt x="1071" y="111"/>
                          <a:pt x="1070" y="110"/>
                          <a:pt x="1068" y="110"/>
                        </a:cubicBezTo>
                        <a:cubicBezTo>
                          <a:pt x="1068" y="109"/>
                          <a:pt x="1067" y="109"/>
                          <a:pt x="1066" y="109"/>
                        </a:cubicBezTo>
                        <a:cubicBezTo>
                          <a:pt x="1065" y="108"/>
                          <a:pt x="1065" y="109"/>
                          <a:pt x="1064" y="109"/>
                        </a:cubicBezTo>
                        <a:cubicBezTo>
                          <a:pt x="1063" y="110"/>
                          <a:pt x="1061" y="111"/>
                          <a:pt x="1058" y="111"/>
                        </a:cubicBezTo>
                        <a:cubicBezTo>
                          <a:pt x="1056" y="111"/>
                          <a:pt x="1055" y="111"/>
                          <a:pt x="1053" y="110"/>
                        </a:cubicBezTo>
                        <a:cubicBezTo>
                          <a:pt x="1049" y="109"/>
                          <a:pt x="1046" y="109"/>
                          <a:pt x="1043" y="109"/>
                        </a:cubicBezTo>
                        <a:cubicBezTo>
                          <a:pt x="1041" y="109"/>
                          <a:pt x="1038" y="109"/>
                          <a:pt x="1036" y="106"/>
                        </a:cubicBezTo>
                        <a:cubicBezTo>
                          <a:pt x="1036" y="106"/>
                          <a:pt x="1036" y="105"/>
                          <a:pt x="1035" y="105"/>
                        </a:cubicBezTo>
                        <a:cubicBezTo>
                          <a:pt x="1035" y="108"/>
                          <a:pt x="1030" y="108"/>
                          <a:pt x="1029" y="108"/>
                        </a:cubicBezTo>
                        <a:cubicBezTo>
                          <a:pt x="1025" y="108"/>
                          <a:pt x="1017" y="107"/>
                          <a:pt x="1016" y="103"/>
                        </a:cubicBezTo>
                        <a:cubicBezTo>
                          <a:pt x="1015" y="100"/>
                          <a:pt x="1016" y="98"/>
                          <a:pt x="1018" y="97"/>
                        </a:cubicBezTo>
                        <a:cubicBezTo>
                          <a:pt x="1016" y="97"/>
                          <a:pt x="1014" y="97"/>
                          <a:pt x="1012" y="97"/>
                        </a:cubicBezTo>
                        <a:cubicBezTo>
                          <a:pt x="1008" y="97"/>
                          <a:pt x="1005" y="96"/>
                          <a:pt x="1001" y="95"/>
                        </a:cubicBezTo>
                        <a:cubicBezTo>
                          <a:pt x="998" y="94"/>
                          <a:pt x="995" y="94"/>
                          <a:pt x="991" y="94"/>
                        </a:cubicBezTo>
                        <a:cubicBezTo>
                          <a:pt x="988" y="94"/>
                          <a:pt x="988" y="94"/>
                          <a:pt x="988" y="94"/>
                        </a:cubicBezTo>
                        <a:cubicBezTo>
                          <a:pt x="981" y="95"/>
                          <a:pt x="967" y="96"/>
                          <a:pt x="964" y="97"/>
                        </a:cubicBezTo>
                        <a:cubicBezTo>
                          <a:pt x="964" y="97"/>
                          <a:pt x="964" y="98"/>
                          <a:pt x="964" y="98"/>
                        </a:cubicBezTo>
                        <a:cubicBezTo>
                          <a:pt x="965" y="99"/>
                          <a:pt x="965" y="101"/>
                          <a:pt x="964" y="102"/>
                        </a:cubicBezTo>
                        <a:cubicBezTo>
                          <a:pt x="964" y="103"/>
                          <a:pt x="963" y="103"/>
                          <a:pt x="962" y="104"/>
                        </a:cubicBezTo>
                        <a:cubicBezTo>
                          <a:pt x="961" y="104"/>
                          <a:pt x="961" y="104"/>
                          <a:pt x="961" y="104"/>
                        </a:cubicBezTo>
                        <a:cubicBezTo>
                          <a:pt x="960" y="104"/>
                          <a:pt x="959" y="103"/>
                          <a:pt x="958" y="102"/>
                        </a:cubicBezTo>
                        <a:cubicBezTo>
                          <a:pt x="957" y="101"/>
                          <a:pt x="957" y="98"/>
                          <a:pt x="957" y="95"/>
                        </a:cubicBezTo>
                        <a:cubicBezTo>
                          <a:pt x="958" y="94"/>
                          <a:pt x="958" y="92"/>
                          <a:pt x="958" y="91"/>
                        </a:cubicBezTo>
                        <a:cubicBezTo>
                          <a:pt x="957" y="90"/>
                          <a:pt x="957" y="90"/>
                          <a:pt x="956" y="89"/>
                        </a:cubicBezTo>
                        <a:cubicBezTo>
                          <a:pt x="956" y="90"/>
                          <a:pt x="956" y="91"/>
                          <a:pt x="955" y="91"/>
                        </a:cubicBezTo>
                        <a:cubicBezTo>
                          <a:pt x="953" y="94"/>
                          <a:pt x="948" y="94"/>
                          <a:pt x="947" y="94"/>
                        </a:cubicBezTo>
                        <a:cubicBezTo>
                          <a:pt x="946" y="94"/>
                          <a:pt x="943" y="94"/>
                          <a:pt x="941" y="92"/>
                        </a:cubicBezTo>
                        <a:cubicBezTo>
                          <a:pt x="937" y="89"/>
                          <a:pt x="934" y="87"/>
                          <a:pt x="929" y="86"/>
                        </a:cubicBezTo>
                        <a:cubicBezTo>
                          <a:pt x="928" y="86"/>
                          <a:pt x="928" y="86"/>
                          <a:pt x="927" y="86"/>
                        </a:cubicBezTo>
                        <a:cubicBezTo>
                          <a:pt x="923" y="86"/>
                          <a:pt x="919" y="89"/>
                          <a:pt x="918" y="90"/>
                        </a:cubicBezTo>
                        <a:cubicBezTo>
                          <a:pt x="919" y="91"/>
                          <a:pt x="920" y="91"/>
                          <a:pt x="921" y="91"/>
                        </a:cubicBezTo>
                        <a:cubicBezTo>
                          <a:pt x="923" y="91"/>
                          <a:pt x="925" y="91"/>
                          <a:pt x="925" y="93"/>
                        </a:cubicBezTo>
                        <a:cubicBezTo>
                          <a:pt x="925" y="94"/>
                          <a:pt x="925" y="95"/>
                          <a:pt x="925" y="95"/>
                        </a:cubicBezTo>
                        <a:cubicBezTo>
                          <a:pt x="924" y="97"/>
                          <a:pt x="921" y="97"/>
                          <a:pt x="916" y="98"/>
                        </a:cubicBezTo>
                        <a:cubicBezTo>
                          <a:pt x="915" y="98"/>
                          <a:pt x="912" y="98"/>
                          <a:pt x="911" y="98"/>
                        </a:cubicBezTo>
                        <a:cubicBezTo>
                          <a:pt x="909" y="103"/>
                          <a:pt x="893" y="105"/>
                          <a:pt x="893" y="105"/>
                        </a:cubicBezTo>
                        <a:cubicBezTo>
                          <a:pt x="890" y="106"/>
                          <a:pt x="890" y="106"/>
                          <a:pt x="890" y="106"/>
                        </a:cubicBezTo>
                        <a:cubicBezTo>
                          <a:pt x="881" y="107"/>
                          <a:pt x="879" y="107"/>
                          <a:pt x="875" y="111"/>
                        </a:cubicBezTo>
                        <a:cubicBezTo>
                          <a:pt x="874" y="112"/>
                          <a:pt x="873" y="112"/>
                          <a:pt x="872" y="112"/>
                        </a:cubicBezTo>
                        <a:cubicBezTo>
                          <a:pt x="870" y="112"/>
                          <a:pt x="870" y="112"/>
                          <a:pt x="870" y="112"/>
                        </a:cubicBezTo>
                        <a:cubicBezTo>
                          <a:pt x="870" y="111"/>
                          <a:pt x="870" y="111"/>
                          <a:pt x="870" y="111"/>
                        </a:cubicBezTo>
                        <a:cubicBezTo>
                          <a:pt x="868" y="108"/>
                          <a:pt x="874" y="101"/>
                          <a:pt x="875" y="100"/>
                        </a:cubicBezTo>
                        <a:cubicBezTo>
                          <a:pt x="878" y="97"/>
                          <a:pt x="880" y="97"/>
                          <a:pt x="882" y="96"/>
                        </a:cubicBezTo>
                        <a:cubicBezTo>
                          <a:pt x="884" y="96"/>
                          <a:pt x="885" y="95"/>
                          <a:pt x="886" y="95"/>
                        </a:cubicBezTo>
                        <a:cubicBezTo>
                          <a:pt x="888" y="91"/>
                          <a:pt x="891" y="91"/>
                          <a:pt x="896" y="90"/>
                        </a:cubicBezTo>
                        <a:cubicBezTo>
                          <a:pt x="897" y="90"/>
                          <a:pt x="898" y="90"/>
                          <a:pt x="899" y="90"/>
                        </a:cubicBezTo>
                        <a:cubicBezTo>
                          <a:pt x="902" y="89"/>
                          <a:pt x="903" y="88"/>
                          <a:pt x="905" y="87"/>
                        </a:cubicBezTo>
                        <a:cubicBezTo>
                          <a:pt x="905" y="86"/>
                          <a:pt x="906" y="85"/>
                          <a:pt x="908" y="84"/>
                        </a:cubicBezTo>
                        <a:cubicBezTo>
                          <a:pt x="909" y="84"/>
                          <a:pt x="909" y="84"/>
                          <a:pt x="909" y="84"/>
                        </a:cubicBezTo>
                        <a:cubicBezTo>
                          <a:pt x="911" y="83"/>
                          <a:pt x="918" y="80"/>
                          <a:pt x="918" y="78"/>
                        </a:cubicBezTo>
                        <a:cubicBezTo>
                          <a:pt x="920" y="74"/>
                          <a:pt x="936" y="69"/>
                          <a:pt x="939" y="69"/>
                        </a:cubicBezTo>
                        <a:cubicBezTo>
                          <a:pt x="940" y="69"/>
                          <a:pt x="941" y="67"/>
                          <a:pt x="941" y="66"/>
                        </a:cubicBezTo>
                        <a:cubicBezTo>
                          <a:pt x="942" y="65"/>
                          <a:pt x="943" y="63"/>
                          <a:pt x="945" y="63"/>
                        </a:cubicBezTo>
                        <a:cubicBezTo>
                          <a:pt x="946" y="63"/>
                          <a:pt x="949" y="62"/>
                          <a:pt x="958" y="58"/>
                        </a:cubicBezTo>
                        <a:cubicBezTo>
                          <a:pt x="960" y="57"/>
                          <a:pt x="961" y="54"/>
                          <a:pt x="962" y="53"/>
                        </a:cubicBezTo>
                        <a:cubicBezTo>
                          <a:pt x="961" y="53"/>
                          <a:pt x="961" y="53"/>
                          <a:pt x="961" y="53"/>
                        </a:cubicBezTo>
                        <a:cubicBezTo>
                          <a:pt x="959" y="52"/>
                          <a:pt x="957" y="51"/>
                          <a:pt x="957" y="49"/>
                        </a:cubicBezTo>
                        <a:cubicBezTo>
                          <a:pt x="957" y="48"/>
                          <a:pt x="957" y="48"/>
                          <a:pt x="957" y="47"/>
                        </a:cubicBezTo>
                        <a:cubicBezTo>
                          <a:pt x="958" y="46"/>
                          <a:pt x="959" y="46"/>
                          <a:pt x="960" y="46"/>
                        </a:cubicBezTo>
                        <a:cubicBezTo>
                          <a:pt x="961" y="46"/>
                          <a:pt x="962" y="46"/>
                          <a:pt x="964" y="45"/>
                        </a:cubicBezTo>
                        <a:cubicBezTo>
                          <a:pt x="964" y="45"/>
                          <a:pt x="964" y="45"/>
                          <a:pt x="963" y="44"/>
                        </a:cubicBezTo>
                        <a:cubicBezTo>
                          <a:pt x="963" y="44"/>
                          <a:pt x="963" y="44"/>
                          <a:pt x="962" y="44"/>
                        </a:cubicBezTo>
                        <a:cubicBezTo>
                          <a:pt x="962" y="44"/>
                          <a:pt x="961" y="44"/>
                          <a:pt x="961" y="44"/>
                        </a:cubicBezTo>
                        <a:cubicBezTo>
                          <a:pt x="960" y="44"/>
                          <a:pt x="960" y="44"/>
                          <a:pt x="960" y="44"/>
                        </a:cubicBezTo>
                        <a:cubicBezTo>
                          <a:pt x="959" y="43"/>
                          <a:pt x="959" y="43"/>
                          <a:pt x="959" y="43"/>
                        </a:cubicBezTo>
                        <a:cubicBezTo>
                          <a:pt x="958" y="42"/>
                          <a:pt x="959" y="41"/>
                          <a:pt x="959" y="40"/>
                        </a:cubicBezTo>
                        <a:cubicBezTo>
                          <a:pt x="959" y="39"/>
                          <a:pt x="960" y="38"/>
                          <a:pt x="959" y="38"/>
                        </a:cubicBezTo>
                        <a:cubicBezTo>
                          <a:pt x="959" y="37"/>
                          <a:pt x="957" y="37"/>
                          <a:pt x="956" y="38"/>
                        </a:cubicBezTo>
                        <a:cubicBezTo>
                          <a:pt x="956" y="38"/>
                          <a:pt x="955" y="38"/>
                          <a:pt x="954" y="38"/>
                        </a:cubicBezTo>
                        <a:cubicBezTo>
                          <a:pt x="953" y="38"/>
                          <a:pt x="952" y="38"/>
                          <a:pt x="952" y="37"/>
                        </a:cubicBezTo>
                        <a:cubicBezTo>
                          <a:pt x="951" y="37"/>
                          <a:pt x="951" y="36"/>
                          <a:pt x="951" y="35"/>
                        </a:cubicBezTo>
                        <a:cubicBezTo>
                          <a:pt x="951" y="31"/>
                          <a:pt x="951" y="28"/>
                          <a:pt x="949" y="27"/>
                        </a:cubicBezTo>
                        <a:cubicBezTo>
                          <a:pt x="950" y="27"/>
                          <a:pt x="949" y="28"/>
                          <a:pt x="948" y="28"/>
                        </a:cubicBezTo>
                        <a:cubicBezTo>
                          <a:pt x="947" y="28"/>
                          <a:pt x="946" y="29"/>
                          <a:pt x="944" y="29"/>
                        </a:cubicBezTo>
                        <a:cubicBezTo>
                          <a:pt x="942" y="29"/>
                          <a:pt x="941" y="29"/>
                          <a:pt x="940" y="28"/>
                        </a:cubicBezTo>
                        <a:cubicBezTo>
                          <a:pt x="937" y="26"/>
                          <a:pt x="930" y="24"/>
                          <a:pt x="926" y="24"/>
                        </a:cubicBezTo>
                        <a:cubicBezTo>
                          <a:pt x="926" y="24"/>
                          <a:pt x="926" y="24"/>
                          <a:pt x="926" y="24"/>
                        </a:cubicBezTo>
                        <a:cubicBezTo>
                          <a:pt x="925" y="25"/>
                          <a:pt x="924" y="25"/>
                          <a:pt x="921" y="24"/>
                        </a:cubicBezTo>
                        <a:cubicBezTo>
                          <a:pt x="921" y="24"/>
                          <a:pt x="919" y="23"/>
                          <a:pt x="919" y="23"/>
                        </a:cubicBezTo>
                        <a:cubicBezTo>
                          <a:pt x="918" y="24"/>
                          <a:pt x="917" y="25"/>
                          <a:pt x="911" y="25"/>
                        </a:cubicBezTo>
                        <a:cubicBezTo>
                          <a:pt x="909" y="25"/>
                          <a:pt x="905" y="24"/>
                          <a:pt x="903" y="24"/>
                        </a:cubicBezTo>
                        <a:cubicBezTo>
                          <a:pt x="901" y="23"/>
                          <a:pt x="899" y="25"/>
                          <a:pt x="899" y="26"/>
                        </a:cubicBezTo>
                        <a:cubicBezTo>
                          <a:pt x="898" y="30"/>
                          <a:pt x="892" y="30"/>
                          <a:pt x="890" y="30"/>
                        </a:cubicBezTo>
                        <a:cubicBezTo>
                          <a:pt x="887" y="30"/>
                          <a:pt x="883" y="30"/>
                          <a:pt x="882" y="29"/>
                        </a:cubicBezTo>
                        <a:cubicBezTo>
                          <a:pt x="881" y="29"/>
                          <a:pt x="881" y="29"/>
                          <a:pt x="881" y="29"/>
                        </a:cubicBezTo>
                        <a:cubicBezTo>
                          <a:pt x="880" y="28"/>
                          <a:pt x="880" y="28"/>
                          <a:pt x="880" y="28"/>
                        </a:cubicBezTo>
                        <a:cubicBezTo>
                          <a:pt x="880" y="26"/>
                          <a:pt x="881" y="24"/>
                          <a:pt x="885" y="20"/>
                        </a:cubicBezTo>
                        <a:cubicBezTo>
                          <a:pt x="886" y="20"/>
                          <a:pt x="886" y="19"/>
                          <a:pt x="887" y="18"/>
                        </a:cubicBezTo>
                        <a:cubicBezTo>
                          <a:pt x="886" y="18"/>
                          <a:pt x="884" y="18"/>
                          <a:pt x="882" y="18"/>
                        </a:cubicBezTo>
                        <a:cubicBezTo>
                          <a:pt x="881" y="18"/>
                          <a:pt x="880" y="18"/>
                          <a:pt x="878" y="18"/>
                        </a:cubicBezTo>
                        <a:cubicBezTo>
                          <a:pt x="873" y="18"/>
                          <a:pt x="871" y="18"/>
                          <a:pt x="870" y="17"/>
                        </a:cubicBezTo>
                        <a:cubicBezTo>
                          <a:pt x="870" y="16"/>
                          <a:pt x="865" y="16"/>
                          <a:pt x="860" y="16"/>
                        </a:cubicBezTo>
                        <a:cubicBezTo>
                          <a:pt x="860" y="16"/>
                          <a:pt x="859" y="16"/>
                          <a:pt x="859" y="16"/>
                        </a:cubicBezTo>
                        <a:cubicBezTo>
                          <a:pt x="858" y="16"/>
                          <a:pt x="858" y="16"/>
                          <a:pt x="858" y="16"/>
                        </a:cubicBezTo>
                        <a:cubicBezTo>
                          <a:pt x="856" y="16"/>
                          <a:pt x="855" y="14"/>
                          <a:pt x="855" y="14"/>
                        </a:cubicBezTo>
                        <a:cubicBezTo>
                          <a:pt x="855" y="13"/>
                          <a:pt x="855" y="11"/>
                          <a:pt x="862" y="10"/>
                        </a:cubicBezTo>
                        <a:cubicBezTo>
                          <a:pt x="863" y="10"/>
                          <a:pt x="865" y="9"/>
                          <a:pt x="866" y="9"/>
                        </a:cubicBezTo>
                        <a:cubicBezTo>
                          <a:pt x="868" y="8"/>
                          <a:pt x="870" y="7"/>
                          <a:pt x="872" y="6"/>
                        </a:cubicBezTo>
                        <a:cubicBezTo>
                          <a:pt x="873" y="6"/>
                          <a:pt x="873" y="6"/>
                          <a:pt x="873" y="6"/>
                        </a:cubicBezTo>
                        <a:cubicBezTo>
                          <a:pt x="873" y="6"/>
                          <a:pt x="872" y="5"/>
                          <a:pt x="872" y="5"/>
                        </a:cubicBezTo>
                        <a:cubicBezTo>
                          <a:pt x="872" y="4"/>
                          <a:pt x="870" y="4"/>
                          <a:pt x="869" y="4"/>
                        </a:cubicBezTo>
                        <a:cubicBezTo>
                          <a:pt x="867" y="4"/>
                          <a:pt x="866" y="4"/>
                          <a:pt x="864" y="3"/>
                        </a:cubicBezTo>
                        <a:cubicBezTo>
                          <a:pt x="862" y="3"/>
                          <a:pt x="862" y="3"/>
                          <a:pt x="862" y="3"/>
                        </a:cubicBezTo>
                        <a:cubicBezTo>
                          <a:pt x="858" y="2"/>
                          <a:pt x="855" y="1"/>
                          <a:pt x="852" y="1"/>
                        </a:cubicBezTo>
                        <a:cubicBezTo>
                          <a:pt x="851" y="0"/>
                          <a:pt x="849" y="1"/>
                          <a:pt x="846" y="2"/>
                        </a:cubicBezTo>
                        <a:cubicBezTo>
                          <a:pt x="844" y="2"/>
                          <a:pt x="842" y="3"/>
                          <a:pt x="838" y="4"/>
                        </a:cubicBezTo>
                        <a:cubicBezTo>
                          <a:pt x="834" y="5"/>
                          <a:pt x="832" y="7"/>
                          <a:pt x="831" y="9"/>
                        </a:cubicBezTo>
                        <a:cubicBezTo>
                          <a:pt x="829" y="10"/>
                          <a:pt x="828" y="12"/>
                          <a:pt x="826" y="13"/>
                        </a:cubicBezTo>
                        <a:cubicBezTo>
                          <a:pt x="824" y="14"/>
                          <a:pt x="820" y="17"/>
                          <a:pt x="819" y="19"/>
                        </a:cubicBezTo>
                        <a:cubicBezTo>
                          <a:pt x="822" y="20"/>
                          <a:pt x="822" y="23"/>
                          <a:pt x="822" y="24"/>
                        </a:cubicBezTo>
                        <a:cubicBezTo>
                          <a:pt x="822" y="24"/>
                          <a:pt x="822" y="25"/>
                          <a:pt x="822" y="25"/>
                        </a:cubicBezTo>
                        <a:cubicBezTo>
                          <a:pt x="822" y="26"/>
                          <a:pt x="822" y="27"/>
                          <a:pt x="821" y="28"/>
                        </a:cubicBezTo>
                        <a:cubicBezTo>
                          <a:pt x="820" y="30"/>
                          <a:pt x="817" y="30"/>
                          <a:pt x="813" y="30"/>
                        </a:cubicBezTo>
                        <a:cubicBezTo>
                          <a:pt x="812" y="30"/>
                          <a:pt x="810" y="29"/>
                          <a:pt x="808" y="29"/>
                        </a:cubicBezTo>
                        <a:cubicBezTo>
                          <a:pt x="803" y="29"/>
                          <a:pt x="800" y="30"/>
                          <a:pt x="799" y="30"/>
                        </a:cubicBezTo>
                        <a:cubicBezTo>
                          <a:pt x="799" y="31"/>
                          <a:pt x="801" y="32"/>
                          <a:pt x="802" y="32"/>
                        </a:cubicBezTo>
                        <a:cubicBezTo>
                          <a:pt x="804" y="33"/>
                          <a:pt x="806" y="34"/>
                          <a:pt x="805" y="36"/>
                        </a:cubicBezTo>
                        <a:cubicBezTo>
                          <a:pt x="805" y="37"/>
                          <a:pt x="805" y="38"/>
                          <a:pt x="802" y="38"/>
                        </a:cubicBezTo>
                        <a:cubicBezTo>
                          <a:pt x="800" y="38"/>
                          <a:pt x="796" y="37"/>
                          <a:pt x="794" y="36"/>
                        </a:cubicBezTo>
                        <a:cubicBezTo>
                          <a:pt x="794" y="36"/>
                          <a:pt x="793" y="35"/>
                          <a:pt x="792" y="35"/>
                        </a:cubicBezTo>
                        <a:cubicBezTo>
                          <a:pt x="789" y="35"/>
                          <a:pt x="787" y="36"/>
                          <a:pt x="787" y="37"/>
                        </a:cubicBezTo>
                        <a:cubicBezTo>
                          <a:pt x="786" y="39"/>
                          <a:pt x="784" y="40"/>
                          <a:pt x="781" y="40"/>
                        </a:cubicBezTo>
                        <a:cubicBezTo>
                          <a:pt x="780" y="40"/>
                          <a:pt x="778" y="40"/>
                          <a:pt x="777" y="40"/>
                        </a:cubicBezTo>
                        <a:cubicBezTo>
                          <a:pt x="777" y="40"/>
                          <a:pt x="776" y="40"/>
                          <a:pt x="775" y="40"/>
                        </a:cubicBezTo>
                        <a:cubicBezTo>
                          <a:pt x="774" y="40"/>
                          <a:pt x="772" y="41"/>
                          <a:pt x="770" y="40"/>
                        </a:cubicBezTo>
                        <a:cubicBezTo>
                          <a:pt x="769" y="40"/>
                          <a:pt x="768" y="39"/>
                          <a:pt x="768" y="38"/>
                        </a:cubicBezTo>
                        <a:cubicBezTo>
                          <a:pt x="768" y="37"/>
                          <a:pt x="769" y="35"/>
                          <a:pt x="770" y="34"/>
                        </a:cubicBezTo>
                        <a:cubicBezTo>
                          <a:pt x="771" y="34"/>
                          <a:pt x="771" y="34"/>
                          <a:pt x="771" y="33"/>
                        </a:cubicBezTo>
                        <a:cubicBezTo>
                          <a:pt x="771" y="33"/>
                          <a:pt x="771" y="33"/>
                          <a:pt x="771" y="33"/>
                        </a:cubicBezTo>
                        <a:cubicBezTo>
                          <a:pt x="768" y="33"/>
                          <a:pt x="765" y="35"/>
                          <a:pt x="765" y="35"/>
                        </a:cubicBezTo>
                        <a:cubicBezTo>
                          <a:pt x="765" y="37"/>
                          <a:pt x="763" y="38"/>
                          <a:pt x="762" y="38"/>
                        </a:cubicBezTo>
                        <a:cubicBezTo>
                          <a:pt x="761" y="38"/>
                          <a:pt x="759" y="37"/>
                          <a:pt x="758" y="36"/>
                        </a:cubicBezTo>
                        <a:cubicBezTo>
                          <a:pt x="758" y="36"/>
                          <a:pt x="757" y="36"/>
                          <a:pt x="756" y="35"/>
                        </a:cubicBezTo>
                        <a:cubicBezTo>
                          <a:pt x="756" y="36"/>
                          <a:pt x="756" y="36"/>
                          <a:pt x="756" y="36"/>
                        </a:cubicBezTo>
                        <a:cubicBezTo>
                          <a:pt x="754" y="37"/>
                          <a:pt x="752" y="38"/>
                          <a:pt x="749" y="39"/>
                        </a:cubicBezTo>
                        <a:cubicBezTo>
                          <a:pt x="747" y="40"/>
                          <a:pt x="745" y="40"/>
                          <a:pt x="742" y="39"/>
                        </a:cubicBezTo>
                        <a:cubicBezTo>
                          <a:pt x="742" y="39"/>
                          <a:pt x="741" y="39"/>
                          <a:pt x="741" y="39"/>
                        </a:cubicBezTo>
                        <a:cubicBezTo>
                          <a:pt x="741" y="39"/>
                          <a:pt x="742" y="40"/>
                          <a:pt x="742" y="40"/>
                        </a:cubicBezTo>
                        <a:cubicBezTo>
                          <a:pt x="744" y="40"/>
                          <a:pt x="746" y="41"/>
                          <a:pt x="746" y="43"/>
                        </a:cubicBezTo>
                        <a:cubicBezTo>
                          <a:pt x="746" y="43"/>
                          <a:pt x="746" y="43"/>
                          <a:pt x="746" y="43"/>
                        </a:cubicBezTo>
                        <a:cubicBezTo>
                          <a:pt x="746" y="44"/>
                          <a:pt x="746" y="44"/>
                          <a:pt x="746" y="44"/>
                        </a:cubicBezTo>
                        <a:cubicBezTo>
                          <a:pt x="745" y="45"/>
                          <a:pt x="744" y="45"/>
                          <a:pt x="737" y="46"/>
                        </a:cubicBezTo>
                        <a:cubicBezTo>
                          <a:pt x="734" y="46"/>
                          <a:pt x="729" y="47"/>
                          <a:pt x="727" y="47"/>
                        </a:cubicBezTo>
                        <a:cubicBezTo>
                          <a:pt x="726" y="49"/>
                          <a:pt x="721" y="50"/>
                          <a:pt x="713" y="50"/>
                        </a:cubicBezTo>
                        <a:cubicBezTo>
                          <a:pt x="711" y="50"/>
                          <a:pt x="711" y="50"/>
                          <a:pt x="711" y="50"/>
                        </a:cubicBezTo>
                        <a:cubicBezTo>
                          <a:pt x="708" y="50"/>
                          <a:pt x="708" y="50"/>
                          <a:pt x="707" y="51"/>
                        </a:cubicBezTo>
                        <a:cubicBezTo>
                          <a:pt x="706" y="53"/>
                          <a:pt x="705" y="54"/>
                          <a:pt x="701" y="55"/>
                        </a:cubicBezTo>
                        <a:cubicBezTo>
                          <a:pt x="699" y="55"/>
                          <a:pt x="699" y="55"/>
                          <a:pt x="699" y="55"/>
                        </a:cubicBezTo>
                        <a:cubicBezTo>
                          <a:pt x="695" y="56"/>
                          <a:pt x="693" y="56"/>
                          <a:pt x="692" y="58"/>
                        </a:cubicBezTo>
                        <a:cubicBezTo>
                          <a:pt x="690" y="60"/>
                          <a:pt x="688" y="62"/>
                          <a:pt x="685" y="62"/>
                        </a:cubicBezTo>
                        <a:cubicBezTo>
                          <a:pt x="683" y="62"/>
                          <a:pt x="681" y="61"/>
                          <a:pt x="680" y="60"/>
                        </a:cubicBezTo>
                        <a:cubicBezTo>
                          <a:pt x="680" y="60"/>
                          <a:pt x="680" y="60"/>
                          <a:pt x="680" y="61"/>
                        </a:cubicBezTo>
                        <a:cubicBezTo>
                          <a:pt x="680" y="63"/>
                          <a:pt x="678" y="65"/>
                          <a:pt x="675" y="64"/>
                        </a:cubicBezTo>
                        <a:cubicBezTo>
                          <a:pt x="676" y="65"/>
                          <a:pt x="676" y="65"/>
                          <a:pt x="676" y="66"/>
                        </a:cubicBezTo>
                        <a:cubicBezTo>
                          <a:pt x="677" y="67"/>
                          <a:pt x="677" y="69"/>
                          <a:pt x="676" y="71"/>
                        </a:cubicBezTo>
                        <a:cubicBezTo>
                          <a:pt x="676" y="71"/>
                          <a:pt x="675" y="71"/>
                          <a:pt x="675" y="71"/>
                        </a:cubicBezTo>
                        <a:cubicBezTo>
                          <a:pt x="676" y="72"/>
                          <a:pt x="677" y="74"/>
                          <a:pt x="678" y="76"/>
                        </a:cubicBezTo>
                        <a:cubicBezTo>
                          <a:pt x="678" y="77"/>
                          <a:pt x="678" y="77"/>
                          <a:pt x="677" y="78"/>
                        </a:cubicBezTo>
                        <a:cubicBezTo>
                          <a:pt x="677" y="78"/>
                          <a:pt x="676" y="79"/>
                          <a:pt x="675" y="79"/>
                        </a:cubicBezTo>
                        <a:cubicBezTo>
                          <a:pt x="675" y="79"/>
                          <a:pt x="675" y="79"/>
                          <a:pt x="675" y="79"/>
                        </a:cubicBezTo>
                        <a:cubicBezTo>
                          <a:pt x="675" y="79"/>
                          <a:pt x="675" y="80"/>
                          <a:pt x="676" y="80"/>
                        </a:cubicBezTo>
                        <a:cubicBezTo>
                          <a:pt x="676" y="81"/>
                          <a:pt x="676" y="81"/>
                          <a:pt x="677" y="82"/>
                        </a:cubicBezTo>
                        <a:cubicBezTo>
                          <a:pt x="677" y="82"/>
                          <a:pt x="677" y="83"/>
                          <a:pt x="677" y="83"/>
                        </a:cubicBezTo>
                        <a:cubicBezTo>
                          <a:pt x="679" y="85"/>
                          <a:pt x="678" y="87"/>
                          <a:pt x="677" y="88"/>
                        </a:cubicBezTo>
                        <a:cubicBezTo>
                          <a:pt x="677" y="88"/>
                          <a:pt x="677" y="89"/>
                          <a:pt x="677" y="89"/>
                        </a:cubicBezTo>
                        <a:cubicBezTo>
                          <a:pt x="677" y="90"/>
                          <a:pt x="676" y="91"/>
                          <a:pt x="676" y="92"/>
                        </a:cubicBezTo>
                        <a:cubicBezTo>
                          <a:pt x="674" y="93"/>
                          <a:pt x="672" y="93"/>
                          <a:pt x="670" y="92"/>
                        </a:cubicBezTo>
                        <a:cubicBezTo>
                          <a:pt x="670" y="92"/>
                          <a:pt x="670" y="91"/>
                          <a:pt x="669" y="91"/>
                        </a:cubicBezTo>
                        <a:cubicBezTo>
                          <a:pt x="669" y="90"/>
                          <a:pt x="668" y="90"/>
                          <a:pt x="666" y="90"/>
                        </a:cubicBezTo>
                        <a:cubicBezTo>
                          <a:pt x="664" y="90"/>
                          <a:pt x="662" y="91"/>
                          <a:pt x="662" y="91"/>
                        </a:cubicBezTo>
                        <a:cubicBezTo>
                          <a:pt x="661" y="93"/>
                          <a:pt x="659" y="94"/>
                          <a:pt x="657" y="94"/>
                        </a:cubicBezTo>
                        <a:cubicBezTo>
                          <a:pt x="656" y="94"/>
                          <a:pt x="655" y="94"/>
                          <a:pt x="654" y="93"/>
                        </a:cubicBezTo>
                        <a:cubicBezTo>
                          <a:pt x="654" y="93"/>
                          <a:pt x="654" y="92"/>
                          <a:pt x="653" y="92"/>
                        </a:cubicBezTo>
                        <a:cubicBezTo>
                          <a:pt x="651" y="92"/>
                          <a:pt x="650" y="93"/>
                          <a:pt x="648" y="93"/>
                        </a:cubicBezTo>
                        <a:cubicBezTo>
                          <a:pt x="645" y="93"/>
                          <a:pt x="642" y="94"/>
                          <a:pt x="639" y="94"/>
                        </a:cubicBezTo>
                        <a:cubicBezTo>
                          <a:pt x="631" y="94"/>
                          <a:pt x="614" y="95"/>
                          <a:pt x="610" y="96"/>
                        </a:cubicBezTo>
                        <a:cubicBezTo>
                          <a:pt x="608" y="97"/>
                          <a:pt x="607" y="99"/>
                          <a:pt x="606" y="101"/>
                        </a:cubicBezTo>
                        <a:cubicBezTo>
                          <a:pt x="606" y="102"/>
                          <a:pt x="606" y="103"/>
                          <a:pt x="607" y="104"/>
                        </a:cubicBezTo>
                        <a:cubicBezTo>
                          <a:pt x="611" y="108"/>
                          <a:pt x="609" y="111"/>
                          <a:pt x="608" y="112"/>
                        </a:cubicBezTo>
                        <a:cubicBezTo>
                          <a:pt x="608" y="113"/>
                          <a:pt x="608" y="113"/>
                          <a:pt x="608" y="114"/>
                        </a:cubicBezTo>
                        <a:cubicBezTo>
                          <a:pt x="609" y="115"/>
                          <a:pt x="617" y="119"/>
                          <a:pt x="621" y="120"/>
                        </a:cubicBezTo>
                        <a:cubicBezTo>
                          <a:pt x="625" y="120"/>
                          <a:pt x="629" y="123"/>
                          <a:pt x="630" y="126"/>
                        </a:cubicBezTo>
                        <a:cubicBezTo>
                          <a:pt x="631" y="129"/>
                          <a:pt x="631" y="132"/>
                          <a:pt x="629" y="134"/>
                        </a:cubicBezTo>
                        <a:cubicBezTo>
                          <a:pt x="629" y="135"/>
                          <a:pt x="627" y="136"/>
                          <a:pt x="624" y="136"/>
                        </a:cubicBezTo>
                        <a:cubicBezTo>
                          <a:pt x="619" y="136"/>
                          <a:pt x="612" y="132"/>
                          <a:pt x="607" y="128"/>
                        </a:cubicBezTo>
                        <a:cubicBezTo>
                          <a:pt x="602" y="124"/>
                          <a:pt x="588" y="122"/>
                          <a:pt x="583" y="122"/>
                        </a:cubicBezTo>
                        <a:cubicBezTo>
                          <a:pt x="579" y="122"/>
                          <a:pt x="578" y="120"/>
                          <a:pt x="578" y="119"/>
                        </a:cubicBezTo>
                        <a:cubicBezTo>
                          <a:pt x="577" y="118"/>
                          <a:pt x="577" y="118"/>
                          <a:pt x="575" y="118"/>
                        </a:cubicBezTo>
                        <a:cubicBezTo>
                          <a:pt x="573" y="118"/>
                          <a:pt x="571" y="119"/>
                          <a:pt x="569" y="120"/>
                        </a:cubicBezTo>
                        <a:cubicBezTo>
                          <a:pt x="570" y="120"/>
                          <a:pt x="570" y="120"/>
                          <a:pt x="570" y="120"/>
                        </a:cubicBezTo>
                        <a:cubicBezTo>
                          <a:pt x="572" y="120"/>
                          <a:pt x="574" y="120"/>
                          <a:pt x="575" y="121"/>
                        </a:cubicBezTo>
                        <a:cubicBezTo>
                          <a:pt x="575" y="122"/>
                          <a:pt x="575" y="123"/>
                          <a:pt x="574" y="124"/>
                        </a:cubicBezTo>
                        <a:cubicBezTo>
                          <a:pt x="576" y="124"/>
                          <a:pt x="577" y="124"/>
                          <a:pt x="579" y="125"/>
                        </a:cubicBezTo>
                        <a:cubicBezTo>
                          <a:pt x="582" y="126"/>
                          <a:pt x="582" y="128"/>
                          <a:pt x="582" y="129"/>
                        </a:cubicBezTo>
                        <a:cubicBezTo>
                          <a:pt x="581" y="131"/>
                          <a:pt x="578" y="132"/>
                          <a:pt x="575" y="132"/>
                        </a:cubicBezTo>
                        <a:cubicBezTo>
                          <a:pt x="572" y="132"/>
                          <a:pt x="570" y="131"/>
                          <a:pt x="568" y="130"/>
                        </a:cubicBezTo>
                        <a:cubicBezTo>
                          <a:pt x="567" y="129"/>
                          <a:pt x="565" y="129"/>
                          <a:pt x="564" y="129"/>
                        </a:cubicBezTo>
                        <a:cubicBezTo>
                          <a:pt x="561" y="129"/>
                          <a:pt x="559" y="131"/>
                          <a:pt x="558" y="132"/>
                        </a:cubicBezTo>
                        <a:cubicBezTo>
                          <a:pt x="558" y="133"/>
                          <a:pt x="564" y="140"/>
                          <a:pt x="572" y="141"/>
                        </a:cubicBezTo>
                        <a:cubicBezTo>
                          <a:pt x="578" y="142"/>
                          <a:pt x="580" y="143"/>
                          <a:pt x="581" y="145"/>
                        </a:cubicBezTo>
                        <a:cubicBezTo>
                          <a:pt x="581" y="146"/>
                          <a:pt x="582" y="146"/>
                          <a:pt x="583" y="147"/>
                        </a:cubicBezTo>
                        <a:cubicBezTo>
                          <a:pt x="586" y="148"/>
                          <a:pt x="586" y="149"/>
                          <a:pt x="586" y="150"/>
                        </a:cubicBezTo>
                        <a:cubicBezTo>
                          <a:pt x="586" y="153"/>
                          <a:pt x="583" y="154"/>
                          <a:pt x="580" y="154"/>
                        </a:cubicBezTo>
                        <a:cubicBezTo>
                          <a:pt x="580" y="154"/>
                          <a:pt x="580" y="154"/>
                          <a:pt x="580" y="154"/>
                        </a:cubicBezTo>
                        <a:cubicBezTo>
                          <a:pt x="578" y="154"/>
                          <a:pt x="574" y="152"/>
                          <a:pt x="571" y="150"/>
                        </a:cubicBezTo>
                        <a:cubicBezTo>
                          <a:pt x="569" y="149"/>
                          <a:pt x="568" y="148"/>
                          <a:pt x="566" y="147"/>
                        </a:cubicBezTo>
                        <a:cubicBezTo>
                          <a:pt x="565" y="146"/>
                          <a:pt x="564" y="146"/>
                          <a:pt x="562" y="146"/>
                        </a:cubicBezTo>
                        <a:cubicBezTo>
                          <a:pt x="560" y="146"/>
                          <a:pt x="559" y="146"/>
                          <a:pt x="557" y="146"/>
                        </a:cubicBezTo>
                        <a:cubicBezTo>
                          <a:pt x="556" y="146"/>
                          <a:pt x="554" y="147"/>
                          <a:pt x="553" y="147"/>
                        </a:cubicBezTo>
                        <a:cubicBezTo>
                          <a:pt x="551" y="147"/>
                          <a:pt x="548" y="146"/>
                          <a:pt x="547" y="145"/>
                        </a:cubicBezTo>
                        <a:cubicBezTo>
                          <a:pt x="544" y="143"/>
                          <a:pt x="545" y="140"/>
                          <a:pt x="546" y="139"/>
                        </a:cubicBezTo>
                        <a:cubicBezTo>
                          <a:pt x="546" y="138"/>
                          <a:pt x="546" y="138"/>
                          <a:pt x="546" y="138"/>
                        </a:cubicBezTo>
                        <a:cubicBezTo>
                          <a:pt x="542" y="134"/>
                          <a:pt x="547" y="127"/>
                          <a:pt x="548" y="124"/>
                        </a:cubicBezTo>
                        <a:cubicBezTo>
                          <a:pt x="549" y="122"/>
                          <a:pt x="549" y="120"/>
                          <a:pt x="549" y="117"/>
                        </a:cubicBezTo>
                        <a:cubicBezTo>
                          <a:pt x="548" y="115"/>
                          <a:pt x="546" y="113"/>
                          <a:pt x="545" y="113"/>
                        </a:cubicBezTo>
                        <a:cubicBezTo>
                          <a:pt x="544" y="113"/>
                          <a:pt x="544" y="113"/>
                          <a:pt x="544" y="113"/>
                        </a:cubicBezTo>
                        <a:cubicBezTo>
                          <a:pt x="544" y="113"/>
                          <a:pt x="544" y="114"/>
                          <a:pt x="544" y="114"/>
                        </a:cubicBezTo>
                        <a:cubicBezTo>
                          <a:pt x="546" y="117"/>
                          <a:pt x="545" y="124"/>
                          <a:pt x="541" y="128"/>
                        </a:cubicBezTo>
                        <a:cubicBezTo>
                          <a:pt x="539" y="131"/>
                          <a:pt x="535" y="132"/>
                          <a:pt x="532" y="133"/>
                        </a:cubicBezTo>
                        <a:cubicBezTo>
                          <a:pt x="530" y="134"/>
                          <a:pt x="529" y="134"/>
                          <a:pt x="528" y="135"/>
                        </a:cubicBezTo>
                        <a:cubicBezTo>
                          <a:pt x="528" y="137"/>
                          <a:pt x="526" y="138"/>
                          <a:pt x="524" y="139"/>
                        </a:cubicBezTo>
                        <a:cubicBezTo>
                          <a:pt x="524" y="140"/>
                          <a:pt x="524" y="140"/>
                          <a:pt x="523" y="140"/>
                        </a:cubicBezTo>
                        <a:cubicBezTo>
                          <a:pt x="526" y="143"/>
                          <a:pt x="535" y="153"/>
                          <a:pt x="536" y="156"/>
                        </a:cubicBezTo>
                        <a:cubicBezTo>
                          <a:pt x="537" y="158"/>
                          <a:pt x="535" y="161"/>
                          <a:pt x="533" y="165"/>
                        </a:cubicBezTo>
                        <a:cubicBezTo>
                          <a:pt x="531" y="169"/>
                          <a:pt x="529" y="173"/>
                          <a:pt x="530" y="175"/>
                        </a:cubicBezTo>
                        <a:cubicBezTo>
                          <a:pt x="530" y="179"/>
                          <a:pt x="530" y="181"/>
                          <a:pt x="530" y="183"/>
                        </a:cubicBezTo>
                        <a:cubicBezTo>
                          <a:pt x="529" y="185"/>
                          <a:pt x="529" y="185"/>
                          <a:pt x="530" y="186"/>
                        </a:cubicBezTo>
                        <a:cubicBezTo>
                          <a:pt x="530" y="186"/>
                          <a:pt x="530" y="187"/>
                          <a:pt x="531" y="187"/>
                        </a:cubicBezTo>
                        <a:cubicBezTo>
                          <a:pt x="532" y="187"/>
                          <a:pt x="532" y="186"/>
                          <a:pt x="533" y="186"/>
                        </a:cubicBezTo>
                        <a:cubicBezTo>
                          <a:pt x="535" y="186"/>
                          <a:pt x="536" y="186"/>
                          <a:pt x="538" y="187"/>
                        </a:cubicBezTo>
                        <a:cubicBezTo>
                          <a:pt x="538" y="187"/>
                          <a:pt x="540" y="186"/>
                          <a:pt x="543" y="186"/>
                        </a:cubicBezTo>
                        <a:cubicBezTo>
                          <a:pt x="545" y="185"/>
                          <a:pt x="547" y="184"/>
                          <a:pt x="550" y="184"/>
                        </a:cubicBezTo>
                        <a:cubicBezTo>
                          <a:pt x="555" y="183"/>
                          <a:pt x="565" y="187"/>
                          <a:pt x="570" y="190"/>
                        </a:cubicBezTo>
                        <a:cubicBezTo>
                          <a:pt x="571" y="191"/>
                          <a:pt x="572" y="191"/>
                          <a:pt x="572" y="191"/>
                        </a:cubicBezTo>
                        <a:cubicBezTo>
                          <a:pt x="576" y="193"/>
                          <a:pt x="576" y="196"/>
                          <a:pt x="577" y="198"/>
                        </a:cubicBezTo>
                        <a:cubicBezTo>
                          <a:pt x="577" y="199"/>
                          <a:pt x="577" y="200"/>
                          <a:pt x="577" y="201"/>
                        </a:cubicBezTo>
                        <a:cubicBezTo>
                          <a:pt x="580" y="204"/>
                          <a:pt x="577" y="206"/>
                          <a:pt x="575" y="207"/>
                        </a:cubicBezTo>
                        <a:cubicBezTo>
                          <a:pt x="574" y="208"/>
                          <a:pt x="573" y="209"/>
                          <a:pt x="573" y="210"/>
                        </a:cubicBezTo>
                        <a:cubicBezTo>
                          <a:pt x="573" y="212"/>
                          <a:pt x="578" y="214"/>
                          <a:pt x="581" y="215"/>
                        </a:cubicBezTo>
                        <a:cubicBezTo>
                          <a:pt x="584" y="216"/>
                          <a:pt x="585" y="217"/>
                          <a:pt x="585" y="218"/>
                        </a:cubicBezTo>
                        <a:cubicBezTo>
                          <a:pt x="586" y="219"/>
                          <a:pt x="586" y="219"/>
                          <a:pt x="586" y="219"/>
                        </a:cubicBezTo>
                        <a:cubicBezTo>
                          <a:pt x="585" y="220"/>
                          <a:pt x="585" y="220"/>
                          <a:pt x="585" y="220"/>
                        </a:cubicBezTo>
                        <a:cubicBezTo>
                          <a:pt x="584" y="221"/>
                          <a:pt x="583" y="221"/>
                          <a:pt x="581" y="221"/>
                        </a:cubicBezTo>
                        <a:cubicBezTo>
                          <a:pt x="578" y="221"/>
                          <a:pt x="573" y="221"/>
                          <a:pt x="570" y="220"/>
                        </a:cubicBezTo>
                        <a:cubicBezTo>
                          <a:pt x="567" y="218"/>
                          <a:pt x="566" y="215"/>
                          <a:pt x="565" y="213"/>
                        </a:cubicBezTo>
                        <a:cubicBezTo>
                          <a:pt x="565" y="213"/>
                          <a:pt x="564" y="212"/>
                          <a:pt x="564" y="212"/>
                        </a:cubicBezTo>
                        <a:cubicBezTo>
                          <a:pt x="563" y="211"/>
                          <a:pt x="564" y="208"/>
                          <a:pt x="565" y="206"/>
                        </a:cubicBezTo>
                        <a:cubicBezTo>
                          <a:pt x="566" y="205"/>
                          <a:pt x="566" y="203"/>
                          <a:pt x="567" y="202"/>
                        </a:cubicBezTo>
                        <a:cubicBezTo>
                          <a:pt x="567" y="201"/>
                          <a:pt x="565" y="200"/>
                          <a:pt x="564" y="199"/>
                        </a:cubicBezTo>
                        <a:cubicBezTo>
                          <a:pt x="563" y="198"/>
                          <a:pt x="562" y="197"/>
                          <a:pt x="561" y="196"/>
                        </a:cubicBezTo>
                        <a:cubicBezTo>
                          <a:pt x="559" y="193"/>
                          <a:pt x="557" y="192"/>
                          <a:pt x="557" y="192"/>
                        </a:cubicBezTo>
                        <a:cubicBezTo>
                          <a:pt x="555" y="193"/>
                          <a:pt x="554" y="193"/>
                          <a:pt x="553" y="193"/>
                        </a:cubicBezTo>
                        <a:cubicBezTo>
                          <a:pt x="549" y="194"/>
                          <a:pt x="542" y="195"/>
                          <a:pt x="540" y="197"/>
                        </a:cubicBezTo>
                        <a:cubicBezTo>
                          <a:pt x="538" y="199"/>
                          <a:pt x="541" y="207"/>
                          <a:pt x="542" y="210"/>
                        </a:cubicBezTo>
                        <a:cubicBezTo>
                          <a:pt x="544" y="214"/>
                          <a:pt x="540" y="217"/>
                          <a:pt x="537" y="220"/>
                        </a:cubicBezTo>
                        <a:cubicBezTo>
                          <a:pt x="536" y="221"/>
                          <a:pt x="534" y="223"/>
                          <a:pt x="533" y="224"/>
                        </a:cubicBezTo>
                        <a:cubicBezTo>
                          <a:pt x="534" y="228"/>
                          <a:pt x="530" y="230"/>
                          <a:pt x="526" y="233"/>
                        </a:cubicBezTo>
                        <a:cubicBezTo>
                          <a:pt x="524" y="234"/>
                          <a:pt x="524" y="234"/>
                          <a:pt x="524" y="234"/>
                        </a:cubicBezTo>
                        <a:cubicBezTo>
                          <a:pt x="523" y="234"/>
                          <a:pt x="522" y="234"/>
                          <a:pt x="522" y="235"/>
                        </a:cubicBezTo>
                        <a:cubicBezTo>
                          <a:pt x="517" y="237"/>
                          <a:pt x="514" y="238"/>
                          <a:pt x="515" y="241"/>
                        </a:cubicBezTo>
                        <a:cubicBezTo>
                          <a:pt x="515" y="242"/>
                          <a:pt x="514" y="243"/>
                          <a:pt x="513" y="244"/>
                        </a:cubicBezTo>
                        <a:cubicBezTo>
                          <a:pt x="513" y="245"/>
                          <a:pt x="511" y="245"/>
                          <a:pt x="510" y="245"/>
                        </a:cubicBezTo>
                        <a:cubicBezTo>
                          <a:pt x="507" y="245"/>
                          <a:pt x="504" y="244"/>
                          <a:pt x="501" y="242"/>
                        </a:cubicBezTo>
                        <a:cubicBezTo>
                          <a:pt x="500" y="242"/>
                          <a:pt x="498" y="242"/>
                          <a:pt x="496" y="243"/>
                        </a:cubicBezTo>
                        <a:cubicBezTo>
                          <a:pt x="494" y="243"/>
                          <a:pt x="492" y="244"/>
                          <a:pt x="490" y="244"/>
                        </a:cubicBezTo>
                        <a:cubicBezTo>
                          <a:pt x="489" y="244"/>
                          <a:pt x="489" y="244"/>
                          <a:pt x="489" y="244"/>
                        </a:cubicBezTo>
                        <a:cubicBezTo>
                          <a:pt x="486" y="244"/>
                          <a:pt x="485" y="242"/>
                          <a:pt x="483" y="241"/>
                        </a:cubicBezTo>
                        <a:cubicBezTo>
                          <a:pt x="482" y="240"/>
                          <a:pt x="482" y="240"/>
                          <a:pt x="481" y="241"/>
                        </a:cubicBezTo>
                        <a:cubicBezTo>
                          <a:pt x="478" y="242"/>
                          <a:pt x="475" y="241"/>
                          <a:pt x="474" y="239"/>
                        </a:cubicBezTo>
                        <a:cubicBezTo>
                          <a:pt x="473" y="237"/>
                          <a:pt x="472" y="235"/>
                          <a:pt x="473" y="233"/>
                        </a:cubicBezTo>
                        <a:cubicBezTo>
                          <a:pt x="474" y="232"/>
                          <a:pt x="475" y="231"/>
                          <a:pt x="477" y="231"/>
                        </a:cubicBezTo>
                        <a:cubicBezTo>
                          <a:pt x="479" y="231"/>
                          <a:pt x="482" y="233"/>
                          <a:pt x="483" y="235"/>
                        </a:cubicBezTo>
                        <a:cubicBezTo>
                          <a:pt x="483" y="235"/>
                          <a:pt x="484" y="234"/>
                          <a:pt x="486" y="233"/>
                        </a:cubicBezTo>
                        <a:cubicBezTo>
                          <a:pt x="489" y="232"/>
                          <a:pt x="491" y="233"/>
                          <a:pt x="492" y="234"/>
                        </a:cubicBezTo>
                        <a:cubicBezTo>
                          <a:pt x="492" y="235"/>
                          <a:pt x="493" y="235"/>
                          <a:pt x="494" y="236"/>
                        </a:cubicBezTo>
                        <a:cubicBezTo>
                          <a:pt x="495" y="236"/>
                          <a:pt x="496" y="236"/>
                          <a:pt x="496" y="236"/>
                        </a:cubicBezTo>
                        <a:cubicBezTo>
                          <a:pt x="496" y="235"/>
                          <a:pt x="497" y="233"/>
                          <a:pt x="500" y="233"/>
                        </a:cubicBezTo>
                        <a:cubicBezTo>
                          <a:pt x="500" y="233"/>
                          <a:pt x="500" y="233"/>
                          <a:pt x="501" y="233"/>
                        </a:cubicBezTo>
                        <a:cubicBezTo>
                          <a:pt x="500" y="233"/>
                          <a:pt x="500" y="232"/>
                          <a:pt x="500" y="231"/>
                        </a:cubicBezTo>
                        <a:cubicBezTo>
                          <a:pt x="501" y="229"/>
                          <a:pt x="504" y="228"/>
                          <a:pt x="506" y="227"/>
                        </a:cubicBezTo>
                        <a:cubicBezTo>
                          <a:pt x="507" y="227"/>
                          <a:pt x="507" y="227"/>
                          <a:pt x="507" y="227"/>
                        </a:cubicBezTo>
                        <a:cubicBezTo>
                          <a:pt x="507" y="227"/>
                          <a:pt x="507" y="226"/>
                          <a:pt x="507" y="225"/>
                        </a:cubicBezTo>
                        <a:cubicBezTo>
                          <a:pt x="508" y="224"/>
                          <a:pt x="508" y="222"/>
                          <a:pt x="510" y="221"/>
                        </a:cubicBezTo>
                        <a:cubicBezTo>
                          <a:pt x="510" y="221"/>
                          <a:pt x="510" y="221"/>
                          <a:pt x="510" y="220"/>
                        </a:cubicBezTo>
                        <a:cubicBezTo>
                          <a:pt x="511" y="219"/>
                          <a:pt x="511" y="217"/>
                          <a:pt x="514" y="217"/>
                        </a:cubicBezTo>
                        <a:cubicBezTo>
                          <a:pt x="514" y="217"/>
                          <a:pt x="515" y="216"/>
                          <a:pt x="515" y="216"/>
                        </a:cubicBezTo>
                        <a:cubicBezTo>
                          <a:pt x="516" y="215"/>
                          <a:pt x="517" y="213"/>
                          <a:pt x="519" y="213"/>
                        </a:cubicBezTo>
                        <a:cubicBezTo>
                          <a:pt x="519" y="213"/>
                          <a:pt x="520" y="213"/>
                          <a:pt x="520" y="212"/>
                        </a:cubicBezTo>
                        <a:cubicBezTo>
                          <a:pt x="520" y="212"/>
                          <a:pt x="520" y="211"/>
                          <a:pt x="520" y="211"/>
                        </a:cubicBezTo>
                        <a:cubicBezTo>
                          <a:pt x="519" y="210"/>
                          <a:pt x="519" y="208"/>
                          <a:pt x="519" y="206"/>
                        </a:cubicBezTo>
                        <a:cubicBezTo>
                          <a:pt x="520" y="204"/>
                          <a:pt x="522" y="201"/>
                          <a:pt x="524" y="201"/>
                        </a:cubicBezTo>
                        <a:cubicBezTo>
                          <a:pt x="524" y="200"/>
                          <a:pt x="524" y="200"/>
                          <a:pt x="524" y="200"/>
                        </a:cubicBezTo>
                        <a:cubicBezTo>
                          <a:pt x="524" y="200"/>
                          <a:pt x="524" y="200"/>
                          <a:pt x="524" y="200"/>
                        </a:cubicBezTo>
                        <a:cubicBezTo>
                          <a:pt x="523" y="199"/>
                          <a:pt x="523" y="199"/>
                          <a:pt x="523" y="199"/>
                        </a:cubicBezTo>
                        <a:cubicBezTo>
                          <a:pt x="518" y="196"/>
                          <a:pt x="513" y="192"/>
                          <a:pt x="514" y="188"/>
                        </a:cubicBezTo>
                        <a:cubicBezTo>
                          <a:pt x="514" y="187"/>
                          <a:pt x="514" y="185"/>
                          <a:pt x="514" y="183"/>
                        </a:cubicBezTo>
                        <a:cubicBezTo>
                          <a:pt x="513" y="181"/>
                          <a:pt x="513" y="178"/>
                          <a:pt x="514" y="176"/>
                        </a:cubicBezTo>
                        <a:cubicBezTo>
                          <a:pt x="514" y="175"/>
                          <a:pt x="514" y="170"/>
                          <a:pt x="514" y="168"/>
                        </a:cubicBezTo>
                        <a:cubicBezTo>
                          <a:pt x="513" y="167"/>
                          <a:pt x="513" y="167"/>
                          <a:pt x="513" y="167"/>
                        </a:cubicBezTo>
                        <a:cubicBezTo>
                          <a:pt x="513" y="165"/>
                          <a:pt x="514" y="162"/>
                          <a:pt x="515" y="160"/>
                        </a:cubicBezTo>
                        <a:cubicBezTo>
                          <a:pt x="515" y="158"/>
                          <a:pt x="516" y="157"/>
                          <a:pt x="516" y="154"/>
                        </a:cubicBezTo>
                        <a:cubicBezTo>
                          <a:pt x="517" y="150"/>
                          <a:pt x="511" y="145"/>
                          <a:pt x="508" y="144"/>
                        </a:cubicBezTo>
                        <a:cubicBezTo>
                          <a:pt x="506" y="143"/>
                          <a:pt x="506" y="141"/>
                          <a:pt x="506" y="140"/>
                        </a:cubicBezTo>
                        <a:cubicBezTo>
                          <a:pt x="505" y="138"/>
                          <a:pt x="507" y="135"/>
                          <a:pt x="511" y="132"/>
                        </a:cubicBezTo>
                        <a:cubicBezTo>
                          <a:pt x="515" y="128"/>
                          <a:pt x="516" y="117"/>
                          <a:pt x="516" y="114"/>
                        </a:cubicBezTo>
                        <a:cubicBezTo>
                          <a:pt x="515" y="113"/>
                          <a:pt x="508" y="111"/>
                          <a:pt x="504" y="111"/>
                        </a:cubicBezTo>
                        <a:cubicBezTo>
                          <a:pt x="504" y="111"/>
                          <a:pt x="504" y="111"/>
                          <a:pt x="504" y="111"/>
                        </a:cubicBezTo>
                        <a:cubicBezTo>
                          <a:pt x="500" y="112"/>
                          <a:pt x="485" y="111"/>
                          <a:pt x="482" y="110"/>
                        </a:cubicBezTo>
                        <a:cubicBezTo>
                          <a:pt x="480" y="110"/>
                          <a:pt x="479" y="112"/>
                          <a:pt x="478" y="114"/>
                        </a:cubicBezTo>
                        <a:cubicBezTo>
                          <a:pt x="478" y="116"/>
                          <a:pt x="478" y="116"/>
                          <a:pt x="478" y="116"/>
                        </a:cubicBezTo>
                        <a:cubicBezTo>
                          <a:pt x="477" y="117"/>
                          <a:pt x="477" y="118"/>
                          <a:pt x="476" y="119"/>
                        </a:cubicBezTo>
                        <a:cubicBezTo>
                          <a:pt x="474" y="122"/>
                          <a:pt x="472" y="126"/>
                          <a:pt x="470" y="131"/>
                        </a:cubicBezTo>
                        <a:cubicBezTo>
                          <a:pt x="468" y="139"/>
                          <a:pt x="460" y="142"/>
                          <a:pt x="456" y="143"/>
                        </a:cubicBezTo>
                        <a:cubicBezTo>
                          <a:pt x="455" y="144"/>
                          <a:pt x="455" y="144"/>
                          <a:pt x="454" y="144"/>
                        </a:cubicBezTo>
                        <a:cubicBezTo>
                          <a:pt x="452" y="145"/>
                          <a:pt x="451" y="147"/>
                          <a:pt x="450" y="149"/>
                        </a:cubicBezTo>
                        <a:cubicBezTo>
                          <a:pt x="450" y="150"/>
                          <a:pt x="450" y="150"/>
                          <a:pt x="450" y="151"/>
                        </a:cubicBezTo>
                        <a:cubicBezTo>
                          <a:pt x="451" y="152"/>
                          <a:pt x="451" y="151"/>
                          <a:pt x="452" y="151"/>
                        </a:cubicBezTo>
                        <a:cubicBezTo>
                          <a:pt x="454" y="151"/>
                          <a:pt x="455" y="151"/>
                          <a:pt x="456" y="152"/>
                        </a:cubicBezTo>
                        <a:cubicBezTo>
                          <a:pt x="457" y="152"/>
                          <a:pt x="457" y="153"/>
                          <a:pt x="458" y="155"/>
                        </a:cubicBezTo>
                        <a:cubicBezTo>
                          <a:pt x="458" y="157"/>
                          <a:pt x="457" y="162"/>
                          <a:pt x="455" y="163"/>
                        </a:cubicBezTo>
                        <a:cubicBezTo>
                          <a:pt x="455" y="164"/>
                          <a:pt x="455" y="164"/>
                          <a:pt x="456" y="164"/>
                        </a:cubicBezTo>
                        <a:cubicBezTo>
                          <a:pt x="456" y="165"/>
                          <a:pt x="457" y="168"/>
                          <a:pt x="454" y="170"/>
                        </a:cubicBezTo>
                        <a:cubicBezTo>
                          <a:pt x="452" y="171"/>
                          <a:pt x="451" y="173"/>
                          <a:pt x="451" y="174"/>
                        </a:cubicBezTo>
                        <a:cubicBezTo>
                          <a:pt x="451" y="174"/>
                          <a:pt x="451" y="174"/>
                          <a:pt x="451" y="174"/>
                        </a:cubicBezTo>
                        <a:cubicBezTo>
                          <a:pt x="451" y="175"/>
                          <a:pt x="454" y="176"/>
                          <a:pt x="456" y="176"/>
                        </a:cubicBezTo>
                        <a:cubicBezTo>
                          <a:pt x="459" y="177"/>
                          <a:pt x="462" y="178"/>
                          <a:pt x="463" y="179"/>
                        </a:cubicBezTo>
                        <a:cubicBezTo>
                          <a:pt x="466" y="180"/>
                          <a:pt x="467" y="183"/>
                          <a:pt x="467" y="185"/>
                        </a:cubicBezTo>
                        <a:cubicBezTo>
                          <a:pt x="468" y="186"/>
                          <a:pt x="468" y="187"/>
                          <a:pt x="469" y="189"/>
                        </a:cubicBezTo>
                        <a:cubicBezTo>
                          <a:pt x="470" y="190"/>
                          <a:pt x="471" y="190"/>
                          <a:pt x="472" y="190"/>
                        </a:cubicBezTo>
                        <a:cubicBezTo>
                          <a:pt x="473" y="190"/>
                          <a:pt x="475" y="190"/>
                          <a:pt x="476" y="192"/>
                        </a:cubicBezTo>
                        <a:cubicBezTo>
                          <a:pt x="477" y="193"/>
                          <a:pt x="476" y="195"/>
                          <a:pt x="475" y="198"/>
                        </a:cubicBezTo>
                        <a:cubicBezTo>
                          <a:pt x="474" y="200"/>
                          <a:pt x="470" y="206"/>
                          <a:pt x="467" y="206"/>
                        </a:cubicBezTo>
                        <a:cubicBezTo>
                          <a:pt x="467" y="206"/>
                          <a:pt x="467" y="206"/>
                          <a:pt x="467" y="206"/>
                        </a:cubicBezTo>
                        <a:cubicBezTo>
                          <a:pt x="465" y="206"/>
                          <a:pt x="462" y="204"/>
                          <a:pt x="456" y="198"/>
                        </a:cubicBezTo>
                        <a:cubicBezTo>
                          <a:pt x="454" y="197"/>
                          <a:pt x="453" y="196"/>
                          <a:pt x="452" y="195"/>
                        </a:cubicBezTo>
                        <a:cubicBezTo>
                          <a:pt x="451" y="194"/>
                          <a:pt x="447" y="193"/>
                          <a:pt x="444" y="191"/>
                        </a:cubicBezTo>
                        <a:cubicBezTo>
                          <a:pt x="440" y="190"/>
                          <a:pt x="437" y="189"/>
                          <a:pt x="434" y="188"/>
                        </a:cubicBezTo>
                        <a:cubicBezTo>
                          <a:pt x="432" y="186"/>
                          <a:pt x="430" y="186"/>
                          <a:pt x="428" y="185"/>
                        </a:cubicBezTo>
                        <a:cubicBezTo>
                          <a:pt x="426" y="185"/>
                          <a:pt x="423" y="184"/>
                          <a:pt x="419" y="181"/>
                        </a:cubicBezTo>
                        <a:cubicBezTo>
                          <a:pt x="414" y="178"/>
                          <a:pt x="410" y="176"/>
                          <a:pt x="401" y="176"/>
                        </a:cubicBezTo>
                        <a:cubicBezTo>
                          <a:pt x="398" y="176"/>
                          <a:pt x="398" y="176"/>
                          <a:pt x="398" y="176"/>
                        </a:cubicBezTo>
                        <a:cubicBezTo>
                          <a:pt x="393" y="176"/>
                          <a:pt x="388" y="175"/>
                          <a:pt x="385" y="175"/>
                        </a:cubicBezTo>
                        <a:cubicBezTo>
                          <a:pt x="382" y="174"/>
                          <a:pt x="380" y="174"/>
                          <a:pt x="379" y="174"/>
                        </a:cubicBezTo>
                        <a:cubicBezTo>
                          <a:pt x="376" y="175"/>
                          <a:pt x="375" y="173"/>
                          <a:pt x="374" y="172"/>
                        </a:cubicBezTo>
                        <a:cubicBezTo>
                          <a:pt x="373" y="170"/>
                          <a:pt x="372" y="169"/>
                          <a:pt x="370" y="168"/>
                        </a:cubicBezTo>
                        <a:cubicBezTo>
                          <a:pt x="368" y="167"/>
                          <a:pt x="366" y="166"/>
                          <a:pt x="365" y="165"/>
                        </a:cubicBezTo>
                        <a:cubicBezTo>
                          <a:pt x="362" y="164"/>
                          <a:pt x="359" y="163"/>
                          <a:pt x="358" y="163"/>
                        </a:cubicBezTo>
                        <a:cubicBezTo>
                          <a:pt x="357" y="164"/>
                          <a:pt x="357" y="165"/>
                          <a:pt x="357" y="166"/>
                        </a:cubicBezTo>
                        <a:cubicBezTo>
                          <a:pt x="357" y="167"/>
                          <a:pt x="358" y="169"/>
                          <a:pt x="360" y="169"/>
                        </a:cubicBezTo>
                        <a:cubicBezTo>
                          <a:pt x="363" y="169"/>
                          <a:pt x="365" y="170"/>
                          <a:pt x="365" y="172"/>
                        </a:cubicBezTo>
                        <a:cubicBezTo>
                          <a:pt x="366" y="172"/>
                          <a:pt x="366" y="172"/>
                          <a:pt x="368" y="172"/>
                        </a:cubicBezTo>
                        <a:cubicBezTo>
                          <a:pt x="372" y="172"/>
                          <a:pt x="374" y="173"/>
                          <a:pt x="376" y="174"/>
                        </a:cubicBezTo>
                        <a:cubicBezTo>
                          <a:pt x="377" y="176"/>
                          <a:pt x="378" y="177"/>
                          <a:pt x="378" y="180"/>
                        </a:cubicBezTo>
                        <a:cubicBezTo>
                          <a:pt x="377" y="182"/>
                          <a:pt x="380" y="186"/>
                          <a:pt x="382" y="187"/>
                        </a:cubicBezTo>
                        <a:cubicBezTo>
                          <a:pt x="384" y="189"/>
                          <a:pt x="384" y="191"/>
                          <a:pt x="384" y="193"/>
                        </a:cubicBezTo>
                        <a:cubicBezTo>
                          <a:pt x="383" y="195"/>
                          <a:pt x="380" y="197"/>
                          <a:pt x="377" y="197"/>
                        </a:cubicBezTo>
                        <a:cubicBezTo>
                          <a:pt x="373" y="197"/>
                          <a:pt x="372" y="197"/>
                          <a:pt x="371" y="198"/>
                        </a:cubicBezTo>
                        <a:cubicBezTo>
                          <a:pt x="373" y="200"/>
                          <a:pt x="372" y="201"/>
                          <a:pt x="372" y="202"/>
                        </a:cubicBezTo>
                        <a:cubicBezTo>
                          <a:pt x="371" y="203"/>
                          <a:pt x="370" y="204"/>
                          <a:pt x="368" y="204"/>
                        </a:cubicBezTo>
                        <a:cubicBezTo>
                          <a:pt x="366" y="204"/>
                          <a:pt x="365" y="204"/>
                          <a:pt x="363" y="203"/>
                        </a:cubicBezTo>
                        <a:cubicBezTo>
                          <a:pt x="361" y="202"/>
                          <a:pt x="360" y="201"/>
                          <a:pt x="359" y="199"/>
                        </a:cubicBezTo>
                        <a:cubicBezTo>
                          <a:pt x="359" y="197"/>
                          <a:pt x="360" y="195"/>
                          <a:pt x="362" y="194"/>
                        </a:cubicBezTo>
                        <a:cubicBezTo>
                          <a:pt x="361" y="193"/>
                          <a:pt x="359" y="192"/>
                          <a:pt x="356" y="191"/>
                        </a:cubicBezTo>
                        <a:cubicBezTo>
                          <a:pt x="355" y="191"/>
                          <a:pt x="349" y="195"/>
                          <a:pt x="346" y="197"/>
                        </a:cubicBezTo>
                        <a:cubicBezTo>
                          <a:pt x="343" y="198"/>
                          <a:pt x="342" y="199"/>
                          <a:pt x="340" y="200"/>
                        </a:cubicBezTo>
                        <a:cubicBezTo>
                          <a:pt x="339" y="200"/>
                          <a:pt x="336" y="200"/>
                          <a:pt x="333" y="200"/>
                        </a:cubicBezTo>
                        <a:cubicBezTo>
                          <a:pt x="329" y="199"/>
                          <a:pt x="325" y="199"/>
                          <a:pt x="321" y="200"/>
                        </a:cubicBezTo>
                        <a:cubicBezTo>
                          <a:pt x="317" y="201"/>
                          <a:pt x="316" y="203"/>
                          <a:pt x="315" y="205"/>
                        </a:cubicBezTo>
                        <a:cubicBezTo>
                          <a:pt x="313" y="206"/>
                          <a:pt x="312" y="208"/>
                          <a:pt x="310" y="208"/>
                        </a:cubicBezTo>
                        <a:cubicBezTo>
                          <a:pt x="309" y="207"/>
                          <a:pt x="307" y="207"/>
                          <a:pt x="305" y="207"/>
                        </a:cubicBezTo>
                        <a:cubicBezTo>
                          <a:pt x="304" y="207"/>
                          <a:pt x="303" y="208"/>
                          <a:pt x="302" y="208"/>
                        </a:cubicBezTo>
                        <a:cubicBezTo>
                          <a:pt x="298" y="208"/>
                          <a:pt x="295" y="207"/>
                          <a:pt x="294" y="206"/>
                        </a:cubicBezTo>
                        <a:cubicBezTo>
                          <a:pt x="291" y="205"/>
                          <a:pt x="291" y="203"/>
                          <a:pt x="291" y="202"/>
                        </a:cubicBezTo>
                        <a:cubicBezTo>
                          <a:pt x="292" y="200"/>
                          <a:pt x="294" y="199"/>
                          <a:pt x="297" y="199"/>
                        </a:cubicBezTo>
                        <a:cubicBezTo>
                          <a:pt x="298" y="199"/>
                          <a:pt x="298" y="199"/>
                          <a:pt x="298" y="199"/>
                        </a:cubicBezTo>
                        <a:cubicBezTo>
                          <a:pt x="299" y="199"/>
                          <a:pt x="299" y="199"/>
                          <a:pt x="299" y="199"/>
                        </a:cubicBezTo>
                        <a:cubicBezTo>
                          <a:pt x="299" y="199"/>
                          <a:pt x="299" y="199"/>
                          <a:pt x="299" y="199"/>
                        </a:cubicBezTo>
                        <a:cubicBezTo>
                          <a:pt x="297" y="197"/>
                          <a:pt x="298" y="194"/>
                          <a:pt x="300" y="192"/>
                        </a:cubicBezTo>
                        <a:cubicBezTo>
                          <a:pt x="296" y="193"/>
                          <a:pt x="290" y="196"/>
                          <a:pt x="289" y="196"/>
                        </a:cubicBezTo>
                        <a:cubicBezTo>
                          <a:pt x="289" y="197"/>
                          <a:pt x="289" y="197"/>
                          <a:pt x="289" y="198"/>
                        </a:cubicBezTo>
                        <a:cubicBezTo>
                          <a:pt x="289" y="200"/>
                          <a:pt x="289" y="202"/>
                          <a:pt x="286" y="203"/>
                        </a:cubicBezTo>
                        <a:cubicBezTo>
                          <a:pt x="286" y="203"/>
                          <a:pt x="285" y="204"/>
                          <a:pt x="284" y="204"/>
                        </a:cubicBezTo>
                        <a:cubicBezTo>
                          <a:pt x="283" y="204"/>
                          <a:pt x="282" y="202"/>
                          <a:pt x="281" y="201"/>
                        </a:cubicBezTo>
                        <a:cubicBezTo>
                          <a:pt x="281" y="201"/>
                          <a:pt x="280" y="200"/>
                          <a:pt x="280" y="200"/>
                        </a:cubicBezTo>
                        <a:cubicBezTo>
                          <a:pt x="280" y="200"/>
                          <a:pt x="280" y="200"/>
                          <a:pt x="279" y="200"/>
                        </a:cubicBezTo>
                        <a:cubicBezTo>
                          <a:pt x="274" y="200"/>
                          <a:pt x="259" y="204"/>
                          <a:pt x="256" y="207"/>
                        </a:cubicBezTo>
                        <a:cubicBezTo>
                          <a:pt x="254" y="210"/>
                          <a:pt x="251" y="211"/>
                          <a:pt x="248" y="212"/>
                        </a:cubicBezTo>
                        <a:cubicBezTo>
                          <a:pt x="247" y="212"/>
                          <a:pt x="246" y="213"/>
                          <a:pt x="246" y="213"/>
                        </a:cubicBezTo>
                        <a:cubicBezTo>
                          <a:pt x="245" y="216"/>
                          <a:pt x="242" y="216"/>
                          <a:pt x="238" y="217"/>
                        </a:cubicBezTo>
                        <a:cubicBezTo>
                          <a:pt x="236" y="217"/>
                          <a:pt x="233" y="218"/>
                          <a:pt x="232" y="218"/>
                        </a:cubicBezTo>
                        <a:cubicBezTo>
                          <a:pt x="231" y="219"/>
                          <a:pt x="231" y="221"/>
                          <a:pt x="231" y="223"/>
                        </a:cubicBezTo>
                        <a:cubicBezTo>
                          <a:pt x="231" y="225"/>
                          <a:pt x="231" y="227"/>
                          <a:pt x="231" y="229"/>
                        </a:cubicBezTo>
                        <a:cubicBezTo>
                          <a:pt x="230" y="232"/>
                          <a:pt x="224" y="233"/>
                          <a:pt x="216" y="233"/>
                        </a:cubicBezTo>
                        <a:cubicBezTo>
                          <a:pt x="211" y="233"/>
                          <a:pt x="211" y="233"/>
                          <a:pt x="211" y="233"/>
                        </a:cubicBezTo>
                        <a:cubicBezTo>
                          <a:pt x="211" y="233"/>
                          <a:pt x="210" y="233"/>
                          <a:pt x="210" y="233"/>
                        </a:cubicBezTo>
                        <a:cubicBezTo>
                          <a:pt x="210" y="233"/>
                          <a:pt x="210" y="233"/>
                          <a:pt x="210" y="233"/>
                        </a:cubicBezTo>
                        <a:cubicBezTo>
                          <a:pt x="206" y="233"/>
                          <a:pt x="204" y="230"/>
                          <a:pt x="203" y="227"/>
                        </a:cubicBezTo>
                        <a:cubicBezTo>
                          <a:pt x="202" y="226"/>
                          <a:pt x="201" y="224"/>
                          <a:pt x="200" y="224"/>
                        </a:cubicBezTo>
                        <a:cubicBezTo>
                          <a:pt x="199" y="224"/>
                          <a:pt x="198" y="223"/>
                          <a:pt x="197" y="222"/>
                        </a:cubicBezTo>
                        <a:cubicBezTo>
                          <a:pt x="196" y="220"/>
                          <a:pt x="197" y="218"/>
                          <a:pt x="199" y="214"/>
                        </a:cubicBezTo>
                        <a:cubicBezTo>
                          <a:pt x="200" y="212"/>
                          <a:pt x="201" y="212"/>
                          <a:pt x="203" y="212"/>
                        </a:cubicBezTo>
                        <a:cubicBezTo>
                          <a:pt x="204" y="212"/>
                          <a:pt x="205" y="212"/>
                          <a:pt x="207" y="210"/>
                        </a:cubicBezTo>
                        <a:cubicBezTo>
                          <a:pt x="210" y="209"/>
                          <a:pt x="213" y="209"/>
                          <a:pt x="215" y="210"/>
                        </a:cubicBezTo>
                        <a:cubicBezTo>
                          <a:pt x="215" y="210"/>
                          <a:pt x="215" y="210"/>
                          <a:pt x="215" y="210"/>
                        </a:cubicBezTo>
                        <a:cubicBezTo>
                          <a:pt x="215" y="209"/>
                          <a:pt x="215" y="209"/>
                          <a:pt x="214" y="208"/>
                        </a:cubicBezTo>
                        <a:cubicBezTo>
                          <a:pt x="212" y="206"/>
                          <a:pt x="210" y="204"/>
                          <a:pt x="209" y="201"/>
                        </a:cubicBezTo>
                        <a:cubicBezTo>
                          <a:pt x="209" y="200"/>
                          <a:pt x="206" y="198"/>
                          <a:pt x="202" y="198"/>
                        </a:cubicBezTo>
                        <a:cubicBezTo>
                          <a:pt x="200" y="198"/>
                          <a:pt x="199" y="198"/>
                          <a:pt x="198" y="199"/>
                        </a:cubicBezTo>
                        <a:cubicBezTo>
                          <a:pt x="195" y="199"/>
                          <a:pt x="192" y="200"/>
                          <a:pt x="188" y="199"/>
                        </a:cubicBezTo>
                        <a:cubicBezTo>
                          <a:pt x="191" y="201"/>
                          <a:pt x="190" y="203"/>
                          <a:pt x="190" y="205"/>
                        </a:cubicBezTo>
                        <a:cubicBezTo>
                          <a:pt x="190" y="206"/>
                          <a:pt x="190" y="206"/>
                          <a:pt x="190" y="207"/>
                        </a:cubicBezTo>
                        <a:cubicBezTo>
                          <a:pt x="192" y="211"/>
                          <a:pt x="188" y="217"/>
                          <a:pt x="186" y="221"/>
                        </a:cubicBezTo>
                        <a:cubicBezTo>
                          <a:pt x="185" y="221"/>
                          <a:pt x="185" y="222"/>
                          <a:pt x="185" y="222"/>
                        </a:cubicBezTo>
                        <a:cubicBezTo>
                          <a:pt x="186" y="222"/>
                          <a:pt x="187" y="222"/>
                          <a:pt x="187" y="222"/>
                        </a:cubicBezTo>
                        <a:cubicBezTo>
                          <a:pt x="188" y="222"/>
                          <a:pt x="188" y="222"/>
                          <a:pt x="188" y="222"/>
                        </a:cubicBezTo>
                        <a:cubicBezTo>
                          <a:pt x="189" y="222"/>
                          <a:pt x="191" y="222"/>
                          <a:pt x="192" y="223"/>
                        </a:cubicBezTo>
                        <a:cubicBezTo>
                          <a:pt x="194" y="226"/>
                          <a:pt x="194" y="230"/>
                          <a:pt x="194" y="233"/>
                        </a:cubicBezTo>
                        <a:cubicBezTo>
                          <a:pt x="194" y="234"/>
                          <a:pt x="194" y="234"/>
                          <a:pt x="194" y="234"/>
                        </a:cubicBezTo>
                        <a:cubicBezTo>
                          <a:pt x="194" y="237"/>
                          <a:pt x="193" y="239"/>
                          <a:pt x="192" y="240"/>
                        </a:cubicBezTo>
                        <a:cubicBezTo>
                          <a:pt x="191" y="241"/>
                          <a:pt x="190" y="242"/>
                          <a:pt x="190" y="243"/>
                        </a:cubicBezTo>
                        <a:cubicBezTo>
                          <a:pt x="190" y="245"/>
                          <a:pt x="189" y="246"/>
                          <a:pt x="188" y="246"/>
                        </a:cubicBezTo>
                        <a:cubicBezTo>
                          <a:pt x="187" y="246"/>
                          <a:pt x="186" y="245"/>
                          <a:pt x="185" y="245"/>
                        </a:cubicBezTo>
                        <a:cubicBezTo>
                          <a:pt x="185" y="245"/>
                          <a:pt x="185" y="244"/>
                          <a:pt x="184" y="244"/>
                        </a:cubicBezTo>
                        <a:cubicBezTo>
                          <a:pt x="184" y="245"/>
                          <a:pt x="183" y="245"/>
                          <a:pt x="183" y="245"/>
                        </a:cubicBezTo>
                        <a:cubicBezTo>
                          <a:pt x="181" y="245"/>
                          <a:pt x="179" y="243"/>
                          <a:pt x="178" y="240"/>
                        </a:cubicBezTo>
                        <a:cubicBezTo>
                          <a:pt x="178" y="239"/>
                          <a:pt x="175" y="239"/>
                          <a:pt x="174" y="239"/>
                        </a:cubicBezTo>
                        <a:cubicBezTo>
                          <a:pt x="172" y="239"/>
                          <a:pt x="170" y="239"/>
                          <a:pt x="168" y="239"/>
                        </a:cubicBezTo>
                        <a:cubicBezTo>
                          <a:pt x="166" y="238"/>
                          <a:pt x="165" y="238"/>
                          <a:pt x="163" y="241"/>
                        </a:cubicBezTo>
                        <a:cubicBezTo>
                          <a:pt x="161" y="245"/>
                          <a:pt x="155" y="246"/>
                          <a:pt x="152" y="247"/>
                        </a:cubicBezTo>
                        <a:cubicBezTo>
                          <a:pt x="151" y="247"/>
                          <a:pt x="148" y="249"/>
                          <a:pt x="146" y="251"/>
                        </a:cubicBezTo>
                        <a:cubicBezTo>
                          <a:pt x="144" y="252"/>
                          <a:pt x="143" y="253"/>
                          <a:pt x="142" y="254"/>
                        </a:cubicBezTo>
                        <a:cubicBezTo>
                          <a:pt x="141" y="255"/>
                          <a:pt x="141" y="255"/>
                          <a:pt x="141" y="256"/>
                        </a:cubicBezTo>
                        <a:cubicBezTo>
                          <a:pt x="140" y="258"/>
                          <a:pt x="141" y="259"/>
                          <a:pt x="143" y="261"/>
                        </a:cubicBezTo>
                        <a:cubicBezTo>
                          <a:pt x="147" y="265"/>
                          <a:pt x="149" y="268"/>
                          <a:pt x="148" y="272"/>
                        </a:cubicBezTo>
                        <a:cubicBezTo>
                          <a:pt x="148" y="275"/>
                          <a:pt x="143" y="275"/>
                          <a:pt x="142" y="275"/>
                        </a:cubicBezTo>
                        <a:cubicBezTo>
                          <a:pt x="141" y="275"/>
                          <a:pt x="133" y="275"/>
                          <a:pt x="131" y="272"/>
                        </a:cubicBezTo>
                        <a:cubicBezTo>
                          <a:pt x="130" y="271"/>
                          <a:pt x="126" y="270"/>
                          <a:pt x="123" y="270"/>
                        </a:cubicBezTo>
                        <a:cubicBezTo>
                          <a:pt x="122" y="270"/>
                          <a:pt x="122" y="270"/>
                          <a:pt x="121" y="270"/>
                        </a:cubicBezTo>
                        <a:cubicBezTo>
                          <a:pt x="121" y="270"/>
                          <a:pt x="121" y="270"/>
                          <a:pt x="121" y="270"/>
                        </a:cubicBezTo>
                        <a:cubicBezTo>
                          <a:pt x="119" y="270"/>
                          <a:pt x="117" y="268"/>
                          <a:pt x="114" y="266"/>
                        </a:cubicBezTo>
                        <a:cubicBezTo>
                          <a:pt x="112" y="264"/>
                          <a:pt x="109" y="262"/>
                          <a:pt x="108" y="262"/>
                        </a:cubicBezTo>
                        <a:cubicBezTo>
                          <a:pt x="108" y="262"/>
                          <a:pt x="108" y="262"/>
                          <a:pt x="108" y="262"/>
                        </a:cubicBezTo>
                        <a:cubicBezTo>
                          <a:pt x="106" y="262"/>
                          <a:pt x="104" y="265"/>
                          <a:pt x="103" y="267"/>
                        </a:cubicBezTo>
                        <a:cubicBezTo>
                          <a:pt x="101" y="267"/>
                          <a:pt x="101" y="267"/>
                          <a:pt x="101" y="267"/>
                        </a:cubicBezTo>
                        <a:cubicBezTo>
                          <a:pt x="101" y="267"/>
                          <a:pt x="101" y="267"/>
                          <a:pt x="101" y="267"/>
                        </a:cubicBezTo>
                        <a:cubicBezTo>
                          <a:pt x="103" y="267"/>
                          <a:pt x="103" y="267"/>
                          <a:pt x="103" y="267"/>
                        </a:cubicBezTo>
                        <a:cubicBezTo>
                          <a:pt x="103" y="267"/>
                          <a:pt x="104" y="268"/>
                          <a:pt x="104" y="268"/>
                        </a:cubicBezTo>
                        <a:close/>
                        <a:moveTo>
                          <a:pt x="849" y="490"/>
                        </a:moveTo>
                        <a:cubicBezTo>
                          <a:pt x="850" y="489"/>
                          <a:pt x="852" y="488"/>
                          <a:pt x="855" y="487"/>
                        </a:cubicBezTo>
                        <a:cubicBezTo>
                          <a:pt x="860" y="485"/>
                          <a:pt x="868" y="482"/>
                          <a:pt x="871" y="477"/>
                        </a:cubicBezTo>
                        <a:cubicBezTo>
                          <a:pt x="873" y="472"/>
                          <a:pt x="879" y="468"/>
                          <a:pt x="884" y="464"/>
                        </a:cubicBezTo>
                        <a:cubicBezTo>
                          <a:pt x="890" y="459"/>
                          <a:pt x="897" y="455"/>
                          <a:pt x="901" y="448"/>
                        </a:cubicBezTo>
                        <a:cubicBezTo>
                          <a:pt x="903" y="445"/>
                          <a:pt x="905" y="441"/>
                          <a:pt x="907" y="437"/>
                        </a:cubicBezTo>
                        <a:cubicBezTo>
                          <a:pt x="911" y="429"/>
                          <a:pt x="913" y="424"/>
                          <a:pt x="917" y="424"/>
                        </a:cubicBezTo>
                        <a:cubicBezTo>
                          <a:pt x="917" y="424"/>
                          <a:pt x="917" y="424"/>
                          <a:pt x="917" y="424"/>
                        </a:cubicBezTo>
                        <a:cubicBezTo>
                          <a:pt x="918" y="425"/>
                          <a:pt x="919" y="425"/>
                          <a:pt x="920" y="427"/>
                        </a:cubicBezTo>
                        <a:cubicBezTo>
                          <a:pt x="921" y="434"/>
                          <a:pt x="915" y="460"/>
                          <a:pt x="906" y="468"/>
                        </a:cubicBezTo>
                        <a:cubicBezTo>
                          <a:pt x="901" y="472"/>
                          <a:pt x="895" y="475"/>
                          <a:pt x="889" y="477"/>
                        </a:cubicBezTo>
                        <a:cubicBezTo>
                          <a:pt x="884" y="479"/>
                          <a:pt x="878" y="481"/>
                          <a:pt x="878" y="484"/>
                        </a:cubicBezTo>
                        <a:cubicBezTo>
                          <a:pt x="878" y="491"/>
                          <a:pt x="862" y="494"/>
                          <a:pt x="855" y="494"/>
                        </a:cubicBezTo>
                        <a:cubicBezTo>
                          <a:pt x="852" y="494"/>
                          <a:pt x="850" y="494"/>
                          <a:pt x="849" y="493"/>
                        </a:cubicBezTo>
                        <a:cubicBezTo>
                          <a:pt x="849" y="492"/>
                          <a:pt x="849" y="491"/>
                          <a:pt x="849" y="49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73" name="Freeform 1148"/>
                  <p:cNvSpPr/>
                  <p:nvPr/>
                </p:nvSpPr>
                <p:spPr bwMode="auto">
                  <a:xfrm>
                    <a:off x="4790" y="1671"/>
                    <a:ext cx="25" cy="109"/>
                  </a:xfrm>
                  <a:custGeom>
                    <a:avLst/>
                    <a:gdLst>
                      <a:gd name="T0" fmla="*/ 5 w 26"/>
                      <a:gd name="T1" fmla="*/ 42 h 114"/>
                      <a:gd name="T2" fmla="*/ 5 w 26"/>
                      <a:gd name="T3" fmla="*/ 65 h 114"/>
                      <a:gd name="T4" fmla="*/ 4 w 26"/>
                      <a:gd name="T5" fmla="*/ 85 h 114"/>
                      <a:gd name="T6" fmla="*/ 3 w 26"/>
                      <a:gd name="T7" fmla="*/ 105 h 114"/>
                      <a:gd name="T8" fmla="*/ 2 w 26"/>
                      <a:gd name="T9" fmla="*/ 114 h 114"/>
                      <a:gd name="T10" fmla="*/ 7 w 26"/>
                      <a:gd name="T11" fmla="*/ 109 h 114"/>
                      <a:gd name="T12" fmla="*/ 11 w 26"/>
                      <a:gd name="T13" fmla="*/ 109 h 114"/>
                      <a:gd name="T14" fmla="*/ 6 w 26"/>
                      <a:gd name="T15" fmla="*/ 96 h 114"/>
                      <a:gd name="T16" fmla="*/ 7 w 26"/>
                      <a:gd name="T17" fmla="*/ 85 h 114"/>
                      <a:gd name="T18" fmla="*/ 9 w 26"/>
                      <a:gd name="T19" fmla="*/ 77 h 114"/>
                      <a:gd name="T20" fmla="*/ 16 w 26"/>
                      <a:gd name="T21" fmla="*/ 70 h 114"/>
                      <a:gd name="T22" fmla="*/ 25 w 26"/>
                      <a:gd name="T23" fmla="*/ 74 h 114"/>
                      <a:gd name="T24" fmla="*/ 26 w 26"/>
                      <a:gd name="T25" fmla="*/ 75 h 114"/>
                      <a:gd name="T26" fmla="*/ 26 w 26"/>
                      <a:gd name="T27" fmla="*/ 75 h 114"/>
                      <a:gd name="T28" fmla="*/ 20 w 26"/>
                      <a:gd name="T29" fmla="*/ 57 h 114"/>
                      <a:gd name="T30" fmla="*/ 14 w 26"/>
                      <a:gd name="T31" fmla="*/ 35 h 114"/>
                      <a:gd name="T32" fmla="*/ 14 w 26"/>
                      <a:gd name="T33" fmla="*/ 21 h 114"/>
                      <a:gd name="T34" fmla="*/ 13 w 26"/>
                      <a:gd name="T35" fmla="*/ 12 h 114"/>
                      <a:gd name="T36" fmla="*/ 7 w 26"/>
                      <a:gd name="T37" fmla="*/ 0 h 114"/>
                      <a:gd name="T38" fmla="*/ 7 w 26"/>
                      <a:gd name="T39" fmla="*/ 2 h 114"/>
                      <a:gd name="T40" fmla="*/ 2 w 26"/>
                      <a:gd name="T41" fmla="*/ 10 h 114"/>
                      <a:gd name="T42" fmla="*/ 1 w 26"/>
                      <a:gd name="T43" fmla="*/ 10 h 114"/>
                      <a:gd name="T44" fmla="*/ 1 w 26"/>
                      <a:gd name="T45" fmla="*/ 13 h 114"/>
                      <a:gd name="T46" fmla="*/ 1 w 26"/>
                      <a:gd name="T47" fmla="*/ 21 h 114"/>
                      <a:gd name="T48" fmla="*/ 5 w 26"/>
                      <a:gd name="T49" fmla="*/ 42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26" h="114">
                        <a:moveTo>
                          <a:pt x="5" y="42"/>
                        </a:moveTo>
                        <a:cubicBezTo>
                          <a:pt x="6" y="45"/>
                          <a:pt x="6" y="53"/>
                          <a:pt x="5" y="65"/>
                        </a:cubicBezTo>
                        <a:cubicBezTo>
                          <a:pt x="4" y="73"/>
                          <a:pt x="3" y="83"/>
                          <a:pt x="4" y="85"/>
                        </a:cubicBezTo>
                        <a:cubicBezTo>
                          <a:pt x="5" y="89"/>
                          <a:pt x="5" y="95"/>
                          <a:pt x="3" y="105"/>
                        </a:cubicBezTo>
                        <a:cubicBezTo>
                          <a:pt x="2" y="108"/>
                          <a:pt x="2" y="111"/>
                          <a:pt x="2" y="114"/>
                        </a:cubicBezTo>
                        <a:cubicBezTo>
                          <a:pt x="2" y="112"/>
                          <a:pt x="4" y="109"/>
                          <a:pt x="7" y="109"/>
                        </a:cubicBezTo>
                        <a:cubicBezTo>
                          <a:pt x="9" y="108"/>
                          <a:pt x="10" y="109"/>
                          <a:pt x="11" y="109"/>
                        </a:cubicBezTo>
                        <a:cubicBezTo>
                          <a:pt x="9" y="107"/>
                          <a:pt x="7" y="102"/>
                          <a:pt x="6" y="96"/>
                        </a:cubicBezTo>
                        <a:cubicBezTo>
                          <a:pt x="4" y="93"/>
                          <a:pt x="6" y="89"/>
                          <a:pt x="7" y="85"/>
                        </a:cubicBezTo>
                        <a:cubicBezTo>
                          <a:pt x="8" y="83"/>
                          <a:pt x="9" y="80"/>
                          <a:pt x="9" y="77"/>
                        </a:cubicBezTo>
                        <a:cubicBezTo>
                          <a:pt x="9" y="73"/>
                          <a:pt x="12" y="70"/>
                          <a:pt x="16" y="70"/>
                        </a:cubicBezTo>
                        <a:cubicBezTo>
                          <a:pt x="19" y="70"/>
                          <a:pt x="23" y="72"/>
                          <a:pt x="25" y="74"/>
                        </a:cubicBezTo>
                        <a:cubicBezTo>
                          <a:pt x="26" y="75"/>
                          <a:pt x="26" y="75"/>
                          <a:pt x="26" y="75"/>
                        </a:cubicBezTo>
                        <a:cubicBezTo>
                          <a:pt x="26" y="75"/>
                          <a:pt x="26" y="75"/>
                          <a:pt x="26" y="75"/>
                        </a:cubicBezTo>
                        <a:cubicBezTo>
                          <a:pt x="25" y="73"/>
                          <a:pt x="23" y="67"/>
                          <a:pt x="20" y="57"/>
                        </a:cubicBezTo>
                        <a:cubicBezTo>
                          <a:pt x="18" y="49"/>
                          <a:pt x="16" y="39"/>
                          <a:pt x="14" y="35"/>
                        </a:cubicBezTo>
                        <a:cubicBezTo>
                          <a:pt x="12" y="30"/>
                          <a:pt x="13" y="25"/>
                          <a:pt x="14" y="21"/>
                        </a:cubicBezTo>
                        <a:cubicBezTo>
                          <a:pt x="15" y="16"/>
                          <a:pt x="16" y="13"/>
                          <a:pt x="13" y="12"/>
                        </a:cubicBezTo>
                        <a:cubicBezTo>
                          <a:pt x="9" y="8"/>
                          <a:pt x="8" y="4"/>
                          <a:pt x="7" y="0"/>
                        </a:cubicBezTo>
                        <a:cubicBezTo>
                          <a:pt x="7" y="1"/>
                          <a:pt x="7" y="2"/>
                          <a:pt x="7" y="2"/>
                        </a:cubicBezTo>
                        <a:cubicBezTo>
                          <a:pt x="7" y="5"/>
                          <a:pt x="7" y="10"/>
                          <a:pt x="2" y="10"/>
                        </a:cubicBezTo>
                        <a:cubicBezTo>
                          <a:pt x="1" y="10"/>
                          <a:pt x="1" y="10"/>
                          <a:pt x="1" y="10"/>
                        </a:cubicBezTo>
                        <a:cubicBezTo>
                          <a:pt x="1" y="11"/>
                          <a:pt x="1" y="12"/>
                          <a:pt x="1" y="13"/>
                        </a:cubicBezTo>
                        <a:cubicBezTo>
                          <a:pt x="2" y="15"/>
                          <a:pt x="2" y="18"/>
                          <a:pt x="1" y="21"/>
                        </a:cubicBezTo>
                        <a:cubicBezTo>
                          <a:pt x="0" y="27"/>
                          <a:pt x="2" y="36"/>
                          <a:pt x="5" y="4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74" name="Freeform 1149"/>
                  <p:cNvSpPr/>
                  <p:nvPr/>
                </p:nvSpPr>
                <p:spPr bwMode="auto">
                  <a:xfrm>
                    <a:off x="3824" y="1256"/>
                    <a:ext cx="190" cy="130"/>
                  </a:xfrm>
                  <a:custGeom>
                    <a:avLst/>
                    <a:gdLst>
                      <a:gd name="T0" fmla="*/ 10 w 199"/>
                      <a:gd name="T1" fmla="*/ 115 h 136"/>
                      <a:gd name="T2" fmla="*/ 13 w 199"/>
                      <a:gd name="T3" fmla="*/ 121 h 136"/>
                      <a:gd name="T4" fmla="*/ 15 w 199"/>
                      <a:gd name="T5" fmla="*/ 124 h 136"/>
                      <a:gd name="T6" fmla="*/ 15 w 199"/>
                      <a:gd name="T7" fmla="*/ 119 h 136"/>
                      <a:gd name="T8" fmla="*/ 28 w 199"/>
                      <a:gd name="T9" fmla="*/ 124 h 136"/>
                      <a:gd name="T10" fmla="*/ 26 w 199"/>
                      <a:gd name="T11" fmla="*/ 130 h 136"/>
                      <a:gd name="T12" fmla="*/ 47 w 199"/>
                      <a:gd name="T13" fmla="*/ 134 h 136"/>
                      <a:gd name="T14" fmla="*/ 67 w 199"/>
                      <a:gd name="T15" fmla="*/ 135 h 136"/>
                      <a:gd name="T16" fmla="*/ 52 w 199"/>
                      <a:gd name="T17" fmla="*/ 123 h 136"/>
                      <a:gd name="T18" fmla="*/ 49 w 199"/>
                      <a:gd name="T19" fmla="*/ 96 h 136"/>
                      <a:gd name="T20" fmla="*/ 58 w 199"/>
                      <a:gd name="T21" fmla="*/ 83 h 136"/>
                      <a:gd name="T22" fmla="*/ 69 w 199"/>
                      <a:gd name="T23" fmla="*/ 71 h 136"/>
                      <a:gd name="T24" fmla="*/ 70 w 199"/>
                      <a:gd name="T25" fmla="*/ 69 h 136"/>
                      <a:gd name="T26" fmla="*/ 79 w 199"/>
                      <a:gd name="T27" fmla="*/ 60 h 136"/>
                      <a:gd name="T28" fmla="*/ 80 w 199"/>
                      <a:gd name="T29" fmla="*/ 52 h 136"/>
                      <a:gd name="T30" fmla="*/ 91 w 199"/>
                      <a:gd name="T31" fmla="*/ 49 h 136"/>
                      <a:gd name="T32" fmla="*/ 106 w 199"/>
                      <a:gd name="T33" fmla="*/ 43 h 136"/>
                      <a:gd name="T34" fmla="*/ 199 w 199"/>
                      <a:gd name="T35" fmla="*/ 4 h 136"/>
                      <a:gd name="T36" fmla="*/ 191 w 199"/>
                      <a:gd name="T37" fmla="*/ 0 h 136"/>
                      <a:gd name="T38" fmla="*/ 154 w 199"/>
                      <a:gd name="T39" fmla="*/ 11 h 136"/>
                      <a:gd name="T40" fmla="*/ 131 w 199"/>
                      <a:gd name="T41" fmla="*/ 17 h 136"/>
                      <a:gd name="T42" fmla="*/ 114 w 199"/>
                      <a:gd name="T43" fmla="*/ 16 h 136"/>
                      <a:gd name="T44" fmla="*/ 107 w 199"/>
                      <a:gd name="T45" fmla="*/ 19 h 136"/>
                      <a:gd name="T46" fmla="*/ 93 w 199"/>
                      <a:gd name="T47" fmla="*/ 23 h 136"/>
                      <a:gd name="T48" fmla="*/ 80 w 199"/>
                      <a:gd name="T49" fmla="*/ 28 h 136"/>
                      <a:gd name="T50" fmla="*/ 72 w 199"/>
                      <a:gd name="T51" fmla="*/ 33 h 136"/>
                      <a:gd name="T52" fmla="*/ 59 w 199"/>
                      <a:gd name="T53" fmla="*/ 37 h 136"/>
                      <a:gd name="T54" fmla="*/ 59 w 199"/>
                      <a:gd name="T55" fmla="*/ 42 h 136"/>
                      <a:gd name="T56" fmla="*/ 55 w 199"/>
                      <a:gd name="T57" fmla="*/ 50 h 136"/>
                      <a:gd name="T58" fmla="*/ 54 w 199"/>
                      <a:gd name="T59" fmla="*/ 52 h 136"/>
                      <a:gd name="T60" fmla="*/ 49 w 199"/>
                      <a:gd name="T61" fmla="*/ 57 h 136"/>
                      <a:gd name="T62" fmla="*/ 39 w 199"/>
                      <a:gd name="T63" fmla="*/ 65 h 136"/>
                      <a:gd name="T64" fmla="*/ 35 w 199"/>
                      <a:gd name="T65" fmla="*/ 68 h 136"/>
                      <a:gd name="T66" fmla="*/ 41 w 199"/>
                      <a:gd name="T67" fmla="*/ 71 h 136"/>
                      <a:gd name="T68" fmla="*/ 36 w 199"/>
                      <a:gd name="T69" fmla="*/ 77 h 136"/>
                      <a:gd name="T70" fmla="*/ 28 w 199"/>
                      <a:gd name="T71" fmla="*/ 83 h 136"/>
                      <a:gd name="T72" fmla="*/ 24 w 199"/>
                      <a:gd name="T73" fmla="*/ 88 h 136"/>
                      <a:gd name="T74" fmla="*/ 21 w 199"/>
                      <a:gd name="T75" fmla="*/ 96 h 136"/>
                      <a:gd name="T76" fmla="*/ 15 w 199"/>
                      <a:gd name="T77" fmla="*/ 103 h 136"/>
                      <a:gd name="T78" fmla="*/ 1 w 199"/>
                      <a:gd name="T79" fmla="*/ 110 h 136"/>
                      <a:gd name="T80" fmla="*/ 8 w 199"/>
                      <a:gd name="T81" fmla="*/ 114 h 1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199" h="136">
                        <a:moveTo>
                          <a:pt x="8" y="114"/>
                        </a:moveTo>
                        <a:cubicBezTo>
                          <a:pt x="9" y="115"/>
                          <a:pt x="9" y="115"/>
                          <a:pt x="10" y="115"/>
                        </a:cubicBezTo>
                        <a:cubicBezTo>
                          <a:pt x="11" y="115"/>
                          <a:pt x="13" y="115"/>
                          <a:pt x="14" y="116"/>
                        </a:cubicBezTo>
                        <a:cubicBezTo>
                          <a:pt x="15" y="118"/>
                          <a:pt x="14" y="119"/>
                          <a:pt x="13" y="121"/>
                        </a:cubicBezTo>
                        <a:cubicBezTo>
                          <a:pt x="13" y="123"/>
                          <a:pt x="13" y="123"/>
                          <a:pt x="13" y="123"/>
                        </a:cubicBezTo>
                        <a:cubicBezTo>
                          <a:pt x="14" y="124"/>
                          <a:pt x="15" y="124"/>
                          <a:pt x="15" y="124"/>
                        </a:cubicBezTo>
                        <a:cubicBezTo>
                          <a:pt x="15" y="124"/>
                          <a:pt x="15" y="123"/>
                          <a:pt x="15" y="122"/>
                        </a:cubicBezTo>
                        <a:cubicBezTo>
                          <a:pt x="14" y="120"/>
                          <a:pt x="14" y="119"/>
                          <a:pt x="15" y="119"/>
                        </a:cubicBezTo>
                        <a:cubicBezTo>
                          <a:pt x="15" y="118"/>
                          <a:pt x="16" y="117"/>
                          <a:pt x="17" y="117"/>
                        </a:cubicBezTo>
                        <a:cubicBezTo>
                          <a:pt x="21" y="117"/>
                          <a:pt x="27" y="120"/>
                          <a:pt x="28" y="124"/>
                        </a:cubicBezTo>
                        <a:cubicBezTo>
                          <a:pt x="29" y="126"/>
                          <a:pt x="28" y="128"/>
                          <a:pt x="27" y="129"/>
                        </a:cubicBezTo>
                        <a:cubicBezTo>
                          <a:pt x="26" y="129"/>
                          <a:pt x="26" y="130"/>
                          <a:pt x="26" y="130"/>
                        </a:cubicBezTo>
                        <a:cubicBezTo>
                          <a:pt x="27" y="131"/>
                          <a:pt x="34" y="133"/>
                          <a:pt x="40" y="134"/>
                        </a:cubicBezTo>
                        <a:cubicBezTo>
                          <a:pt x="41" y="134"/>
                          <a:pt x="44" y="134"/>
                          <a:pt x="47" y="134"/>
                        </a:cubicBezTo>
                        <a:cubicBezTo>
                          <a:pt x="52" y="135"/>
                          <a:pt x="58" y="136"/>
                          <a:pt x="62" y="136"/>
                        </a:cubicBezTo>
                        <a:cubicBezTo>
                          <a:pt x="66" y="136"/>
                          <a:pt x="67" y="135"/>
                          <a:pt x="67" y="135"/>
                        </a:cubicBezTo>
                        <a:cubicBezTo>
                          <a:pt x="67" y="135"/>
                          <a:pt x="64" y="133"/>
                          <a:pt x="62" y="131"/>
                        </a:cubicBezTo>
                        <a:cubicBezTo>
                          <a:pt x="59" y="129"/>
                          <a:pt x="56" y="127"/>
                          <a:pt x="52" y="123"/>
                        </a:cubicBezTo>
                        <a:cubicBezTo>
                          <a:pt x="48" y="119"/>
                          <a:pt x="43" y="111"/>
                          <a:pt x="44" y="104"/>
                        </a:cubicBezTo>
                        <a:cubicBezTo>
                          <a:pt x="44" y="100"/>
                          <a:pt x="46" y="98"/>
                          <a:pt x="49" y="96"/>
                        </a:cubicBezTo>
                        <a:cubicBezTo>
                          <a:pt x="52" y="94"/>
                          <a:pt x="52" y="93"/>
                          <a:pt x="52" y="91"/>
                        </a:cubicBezTo>
                        <a:cubicBezTo>
                          <a:pt x="53" y="88"/>
                          <a:pt x="53" y="86"/>
                          <a:pt x="58" y="83"/>
                        </a:cubicBezTo>
                        <a:cubicBezTo>
                          <a:pt x="61" y="81"/>
                          <a:pt x="62" y="78"/>
                          <a:pt x="62" y="76"/>
                        </a:cubicBezTo>
                        <a:cubicBezTo>
                          <a:pt x="63" y="74"/>
                          <a:pt x="64" y="71"/>
                          <a:pt x="69" y="71"/>
                        </a:cubicBezTo>
                        <a:cubicBezTo>
                          <a:pt x="70" y="71"/>
                          <a:pt x="70" y="71"/>
                          <a:pt x="70" y="71"/>
                        </a:cubicBezTo>
                        <a:cubicBezTo>
                          <a:pt x="70" y="70"/>
                          <a:pt x="70" y="70"/>
                          <a:pt x="70" y="69"/>
                        </a:cubicBezTo>
                        <a:cubicBezTo>
                          <a:pt x="70" y="68"/>
                          <a:pt x="69" y="64"/>
                          <a:pt x="74" y="63"/>
                        </a:cubicBezTo>
                        <a:cubicBezTo>
                          <a:pt x="76" y="63"/>
                          <a:pt x="78" y="62"/>
                          <a:pt x="79" y="60"/>
                        </a:cubicBezTo>
                        <a:cubicBezTo>
                          <a:pt x="80" y="58"/>
                          <a:pt x="80" y="56"/>
                          <a:pt x="80" y="55"/>
                        </a:cubicBezTo>
                        <a:cubicBezTo>
                          <a:pt x="79" y="54"/>
                          <a:pt x="80" y="53"/>
                          <a:pt x="80" y="52"/>
                        </a:cubicBezTo>
                        <a:cubicBezTo>
                          <a:pt x="81" y="51"/>
                          <a:pt x="83" y="51"/>
                          <a:pt x="85" y="51"/>
                        </a:cubicBezTo>
                        <a:cubicBezTo>
                          <a:pt x="87" y="51"/>
                          <a:pt x="90" y="51"/>
                          <a:pt x="91" y="49"/>
                        </a:cubicBezTo>
                        <a:cubicBezTo>
                          <a:pt x="93" y="47"/>
                          <a:pt x="96" y="46"/>
                          <a:pt x="99" y="46"/>
                        </a:cubicBezTo>
                        <a:cubicBezTo>
                          <a:pt x="102" y="45"/>
                          <a:pt x="105" y="45"/>
                          <a:pt x="106" y="43"/>
                        </a:cubicBezTo>
                        <a:cubicBezTo>
                          <a:pt x="109" y="35"/>
                          <a:pt x="152" y="22"/>
                          <a:pt x="170" y="18"/>
                        </a:cubicBezTo>
                        <a:cubicBezTo>
                          <a:pt x="188" y="14"/>
                          <a:pt x="198" y="8"/>
                          <a:pt x="199" y="4"/>
                        </a:cubicBezTo>
                        <a:cubicBezTo>
                          <a:pt x="199" y="3"/>
                          <a:pt x="199" y="3"/>
                          <a:pt x="198" y="1"/>
                        </a:cubicBezTo>
                        <a:cubicBezTo>
                          <a:pt x="196" y="0"/>
                          <a:pt x="194" y="0"/>
                          <a:pt x="191" y="0"/>
                        </a:cubicBezTo>
                        <a:cubicBezTo>
                          <a:pt x="182" y="0"/>
                          <a:pt x="169" y="5"/>
                          <a:pt x="166" y="8"/>
                        </a:cubicBezTo>
                        <a:cubicBezTo>
                          <a:pt x="162" y="11"/>
                          <a:pt x="158" y="11"/>
                          <a:pt x="154" y="11"/>
                        </a:cubicBezTo>
                        <a:cubicBezTo>
                          <a:pt x="152" y="11"/>
                          <a:pt x="149" y="12"/>
                          <a:pt x="147" y="13"/>
                        </a:cubicBezTo>
                        <a:cubicBezTo>
                          <a:pt x="144" y="15"/>
                          <a:pt x="137" y="17"/>
                          <a:pt x="131" y="17"/>
                        </a:cubicBezTo>
                        <a:cubicBezTo>
                          <a:pt x="128" y="17"/>
                          <a:pt x="125" y="16"/>
                          <a:pt x="123" y="15"/>
                        </a:cubicBezTo>
                        <a:cubicBezTo>
                          <a:pt x="120" y="13"/>
                          <a:pt x="117" y="15"/>
                          <a:pt x="114" y="16"/>
                        </a:cubicBezTo>
                        <a:cubicBezTo>
                          <a:pt x="112" y="18"/>
                          <a:pt x="109" y="19"/>
                          <a:pt x="107" y="19"/>
                        </a:cubicBezTo>
                        <a:cubicBezTo>
                          <a:pt x="107" y="19"/>
                          <a:pt x="107" y="19"/>
                          <a:pt x="107" y="19"/>
                        </a:cubicBezTo>
                        <a:cubicBezTo>
                          <a:pt x="105" y="19"/>
                          <a:pt x="103" y="20"/>
                          <a:pt x="101" y="21"/>
                        </a:cubicBezTo>
                        <a:cubicBezTo>
                          <a:pt x="99" y="22"/>
                          <a:pt x="96" y="23"/>
                          <a:pt x="93" y="23"/>
                        </a:cubicBezTo>
                        <a:cubicBezTo>
                          <a:pt x="93" y="23"/>
                          <a:pt x="93" y="23"/>
                          <a:pt x="93" y="23"/>
                        </a:cubicBezTo>
                        <a:cubicBezTo>
                          <a:pt x="88" y="23"/>
                          <a:pt x="81" y="26"/>
                          <a:pt x="80" y="28"/>
                        </a:cubicBezTo>
                        <a:cubicBezTo>
                          <a:pt x="80" y="30"/>
                          <a:pt x="77" y="31"/>
                          <a:pt x="75" y="31"/>
                        </a:cubicBezTo>
                        <a:cubicBezTo>
                          <a:pt x="74" y="32"/>
                          <a:pt x="72" y="32"/>
                          <a:pt x="72" y="33"/>
                        </a:cubicBezTo>
                        <a:cubicBezTo>
                          <a:pt x="72" y="36"/>
                          <a:pt x="67" y="39"/>
                          <a:pt x="63" y="39"/>
                        </a:cubicBezTo>
                        <a:cubicBezTo>
                          <a:pt x="62" y="39"/>
                          <a:pt x="60" y="39"/>
                          <a:pt x="59" y="37"/>
                        </a:cubicBezTo>
                        <a:cubicBezTo>
                          <a:pt x="58" y="37"/>
                          <a:pt x="58" y="37"/>
                          <a:pt x="57" y="38"/>
                        </a:cubicBezTo>
                        <a:cubicBezTo>
                          <a:pt x="57" y="39"/>
                          <a:pt x="57" y="41"/>
                          <a:pt x="59" y="42"/>
                        </a:cubicBezTo>
                        <a:cubicBezTo>
                          <a:pt x="60" y="43"/>
                          <a:pt x="61" y="45"/>
                          <a:pt x="60" y="46"/>
                        </a:cubicBezTo>
                        <a:cubicBezTo>
                          <a:pt x="60" y="48"/>
                          <a:pt x="57" y="49"/>
                          <a:pt x="55" y="50"/>
                        </a:cubicBezTo>
                        <a:cubicBezTo>
                          <a:pt x="54" y="50"/>
                          <a:pt x="54" y="51"/>
                          <a:pt x="53" y="51"/>
                        </a:cubicBezTo>
                        <a:cubicBezTo>
                          <a:pt x="54" y="51"/>
                          <a:pt x="54" y="52"/>
                          <a:pt x="54" y="52"/>
                        </a:cubicBezTo>
                        <a:cubicBezTo>
                          <a:pt x="53" y="54"/>
                          <a:pt x="52" y="55"/>
                          <a:pt x="51" y="56"/>
                        </a:cubicBezTo>
                        <a:cubicBezTo>
                          <a:pt x="50" y="56"/>
                          <a:pt x="50" y="57"/>
                          <a:pt x="49" y="57"/>
                        </a:cubicBezTo>
                        <a:cubicBezTo>
                          <a:pt x="50" y="58"/>
                          <a:pt x="50" y="60"/>
                          <a:pt x="50" y="61"/>
                        </a:cubicBezTo>
                        <a:cubicBezTo>
                          <a:pt x="48" y="63"/>
                          <a:pt x="44" y="64"/>
                          <a:pt x="39" y="65"/>
                        </a:cubicBezTo>
                        <a:cubicBezTo>
                          <a:pt x="38" y="65"/>
                          <a:pt x="38" y="65"/>
                          <a:pt x="38" y="65"/>
                        </a:cubicBezTo>
                        <a:cubicBezTo>
                          <a:pt x="36" y="66"/>
                          <a:pt x="35" y="67"/>
                          <a:pt x="35" y="68"/>
                        </a:cubicBezTo>
                        <a:cubicBezTo>
                          <a:pt x="35" y="69"/>
                          <a:pt x="36" y="69"/>
                          <a:pt x="37" y="69"/>
                        </a:cubicBezTo>
                        <a:cubicBezTo>
                          <a:pt x="39" y="69"/>
                          <a:pt x="40" y="69"/>
                          <a:pt x="41" y="71"/>
                        </a:cubicBezTo>
                        <a:cubicBezTo>
                          <a:pt x="41" y="73"/>
                          <a:pt x="40" y="74"/>
                          <a:pt x="39" y="74"/>
                        </a:cubicBezTo>
                        <a:cubicBezTo>
                          <a:pt x="37" y="75"/>
                          <a:pt x="36" y="76"/>
                          <a:pt x="36" y="77"/>
                        </a:cubicBezTo>
                        <a:cubicBezTo>
                          <a:pt x="36" y="79"/>
                          <a:pt x="35" y="80"/>
                          <a:pt x="35" y="81"/>
                        </a:cubicBezTo>
                        <a:cubicBezTo>
                          <a:pt x="33" y="82"/>
                          <a:pt x="31" y="83"/>
                          <a:pt x="28" y="83"/>
                        </a:cubicBezTo>
                        <a:cubicBezTo>
                          <a:pt x="27" y="83"/>
                          <a:pt x="26" y="83"/>
                          <a:pt x="26" y="83"/>
                        </a:cubicBezTo>
                        <a:cubicBezTo>
                          <a:pt x="26" y="85"/>
                          <a:pt x="25" y="86"/>
                          <a:pt x="24" y="88"/>
                        </a:cubicBezTo>
                        <a:cubicBezTo>
                          <a:pt x="23" y="89"/>
                          <a:pt x="21" y="90"/>
                          <a:pt x="17" y="90"/>
                        </a:cubicBezTo>
                        <a:cubicBezTo>
                          <a:pt x="19" y="92"/>
                          <a:pt x="21" y="93"/>
                          <a:pt x="21" y="96"/>
                        </a:cubicBezTo>
                        <a:cubicBezTo>
                          <a:pt x="22" y="99"/>
                          <a:pt x="19" y="100"/>
                          <a:pt x="17" y="100"/>
                        </a:cubicBezTo>
                        <a:cubicBezTo>
                          <a:pt x="15" y="101"/>
                          <a:pt x="15" y="101"/>
                          <a:pt x="15" y="103"/>
                        </a:cubicBezTo>
                        <a:cubicBezTo>
                          <a:pt x="14" y="107"/>
                          <a:pt x="10" y="107"/>
                          <a:pt x="7" y="108"/>
                        </a:cubicBezTo>
                        <a:cubicBezTo>
                          <a:pt x="3" y="108"/>
                          <a:pt x="1" y="108"/>
                          <a:pt x="1" y="110"/>
                        </a:cubicBezTo>
                        <a:cubicBezTo>
                          <a:pt x="0" y="112"/>
                          <a:pt x="0" y="113"/>
                          <a:pt x="1" y="113"/>
                        </a:cubicBezTo>
                        <a:cubicBezTo>
                          <a:pt x="2" y="114"/>
                          <a:pt x="5" y="114"/>
                          <a:pt x="8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75" name="Freeform 1150"/>
                  <p:cNvSpPr/>
                  <p:nvPr/>
                </p:nvSpPr>
                <p:spPr bwMode="auto">
                  <a:xfrm>
                    <a:off x="4670" y="2328"/>
                    <a:ext cx="106" cy="89"/>
                  </a:xfrm>
                  <a:custGeom>
                    <a:avLst/>
                    <a:gdLst>
                      <a:gd name="T0" fmla="*/ 74 w 111"/>
                      <a:gd name="T1" fmla="*/ 14 h 93"/>
                      <a:gd name="T2" fmla="*/ 70 w 111"/>
                      <a:gd name="T3" fmla="*/ 18 h 93"/>
                      <a:gd name="T4" fmla="*/ 64 w 111"/>
                      <a:gd name="T5" fmla="*/ 23 h 93"/>
                      <a:gd name="T6" fmla="*/ 58 w 111"/>
                      <a:gd name="T7" fmla="*/ 27 h 93"/>
                      <a:gd name="T8" fmla="*/ 46 w 111"/>
                      <a:gd name="T9" fmla="*/ 34 h 93"/>
                      <a:gd name="T10" fmla="*/ 45 w 111"/>
                      <a:gd name="T11" fmla="*/ 35 h 93"/>
                      <a:gd name="T12" fmla="*/ 35 w 111"/>
                      <a:gd name="T13" fmla="*/ 16 h 93"/>
                      <a:gd name="T14" fmla="*/ 32 w 111"/>
                      <a:gd name="T15" fmla="*/ 6 h 93"/>
                      <a:gd name="T16" fmla="*/ 15 w 111"/>
                      <a:gd name="T17" fmla="*/ 0 h 93"/>
                      <a:gd name="T18" fmla="*/ 10 w 111"/>
                      <a:gd name="T19" fmla="*/ 2 h 93"/>
                      <a:gd name="T20" fmla="*/ 3 w 111"/>
                      <a:gd name="T21" fmla="*/ 7 h 93"/>
                      <a:gd name="T22" fmla="*/ 0 w 111"/>
                      <a:gd name="T23" fmla="*/ 9 h 93"/>
                      <a:gd name="T24" fmla="*/ 0 w 111"/>
                      <a:gd name="T25" fmla="*/ 10 h 93"/>
                      <a:gd name="T26" fmla="*/ 2 w 111"/>
                      <a:gd name="T27" fmla="*/ 10 h 93"/>
                      <a:gd name="T28" fmla="*/ 4 w 111"/>
                      <a:gd name="T29" fmla="*/ 10 h 93"/>
                      <a:gd name="T30" fmla="*/ 11 w 111"/>
                      <a:gd name="T31" fmla="*/ 16 h 93"/>
                      <a:gd name="T32" fmla="*/ 13 w 111"/>
                      <a:gd name="T33" fmla="*/ 18 h 93"/>
                      <a:gd name="T34" fmla="*/ 17 w 111"/>
                      <a:gd name="T35" fmla="*/ 20 h 93"/>
                      <a:gd name="T36" fmla="*/ 25 w 111"/>
                      <a:gd name="T37" fmla="*/ 19 h 93"/>
                      <a:gd name="T38" fmla="*/ 29 w 111"/>
                      <a:gd name="T39" fmla="*/ 18 h 93"/>
                      <a:gd name="T40" fmla="*/ 29 w 111"/>
                      <a:gd name="T41" fmla="*/ 18 h 93"/>
                      <a:gd name="T42" fmla="*/ 34 w 111"/>
                      <a:gd name="T43" fmla="*/ 22 h 93"/>
                      <a:gd name="T44" fmla="*/ 27 w 111"/>
                      <a:gd name="T45" fmla="*/ 25 h 93"/>
                      <a:gd name="T46" fmla="*/ 23 w 111"/>
                      <a:gd name="T47" fmla="*/ 26 h 93"/>
                      <a:gd name="T48" fmla="*/ 18 w 111"/>
                      <a:gd name="T49" fmla="*/ 27 h 93"/>
                      <a:gd name="T50" fmla="*/ 14 w 111"/>
                      <a:gd name="T51" fmla="*/ 27 h 93"/>
                      <a:gd name="T52" fmla="*/ 20 w 111"/>
                      <a:gd name="T53" fmla="*/ 37 h 93"/>
                      <a:gd name="T54" fmla="*/ 22 w 111"/>
                      <a:gd name="T55" fmla="*/ 39 h 93"/>
                      <a:gd name="T56" fmla="*/ 24 w 111"/>
                      <a:gd name="T57" fmla="*/ 37 h 93"/>
                      <a:gd name="T58" fmla="*/ 27 w 111"/>
                      <a:gd name="T59" fmla="*/ 33 h 93"/>
                      <a:gd name="T60" fmla="*/ 31 w 111"/>
                      <a:gd name="T61" fmla="*/ 35 h 93"/>
                      <a:gd name="T62" fmla="*/ 38 w 111"/>
                      <a:gd name="T63" fmla="*/ 38 h 93"/>
                      <a:gd name="T64" fmla="*/ 44 w 111"/>
                      <a:gd name="T65" fmla="*/ 42 h 93"/>
                      <a:gd name="T66" fmla="*/ 48 w 111"/>
                      <a:gd name="T67" fmla="*/ 44 h 93"/>
                      <a:gd name="T68" fmla="*/ 81 w 111"/>
                      <a:gd name="T69" fmla="*/ 55 h 93"/>
                      <a:gd name="T70" fmla="*/ 86 w 111"/>
                      <a:gd name="T71" fmla="*/ 64 h 93"/>
                      <a:gd name="T72" fmla="*/ 87 w 111"/>
                      <a:gd name="T73" fmla="*/ 68 h 93"/>
                      <a:gd name="T74" fmla="*/ 91 w 111"/>
                      <a:gd name="T75" fmla="*/ 79 h 93"/>
                      <a:gd name="T76" fmla="*/ 85 w 111"/>
                      <a:gd name="T77" fmla="*/ 82 h 93"/>
                      <a:gd name="T78" fmla="*/ 77 w 111"/>
                      <a:gd name="T79" fmla="*/ 86 h 93"/>
                      <a:gd name="T80" fmla="*/ 76 w 111"/>
                      <a:gd name="T81" fmla="*/ 87 h 93"/>
                      <a:gd name="T82" fmla="*/ 79 w 111"/>
                      <a:gd name="T83" fmla="*/ 88 h 93"/>
                      <a:gd name="T84" fmla="*/ 93 w 111"/>
                      <a:gd name="T85" fmla="*/ 86 h 93"/>
                      <a:gd name="T86" fmla="*/ 101 w 111"/>
                      <a:gd name="T87" fmla="*/ 85 h 93"/>
                      <a:gd name="T88" fmla="*/ 108 w 111"/>
                      <a:gd name="T89" fmla="*/ 90 h 93"/>
                      <a:gd name="T90" fmla="*/ 111 w 111"/>
                      <a:gd name="T91" fmla="*/ 93 h 93"/>
                      <a:gd name="T92" fmla="*/ 111 w 111"/>
                      <a:gd name="T93" fmla="*/ 27 h 93"/>
                      <a:gd name="T94" fmla="*/ 94 w 111"/>
                      <a:gd name="T95" fmla="*/ 21 h 93"/>
                      <a:gd name="T96" fmla="*/ 74 w 111"/>
                      <a:gd name="T97" fmla="*/ 14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111" h="93">
                        <a:moveTo>
                          <a:pt x="74" y="14"/>
                        </a:moveTo>
                        <a:cubicBezTo>
                          <a:pt x="73" y="14"/>
                          <a:pt x="72" y="15"/>
                          <a:pt x="70" y="18"/>
                        </a:cubicBezTo>
                        <a:cubicBezTo>
                          <a:pt x="69" y="20"/>
                          <a:pt x="67" y="23"/>
                          <a:pt x="64" y="23"/>
                        </a:cubicBezTo>
                        <a:cubicBezTo>
                          <a:pt x="63" y="23"/>
                          <a:pt x="60" y="25"/>
                          <a:pt x="58" y="27"/>
                        </a:cubicBezTo>
                        <a:cubicBezTo>
                          <a:pt x="55" y="30"/>
                          <a:pt x="51" y="33"/>
                          <a:pt x="46" y="34"/>
                        </a:cubicBezTo>
                        <a:cubicBezTo>
                          <a:pt x="46" y="35"/>
                          <a:pt x="45" y="35"/>
                          <a:pt x="45" y="35"/>
                        </a:cubicBezTo>
                        <a:cubicBezTo>
                          <a:pt x="39" y="35"/>
                          <a:pt x="37" y="25"/>
                          <a:pt x="35" y="16"/>
                        </a:cubicBezTo>
                        <a:cubicBezTo>
                          <a:pt x="34" y="12"/>
                          <a:pt x="33" y="7"/>
                          <a:pt x="32" y="6"/>
                        </a:cubicBezTo>
                        <a:cubicBezTo>
                          <a:pt x="30" y="3"/>
                          <a:pt x="22" y="0"/>
                          <a:pt x="15" y="0"/>
                        </a:cubicBezTo>
                        <a:cubicBezTo>
                          <a:pt x="12" y="0"/>
                          <a:pt x="10" y="1"/>
                          <a:pt x="10" y="2"/>
                        </a:cubicBezTo>
                        <a:cubicBezTo>
                          <a:pt x="9" y="6"/>
                          <a:pt x="5" y="7"/>
                          <a:pt x="3" y="7"/>
                        </a:cubicBezTo>
                        <a:cubicBezTo>
                          <a:pt x="1" y="8"/>
                          <a:pt x="1" y="8"/>
                          <a:pt x="0" y="9"/>
                        </a:cubicBezTo>
                        <a:cubicBezTo>
                          <a:pt x="0" y="9"/>
                          <a:pt x="0" y="10"/>
                          <a:pt x="0" y="10"/>
                        </a:cubicBezTo>
                        <a:cubicBezTo>
                          <a:pt x="1" y="10"/>
                          <a:pt x="1" y="10"/>
                          <a:pt x="2" y="10"/>
                        </a:cubicBezTo>
                        <a:cubicBezTo>
                          <a:pt x="3" y="10"/>
                          <a:pt x="3" y="10"/>
                          <a:pt x="4" y="10"/>
                        </a:cubicBezTo>
                        <a:cubicBezTo>
                          <a:pt x="9" y="10"/>
                          <a:pt x="10" y="13"/>
                          <a:pt x="11" y="16"/>
                        </a:cubicBezTo>
                        <a:cubicBezTo>
                          <a:pt x="12" y="17"/>
                          <a:pt x="12" y="17"/>
                          <a:pt x="13" y="18"/>
                        </a:cubicBezTo>
                        <a:cubicBezTo>
                          <a:pt x="13" y="19"/>
                          <a:pt x="13" y="20"/>
                          <a:pt x="17" y="20"/>
                        </a:cubicBezTo>
                        <a:cubicBezTo>
                          <a:pt x="20" y="20"/>
                          <a:pt x="23" y="19"/>
                          <a:pt x="25" y="19"/>
                        </a:cubicBezTo>
                        <a:cubicBezTo>
                          <a:pt x="27" y="18"/>
                          <a:pt x="28" y="18"/>
                          <a:pt x="29" y="18"/>
                        </a:cubicBezTo>
                        <a:cubicBezTo>
                          <a:pt x="29" y="18"/>
                          <a:pt x="29" y="18"/>
                          <a:pt x="29" y="18"/>
                        </a:cubicBezTo>
                        <a:cubicBezTo>
                          <a:pt x="32" y="18"/>
                          <a:pt x="34" y="20"/>
                          <a:pt x="34" y="22"/>
                        </a:cubicBezTo>
                        <a:cubicBezTo>
                          <a:pt x="34" y="25"/>
                          <a:pt x="31" y="27"/>
                          <a:pt x="27" y="25"/>
                        </a:cubicBezTo>
                        <a:cubicBezTo>
                          <a:pt x="25" y="25"/>
                          <a:pt x="24" y="25"/>
                          <a:pt x="23" y="26"/>
                        </a:cubicBezTo>
                        <a:cubicBezTo>
                          <a:pt x="22" y="27"/>
                          <a:pt x="20" y="28"/>
                          <a:pt x="18" y="27"/>
                        </a:cubicBezTo>
                        <a:cubicBezTo>
                          <a:pt x="17" y="27"/>
                          <a:pt x="15" y="27"/>
                          <a:pt x="14" y="27"/>
                        </a:cubicBezTo>
                        <a:cubicBezTo>
                          <a:pt x="17" y="29"/>
                          <a:pt x="20" y="32"/>
                          <a:pt x="20" y="37"/>
                        </a:cubicBezTo>
                        <a:cubicBezTo>
                          <a:pt x="20" y="37"/>
                          <a:pt x="20" y="39"/>
                          <a:pt x="22" y="39"/>
                        </a:cubicBezTo>
                        <a:cubicBezTo>
                          <a:pt x="23" y="39"/>
                          <a:pt x="24" y="38"/>
                          <a:pt x="24" y="37"/>
                        </a:cubicBezTo>
                        <a:cubicBezTo>
                          <a:pt x="24" y="33"/>
                          <a:pt x="26" y="33"/>
                          <a:pt x="27" y="33"/>
                        </a:cubicBezTo>
                        <a:cubicBezTo>
                          <a:pt x="28" y="33"/>
                          <a:pt x="29" y="34"/>
                          <a:pt x="31" y="35"/>
                        </a:cubicBezTo>
                        <a:cubicBezTo>
                          <a:pt x="33" y="36"/>
                          <a:pt x="35" y="38"/>
                          <a:pt x="38" y="38"/>
                        </a:cubicBezTo>
                        <a:cubicBezTo>
                          <a:pt x="42" y="39"/>
                          <a:pt x="44" y="41"/>
                          <a:pt x="44" y="42"/>
                        </a:cubicBezTo>
                        <a:cubicBezTo>
                          <a:pt x="45" y="43"/>
                          <a:pt x="45" y="43"/>
                          <a:pt x="48" y="44"/>
                        </a:cubicBezTo>
                        <a:cubicBezTo>
                          <a:pt x="56" y="44"/>
                          <a:pt x="73" y="50"/>
                          <a:pt x="81" y="55"/>
                        </a:cubicBezTo>
                        <a:cubicBezTo>
                          <a:pt x="85" y="58"/>
                          <a:pt x="85" y="61"/>
                          <a:pt x="86" y="64"/>
                        </a:cubicBezTo>
                        <a:cubicBezTo>
                          <a:pt x="86" y="65"/>
                          <a:pt x="86" y="67"/>
                          <a:pt x="87" y="68"/>
                        </a:cubicBezTo>
                        <a:cubicBezTo>
                          <a:pt x="91" y="72"/>
                          <a:pt x="92" y="76"/>
                          <a:pt x="91" y="79"/>
                        </a:cubicBezTo>
                        <a:cubicBezTo>
                          <a:pt x="90" y="80"/>
                          <a:pt x="89" y="82"/>
                          <a:pt x="85" y="82"/>
                        </a:cubicBezTo>
                        <a:cubicBezTo>
                          <a:pt x="82" y="82"/>
                          <a:pt x="78" y="84"/>
                          <a:pt x="77" y="86"/>
                        </a:cubicBezTo>
                        <a:cubicBezTo>
                          <a:pt x="77" y="87"/>
                          <a:pt x="76" y="87"/>
                          <a:pt x="76" y="87"/>
                        </a:cubicBezTo>
                        <a:cubicBezTo>
                          <a:pt x="77" y="87"/>
                          <a:pt x="77" y="88"/>
                          <a:pt x="79" y="88"/>
                        </a:cubicBezTo>
                        <a:cubicBezTo>
                          <a:pt x="83" y="88"/>
                          <a:pt x="88" y="87"/>
                          <a:pt x="93" y="86"/>
                        </a:cubicBezTo>
                        <a:cubicBezTo>
                          <a:pt x="96" y="86"/>
                          <a:pt x="99" y="85"/>
                          <a:pt x="101" y="85"/>
                        </a:cubicBezTo>
                        <a:cubicBezTo>
                          <a:pt x="103" y="85"/>
                          <a:pt x="105" y="87"/>
                          <a:pt x="108" y="90"/>
                        </a:cubicBezTo>
                        <a:cubicBezTo>
                          <a:pt x="109" y="91"/>
                          <a:pt x="110" y="92"/>
                          <a:pt x="111" y="93"/>
                        </a:cubicBezTo>
                        <a:cubicBezTo>
                          <a:pt x="111" y="27"/>
                          <a:pt x="111" y="27"/>
                          <a:pt x="111" y="27"/>
                        </a:cubicBezTo>
                        <a:cubicBezTo>
                          <a:pt x="105" y="25"/>
                          <a:pt x="100" y="23"/>
                          <a:pt x="94" y="21"/>
                        </a:cubicBezTo>
                        <a:cubicBezTo>
                          <a:pt x="86" y="17"/>
                          <a:pt x="77" y="14"/>
                          <a:pt x="74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76" name="Freeform 1151"/>
                  <p:cNvSpPr/>
                  <p:nvPr/>
                </p:nvSpPr>
                <p:spPr bwMode="auto">
                  <a:xfrm>
                    <a:off x="4639" y="2355"/>
                    <a:ext cx="26" cy="9"/>
                  </a:xfrm>
                  <a:custGeom>
                    <a:avLst/>
                    <a:gdLst>
                      <a:gd name="T0" fmla="*/ 0 w 28"/>
                      <a:gd name="T1" fmla="*/ 3 h 9"/>
                      <a:gd name="T2" fmla="*/ 5 w 28"/>
                      <a:gd name="T3" fmla="*/ 4 h 9"/>
                      <a:gd name="T4" fmla="*/ 9 w 28"/>
                      <a:gd name="T5" fmla="*/ 4 h 9"/>
                      <a:gd name="T6" fmla="*/ 14 w 28"/>
                      <a:gd name="T7" fmla="*/ 4 h 9"/>
                      <a:gd name="T8" fmla="*/ 24 w 28"/>
                      <a:gd name="T9" fmla="*/ 7 h 9"/>
                      <a:gd name="T10" fmla="*/ 28 w 28"/>
                      <a:gd name="T11" fmla="*/ 9 h 9"/>
                      <a:gd name="T12" fmla="*/ 27 w 28"/>
                      <a:gd name="T13" fmla="*/ 7 h 9"/>
                      <a:gd name="T14" fmla="*/ 20 w 28"/>
                      <a:gd name="T15" fmla="*/ 1 h 9"/>
                      <a:gd name="T16" fmla="*/ 12 w 28"/>
                      <a:gd name="T17" fmla="*/ 0 h 9"/>
                      <a:gd name="T18" fmla="*/ 0 w 28"/>
                      <a:gd name="T19" fmla="*/ 3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8" h="9">
                        <a:moveTo>
                          <a:pt x="0" y="3"/>
                        </a:moveTo>
                        <a:cubicBezTo>
                          <a:pt x="0" y="3"/>
                          <a:pt x="1" y="4"/>
                          <a:pt x="5" y="4"/>
                        </a:cubicBezTo>
                        <a:cubicBezTo>
                          <a:pt x="6" y="4"/>
                          <a:pt x="7" y="4"/>
                          <a:pt x="9" y="4"/>
                        </a:cubicBezTo>
                        <a:cubicBezTo>
                          <a:pt x="10" y="4"/>
                          <a:pt x="12" y="4"/>
                          <a:pt x="14" y="4"/>
                        </a:cubicBezTo>
                        <a:cubicBezTo>
                          <a:pt x="18" y="4"/>
                          <a:pt x="22" y="5"/>
                          <a:pt x="24" y="7"/>
                        </a:cubicBezTo>
                        <a:cubicBezTo>
                          <a:pt x="26" y="8"/>
                          <a:pt x="27" y="8"/>
                          <a:pt x="28" y="9"/>
                        </a:cubicBezTo>
                        <a:cubicBezTo>
                          <a:pt x="28" y="8"/>
                          <a:pt x="27" y="8"/>
                          <a:pt x="27" y="7"/>
                        </a:cubicBezTo>
                        <a:cubicBezTo>
                          <a:pt x="27" y="6"/>
                          <a:pt x="25" y="3"/>
                          <a:pt x="20" y="1"/>
                        </a:cubicBezTo>
                        <a:cubicBezTo>
                          <a:pt x="18" y="0"/>
                          <a:pt x="15" y="0"/>
                          <a:pt x="12" y="0"/>
                        </a:cubicBezTo>
                        <a:cubicBezTo>
                          <a:pt x="5" y="0"/>
                          <a:pt x="1" y="2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77" name="Freeform 1152"/>
                  <p:cNvSpPr/>
                  <p:nvPr/>
                </p:nvSpPr>
                <p:spPr bwMode="auto">
                  <a:xfrm>
                    <a:off x="4285" y="2263"/>
                    <a:ext cx="120" cy="121"/>
                  </a:xfrm>
                  <a:custGeom>
                    <a:avLst/>
                    <a:gdLst>
                      <a:gd name="T0" fmla="*/ 116 w 125"/>
                      <a:gd name="T1" fmla="*/ 112 h 126"/>
                      <a:gd name="T2" fmla="*/ 117 w 125"/>
                      <a:gd name="T3" fmla="*/ 103 h 126"/>
                      <a:gd name="T4" fmla="*/ 118 w 125"/>
                      <a:gd name="T5" fmla="*/ 100 h 126"/>
                      <a:gd name="T6" fmla="*/ 124 w 125"/>
                      <a:gd name="T7" fmla="*/ 95 h 126"/>
                      <a:gd name="T8" fmla="*/ 124 w 125"/>
                      <a:gd name="T9" fmla="*/ 92 h 126"/>
                      <a:gd name="T10" fmla="*/ 121 w 125"/>
                      <a:gd name="T11" fmla="*/ 88 h 126"/>
                      <a:gd name="T12" fmla="*/ 115 w 125"/>
                      <a:gd name="T13" fmla="*/ 83 h 126"/>
                      <a:gd name="T14" fmla="*/ 113 w 125"/>
                      <a:gd name="T15" fmla="*/ 84 h 126"/>
                      <a:gd name="T16" fmla="*/ 114 w 125"/>
                      <a:gd name="T17" fmla="*/ 84 h 126"/>
                      <a:gd name="T18" fmla="*/ 120 w 125"/>
                      <a:gd name="T19" fmla="*/ 88 h 126"/>
                      <a:gd name="T20" fmla="*/ 120 w 125"/>
                      <a:gd name="T21" fmla="*/ 92 h 126"/>
                      <a:gd name="T22" fmla="*/ 118 w 125"/>
                      <a:gd name="T23" fmla="*/ 94 h 126"/>
                      <a:gd name="T24" fmla="*/ 115 w 125"/>
                      <a:gd name="T25" fmla="*/ 93 h 126"/>
                      <a:gd name="T26" fmla="*/ 112 w 125"/>
                      <a:gd name="T27" fmla="*/ 92 h 126"/>
                      <a:gd name="T28" fmla="*/ 111 w 125"/>
                      <a:gd name="T29" fmla="*/ 92 h 126"/>
                      <a:gd name="T30" fmla="*/ 106 w 125"/>
                      <a:gd name="T31" fmla="*/ 88 h 126"/>
                      <a:gd name="T32" fmla="*/ 104 w 125"/>
                      <a:gd name="T33" fmla="*/ 86 h 126"/>
                      <a:gd name="T34" fmla="*/ 98 w 125"/>
                      <a:gd name="T35" fmla="*/ 79 h 126"/>
                      <a:gd name="T36" fmla="*/ 94 w 125"/>
                      <a:gd name="T37" fmla="*/ 76 h 126"/>
                      <a:gd name="T38" fmla="*/ 88 w 125"/>
                      <a:gd name="T39" fmla="*/ 72 h 126"/>
                      <a:gd name="T40" fmla="*/ 91 w 125"/>
                      <a:gd name="T41" fmla="*/ 64 h 126"/>
                      <a:gd name="T42" fmla="*/ 89 w 125"/>
                      <a:gd name="T43" fmla="*/ 62 h 126"/>
                      <a:gd name="T44" fmla="*/ 84 w 125"/>
                      <a:gd name="T45" fmla="*/ 55 h 126"/>
                      <a:gd name="T46" fmla="*/ 83 w 125"/>
                      <a:gd name="T47" fmla="*/ 54 h 126"/>
                      <a:gd name="T48" fmla="*/ 78 w 125"/>
                      <a:gd name="T49" fmla="*/ 50 h 126"/>
                      <a:gd name="T50" fmla="*/ 78 w 125"/>
                      <a:gd name="T51" fmla="*/ 50 h 126"/>
                      <a:gd name="T52" fmla="*/ 78 w 125"/>
                      <a:gd name="T53" fmla="*/ 49 h 126"/>
                      <a:gd name="T54" fmla="*/ 73 w 125"/>
                      <a:gd name="T55" fmla="*/ 46 h 126"/>
                      <a:gd name="T56" fmla="*/ 71 w 125"/>
                      <a:gd name="T57" fmla="*/ 45 h 126"/>
                      <a:gd name="T58" fmla="*/ 70 w 125"/>
                      <a:gd name="T59" fmla="*/ 45 h 126"/>
                      <a:gd name="T60" fmla="*/ 66 w 125"/>
                      <a:gd name="T61" fmla="*/ 43 h 126"/>
                      <a:gd name="T62" fmla="*/ 60 w 125"/>
                      <a:gd name="T63" fmla="*/ 39 h 126"/>
                      <a:gd name="T64" fmla="*/ 48 w 125"/>
                      <a:gd name="T65" fmla="*/ 29 h 126"/>
                      <a:gd name="T66" fmla="*/ 40 w 125"/>
                      <a:gd name="T67" fmla="*/ 22 h 126"/>
                      <a:gd name="T68" fmla="*/ 29 w 125"/>
                      <a:gd name="T69" fmla="*/ 12 h 126"/>
                      <a:gd name="T70" fmla="*/ 16 w 125"/>
                      <a:gd name="T71" fmla="*/ 5 h 126"/>
                      <a:gd name="T72" fmla="*/ 14 w 125"/>
                      <a:gd name="T73" fmla="*/ 5 h 126"/>
                      <a:gd name="T74" fmla="*/ 14 w 125"/>
                      <a:gd name="T75" fmla="*/ 5 h 126"/>
                      <a:gd name="T76" fmla="*/ 3 w 125"/>
                      <a:gd name="T77" fmla="*/ 1 h 126"/>
                      <a:gd name="T78" fmla="*/ 1 w 125"/>
                      <a:gd name="T79" fmla="*/ 0 h 126"/>
                      <a:gd name="T80" fmla="*/ 16 w 125"/>
                      <a:gd name="T81" fmla="*/ 19 h 126"/>
                      <a:gd name="T82" fmla="*/ 23 w 125"/>
                      <a:gd name="T83" fmla="*/ 27 h 126"/>
                      <a:gd name="T84" fmla="*/ 30 w 125"/>
                      <a:gd name="T85" fmla="*/ 35 h 126"/>
                      <a:gd name="T86" fmla="*/ 39 w 125"/>
                      <a:gd name="T87" fmla="*/ 49 h 126"/>
                      <a:gd name="T88" fmla="*/ 43 w 125"/>
                      <a:gd name="T89" fmla="*/ 57 h 126"/>
                      <a:gd name="T90" fmla="*/ 62 w 125"/>
                      <a:gd name="T91" fmla="*/ 85 h 126"/>
                      <a:gd name="T92" fmla="*/ 70 w 125"/>
                      <a:gd name="T93" fmla="*/ 96 h 126"/>
                      <a:gd name="T94" fmla="*/ 78 w 125"/>
                      <a:gd name="T95" fmla="*/ 104 h 126"/>
                      <a:gd name="T96" fmla="*/ 92 w 125"/>
                      <a:gd name="T97" fmla="*/ 116 h 126"/>
                      <a:gd name="T98" fmla="*/ 98 w 125"/>
                      <a:gd name="T99" fmla="*/ 121 h 126"/>
                      <a:gd name="T100" fmla="*/ 100 w 125"/>
                      <a:gd name="T101" fmla="*/ 124 h 126"/>
                      <a:gd name="T102" fmla="*/ 101 w 125"/>
                      <a:gd name="T103" fmla="*/ 126 h 126"/>
                      <a:gd name="T104" fmla="*/ 105 w 125"/>
                      <a:gd name="T105" fmla="*/ 125 h 126"/>
                      <a:gd name="T106" fmla="*/ 111 w 125"/>
                      <a:gd name="T107" fmla="*/ 126 h 126"/>
                      <a:gd name="T108" fmla="*/ 114 w 125"/>
                      <a:gd name="T109" fmla="*/ 126 h 126"/>
                      <a:gd name="T110" fmla="*/ 116 w 125"/>
                      <a:gd name="T111" fmla="*/ 112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125" h="126">
                        <a:moveTo>
                          <a:pt x="116" y="112"/>
                        </a:moveTo>
                        <a:cubicBezTo>
                          <a:pt x="116" y="109"/>
                          <a:pt x="117" y="105"/>
                          <a:pt x="117" y="103"/>
                        </a:cubicBezTo>
                        <a:cubicBezTo>
                          <a:pt x="117" y="102"/>
                          <a:pt x="118" y="101"/>
                          <a:pt x="118" y="100"/>
                        </a:cubicBezTo>
                        <a:cubicBezTo>
                          <a:pt x="118" y="96"/>
                          <a:pt x="120" y="94"/>
                          <a:pt x="124" y="95"/>
                        </a:cubicBezTo>
                        <a:cubicBezTo>
                          <a:pt x="125" y="94"/>
                          <a:pt x="124" y="93"/>
                          <a:pt x="124" y="92"/>
                        </a:cubicBezTo>
                        <a:cubicBezTo>
                          <a:pt x="123" y="92"/>
                          <a:pt x="122" y="90"/>
                          <a:pt x="121" y="88"/>
                        </a:cubicBezTo>
                        <a:cubicBezTo>
                          <a:pt x="119" y="85"/>
                          <a:pt x="118" y="83"/>
                          <a:pt x="115" y="83"/>
                        </a:cubicBezTo>
                        <a:cubicBezTo>
                          <a:pt x="114" y="83"/>
                          <a:pt x="113" y="84"/>
                          <a:pt x="113" y="84"/>
                        </a:cubicBezTo>
                        <a:cubicBezTo>
                          <a:pt x="113" y="84"/>
                          <a:pt x="114" y="84"/>
                          <a:pt x="114" y="84"/>
                        </a:cubicBezTo>
                        <a:cubicBezTo>
                          <a:pt x="117" y="84"/>
                          <a:pt x="119" y="86"/>
                          <a:pt x="120" y="88"/>
                        </a:cubicBezTo>
                        <a:cubicBezTo>
                          <a:pt x="121" y="89"/>
                          <a:pt x="121" y="91"/>
                          <a:pt x="120" y="92"/>
                        </a:cubicBezTo>
                        <a:cubicBezTo>
                          <a:pt x="120" y="94"/>
                          <a:pt x="118" y="94"/>
                          <a:pt x="118" y="94"/>
                        </a:cubicBezTo>
                        <a:cubicBezTo>
                          <a:pt x="117" y="94"/>
                          <a:pt x="116" y="94"/>
                          <a:pt x="115" y="93"/>
                        </a:cubicBezTo>
                        <a:cubicBezTo>
                          <a:pt x="114" y="92"/>
                          <a:pt x="113" y="92"/>
                          <a:pt x="112" y="92"/>
                        </a:cubicBezTo>
                        <a:cubicBezTo>
                          <a:pt x="111" y="92"/>
                          <a:pt x="111" y="92"/>
                          <a:pt x="111" y="92"/>
                        </a:cubicBezTo>
                        <a:cubicBezTo>
                          <a:pt x="108" y="92"/>
                          <a:pt x="107" y="89"/>
                          <a:pt x="106" y="88"/>
                        </a:cubicBezTo>
                        <a:cubicBezTo>
                          <a:pt x="106" y="86"/>
                          <a:pt x="106" y="86"/>
                          <a:pt x="104" y="86"/>
                        </a:cubicBezTo>
                        <a:cubicBezTo>
                          <a:pt x="100" y="85"/>
                          <a:pt x="99" y="82"/>
                          <a:pt x="98" y="79"/>
                        </a:cubicBezTo>
                        <a:cubicBezTo>
                          <a:pt x="97" y="77"/>
                          <a:pt x="96" y="76"/>
                          <a:pt x="94" y="76"/>
                        </a:cubicBezTo>
                        <a:cubicBezTo>
                          <a:pt x="90" y="76"/>
                          <a:pt x="88" y="73"/>
                          <a:pt x="88" y="72"/>
                        </a:cubicBezTo>
                        <a:cubicBezTo>
                          <a:pt x="87" y="70"/>
                          <a:pt x="88" y="66"/>
                          <a:pt x="91" y="64"/>
                        </a:cubicBezTo>
                        <a:cubicBezTo>
                          <a:pt x="91" y="63"/>
                          <a:pt x="89" y="62"/>
                          <a:pt x="89" y="62"/>
                        </a:cubicBezTo>
                        <a:cubicBezTo>
                          <a:pt x="87" y="60"/>
                          <a:pt x="84" y="58"/>
                          <a:pt x="84" y="55"/>
                        </a:cubicBezTo>
                        <a:cubicBezTo>
                          <a:pt x="84" y="55"/>
                          <a:pt x="83" y="55"/>
                          <a:pt x="83" y="54"/>
                        </a:cubicBezTo>
                        <a:cubicBezTo>
                          <a:pt x="81" y="54"/>
                          <a:pt x="78" y="53"/>
                          <a:pt x="78" y="50"/>
                        </a:cubicBezTo>
                        <a:cubicBezTo>
                          <a:pt x="78" y="50"/>
                          <a:pt x="78" y="50"/>
                          <a:pt x="78" y="50"/>
                        </a:cubicBezTo>
                        <a:cubicBezTo>
                          <a:pt x="78" y="50"/>
                          <a:pt x="78" y="50"/>
                          <a:pt x="78" y="49"/>
                        </a:cubicBezTo>
                        <a:cubicBezTo>
                          <a:pt x="77" y="49"/>
                          <a:pt x="75" y="48"/>
                          <a:pt x="73" y="46"/>
                        </a:cubicBezTo>
                        <a:cubicBezTo>
                          <a:pt x="72" y="45"/>
                          <a:pt x="72" y="45"/>
                          <a:pt x="71" y="45"/>
                        </a:cubicBezTo>
                        <a:cubicBezTo>
                          <a:pt x="70" y="45"/>
                          <a:pt x="70" y="45"/>
                          <a:pt x="70" y="45"/>
                        </a:cubicBezTo>
                        <a:cubicBezTo>
                          <a:pt x="69" y="45"/>
                          <a:pt x="67" y="44"/>
                          <a:pt x="66" y="43"/>
                        </a:cubicBezTo>
                        <a:cubicBezTo>
                          <a:pt x="64" y="40"/>
                          <a:pt x="61" y="39"/>
                          <a:pt x="60" y="39"/>
                        </a:cubicBezTo>
                        <a:cubicBezTo>
                          <a:pt x="56" y="41"/>
                          <a:pt x="50" y="35"/>
                          <a:pt x="48" y="29"/>
                        </a:cubicBezTo>
                        <a:cubicBezTo>
                          <a:pt x="47" y="27"/>
                          <a:pt x="43" y="24"/>
                          <a:pt x="40" y="22"/>
                        </a:cubicBezTo>
                        <a:cubicBezTo>
                          <a:pt x="35" y="19"/>
                          <a:pt x="30" y="15"/>
                          <a:pt x="29" y="12"/>
                        </a:cubicBezTo>
                        <a:cubicBezTo>
                          <a:pt x="27" y="9"/>
                          <a:pt x="25" y="5"/>
                          <a:pt x="16" y="5"/>
                        </a:cubicBezTo>
                        <a:cubicBezTo>
                          <a:pt x="15" y="5"/>
                          <a:pt x="15" y="5"/>
                          <a:pt x="14" y="5"/>
                        </a:cubicBezTo>
                        <a:cubicBezTo>
                          <a:pt x="14" y="5"/>
                          <a:pt x="14" y="5"/>
                          <a:pt x="14" y="5"/>
                        </a:cubicBezTo>
                        <a:cubicBezTo>
                          <a:pt x="9" y="5"/>
                          <a:pt x="5" y="3"/>
                          <a:pt x="3" y="1"/>
                        </a:cubicBezTo>
                        <a:cubicBezTo>
                          <a:pt x="2" y="1"/>
                          <a:pt x="2" y="0"/>
                          <a:pt x="1" y="0"/>
                        </a:cubicBezTo>
                        <a:cubicBezTo>
                          <a:pt x="0" y="4"/>
                          <a:pt x="10" y="15"/>
                          <a:pt x="16" y="19"/>
                        </a:cubicBezTo>
                        <a:cubicBezTo>
                          <a:pt x="19" y="21"/>
                          <a:pt x="21" y="24"/>
                          <a:pt x="23" y="27"/>
                        </a:cubicBezTo>
                        <a:cubicBezTo>
                          <a:pt x="25" y="31"/>
                          <a:pt x="27" y="34"/>
                          <a:pt x="30" y="35"/>
                        </a:cubicBezTo>
                        <a:cubicBezTo>
                          <a:pt x="35" y="35"/>
                          <a:pt x="37" y="42"/>
                          <a:pt x="39" y="49"/>
                        </a:cubicBezTo>
                        <a:cubicBezTo>
                          <a:pt x="40" y="51"/>
                          <a:pt x="42" y="57"/>
                          <a:pt x="43" y="57"/>
                        </a:cubicBezTo>
                        <a:cubicBezTo>
                          <a:pt x="49" y="59"/>
                          <a:pt x="60" y="76"/>
                          <a:pt x="62" y="85"/>
                        </a:cubicBezTo>
                        <a:cubicBezTo>
                          <a:pt x="63" y="89"/>
                          <a:pt x="67" y="93"/>
                          <a:pt x="70" y="96"/>
                        </a:cubicBezTo>
                        <a:cubicBezTo>
                          <a:pt x="73" y="98"/>
                          <a:pt x="76" y="101"/>
                          <a:pt x="78" y="104"/>
                        </a:cubicBezTo>
                        <a:cubicBezTo>
                          <a:pt x="80" y="107"/>
                          <a:pt x="87" y="112"/>
                          <a:pt x="92" y="116"/>
                        </a:cubicBezTo>
                        <a:cubicBezTo>
                          <a:pt x="95" y="118"/>
                          <a:pt x="97" y="120"/>
                          <a:pt x="98" y="121"/>
                        </a:cubicBezTo>
                        <a:cubicBezTo>
                          <a:pt x="99" y="122"/>
                          <a:pt x="99" y="123"/>
                          <a:pt x="100" y="124"/>
                        </a:cubicBezTo>
                        <a:cubicBezTo>
                          <a:pt x="100" y="125"/>
                          <a:pt x="101" y="125"/>
                          <a:pt x="101" y="126"/>
                        </a:cubicBezTo>
                        <a:cubicBezTo>
                          <a:pt x="102" y="125"/>
                          <a:pt x="103" y="125"/>
                          <a:pt x="105" y="125"/>
                        </a:cubicBezTo>
                        <a:cubicBezTo>
                          <a:pt x="107" y="125"/>
                          <a:pt x="109" y="125"/>
                          <a:pt x="111" y="126"/>
                        </a:cubicBezTo>
                        <a:cubicBezTo>
                          <a:pt x="112" y="126"/>
                          <a:pt x="113" y="126"/>
                          <a:pt x="114" y="126"/>
                        </a:cubicBezTo>
                        <a:cubicBezTo>
                          <a:pt x="115" y="125"/>
                          <a:pt x="116" y="117"/>
                          <a:pt x="116" y="1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78" name="Freeform 1153"/>
                  <p:cNvSpPr/>
                  <p:nvPr/>
                </p:nvSpPr>
                <p:spPr bwMode="auto">
                  <a:xfrm>
                    <a:off x="4509" y="2413"/>
                    <a:ext cx="27" cy="8"/>
                  </a:xfrm>
                  <a:custGeom>
                    <a:avLst/>
                    <a:gdLst>
                      <a:gd name="T0" fmla="*/ 3 w 29"/>
                      <a:gd name="T1" fmla="*/ 2 h 8"/>
                      <a:gd name="T2" fmla="*/ 2 w 29"/>
                      <a:gd name="T3" fmla="*/ 1 h 8"/>
                      <a:gd name="T4" fmla="*/ 0 w 29"/>
                      <a:gd name="T5" fmla="*/ 3 h 8"/>
                      <a:gd name="T6" fmla="*/ 0 w 29"/>
                      <a:gd name="T7" fmla="*/ 5 h 8"/>
                      <a:gd name="T8" fmla="*/ 9 w 29"/>
                      <a:gd name="T9" fmla="*/ 8 h 8"/>
                      <a:gd name="T10" fmla="*/ 9 w 29"/>
                      <a:gd name="T11" fmla="*/ 8 h 8"/>
                      <a:gd name="T12" fmla="*/ 14 w 29"/>
                      <a:gd name="T13" fmla="*/ 7 h 8"/>
                      <a:gd name="T14" fmla="*/ 25 w 29"/>
                      <a:gd name="T15" fmla="*/ 4 h 8"/>
                      <a:gd name="T16" fmla="*/ 29 w 29"/>
                      <a:gd name="T17" fmla="*/ 3 h 8"/>
                      <a:gd name="T18" fmla="*/ 18 w 29"/>
                      <a:gd name="T19" fmla="*/ 0 h 8"/>
                      <a:gd name="T20" fmla="*/ 16 w 29"/>
                      <a:gd name="T21" fmla="*/ 0 h 8"/>
                      <a:gd name="T22" fmla="*/ 9 w 29"/>
                      <a:gd name="T23" fmla="*/ 3 h 8"/>
                      <a:gd name="T24" fmla="*/ 3 w 29"/>
                      <a:gd name="T25" fmla="*/ 2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9" h="8">
                        <a:moveTo>
                          <a:pt x="3" y="2"/>
                        </a:moveTo>
                        <a:cubicBezTo>
                          <a:pt x="3" y="1"/>
                          <a:pt x="2" y="1"/>
                          <a:pt x="2" y="1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4"/>
                          <a:pt x="0" y="5"/>
                        </a:cubicBezTo>
                        <a:cubicBezTo>
                          <a:pt x="1" y="5"/>
                          <a:pt x="4" y="8"/>
                          <a:pt x="9" y="8"/>
                        </a:cubicBezTo>
                        <a:cubicBezTo>
                          <a:pt x="9" y="8"/>
                          <a:pt x="9" y="8"/>
                          <a:pt x="9" y="8"/>
                        </a:cubicBezTo>
                        <a:cubicBezTo>
                          <a:pt x="11" y="8"/>
                          <a:pt x="12" y="8"/>
                          <a:pt x="14" y="7"/>
                        </a:cubicBezTo>
                        <a:cubicBezTo>
                          <a:pt x="19" y="5"/>
                          <a:pt x="22" y="5"/>
                          <a:pt x="25" y="4"/>
                        </a:cubicBezTo>
                        <a:cubicBezTo>
                          <a:pt x="28" y="4"/>
                          <a:pt x="29" y="4"/>
                          <a:pt x="29" y="3"/>
                        </a:cubicBezTo>
                        <a:cubicBezTo>
                          <a:pt x="29" y="2"/>
                          <a:pt x="22" y="0"/>
                          <a:pt x="18" y="0"/>
                        </a:cubicBezTo>
                        <a:cubicBezTo>
                          <a:pt x="17" y="0"/>
                          <a:pt x="16" y="0"/>
                          <a:pt x="16" y="0"/>
                        </a:cubicBezTo>
                        <a:cubicBezTo>
                          <a:pt x="15" y="2"/>
                          <a:pt x="12" y="3"/>
                          <a:pt x="9" y="3"/>
                        </a:cubicBezTo>
                        <a:cubicBezTo>
                          <a:pt x="7" y="3"/>
                          <a:pt x="5" y="3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79" name="Freeform 1154"/>
                  <p:cNvSpPr/>
                  <p:nvPr/>
                </p:nvSpPr>
                <p:spPr bwMode="auto">
                  <a:xfrm>
                    <a:off x="4631" y="2304"/>
                    <a:ext cx="13" cy="22"/>
                  </a:xfrm>
                  <a:custGeom>
                    <a:avLst/>
                    <a:gdLst>
                      <a:gd name="T0" fmla="*/ 13 w 14"/>
                      <a:gd name="T1" fmla="*/ 8 h 23"/>
                      <a:gd name="T2" fmla="*/ 13 w 14"/>
                      <a:gd name="T3" fmla="*/ 8 h 23"/>
                      <a:gd name="T4" fmla="*/ 12 w 14"/>
                      <a:gd name="T5" fmla="*/ 8 h 23"/>
                      <a:gd name="T6" fmla="*/ 11 w 14"/>
                      <a:gd name="T7" fmla="*/ 8 h 23"/>
                      <a:gd name="T8" fmla="*/ 7 w 14"/>
                      <a:gd name="T9" fmla="*/ 7 h 23"/>
                      <a:gd name="T10" fmla="*/ 6 w 14"/>
                      <a:gd name="T11" fmla="*/ 5 h 23"/>
                      <a:gd name="T12" fmla="*/ 4 w 14"/>
                      <a:gd name="T13" fmla="*/ 0 h 23"/>
                      <a:gd name="T14" fmla="*/ 2 w 14"/>
                      <a:gd name="T15" fmla="*/ 2 h 23"/>
                      <a:gd name="T16" fmla="*/ 2 w 14"/>
                      <a:gd name="T17" fmla="*/ 17 h 23"/>
                      <a:gd name="T18" fmla="*/ 6 w 14"/>
                      <a:gd name="T19" fmla="*/ 23 h 23"/>
                      <a:gd name="T20" fmla="*/ 5 w 14"/>
                      <a:gd name="T21" fmla="*/ 22 h 23"/>
                      <a:gd name="T22" fmla="*/ 6 w 14"/>
                      <a:gd name="T23" fmla="*/ 16 h 23"/>
                      <a:gd name="T24" fmla="*/ 11 w 14"/>
                      <a:gd name="T25" fmla="*/ 14 h 23"/>
                      <a:gd name="T26" fmla="*/ 14 w 14"/>
                      <a:gd name="T27" fmla="*/ 14 h 23"/>
                      <a:gd name="T28" fmla="*/ 13 w 14"/>
                      <a:gd name="T29" fmla="*/ 12 h 23"/>
                      <a:gd name="T30" fmla="*/ 13 w 14"/>
                      <a:gd name="T31" fmla="*/ 8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4" h="23">
                        <a:moveTo>
                          <a:pt x="13" y="8"/>
                        </a:moveTo>
                        <a:cubicBezTo>
                          <a:pt x="13" y="8"/>
                          <a:pt x="13" y="8"/>
                          <a:pt x="13" y="8"/>
                        </a:cubicBezTo>
                        <a:cubicBezTo>
                          <a:pt x="13" y="8"/>
                          <a:pt x="12" y="8"/>
                          <a:pt x="12" y="8"/>
                        </a:cubicBezTo>
                        <a:cubicBezTo>
                          <a:pt x="12" y="8"/>
                          <a:pt x="11" y="8"/>
                          <a:pt x="11" y="8"/>
                        </a:cubicBezTo>
                        <a:cubicBezTo>
                          <a:pt x="10" y="8"/>
                          <a:pt x="9" y="8"/>
                          <a:pt x="7" y="7"/>
                        </a:cubicBezTo>
                        <a:cubicBezTo>
                          <a:pt x="7" y="7"/>
                          <a:pt x="6" y="6"/>
                          <a:pt x="6" y="5"/>
                        </a:cubicBezTo>
                        <a:cubicBezTo>
                          <a:pt x="6" y="3"/>
                          <a:pt x="5" y="0"/>
                          <a:pt x="4" y="0"/>
                        </a:cubicBezTo>
                        <a:cubicBezTo>
                          <a:pt x="4" y="0"/>
                          <a:pt x="3" y="0"/>
                          <a:pt x="2" y="2"/>
                        </a:cubicBezTo>
                        <a:cubicBezTo>
                          <a:pt x="0" y="5"/>
                          <a:pt x="0" y="12"/>
                          <a:pt x="2" y="17"/>
                        </a:cubicBezTo>
                        <a:cubicBezTo>
                          <a:pt x="3" y="20"/>
                          <a:pt x="5" y="22"/>
                          <a:pt x="6" y="23"/>
                        </a:cubicBezTo>
                        <a:cubicBezTo>
                          <a:pt x="6" y="22"/>
                          <a:pt x="5" y="22"/>
                          <a:pt x="5" y="22"/>
                        </a:cubicBezTo>
                        <a:cubicBezTo>
                          <a:pt x="5" y="20"/>
                          <a:pt x="5" y="17"/>
                          <a:pt x="6" y="16"/>
                        </a:cubicBezTo>
                        <a:cubicBezTo>
                          <a:pt x="7" y="15"/>
                          <a:pt x="9" y="14"/>
                          <a:pt x="11" y="14"/>
                        </a:cubicBezTo>
                        <a:cubicBezTo>
                          <a:pt x="13" y="14"/>
                          <a:pt x="14" y="14"/>
                          <a:pt x="14" y="14"/>
                        </a:cubicBezTo>
                        <a:cubicBezTo>
                          <a:pt x="14" y="14"/>
                          <a:pt x="13" y="13"/>
                          <a:pt x="13" y="12"/>
                        </a:cubicBezTo>
                        <a:cubicBezTo>
                          <a:pt x="13" y="11"/>
                          <a:pt x="13" y="9"/>
                          <a:pt x="1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80" name="Freeform 1155"/>
                  <p:cNvSpPr/>
                  <p:nvPr/>
                </p:nvSpPr>
                <p:spPr bwMode="auto">
                  <a:xfrm>
                    <a:off x="4536" y="2329"/>
                    <a:ext cx="47" cy="55"/>
                  </a:xfrm>
                  <a:custGeom>
                    <a:avLst/>
                    <a:gdLst>
                      <a:gd name="T0" fmla="*/ 10 w 49"/>
                      <a:gd name="T1" fmla="*/ 3 h 57"/>
                      <a:gd name="T2" fmla="*/ 8 w 49"/>
                      <a:gd name="T3" fmla="*/ 9 h 57"/>
                      <a:gd name="T4" fmla="*/ 2 w 49"/>
                      <a:gd name="T5" fmla="*/ 24 h 57"/>
                      <a:gd name="T6" fmla="*/ 0 w 49"/>
                      <a:gd name="T7" fmla="*/ 30 h 57"/>
                      <a:gd name="T8" fmla="*/ 8 w 49"/>
                      <a:gd name="T9" fmla="*/ 32 h 57"/>
                      <a:gd name="T10" fmla="*/ 12 w 49"/>
                      <a:gd name="T11" fmla="*/ 34 h 57"/>
                      <a:gd name="T12" fmla="*/ 13 w 49"/>
                      <a:gd name="T13" fmla="*/ 46 h 57"/>
                      <a:gd name="T14" fmla="*/ 12 w 49"/>
                      <a:gd name="T15" fmla="*/ 57 h 57"/>
                      <a:gd name="T16" fmla="*/ 17 w 49"/>
                      <a:gd name="T17" fmla="*/ 51 h 57"/>
                      <a:gd name="T18" fmla="*/ 17 w 49"/>
                      <a:gd name="T19" fmla="*/ 49 h 57"/>
                      <a:gd name="T20" fmla="*/ 15 w 49"/>
                      <a:gd name="T21" fmla="*/ 27 h 57"/>
                      <a:gd name="T22" fmla="*/ 19 w 49"/>
                      <a:gd name="T23" fmla="*/ 24 h 57"/>
                      <a:gd name="T24" fmla="*/ 26 w 49"/>
                      <a:gd name="T25" fmla="*/ 27 h 57"/>
                      <a:gd name="T26" fmla="*/ 26 w 49"/>
                      <a:gd name="T27" fmla="*/ 33 h 57"/>
                      <a:gd name="T28" fmla="*/ 27 w 49"/>
                      <a:gd name="T29" fmla="*/ 36 h 57"/>
                      <a:gd name="T30" fmla="*/ 31 w 49"/>
                      <a:gd name="T31" fmla="*/ 43 h 57"/>
                      <a:gd name="T32" fmla="*/ 32 w 49"/>
                      <a:gd name="T33" fmla="*/ 45 h 57"/>
                      <a:gd name="T34" fmla="*/ 32 w 49"/>
                      <a:gd name="T35" fmla="*/ 45 h 57"/>
                      <a:gd name="T36" fmla="*/ 36 w 49"/>
                      <a:gd name="T37" fmla="*/ 44 h 57"/>
                      <a:gd name="T38" fmla="*/ 39 w 49"/>
                      <a:gd name="T39" fmla="*/ 43 h 57"/>
                      <a:gd name="T40" fmla="*/ 41 w 49"/>
                      <a:gd name="T41" fmla="*/ 41 h 57"/>
                      <a:gd name="T42" fmla="*/ 39 w 49"/>
                      <a:gd name="T43" fmla="*/ 37 h 57"/>
                      <a:gd name="T44" fmla="*/ 38 w 49"/>
                      <a:gd name="T45" fmla="*/ 29 h 57"/>
                      <a:gd name="T46" fmla="*/ 37 w 49"/>
                      <a:gd name="T47" fmla="*/ 25 h 57"/>
                      <a:gd name="T48" fmla="*/ 30 w 49"/>
                      <a:gd name="T49" fmla="*/ 15 h 57"/>
                      <a:gd name="T50" fmla="*/ 34 w 49"/>
                      <a:gd name="T51" fmla="*/ 12 h 57"/>
                      <a:gd name="T52" fmla="*/ 49 w 49"/>
                      <a:gd name="T53" fmla="*/ 2 h 57"/>
                      <a:gd name="T54" fmla="*/ 47 w 49"/>
                      <a:gd name="T55" fmla="*/ 2 h 57"/>
                      <a:gd name="T56" fmla="*/ 30 w 49"/>
                      <a:gd name="T57" fmla="*/ 8 h 57"/>
                      <a:gd name="T58" fmla="*/ 25 w 49"/>
                      <a:gd name="T59" fmla="*/ 12 h 57"/>
                      <a:gd name="T60" fmla="*/ 16 w 49"/>
                      <a:gd name="T61" fmla="*/ 7 h 57"/>
                      <a:gd name="T62" fmla="*/ 12 w 49"/>
                      <a:gd name="T63" fmla="*/ 0 h 57"/>
                      <a:gd name="T64" fmla="*/ 10 w 49"/>
                      <a:gd name="T65" fmla="*/ 3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49" h="57">
                        <a:moveTo>
                          <a:pt x="10" y="3"/>
                        </a:moveTo>
                        <a:cubicBezTo>
                          <a:pt x="10" y="3"/>
                          <a:pt x="9" y="6"/>
                          <a:pt x="8" y="9"/>
                        </a:cubicBezTo>
                        <a:cubicBezTo>
                          <a:pt x="7" y="13"/>
                          <a:pt x="5" y="18"/>
                          <a:pt x="2" y="24"/>
                        </a:cubicBezTo>
                        <a:cubicBezTo>
                          <a:pt x="0" y="26"/>
                          <a:pt x="0" y="28"/>
                          <a:pt x="0" y="30"/>
                        </a:cubicBezTo>
                        <a:cubicBezTo>
                          <a:pt x="1" y="31"/>
                          <a:pt x="4" y="32"/>
                          <a:pt x="8" y="32"/>
                        </a:cubicBezTo>
                        <a:cubicBezTo>
                          <a:pt x="9" y="32"/>
                          <a:pt x="11" y="33"/>
                          <a:pt x="12" y="34"/>
                        </a:cubicBezTo>
                        <a:cubicBezTo>
                          <a:pt x="14" y="37"/>
                          <a:pt x="13" y="43"/>
                          <a:pt x="13" y="46"/>
                        </a:cubicBezTo>
                        <a:cubicBezTo>
                          <a:pt x="11" y="53"/>
                          <a:pt x="11" y="56"/>
                          <a:pt x="12" y="57"/>
                        </a:cubicBezTo>
                        <a:cubicBezTo>
                          <a:pt x="14" y="56"/>
                          <a:pt x="17" y="53"/>
                          <a:pt x="17" y="51"/>
                        </a:cubicBezTo>
                        <a:cubicBezTo>
                          <a:pt x="17" y="50"/>
                          <a:pt x="17" y="50"/>
                          <a:pt x="17" y="49"/>
                        </a:cubicBezTo>
                        <a:cubicBezTo>
                          <a:pt x="12" y="46"/>
                          <a:pt x="13" y="30"/>
                          <a:pt x="15" y="27"/>
                        </a:cubicBezTo>
                        <a:cubicBezTo>
                          <a:pt x="15" y="25"/>
                          <a:pt x="17" y="24"/>
                          <a:pt x="19" y="24"/>
                        </a:cubicBezTo>
                        <a:cubicBezTo>
                          <a:pt x="22" y="24"/>
                          <a:pt x="24" y="25"/>
                          <a:pt x="26" y="27"/>
                        </a:cubicBezTo>
                        <a:cubicBezTo>
                          <a:pt x="27" y="29"/>
                          <a:pt x="27" y="31"/>
                          <a:pt x="26" y="33"/>
                        </a:cubicBezTo>
                        <a:cubicBezTo>
                          <a:pt x="25" y="34"/>
                          <a:pt x="25" y="34"/>
                          <a:pt x="27" y="36"/>
                        </a:cubicBezTo>
                        <a:cubicBezTo>
                          <a:pt x="29" y="37"/>
                          <a:pt x="31" y="39"/>
                          <a:pt x="31" y="43"/>
                        </a:cubicBezTo>
                        <a:cubicBezTo>
                          <a:pt x="31" y="45"/>
                          <a:pt x="32" y="45"/>
                          <a:pt x="32" y="45"/>
                        </a:cubicBezTo>
                        <a:cubicBezTo>
                          <a:pt x="32" y="45"/>
                          <a:pt x="32" y="45"/>
                          <a:pt x="32" y="45"/>
                        </a:cubicBezTo>
                        <a:cubicBezTo>
                          <a:pt x="33" y="45"/>
                          <a:pt x="35" y="44"/>
                          <a:pt x="36" y="44"/>
                        </a:cubicBezTo>
                        <a:cubicBezTo>
                          <a:pt x="37" y="43"/>
                          <a:pt x="38" y="43"/>
                          <a:pt x="39" y="43"/>
                        </a:cubicBezTo>
                        <a:cubicBezTo>
                          <a:pt x="41" y="42"/>
                          <a:pt x="41" y="42"/>
                          <a:pt x="41" y="41"/>
                        </a:cubicBezTo>
                        <a:cubicBezTo>
                          <a:pt x="41" y="41"/>
                          <a:pt x="42" y="40"/>
                          <a:pt x="39" y="37"/>
                        </a:cubicBezTo>
                        <a:cubicBezTo>
                          <a:pt x="37" y="35"/>
                          <a:pt x="37" y="31"/>
                          <a:pt x="38" y="29"/>
                        </a:cubicBezTo>
                        <a:cubicBezTo>
                          <a:pt x="38" y="26"/>
                          <a:pt x="38" y="26"/>
                          <a:pt x="37" y="25"/>
                        </a:cubicBezTo>
                        <a:cubicBezTo>
                          <a:pt x="33" y="22"/>
                          <a:pt x="30" y="18"/>
                          <a:pt x="30" y="15"/>
                        </a:cubicBezTo>
                        <a:cubicBezTo>
                          <a:pt x="30" y="14"/>
                          <a:pt x="31" y="12"/>
                          <a:pt x="34" y="12"/>
                        </a:cubicBezTo>
                        <a:cubicBezTo>
                          <a:pt x="38" y="11"/>
                          <a:pt x="48" y="5"/>
                          <a:pt x="49" y="2"/>
                        </a:cubicBezTo>
                        <a:cubicBezTo>
                          <a:pt x="49" y="2"/>
                          <a:pt x="48" y="2"/>
                          <a:pt x="47" y="2"/>
                        </a:cubicBezTo>
                        <a:cubicBezTo>
                          <a:pt x="41" y="2"/>
                          <a:pt x="31" y="6"/>
                          <a:pt x="30" y="8"/>
                        </a:cubicBezTo>
                        <a:cubicBezTo>
                          <a:pt x="30" y="11"/>
                          <a:pt x="28" y="12"/>
                          <a:pt x="25" y="12"/>
                        </a:cubicBezTo>
                        <a:cubicBezTo>
                          <a:pt x="22" y="12"/>
                          <a:pt x="18" y="10"/>
                          <a:pt x="16" y="7"/>
                        </a:cubicBezTo>
                        <a:cubicBezTo>
                          <a:pt x="14" y="5"/>
                          <a:pt x="13" y="3"/>
                          <a:pt x="12" y="0"/>
                        </a:cubicBezTo>
                        <a:cubicBezTo>
                          <a:pt x="12" y="1"/>
                          <a:pt x="11" y="2"/>
                          <a:pt x="1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81" name="Freeform 1156"/>
                  <p:cNvSpPr/>
                  <p:nvPr/>
                </p:nvSpPr>
                <p:spPr bwMode="auto">
                  <a:xfrm>
                    <a:off x="4550" y="2308"/>
                    <a:ext cx="51" cy="15"/>
                  </a:xfrm>
                  <a:custGeom>
                    <a:avLst/>
                    <a:gdLst>
                      <a:gd name="T0" fmla="*/ 26 w 54"/>
                      <a:gd name="T1" fmla="*/ 7 h 15"/>
                      <a:gd name="T2" fmla="*/ 39 w 54"/>
                      <a:gd name="T3" fmla="*/ 9 h 15"/>
                      <a:gd name="T4" fmla="*/ 54 w 54"/>
                      <a:gd name="T5" fmla="*/ 0 h 15"/>
                      <a:gd name="T6" fmla="*/ 49 w 54"/>
                      <a:gd name="T7" fmla="*/ 4 h 15"/>
                      <a:gd name="T8" fmla="*/ 46 w 54"/>
                      <a:gd name="T9" fmla="*/ 5 h 15"/>
                      <a:gd name="T10" fmla="*/ 39 w 54"/>
                      <a:gd name="T11" fmla="*/ 7 h 15"/>
                      <a:gd name="T12" fmla="*/ 16 w 54"/>
                      <a:gd name="T13" fmla="*/ 2 h 15"/>
                      <a:gd name="T14" fmla="*/ 14 w 54"/>
                      <a:gd name="T15" fmla="*/ 2 h 15"/>
                      <a:gd name="T16" fmla="*/ 10 w 54"/>
                      <a:gd name="T17" fmla="*/ 4 h 15"/>
                      <a:gd name="T18" fmla="*/ 4 w 54"/>
                      <a:gd name="T19" fmla="*/ 8 h 15"/>
                      <a:gd name="T20" fmla="*/ 0 w 54"/>
                      <a:gd name="T21" fmla="*/ 15 h 15"/>
                      <a:gd name="T22" fmla="*/ 26 w 54"/>
                      <a:gd name="T23" fmla="*/ 7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4" h="15">
                        <a:moveTo>
                          <a:pt x="26" y="7"/>
                        </a:moveTo>
                        <a:cubicBezTo>
                          <a:pt x="31" y="7"/>
                          <a:pt x="36" y="8"/>
                          <a:pt x="39" y="9"/>
                        </a:cubicBezTo>
                        <a:cubicBezTo>
                          <a:pt x="44" y="11"/>
                          <a:pt x="51" y="6"/>
                          <a:pt x="54" y="0"/>
                        </a:cubicBezTo>
                        <a:cubicBezTo>
                          <a:pt x="52" y="1"/>
                          <a:pt x="50" y="3"/>
                          <a:pt x="49" y="4"/>
                        </a:cubicBezTo>
                        <a:cubicBezTo>
                          <a:pt x="46" y="5"/>
                          <a:pt x="46" y="5"/>
                          <a:pt x="46" y="5"/>
                        </a:cubicBezTo>
                        <a:cubicBezTo>
                          <a:pt x="45" y="6"/>
                          <a:pt x="42" y="7"/>
                          <a:pt x="39" y="7"/>
                        </a:cubicBezTo>
                        <a:cubicBezTo>
                          <a:pt x="30" y="7"/>
                          <a:pt x="20" y="4"/>
                          <a:pt x="16" y="2"/>
                        </a:cubicBezTo>
                        <a:cubicBezTo>
                          <a:pt x="16" y="2"/>
                          <a:pt x="15" y="2"/>
                          <a:pt x="14" y="2"/>
                        </a:cubicBezTo>
                        <a:cubicBezTo>
                          <a:pt x="13" y="2"/>
                          <a:pt x="12" y="3"/>
                          <a:pt x="10" y="4"/>
                        </a:cubicBezTo>
                        <a:cubicBezTo>
                          <a:pt x="9" y="6"/>
                          <a:pt x="7" y="8"/>
                          <a:pt x="4" y="8"/>
                        </a:cubicBezTo>
                        <a:cubicBezTo>
                          <a:pt x="2" y="9"/>
                          <a:pt x="1" y="12"/>
                          <a:pt x="0" y="15"/>
                        </a:cubicBezTo>
                        <a:cubicBezTo>
                          <a:pt x="5" y="9"/>
                          <a:pt x="18" y="7"/>
                          <a:pt x="26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82" name="Freeform 1157"/>
                  <p:cNvSpPr/>
                  <p:nvPr/>
                </p:nvSpPr>
                <p:spPr bwMode="auto">
                  <a:xfrm>
                    <a:off x="4429" y="2278"/>
                    <a:ext cx="106" cy="87"/>
                  </a:xfrm>
                  <a:custGeom>
                    <a:avLst/>
                    <a:gdLst>
                      <a:gd name="T0" fmla="*/ 1 w 111"/>
                      <a:gd name="T1" fmla="*/ 38 h 91"/>
                      <a:gd name="T2" fmla="*/ 7 w 111"/>
                      <a:gd name="T3" fmla="*/ 55 h 91"/>
                      <a:gd name="T4" fmla="*/ 17 w 111"/>
                      <a:gd name="T5" fmla="*/ 67 h 91"/>
                      <a:gd name="T6" fmla="*/ 25 w 111"/>
                      <a:gd name="T7" fmla="*/ 80 h 91"/>
                      <a:gd name="T8" fmla="*/ 36 w 111"/>
                      <a:gd name="T9" fmla="*/ 85 h 91"/>
                      <a:gd name="T10" fmla="*/ 43 w 111"/>
                      <a:gd name="T11" fmla="*/ 84 h 91"/>
                      <a:gd name="T12" fmla="*/ 66 w 111"/>
                      <a:gd name="T13" fmla="*/ 91 h 91"/>
                      <a:gd name="T14" fmla="*/ 67 w 111"/>
                      <a:gd name="T15" fmla="*/ 91 h 91"/>
                      <a:gd name="T16" fmla="*/ 80 w 111"/>
                      <a:gd name="T17" fmla="*/ 87 h 91"/>
                      <a:gd name="T18" fmla="*/ 88 w 111"/>
                      <a:gd name="T19" fmla="*/ 62 h 91"/>
                      <a:gd name="T20" fmla="*/ 106 w 111"/>
                      <a:gd name="T21" fmla="*/ 37 h 91"/>
                      <a:gd name="T22" fmla="*/ 104 w 111"/>
                      <a:gd name="T23" fmla="*/ 29 h 91"/>
                      <a:gd name="T24" fmla="*/ 100 w 111"/>
                      <a:gd name="T25" fmla="*/ 20 h 91"/>
                      <a:gd name="T26" fmla="*/ 97 w 111"/>
                      <a:gd name="T27" fmla="*/ 7 h 91"/>
                      <a:gd name="T28" fmla="*/ 96 w 111"/>
                      <a:gd name="T29" fmla="*/ 0 h 91"/>
                      <a:gd name="T30" fmla="*/ 95 w 111"/>
                      <a:gd name="T31" fmla="*/ 0 h 91"/>
                      <a:gd name="T32" fmla="*/ 93 w 111"/>
                      <a:gd name="T33" fmla="*/ 0 h 91"/>
                      <a:gd name="T34" fmla="*/ 80 w 111"/>
                      <a:gd name="T35" fmla="*/ 2 h 91"/>
                      <a:gd name="T36" fmla="*/ 76 w 111"/>
                      <a:gd name="T37" fmla="*/ 13 h 91"/>
                      <a:gd name="T38" fmla="*/ 73 w 111"/>
                      <a:gd name="T39" fmla="*/ 14 h 91"/>
                      <a:gd name="T40" fmla="*/ 69 w 111"/>
                      <a:gd name="T41" fmla="*/ 25 h 91"/>
                      <a:gd name="T42" fmla="*/ 64 w 111"/>
                      <a:gd name="T43" fmla="*/ 32 h 91"/>
                      <a:gd name="T44" fmla="*/ 58 w 111"/>
                      <a:gd name="T45" fmla="*/ 34 h 91"/>
                      <a:gd name="T46" fmla="*/ 47 w 111"/>
                      <a:gd name="T47" fmla="*/ 32 h 91"/>
                      <a:gd name="T48" fmla="*/ 36 w 111"/>
                      <a:gd name="T49" fmla="*/ 37 h 91"/>
                      <a:gd name="T50" fmla="*/ 28 w 111"/>
                      <a:gd name="T51" fmla="*/ 37 h 91"/>
                      <a:gd name="T52" fmla="*/ 22 w 111"/>
                      <a:gd name="T53" fmla="*/ 38 h 91"/>
                      <a:gd name="T54" fmla="*/ 14 w 111"/>
                      <a:gd name="T55" fmla="*/ 36 h 91"/>
                      <a:gd name="T56" fmla="*/ 11 w 111"/>
                      <a:gd name="T57" fmla="*/ 34 h 91"/>
                      <a:gd name="T58" fmla="*/ 10 w 111"/>
                      <a:gd name="T59" fmla="*/ 33 h 91"/>
                      <a:gd name="T60" fmla="*/ 10 w 111"/>
                      <a:gd name="T61" fmla="*/ 33 h 91"/>
                      <a:gd name="T62" fmla="*/ 9 w 111"/>
                      <a:gd name="T63" fmla="*/ 32 h 91"/>
                      <a:gd name="T64" fmla="*/ 8 w 111"/>
                      <a:gd name="T65" fmla="*/ 31 h 91"/>
                      <a:gd name="T66" fmla="*/ 8 w 111"/>
                      <a:gd name="T67" fmla="*/ 30 h 91"/>
                      <a:gd name="T68" fmla="*/ 7 w 111"/>
                      <a:gd name="T69" fmla="*/ 28 h 91"/>
                      <a:gd name="T70" fmla="*/ 7 w 111"/>
                      <a:gd name="T71" fmla="*/ 27 h 91"/>
                      <a:gd name="T72" fmla="*/ 1 w 111"/>
                      <a:gd name="T73" fmla="*/ 34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11" h="91">
                        <a:moveTo>
                          <a:pt x="1" y="34"/>
                        </a:moveTo>
                        <a:cubicBezTo>
                          <a:pt x="0" y="36"/>
                          <a:pt x="0" y="38"/>
                          <a:pt x="1" y="38"/>
                        </a:cubicBezTo>
                        <a:cubicBezTo>
                          <a:pt x="4" y="42"/>
                          <a:pt x="5" y="46"/>
                          <a:pt x="6" y="50"/>
                        </a:cubicBezTo>
                        <a:cubicBezTo>
                          <a:pt x="6" y="52"/>
                          <a:pt x="6" y="53"/>
                          <a:pt x="7" y="55"/>
                        </a:cubicBezTo>
                        <a:cubicBezTo>
                          <a:pt x="8" y="55"/>
                          <a:pt x="9" y="56"/>
                          <a:pt x="10" y="57"/>
                        </a:cubicBezTo>
                        <a:cubicBezTo>
                          <a:pt x="13" y="59"/>
                          <a:pt x="17" y="61"/>
                          <a:pt x="17" y="67"/>
                        </a:cubicBezTo>
                        <a:cubicBezTo>
                          <a:pt x="17" y="73"/>
                          <a:pt x="22" y="80"/>
                          <a:pt x="24" y="80"/>
                        </a:cubicBezTo>
                        <a:cubicBezTo>
                          <a:pt x="24" y="80"/>
                          <a:pt x="24" y="80"/>
                          <a:pt x="25" y="80"/>
                        </a:cubicBezTo>
                        <a:cubicBezTo>
                          <a:pt x="26" y="79"/>
                          <a:pt x="27" y="79"/>
                          <a:pt x="29" y="79"/>
                        </a:cubicBezTo>
                        <a:cubicBezTo>
                          <a:pt x="33" y="79"/>
                          <a:pt x="36" y="83"/>
                          <a:pt x="36" y="85"/>
                        </a:cubicBezTo>
                        <a:cubicBezTo>
                          <a:pt x="37" y="85"/>
                          <a:pt x="37" y="85"/>
                          <a:pt x="37" y="85"/>
                        </a:cubicBezTo>
                        <a:cubicBezTo>
                          <a:pt x="38" y="85"/>
                          <a:pt x="41" y="84"/>
                          <a:pt x="43" y="84"/>
                        </a:cubicBezTo>
                        <a:cubicBezTo>
                          <a:pt x="46" y="83"/>
                          <a:pt x="48" y="82"/>
                          <a:pt x="50" y="83"/>
                        </a:cubicBezTo>
                        <a:cubicBezTo>
                          <a:pt x="58" y="84"/>
                          <a:pt x="65" y="86"/>
                          <a:pt x="66" y="91"/>
                        </a:cubicBezTo>
                        <a:cubicBezTo>
                          <a:pt x="66" y="91"/>
                          <a:pt x="66" y="91"/>
                          <a:pt x="66" y="91"/>
                        </a:cubicBezTo>
                        <a:cubicBezTo>
                          <a:pt x="66" y="91"/>
                          <a:pt x="66" y="91"/>
                          <a:pt x="67" y="91"/>
                        </a:cubicBezTo>
                        <a:cubicBezTo>
                          <a:pt x="69" y="91"/>
                          <a:pt x="73" y="89"/>
                          <a:pt x="77" y="88"/>
                        </a:cubicBezTo>
                        <a:cubicBezTo>
                          <a:pt x="78" y="87"/>
                          <a:pt x="79" y="87"/>
                          <a:pt x="80" y="87"/>
                        </a:cubicBezTo>
                        <a:cubicBezTo>
                          <a:pt x="82" y="86"/>
                          <a:pt x="82" y="80"/>
                          <a:pt x="83" y="76"/>
                        </a:cubicBezTo>
                        <a:cubicBezTo>
                          <a:pt x="84" y="70"/>
                          <a:pt x="84" y="64"/>
                          <a:pt x="88" y="62"/>
                        </a:cubicBezTo>
                        <a:cubicBezTo>
                          <a:pt x="94" y="58"/>
                          <a:pt x="94" y="52"/>
                          <a:pt x="94" y="46"/>
                        </a:cubicBezTo>
                        <a:cubicBezTo>
                          <a:pt x="93" y="40"/>
                          <a:pt x="101" y="38"/>
                          <a:pt x="106" y="37"/>
                        </a:cubicBezTo>
                        <a:cubicBezTo>
                          <a:pt x="108" y="36"/>
                          <a:pt x="111" y="36"/>
                          <a:pt x="111" y="35"/>
                        </a:cubicBezTo>
                        <a:cubicBezTo>
                          <a:pt x="111" y="34"/>
                          <a:pt x="109" y="31"/>
                          <a:pt x="104" y="29"/>
                        </a:cubicBezTo>
                        <a:cubicBezTo>
                          <a:pt x="101" y="28"/>
                          <a:pt x="101" y="25"/>
                          <a:pt x="101" y="23"/>
                        </a:cubicBezTo>
                        <a:cubicBezTo>
                          <a:pt x="101" y="21"/>
                          <a:pt x="101" y="21"/>
                          <a:pt x="100" y="20"/>
                        </a:cubicBezTo>
                        <a:cubicBezTo>
                          <a:pt x="99" y="19"/>
                          <a:pt x="93" y="13"/>
                          <a:pt x="94" y="9"/>
                        </a:cubicBezTo>
                        <a:cubicBezTo>
                          <a:pt x="94" y="8"/>
                          <a:pt x="95" y="7"/>
                          <a:pt x="97" y="7"/>
                        </a:cubicBezTo>
                        <a:cubicBezTo>
                          <a:pt x="97" y="6"/>
                          <a:pt x="97" y="6"/>
                          <a:pt x="97" y="6"/>
                        </a:cubicBezTo>
                        <a:cubicBezTo>
                          <a:pt x="96" y="4"/>
                          <a:pt x="95" y="2"/>
                          <a:pt x="96" y="0"/>
                        </a:cubicBezTo>
                        <a:cubicBezTo>
                          <a:pt x="96" y="0"/>
                          <a:pt x="96" y="0"/>
                          <a:pt x="95" y="0"/>
                        </a:cubicBezTo>
                        <a:cubicBezTo>
                          <a:pt x="95" y="0"/>
                          <a:pt x="95" y="0"/>
                          <a:pt x="95" y="0"/>
                        </a:cubicBezTo>
                        <a:cubicBezTo>
                          <a:pt x="95" y="0"/>
                          <a:pt x="95" y="0"/>
                          <a:pt x="95" y="0"/>
                        </a:cubicBezTo>
                        <a:cubicBezTo>
                          <a:pt x="94" y="0"/>
                          <a:pt x="93" y="0"/>
                          <a:pt x="93" y="0"/>
                        </a:cubicBezTo>
                        <a:cubicBezTo>
                          <a:pt x="92" y="0"/>
                          <a:pt x="91" y="0"/>
                          <a:pt x="90" y="0"/>
                        </a:cubicBezTo>
                        <a:cubicBezTo>
                          <a:pt x="88" y="0"/>
                          <a:pt x="82" y="0"/>
                          <a:pt x="80" y="2"/>
                        </a:cubicBezTo>
                        <a:cubicBezTo>
                          <a:pt x="80" y="3"/>
                          <a:pt x="79" y="3"/>
                          <a:pt x="79" y="5"/>
                        </a:cubicBezTo>
                        <a:cubicBezTo>
                          <a:pt x="80" y="10"/>
                          <a:pt x="78" y="12"/>
                          <a:pt x="76" y="13"/>
                        </a:cubicBezTo>
                        <a:cubicBezTo>
                          <a:pt x="75" y="13"/>
                          <a:pt x="75" y="13"/>
                          <a:pt x="74" y="14"/>
                        </a:cubicBezTo>
                        <a:cubicBezTo>
                          <a:pt x="74" y="14"/>
                          <a:pt x="73" y="14"/>
                          <a:pt x="73" y="14"/>
                        </a:cubicBezTo>
                        <a:cubicBezTo>
                          <a:pt x="73" y="18"/>
                          <a:pt x="72" y="19"/>
                          <a:pt x="71" y="21"/>
                        </a:cubicBezTo>
                        <a:cubicBezTo>
                          <a:pt x="70" y="22"/>
                          <a:pt x="69" y="23"/>
                          <a:pt x="69" y="25"/>
                        </a:cubicBezTo>
                        <a:cubicBezTo>
                          <a:pt x="70" y="27"/>
                          <a:pt x="69" y="29"/>
                          <a:pt x="69" y="30"/>
                        </a:cubicBezTo>
                        <a:cubicBezTo>
                          <a:pt x="68" y="31"/>
                          <a:pt x="66" y="32"/>
                          <a:pt x="64" y="32"/>
                        </a:cubicBezTo>
                        <a:cubicBezTo>
                          <a:pt x="63" y="32"/>
                          <a:pt x="61" y="33"/>
                          <a:pt x="60" y="33"/>
                        </a:cubicBezTo>
                        <a:cubicBezTo>
                          <a:pt x="59" y="34"/>
                          <a:pt x="59" y="34"/>
                          <a:pt x="58" y="34"/>
                        </a:cubicBezTo>
                        <a:cubicBezTo>
                          <a:pt x="54" y="36"/>
                          <a:pt x="52" y="35"/>
                          <a:pt x="50" y="34"/>
                        </a:cubicBezTo>
                        <a:cubicBezTo>
                          <a:pt x="50" y="33"/>
                          <a:pt x="49" y="32"/>
                          <a:pt x="47" y="32"/>
                        </a:cubicBezTo>
                        <a:cubicBezTo>
                          <a:pt x="43" y="32"/>
                          <a:pt x="42" y="33"/>
                          <a:pt x="40" y="35"/>
                        </a:cubicBezTo>
                        <a:cubicBezTo>
                          <a:pt x="39" y="35"/>
                          <a:pt x="38" y="36"/>
                          <a:pt x="36" y="37"/>
                        </a:cubicBezTo>
                        <a:cubicBezTo>
                          <a:pt x="35" y="37"/>
                          <a:pt x="33" y="37"/>
                          <a:pt x="31" y="37"/>
                        </a:cubicBezTo>
                        <a:cubicBezTo>
                          <a:pt x="30" y="37"/>
                          <a:pt x="29" y="37"/>
                          <a:pt x="28" y="37"/>
                        </a:cubicBezTo>
                        <a:cubicBezTo>
                          <a:pt x="27" y="37"/>
                          <a:pt x="27" y="37"/>
                          <a:pt x="26" y="37"/>
                        </a:cubicBezTo>
                        <a:cubicBezTo>
                          <a:pt x="23" y="37"/>
                          <a:pt x="22" y="38"/>
                          <a:pt x="22" y="38"/>
                        </a:cubicBezTo>
                        <a:cubicBezTo>
                          <a:pt x="21" y="38"/>
                          <a:pt x="20" y="39"/>
                          <a:pt x="20" y="39"/>
                        </a:cubicBezTo>
                        <a:cubicBezTo>
                          <a:pt x="18" y="39"/>
                          <a:pt x="16" y="37"/>
                          <a:pt x="14" y="36"/>
                        </a:cubicBezTo>
                        <a:cubicBezTo>
                          <a:pt x="13" y="35"/>
                          <a:pt x="12" y="34"/>
                          <a:pt x="11" y="34"/>
                        </a:cubicBezTo>
                        <a:cubicBezTo>
                          <a:pt x="11" y="34"/>
                          <a:pt x="11" y="34"/>
                          <a:pt x="11" y="34"/>
                        </a:cubicBezTo>
                        <a:cubicBezTo>
                          <a:pt x="11" y="34"/>
                          <a:pt x="11" y="34"/>
                          <a:pt x="11" y="33"/>
                        </a:cubicBezTo>
                        <a:cubicBezTo>
                          <a:pt x="10" y="33"/>
                          <a:pt x="10" y="33"/>
                          <a:pt x="10" y="33"/>
                        </a:cubicBezTo>
                        <a:cubicBezTo>
                          <a:pt x="10" y="33"/>
                          <a:pt x="10" y="33"/>
                          <a:pt x="10" y="33"/>
                        </a:cubicBezTo>
                        <a:cubicBezTo>
                          <a:pt x="10" y="33"/>
                          <a:pt x="10" y="33"/>
                          <a:pt x="10" y="33"/>
                        </a:cubicBezTo>
                        <a:cubicBezTo>
                          <a:pt x="9" y="33"/>
                          <a:pt x="9" y="33"/>
                          <a:pt x="9" y="33"/>
                        </a:cubicBezTo>
                        <a:cubicBezTo>
                          <a:pt x="9" y="32"/>
                          <a:pt x="9" y="32"/>
                          <a:pt x="9" y="32"/>
                        </a:cubicBezTo>
                        <a:cubicBezTo>
                          <a:pt x="9" y="32"/>
                          <a:pt x="9" y="32"/>
                          <a:pt x="9" y="32"/>
                        </a:cubicBezTo>
                        <a:cubicBezTo>
                          <a:pt x="8" y="32"/>
                          <a:pt x="8" y="31"/>
                          <a:pt x="8" y="31"/>
                        </a:cubicBezTo>
                        <a:cubicBezTo>
                          <a:pt x="8" y="31"/>
                          <a:pt x="8" y="31"/>
                          <a:pt x="8" y="31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7" y="30"/>
                          <a:pt x="7" y="29"/>
                        </a:cubicBezTo>
                        <a:cubicBezTo>
                          <a:pt x="7" y="29"/>
                          <a:pt x="7" y="29"/>
                          <a:pt x="7" y="28"/>
                        </a:cubicBezTo>
                        <a:cubicBezTo>
                          <a:pt x="7" y="28"/>
                          <a:pt x="7" y="28"/>
                          <a:pt x="7" y="28"/>
                        </a:cubicBezTo>
                        <a:cubicBezTo>
                          <a:pt x="7" y="27"/>
                          <a:pt x="7" y="27"/>
                          <a:pt x="7" y="27"/>
                        </a:cubicBezTo>
                        <a:cubicBezTo>
                          <a:pt x="7" y="27"/>
                          <a:pt x="6" y="26"/>
                          <a:pt x="6" y="26"/>
                        </a:cubicBezTo>
                        <a:cubicBezTo>
                          <a:pt x="5" y="27"/>
                          <a:pt x="2" y="30"/>
                          <a:pt x="1" y="3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083" name="Freeform 1158"/>
                  <p:cNvSpPr/>
                  <p:nvPr/>
                </p:nvSpPr>
                <p:spPr bwMode="auto">
                  <a:xfrm>
                    <a:off x="4396" y="2389"/>
                    <a:ext cx="104" cy="26"/>
                  </a:xfrm>
                  <a:custGeom>
                    <a:avLst/>
                    <a:gdLst>
                      <a:gd name="T0" fmla="*/ 94 w 109"/>
                      <a:gd name="T1" fmla="*/ 27 h 28"/>
                      <a:gd name="T2" fmla="*/ 95 w 109"/>
                      <a:gd name="T3" fmla="*/ 27 h 28"/>
                      <a:gd name="T4" fmla="*/ 98 w 109"/>
                      <a:gd name="T5" fmla="*/ 25 h 28"/>
                      <a:gd name="T6" fmla="*/ 102 w 109"/>
                      <a:gd name="T7" fmla="*/ 27 h 28"/>
                      <a:gd name="T8" fmla="*/ 106 w 109"/>
                      <a:gd name="T9" fmla="*/ 28 h 28"/>
                      <a:gd name="T10" fmla="*/ 109 w 109"/>
                      <a:gd name="T11" fmla="*/ 27 h 28"/>
                      <a:gd name="T12" fmla="*/ 106 w 109"/>
                      <a:gd name="T13" fmla="*/ 26 h 28"/>
                      <a:gd name="T14" fmla="*/ 97 w 109"/>
                      <a:gd name="T15" fmla="*/ 22 h 28"/>
                      <a:gd name="T16" fmla="*/ 93 w 109"/>
                      <a:gd name="T17" fmla="*/ 22 h 28"/>
                      <a:gd name="T18" fmla="*/ 90 w 109"/>
                      <a:gd name="T19" fmla="*/ 22 h 28"/>
                      <a:gd name="T20" fmla="*/ 87 w 109"/>
                      <a:gd name="T21" fmla="*/ 22 h 28"/>
                      <a:gd name="T22" fmla="*/ 78 w 109"/>
                      <a:gd name="T23" fmla="*/ 20 h 28"/>
                      <a:gd name="T24" fmla="*/ 75 w 109"/>
                      <a:gd name="T25" fmla="*/ 17 h 28"/>
                      <a:gd name="T26" fmla="*/ 84 w 109"/>
                      <a:gd name="T27" fmla="*/ 12 h 28"/>
                      <a:gd name="T28" fmla="*/ 86 w 109"/>
                      <a:gd name="T29" fmla="*/ 11 h 28"/>
                      <a:gd name="T30" fmla="*/ 78 w 109"/>
                      <a:gd name="T31" fmla="*/ 12 h 28"/>
                      <a:gd name="T32" fmla="*/ 73 w 109"/>
                      <a:gd name="T33" fmla="*/ 13 h 28"/>
                      <a:gd name="T34" fmla="*/ 59 w 109"/>
                      <a:gd name="T35" fmla="*/ 10 h 28"/>
                      <a:gd name="T36" fmla="*/ 56 w 109"/>
                      <a:gd name="T37" fmla="*/ 9 h 28"/>
                      <a:gd name="T38" fmla="*/ 51 w 109"/>
                      <a:gd name="T39" fmla="*/ 12 h 28"/>
                      <a:gd name="T40" fmla="*/ 29 w 109"/>
                      <a:gd name="T41" fmla="*/ 4 h 28"/>
                      <a:gd name="T42" fmla="*/ 12 w 109"/>
                      <a:gd name="T43" fmla="*/ 0 h 28"/>
                      <a:gd name="T44" fmla="*/ 5 w 109"/>
                      <a:gd name="T45" fmla="*/ 2 h 28"/>
                      <a:gd name="T46" fmla="*/ 0 w 109"/>
                      <a:gd name="T47" fmla="*/ 7 h 28"/>
                      <a:gd name="T48" fmla="*/ 0 w 109"/>
                      <a:gd name="T49" fmla="*/ 7 h 28"/>
                      <a:gd name="T50" fmla="*/ 1 w 109"/>
                      <a:gd name="T51" fmla="*/ 8 h 28"/>
                      <a:gd name="T52" fmla="*/ 3 w 109"/>
                      <a:gd name="T53" fmla="*/ 8 h 28"/>
                      <a:gd name="T54" fmla="*/ 6 w 109"/>
                      <a:gd name="T55" fmla="*/ 8 h 28"/>
                      <a:gd name="T56" fmla="*/ 11 w 109"/>
                      <a:gd name="T57" fmla="*/ 11 h 28"/>
                      <a:gd name="T58" fmla="*/ 13 w 109"/>
                      <a:gd name="T59" fmla="*/ 14 h 28"/>
                      <a:gd name="T60" fmla="*/ 17 w 109"/>
                      <a:gd name="T61" fmla="*/ 15 h 28"/>
                      <a:gd name="T62" fmla="*/ 29 w 109"/>
                      <a:gd name="T63" fmla="*/ 17 h 28"/>
                      <a:gd name="T64" fmla="*/ 31 w 109"/>
                      <a:gd name="T65" fmla="*/ 17 h 28"/>
                      <a:gd name="T66" fmla="*/ 36 w 109"/>
                      <a:gd name="T67" fmla="*/ 14 h 28"/>
                      <a:gd name="T68" fmla="*/ 55 w 109"/>
                      <a:gd name="T69" fmla="*/ 21 h 28"/>
                      <a:gd name="T70" fmla="*/ 81 w 109"/>
                      <a:gd name="T71" fmla="*/ 26 h 28"/>
                      <a:gd name="T72" fmla="*/ 90 w 109"/>
                      <a:gd name="T73" fmla="*/ 27 h 28"/>
                      <a:gd name="T74" fmla="*/ 94 w 109"/>
                      <a:gd name="T75" fmla="*/ 27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109" h="28">
                        <a:moveTo>
                          <a:pt x="94" y="27"/>
                        </a:moveTo>
                        <a:cubicBezTo>
                          <a:pt x="95" y="27"/>
                          <a:pt x="95" y="27"/>
                          <a:pt x="95" y="27"/>
                        </a:cubicBezTo>
                        <a:cubicBezTo>
                          <a:pt x="96" y="26"/>
                          <a:pt x="97" y="25"/>
                          <a:pt x="98" y="25"/>
                        </a:cubicBezTo>
                        <a:cubicBezTo>
                          <a:pt x="99" y="25"/>
                          <a:pt x="101" y="26"/>
                          <a:pt x="102" y="27"/>
                        </a:cubicBezTo>
                        <a:cubicBezTo>
                          <a:pt x="103" y="27"/>
                          <a:pt x="104" y="28"/>
                          <a:pt x="106" y="28"/>
                        </a:cubicBezTo>
                        <a:cubicBezTo>
                          <a:pt x="107" y="28"/>
                          <a:pt x="108" y="28"/>
                          <a:pt x="109" y="27"/>
                        </a:cubicBezTo>
                        <a:cubicBezTo>
                          <a:pt x="108" y="27"/>
                          <a:pt x="106" y="27"/>
                          <a:pt x="106" y="26"/>
                        </a:cubicBezTo>
                        <a:cubicBezTo>
                          <a:pt x="101" y="26"/>
                          <a:pt x="97" y="25"/>
                          <a:pt x="97" y="22"/>
                        </a:cubicBezTo>
                        <a:cubicBezTo>
                          <a:pt x="97" y="22"/>
                          <a:pt x="96" y="22"/>
                          <a:pt x="93" y="22"/>
                        </a:cubicBezTo>
                        <a:cubicBezTo>
                          <a:pt x="92" y="22"/>
                          <a:pt x="91" y="22"/>
                          <a:pt x="90" y="22"/>
                        </a:cubicBezTo>
                        <a:cubicBezTo>
                          <a:pt x="89" y="22"/>
                          <a:pt x="88" y="22"/>
                          <a:pt x="87" y="22"/>
                        </a:cubicBezTo>
                        <a:cubicBezTo>
                          <a:pt x="84" y="22"/>
                          <a:pt x="81" y="22"/>
                          <a:pt x="78" y="20"/>
                        </a:cubicBezTo>
                        <a:cubicBezTo>
                          <a:pt x="76" y="20"/>
                          <a:pt x="75" y="18"/>
                          <a:pt x="75" y="17"/>
                        </a:cubicBezTo>
                        <a:cubicBezTo>
                          <a:pt x="75" y="14"/>
                          <a:pt x="79" y="13"/>
                          <a:pt x="84" y="12"/>
                        </a:cubicBezTo>
                        <a:cubicBezTo>
                          <a:pt x="85" y="11"/>
                          <a:pt x="85" y="11"/>
                          <a:pt x="86" y="11"/>
                        </a:cubicBezTo>
                        <a:cubicBezTo>
                          <a:pt x="84" y="11"/>
                          <a:pt x="81" y="12"/>
                          <a:pt x="78" y="12"/>
                        </a:cubicBezTo>
                        <a:cubicBezTo>
                          <a:pt x="76" y="13"/>
                          <a:pt x="74" y="13"/>
                          <a:pt x="73" y="13"/>
                        </a:cubicBezTo>
                        <a:cubicBezTo>
                          <a:pt x="68" y="13"/>
                          <a:pt x="63" y="11"/>
                          <a:pt x="59" y="10"/>
                        </a:cubicBezTo>
                        <a:cubicBezTo>
                          <a:pt x="58" y="10"/>
                          <a:pt x="57" y="9"/>
                          <a:pt x="56" y="9"/>
                        </a:cubicBezTo>
                        <a:cubicBezTo>
                          <a:pt x="55" y="10"/>
                          <a:pt x="54" y="12"/>
                          <a:pt x="51" y="12"/>
                        </a:cubicBezTo>
                        <a:cubicBezTo>
                          <a:pt x="45" y="12"/>
                          <a:pt x="32" y="7"/>
                          <a:pt x="29" y="4"/>
                        </a:cubicBezTo>
                        <a:cubicBezTo>
                          <a:pt x="26" y="2"/>
                          <a:pt x="19" y="0"/>
                          <a:pt x="12" y="0"/>
                        </a:cubicBezTo>
                        <a:cubicBezTo>
                          <a:pt x="8" y="0"/>
                          <a:pt x="6" y="1"/>
                          <a:pt x="5" y="2"/>
                        </a:cubicBezTo>
                        <a:cubicBezTo>
                          <a:pt x="3" y="6"/>
                          <a:pt x="1" y="6"/>
                          <a:pt x="0" y="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0" y="8"/>
                          <a:pt x="0" y="8"/>
                          <a:pt x="1" y="8"/>
                        </a:cubicBezTo>
                        <a:cubicBezTo>
                          <a:pt x="2" y="8"/>
                          <a:pt x="3" y="8"/>
                          <a:pt x="3" y="8"/>
                        </a:cubicBezTo>
                        <a:cubicBezTo>
                          <a:pt x="4" y="8"/>
                          <a:pt x="5" y="8"/>
                          <a:pt x="6" y="8"/>
                        </a:cubicBezTo>
                        <a:cubicBezTo>
                          <a:pt x="9" y="8"/>
                          <a:pt x="10" y="10"/>
                          <a:pt x="11" y="11"/>
                        </a:cubicBezTo>
                        <a:cubicBezTo>
                          <a:pt x="11" y="13"/>
                          <a:pt x="12" y="14"/>
                          <a:pt x="13" y="14"/>
                        </a:cubicBezTo>
                        <a:cubicBezTo>
                          <a:pt x="14" y="14"/>
                          <a:pt x="15" y="14"/>
                          <a:pt x="17" y="15"/>
                        </a:cubicBezTo>
                        <a:cubicBezTo>
                          <a:pt x="21" y="16"/>
                          <a:pt x="26" y="17"/>
                          <a:pt x="29" y="17"/>
                        </a:cubicBezTo>
                        <a:cubicBezTo>
                          <a:pt x="30" y="17"/>
                          <a:pt x="31" y="17"/>
                          <a:pt x="31" y="17"/>
                        </a:cubicBezTo>
                        <a:cubicBezTo>
                          <a:pt x="31" y="15"/>
                          <a:pt x="33" y="14"/>
                          <a:pt x="36" y="14"/>
                        </a:cubicBezTo>
                        <a:cubicBezTo>
                          <a:pt x="41" y="14"/>
                          <a:pt x="50" y="17"/>
                          <a:pt x="55" y="21"/>
                        </a:cubicBezTo>
                        <a:cubicBezTo>
                          <a:pt x="61" y="26"/>
                          <a:pt x="75" y="27"/>
                          <a:pt x="81" y="26"/>
                        </a:cubicBezTo>
                        <a:cubicBezTo>
                          <a:pt x="84" y="25"/>
                          <a:pt x="88" y="26"/>
                          <a:pt x="90" y="27"/>
                        </a:cubicBezTo>
                        <a:cubicBezTo>
                          <a:pt x="92" y="27"/>
                          <a:pt x="93" y="27"/>
                          <a:pt x="94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</p:grpSp>
          </p:grpSp>
          <p:grpSp>
            <p:nvGrpSpPr>
              <p:cNvPr id="10" name="Group 1186"/>
              <p:cNvGrpSpPr>
                <a:grpSpLocks noChangeAspect="1"/>
              </p:cNvGrpSpPr>
              <p:nvPr/>
            </p:nvGrpSpPr>
            <p:grpSpPr bwMode="auto">
              <a:xfrm>
                <a:off x="3978999" y="2756980"/>
                <a:ext cx="1089020" cy="963989"/>
                <a:chOff x="2433" y="2872"/>
                <a:chExt cx="586" cy="536"/>
              </a:xfrm>
              <a:grpFill/>
            </p:grpSpPr>
            <p:sp>
              <p:nvSpPr>
                <p:cNvPr id="1000" name="Freeform 1187"/>
                <p:cNvSpPr/>
                <p:nvPr/>
              </p:nvSpPr>
              <p:spPr bwMode="auto">
                <a:xfrm>
                  <a:off x="2822" y="3333"/>
                  <a:ext cx="197" cy="75"/>
                </a:xfrm>
                <a:custGeom>
                  <a:avLst/>
                  <a:gdLst>
                    <a:gd name="T0" fmla="*/ 202 w 206"/>
                    <a:gd name="T1" fmla="*/ 26 h 78"/>
                    <a:gd name="T2" fmla="*/ 202 w 206"/>
                    <a:gd name="T3" fmla="*/ 26 h 78"/>
                    <a:gd name="T4" fmla="*/ 200 w 206"/>
                    <a:gd name="T5" fmla="*/ 25 h 78"/>
                    <a:gd name="T6" fmla="*/ 190 w 206"/>
                    <a:gd name="T7" fmla="*/ 12 h 78"/>
                    <a:gd name="T8" fmla="*/ 188 w 206"/>
                    <a:gd name="T9" fmla="*/ 9 h 78"/>
                    <a:gd name="T10" fmla="*/ 178 w 206"/>
                    <a:gd name="T11" fmla="*/ 7 h 78"/>
                    <a:gd name="T12" fmla="*/ 172 w 206"/>
                    <a:gd name="T13" fmla="*/ 7 h 78"/>
                    <a:gd name="T14" fmla="*/ 139 w 206"/>
                    <a:gd name="T15" fmla="*/ 14 h 78"/>
                    <a:gd name="T16" fmla="*/ 118 w 206"/>
                    <a:gd name="T17" fmla="*/ 10 h 78"/>
                    <a:gd name="T18" fmla="*/ 107 w 206"/>
                    <a:gd name="T19" fmla="*/ 5 h 78"/>
                    <a:gd name="T20" fmla="*/ 86 w 206"/>
                    <a:gd name="T21" fmla="*/ 0 h 78"/>
                    <a:gd name="T22" fmla="*/ 38 w 206"/>
                    <a:gd name="T23" fmla="*/ 13 h 78"/>
                    <a:gd name="T24" fmla="*/ 27 w 206"/>
                    <a:gd name="T25" fmla="*/ 21 h 78"/>
                    <a:gd name="T26" fmla="*/ 3 w 206"/>
                    <a:gd name="T27" fmla="*/ 23 h 78"/>
                    <a:gd name="T28" fmla="*/ 7 w 206"/>
                    <a:gd name="T29" fmla="*/ 30 h 78"/>
                    <a:gd name="T30" fmla="*/ 7 w 206"/>
                    <a:gd name="T31" fmla="*/ 43 h 78"/>
                    <a:gd name="T32" fmla="*/ 10 w 206"/>
                    <a:gd name="T33" fmla="*/ 54 h 78"/>
                    <a:gd name="T34" fmla="*/ 14 w 206"/>
                    <a:gd name="T35" fmla="*/ 60 h 78"/>
                    <a:gd name="T36" fmla="*/ 24 w 206"/>
                    <a:gd name="T37" fmla="*/ 65 h 78"/>
                    <a:gd name="T38" fmla="*/ 33 w 206"/>
                    <a:gd name="T39" fmla="*/ 73 h 78"/>
                    <a:gd name="T40" fmla="*/ 53 w 206"/>
                    <a:gd name="T41" fmla="*/ 65 h 78"/>
                    <a:gd name="T42" fmla="*/ 71 w 206"/>
                    <a:gd name="T43" fmla="*/ 75 h 78"/>
                    <a:gd name="T44" fmla="*/ 82 w 206"/>
                    <a:gd name="T45" fmla="*/ 72 h 78"/>
                    <a:gd name="T46" fmla="*/ 97 w 206"/>
                    <a:gd name="T47" fmla="*/ 67 h 78"/>
                    <a:gd name="T48" fmla="*/ 111 w 206"/>
                    <a:gd name="T49" fmla="*/ 66 h 78"/>
                    <a:gd name="T50" fmla="*/ 109 w 206"/>
                    <a:gd name="T51" fmla="*/ 76 h 78"/>
                    <a:gd name="T52" fmla="*/ 111 w 206"/>
                    <a:gd name="T53" fmla="*/ 77 h 78"/>
                    <a:gd name="T54" fmla="*/ 112 w 206"/>
                    <a:gd name="T55" fmla="*/ 76 h 78"/>
                    <a:gd name="T56" fmla="*/ 112 w 206"/>
                    <a:gd name="T57" fmla="*/ 73 h 78"/>
                    <a:gd name="T58" fmla="*/ 117 w 206"/>
                    <a:gd name="T59" fmla="*/ 67 h 78"/>
                    <a:gd name="T60" fmla="*/ 120 w 206"/>
                    <a:gd name="T61" fmla="*/ 68 h 78"/>
                    <a:gd name="T62" fmla="*/ 134 w 206"/>
                    <a:gd name="T63" fmla="*/ 65 h 78"/>
                    <a:gd name="T64" fmla="*/ 136 w 206"/>
                    <a:gd name="T65" fmla="*/ 66 h 78"/>
                    <a:gd name="T66" fmla="*/ 138 w 206"/>
                    <a:gd name="T67" fmla="*/ 67 h 78"/>
                    <a:gd name="T68" fmla="*/ 149 w 206"/>
                    <a:gd name="T69" fmla="*/ 67 h 78"/>
                    <a:gd name="T70" fmla="*/ 176 w 206"/>
                    <a:gd name="T71" fmla="*/ 61 h 78"/>
                    <a:gd name="T72" fmla="*/ 180 w 206"/>
                    <a:gd name="T73" fmla="*/ 61 h 78"/>
                    <a:gd name="T74" fmla="*/ 195 w 206"/>
                    <a:gd name="T75" fmla="*/ 61 h 78"/>
                    <a:gd name="T76" fmla="*/ 205 w 206"/>
                    <a:gd name="T77" fmla="*/ 64 h 78"/>
                    <a:gd name="T78" fmla="*/ 206 w 206"/>
                    <a:gd name="T79" fmla="*/ 64 h 78"/>
                    <a:gd name="T80" fmla="*/ 206 w 206"/>
                    <a:gd name="T81" fmla="*/ 64 h 78"/>
                    <a:gd name="T82" fmla="*/ 205 w 206"/>
                    <a:gd name="T83" fmla="*/ 63 h 78"/>
                    <a:gd name="T84" fmla="*/ 205 w 206"/>
                    <a:gd name="T85" fmla="*/ 61 h 78"/>
                    <a:gd name="T86" fmla="*/ 204 w 206"/>
                    <a:gd name="T87" fmla="*/ 60 h 78"/>
                    <a:gd name="T88" fmla="*/ 203 w 206"/>
                    <a:gd name="T89" fmla="*/ 58 h 78"/>
                    <a:gd name="T90" fmla="*/ 202 w 206"/>
                    <a:gd name="T91" fmla="*/ 57 h 78"/>
                    <a:gd name="T92" fmla="*/ 200 w 206"/>
                    <a:gd name="T93" fmla="*/ 44 h 78"/>
                    <a:gd name="T94" fmla="*/ 199 w 206"/>
                    <a:gd name="T95" fmla="*/ 41 h 78"/>
                    <a:gd name="T96" fmla="*/ 199 w 206"/>
                    <a:gd name="T97" fmla="*/ 36 h 78"/>
                    <a:gd name="T98" fmla="*/ 199 w 206"/>
                    <a:gd name="T99" fmla="*/ 33 h 78"/>
                    <a:gd name="T100" fmla="*/ 201 w 206"/>
                    <a:gd name="T101" fmla="*/ 32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206" h="78">
                      <a:moveTo>
                        <a:pt x="201" y="31"/>
                      </a:moveTo>
                      <a:cubicBezTo>
                        <a:pt x="201" y="30"/>
                        <a:pt x="201" y="28"/>
                        <a:pt x="202" y="27"/>
                      </a:cubicBezTo>
                      <a:cubicBezTo>
                        <a:pt x="202" y="27"/>
                        <a:pt x="202" y="26"/>
                        <a:pt x="202" y="26"/>
                      </a:cubicBezTo>
                      <a:cubicBezTo>
                        <a:pt x="202" y="26"/>
                        <a:pt x="202" y="26"/>
                        <a:pt x="202" y="26"/>
                      </a:cubicBezTo>
                      <a:cubicBezTo>
                        <a:pt x="202" y="26"/>
                        <a:pt x="202" y="26"/>
                        <a:pt x="202" y="26"/>
                      </a:cubicBezTo>
                      <a:cubicBezTo>
                        <a:pt x="202" y="26"/>
                        <a:pt x="202" y="26"/>
                        <a:pt x="202" y="26"/>
                      </a:cubicBezTo>
                      <a:cubicBezTo>
                        <a:pt x="202" y="26"/>
                        <a:pt x="201" y="25"/>
                        <a:pt x="201" y="25"/>
                      </a:cubicBezTo>
                      <a:cubicBezTo>
                        <a:pt x="201" y="26"/>
                        <a:pt x="201" y="25"/>
                        <a:pt x="201" y="25"/>
                      </a:cubicBezTo>
                      <a:cubicBezTo>
                        <a:pt x="200" y="25"/>
                        <a:pt x="200" y="25"/>
                        <a:pt x="200" y="25"/>
                      </a:cubicBezTo>
                      <a:cubicBezTo>
                        <a:pt x="198" y="25"/>
                        <a:pt x="194" y="25"/>
                        <a:pt x="192" y="21"/>
                      </a:cubicBezTo>
                      <a:cubicBezTo>
                        <a:pt x="191" y="19"/>
                        <a:pt x="191" y="17"/>
                        <a:pt x="191" y="16"/>
                      </a:cubicBezTo>
                      <a:cubicBezTo>
                        <a:pt x="191" y="14"/>
                        <a:pt x="191" y="14"/>
                        <a:pt x="190" y="12"/>
                      </a:cubicBezTo>
                      <a:cubicBezTo>
                        <a:pt x="190" y="12"/>
                        <a:pt x="190" y="12"/>
                        <a:pt x="190" y="12"/>
                      </a:cubicBezTo>
                      <a:cubicBezTo>
                        <a:pt x="190" y="12"/>
                        <a:pt x="190" y="12"/>
                        <a:pt x="189" y="12"/>
                      </a:cubicBezTo>
                      <a:cubicBezTo>
                        <a:pt x="189" y="11"/>
                        <a:pt x="188" y="10"/>
                        <a:pt x="188" y="9"/>
                      </a:cubicBezTo>
                      <a:cubicBezTo>
                        <a:pt x="187" y="7"/>
                        <a:pt x="185" y="6"/>
                        <a:pt x="185" y="6"/>
                      </a:cubicBezTo>
                      <a:cubicBezTo>
                        <a:pt x="184" y="6"/>
                        <a:pt x="184" y="6"/>
                        <a:pt x="184" y="6"/>
                      </a:cubicBezTo>
                      <a:cubicBezTo>
                        <a:pt x="183" y="6"/>
                        <a:pt x="182" y="7"/>
                        <a:pt x="178" y="7"/>
                      </a:cubicBezTo>
                      <a:cubicBezTo>
                        <a:pt x="177" y="7"/>
                        <a:pt x="176" y="7"/>
                        <a:pt x="175" y="7"/>
                      </a:cubicBezTo>
                      <a:cubicBezTo>
                        <a:pt x="174" y="7"/>
                        <a:pt x="174" y="7"/>
                        <a:pt x="174" y="7"/>
                      </a:cubicBezTo>
                      <a:cubicBezTo>
                        <a:pt x="173" y="7"/>
                        <a:pt x="173" y="7"/>
                        <a:pt x="172" y="7"/>
                      </a:cubicBezTo>
                      <a:cubicBezTo>
                        <a:pt x="167" y="11"/>
                        <a:pt x="158" y="14"/>
                        <a:pt x="153" y="14"/>
                      </a:cubicBezTo>
                      <a:cubicBezTo>
                        <a:pt x="151" y="14"/>
                        <a:pt x="150" y="14"/>
                        <a:pt x="150" y="13"/>
                      </a:cubicBezTo>
                      <a:cubicBezTo>
                        <a:pt x="148" y="13"/>
                        <a:pt x="143" y="13"/>
                        <a:pt x="139" y="14"/>
                      </a:cubicBezTo>
                      <a:cubicBezTo>
                        <a:pt x="136" y="14"/>
                        <a:pt x="133" y="14"/>
                        <a:pt x="131" y="14"/>
                      </a:cubicBezTo>
                      <a:cubicBezTo>
                        <a:pt x="127" y="14"/>
                        <a:pt x="124" y="13"/>
                        <a:pt x="122" y="11"/>
                      </a:cubicBezTo>
                      <a:cubicBezTo>
                        <a:pt x="121" y="10"/>
                        <a:pt x="119" y="10"/>
                        <a:pt x="118" y="10"/>
                      </a:cubicBezTo>
                      <a:cubicBezTo>
                        <a:pt x="117" y="10"/>
                        <a:pt x="117" y="10"/>
                        <a:pt x="117" y="10"/>
                      </a:cubicBezTo>
                      <a:cubicBezTo>
                        <a:pt x="114" y="10"/>
                        <a:pt x="112" y="8"/>
                        <a:pt x="111" y="7"/>
                      </a:cubicBezTo>
                      <a:cubicBezTo>
                        <a:pt x="110" y="6"/>
                        <a:pt x="109" y="5"/>
                        <a:pt x="107" y="5"/>
                      </a:cubicBezTo>
                      <a:cubicBezTo>
                        <a:pt x="105" y="5"/>
                        <a:pt x="104" y="5"/>
                        <a:pt x="103" y="4"/>
                      </a:cubicBezTo>
                      <a:cubicBezTo>
                        <a:pt x="102" y="3"/>
                        <a:pt x="99" y="2"/>
                        <a:pt x="90" y="1"/>
                      </a:cubicBezTo>
                      <a:cubicBezTo>
                        <a:pt x="89" y="1"/>
                        <a:pt x="87" y="0"/>
                        <a:pt x="86" y="0"/>
                      </a:cubicBezTo>
                      <a:cubicBezTo>
                        <a:pt x="73" y="0"/>
                        <a:pt x="62" y="7"/>
                        <a:pt x="58" y="11"/>
                      </a:cubicBezTo>
                      <a:cubicBezTo>
                        <a:pt x="56" y="12"/>
                        <a:pt x="52" y="13"/>
                        <a:pt x="47" y="13"/>
                      </a:cubicBezTo>
                      <a:cubicBezTo>
                        <a:pt x="44" y="13"/>
                        <a:pt x="41" y="13"/>
                        <a:pt x="38" y="13"/>
                      </a:cubicBezTo>
                      <a:cubicBezTo>
                        <a:pt x="36" y="13"/>
                        <a:pt x="34" y="12"/>
                        <a:pt x="33" y="12"/>
                      </a:cubicBezTo>
                      <a:cubicBezTo>
                        <a:pt x="33" y="13"/>
                        <a:pt x="33" y="13"/>
                        <a:pt x="33" y="13"/>
                      </a:cubicBezTo>
                      <a:cubicBezTo>
                        <a:pt x="32" y="15"/>
                        <a:pt x="32" y="19"/>
                        <a:pt x="27" y="21"/>
                      </a:cubicBezTo>
                      <a:cubicBezTo>
                        <a:pt x="24" y="22"/>
                        <a:pt x="20" y="22"/>
                        <a:pt x="16" y="22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8" y="22"/>
                        <a:pt x="5" y="22"/>
                        <a:pt x="3" y="23"/>
                      </a:cubicBezTo>
                      <a:cubicBezTo>
                        <a:pt x="1" y="24"/>
                        <a:pt x="0" y="27"/>
                        <a:pt x="0" y="28"/>
                      </a:cubicBezTo>
                      <a:cubicBezTo>
                        <a:pt x="0" y="28"/>
                        <a:pt x="1" y="28"/>
                        <a:pt x="1" y="28"/>
                      </a:cubicBezTo>
                      <a:cubicBezTo>
                        <a:pt x="4" y="28"/>
                        <a:pt x="6" y="29"/>
                        <a:pt x="7" y="30"/>
                      </a:cubicBezTo>
                      <a:cubicBezTo>
                        <a:pt x="7" y="31"/>
                        <a:pt x="7" y="33"/>
                        <a:pt x="7" y="34"/>
                      </a:cubicBezTo>
                      <a:cubicBezTo>
                        <a:pt x="7" y="34"/>
                        <a:pt x="7" y="35"/>
                        <a:pt x="7" y="35"/>
                      </a:cubicBezTo>
                      <a:cubicBezTo>
                        <a:pt x="8" y="37"/>
                        <a:pt x="9" y="40"/>
                        <a:pt x="7" y="43"/>
                      </a:cubicBezTo>
                      <a:cubicBezTo>
                        <a:pt x="6" y="43"/>
                        <a:pt x="6" y="44"/>
                        <a:pt x="6" y="45"/>
                      </a:cubicBezTo>
                      <a:cubicBezTo>
                        <a:pt x="6" y="46"/>
                        <a:pt x="6" y="47"/>
                        <a:pt x="7" y="47"/>
                      </a:cubicBezTo>
                      <a:cubicBezTo>
                        <a:pt x="10" y="49"/>
                        <a:pt x="11" y="52"/>
                        <a:pt x="10" y="54"/>
                      </a:cubicBezTo>
                      <a:cubicBezTo>
                        <a:pt x="10" y="55"/>
                        <a:pt x="9" y="55"/>
                        <a:pt x="9" y="56"/>
                      </a:cubicBezTo>
                      <a:cubicBezTo>
                        <a:pt x="9" y="56"/>
                        <a:pt x="9" y="56"/>
                        <a:pt x="9" y="56"/>
                      </a:cubicBezTo>
                      <a:cubicBezTo>
                        <a:pt x="12" y="58"/>
                        <a:pt x="13" y="59"/>
                        <a:pt x="14" y="60"/>
                      </a:cubicBezTo>
                      <a:cubicBezTo>
                        <a:pt x="14" y="60"/>
                        <a:pt x="15" y="61"/>
                        <a:pt x="16" y="61"/>
                      </a:cubicBezTo>
                      <a:cubicBezTo>
                        <a:pt x="18" y="62"/>
                        <a:pt x="21" y="63"/>
                        <a:pt x="21" y="65"/>
                      </a:cubicBezTo>
                      <a:cubicBezTo>
                        <a:pt x="21" y="65"/>
                        <a:pt x="22" y="66"/>
                        <a:pt x="24" y="65"/>
                      </a:cubicBezTo>
                      <a:cubicBezTo>
                        <a:pt x="25" y="65"/>
                        <a:pt x="25" y="65"/>
                        <a:pt x="26" y="65"/>
                      </a:cubicBezTo>
                      <a:cubicBezTo>
                        <a:pt x="29" y="65"/>
                        <a:pt x="31" y="68"/>
                        <a:pt x="32" y="71"/>
                      </a:cubicBezTo>
                      <a:cubicBezTo>
                        <a:pt x="33" y="72"/>
                        <a:pt x="33" y="72"/>
                        <a:pt x="33" y="73"/>
                      </a:cubicBezTo>
                      <a:cubicBezTo>
                        <a:pt x="34" y="73"/>
                        <a:pt x="34" y="74"/>
                        <a:pt x="37" y="74"/>
                      </a:cubicBezTo>
                      <a:cubicBezTo>
                        <a:pt x="40" y="74"/>
                        <a:pt x="44" y="72"/>
                        <a:pt x="44" y="71"/>
                      </a:cubicBezTo>
                      <a:cubicBezTo>
                        <a:pt x="44" y="69"/>
                        <a:pt x="45" y="65"/>
                        <a:pt x="53" y="65"/>
                      </a:cubicBezTo>
                      <a:cubicBezTo>
                        <a:pt x="54" y="65"/>
                        <a:pt x="55" y="65"/>
                        <a:pt x="56" y="65"/>
                      </a:cubicBezTo>
                      <a:cubicBezTo>
                        <a:pt x="60" y="66"/>
                        <a:pt x="64" y="69"/>
                        <a:pt x="68" y="72"/>
                      </a:cubicBezTo>
                      <a:cubicBezTo>
                        <a:pt x="69" y="73"/>
                        <a:pt x="71" y="74"/>
                        <a:pt x="71" y="75"/>
                      </a:cubicBezTo>
                      <a:cubicBezTo>
                        <a:pt x="72" y="75"/>
                        <a:pt x="72" y="75"/>
                        <a:pt x="72" y="75"/>
                      </a:cubicBezTo>
                      <a:cubicBezTo>
                        <a:pt x="73" y="75"/>
                        <a:pt x="75" y="74"/>
                        <a:pt x="77" y="74"/>
                      </a:cubicBezTo>
                      <a:cubicBezTo>
                        <a:pt x="79" y="73"/>
                        <a:pt x="81" y="72"/>
                        <a:pt x="82" y="72"/>
                      </a:cubicBezTo>
                      <a:cubicBezTo>
                        <a:pt x="84" y="72"/>
                        <a:pt x="87" y="70"/>
                        <a:pt x="89" y="68"/>
                      </a:cubicBezTo>
                      <a:cubicBezTo>
                        <a:pt x="90" y="67"/>
                        <a:pt x="91" y="66"/>
                        <a:pt x="92" y="66"/>
                      </a:cubicBezTo>
                      <a:cubicBezTo>
                        <a:pt x="94" y="65"/>
                        <a:pt x="96" y="66"/>
                        <a:pt x="97" y="67"/>
                      </a:cubicBezTo>
                      <a:cubicBezTo>
                        <a:pt x="99" y="68"/>
                        <a:pt x="100" y="69"/>
                        <a:pt x="101" y="68"/>
                      </a:cubicBezTo>
                      <a:cubicBezTo>
                        <a:pt x="103" y="67"/>
                        <a:pt x="106" y="65"/>
                        <a:pt x="109" y="65"/>
                      </a:cubicBezTo>
                      <a:cubicBezTo>
                        <a:pt x="110" y="65"/>
                        <a:pt x="111" y="65"/>
                        <a:pt x="111" y="66"/>
                      </a:cubicBezTo>
                      <a:cubicBezTo>
                        <a:pt x="112" y="66"/>
                        <a:pt x="112" y="67"/>
                        <a:pt x="113" y="68"/>
                      </a:cubicBezTo>
                      <a:cubicBezTo>
                        <a:pt x="113" y="69"/>
                        <a:pt x="112" y="71"/>
                        <a:pt x="111" y="72"/>
                      </a:cubicBezTo>
                      <a:cubicBezTo>
                        <a:pt x="110" y="73"/>
                        <a:pt x="109" y="75"/>
                        <a:pt x="109" y="76"/>
                      </a:cubicBezTo>
                      <a:cubicBezTo>
                        <a:pt x="109" y="76"/>
                        <a:pt x="110" y="77"/>
                        <a:pt x="110" y="78"/>
                      </a:cubicBezTo>
                      <a:cubicBezTo>
                        <a:pt x="110" y="78"/>
                        <a:pt x="110" y="78"/>
                        <a:pt x="110" y="78"/>
                      </a:cubicBezTo>
                      <a:cubicBezTo>
                        <a:pt x="110" y="78"/>
                        <a:pt x="111" y="77"/>
                        <a:pt x="111" y="77"/>
                      </a:cubicBezTo>
                      <a:cubicBezTo>
                        <a:pt x="111" y="77"/>
                        <a:pt x="111" y="77"/>
                        <a:pt x="111" y="77"/>
                      </a:cubicBezTo>
                      <a:cubicBezTo>
                        <a:pt x="111" y="76"/>
                        <a:pt x="111" y="76"/>
                        <a:pt x="112" y="76"/>
                      </a:cubicBezTo>
                      <a:cubicBezTo>
                        <a:pt x="112" y="76"/>
                        <a:pt x="112" y="76"/>
                        <a:pt x="112" y="76"/>
                      </a:cubicBezTo>
                      <a:cubicBezTo>
                        <a:pt x="112" y="76"/>
                        <a:pt x="112" y="75"/>
                        <a:pt x="112" y="75"/>
                      </a:cubicBezTo>
                      <a:cubicBezTo>
                        <a:pt x="112" y="75"/>
                        <a:pt x="112" y="75"/>
                        <a:pt x="112" y="75"/>
                      </a:cubicBezTo>
                      <a:cubicBezTo>
                        <a:pt x="112" y="74"/>
                        <a:pt x="112" y="74"/>
                        <a:pt x="112" y="73"/>
                      </a:cubicBezTo>
                      <a:cubicBezTo>
                        <a:pt x="112" y="73"/>
                        <a:pt x="112" y="73"/>
                        <a:pt x="112" y="72"/>
                      </a:cubicBezTo>
                      <a:cubicBezTo>
                        <a:pt x="112" y="71"/>
                        <a:pt x="113" y="70"/>
                        <a:pt x="113" y="70"/>
                      </a:cubicBezTo>
                      <a:cubicBezTo>
                        <a:pt x="114" y="68"/>
                        <a:pt x="115" y="67"/>
                        <a:pt x="117" y="67"/>
                      </a:cubicBezTo>
                      <a:cubicBezTo>
                        <a:pt x="117" y="67"/>
                        <a:pt x="117" y="67"/>
                        <a:pt x="117" y="67"/>
                      </a:cubicBezTo>
                      <a:cubicBezTo>
                        <a:pt x="117" y="67"/>
                        <a:pt x="117" y="67"/>
                        <a:pt x="117" y="67"/>
                      </a:cubicBezTo>
                      <a:cubicBezTo>
                        <a:pt x="118" y="67"/>
                        <a:pt x="119" y="68"/>
                        <a:pt x="120" y="68"/>
                      </a:cubicBezTo>
                      <a:cubicBezTo>
                        <a:pt x="122" y="70"/>
                        <a:pt x="124" y="70"/>
                        <a:pt x="128" y="68"/>
                      </a:cubicBezTo>
                      <a:cubicBezTo>
                        <a:pt x="129" y="68"/>
                        <a:pt x="130" y="67"/>
                        <a:pt x="131" y="67"/>
                      </a:cubicBezTo>
                      <a:cubicBezTo>
                        <a:pt x="132" y="66"/>
                        <a:pt x="133" y="65"/>
                        <a:pt x="134" y="65"/>
                      </a:cubicBezTo>
                      <a:cubicBezTo>
                        <a:pt x="135" y="65"/>
                        <a:pt x="135" y="66"/>
                        <a:pt x="135" y="66"/>
                      </a:cubicBezTo>
                      <a:cubicBezTo>
                        <a:pt x="136" y="66"/>
                        <a:pt x="136" y="66"/>
                        <a:pt x="136" y="66"/>
                      </a:cubicBezTo>
                      <a:cubicBezTo>
                        <a:pt x="136" y="66"/>
                        <a:pt x="136" y="66"/>
                        <a:pt x="136" y="66"/>
                      </a:cubicBezTo>
                      <a:cubicBezTo>
                        <a:pt x="136" y="66"/>
                        <a:pt x="137" y="66"/>
                        <a:pt x="137" y="66"/>
                      </a:cubicBezTo>
                      <a:cubicBezTo>
                        <a:pt x="137" y="67"/>
                        <a:pt x="137" y="67"/>
                        <a:pt x="137" y="67"/>
                      </a:cubicBezTo>
                      <a:cubicBezTo>
                        <a:pt x="137" y="67"/>
                        <a:pt x="137" y="67"/>
                        <a:pt x="138" y="67"/>
                      </a:cubicBezTo>
                      <a:cubicBezTo>
                        <a:pt x="138" y="67"/>
                        <a:pt x="138" y="68"/>
                        <a:pt x="139" y="68"/>
                      </a:cubicBezTo>
                      <a:cubicBezTo>
                        <a:pt x="140" y="68"/>
                        <a:pt x="141" y="68"/>
                        <a:pt x="142" y="67"/>
                      </a:cubicBezTo>
                      <a:cubicBezTo>
                        <a:pt x="144" y="67"/>
                        <a:pt x="146" y="67"/>
                        <a:pt x="149" y="67"/>
                      </a:cubicBezTo>
                      <a:cubicBezTo>
                        <a:pt x="152" y="67"/>
                        <a:pt x="154" y="66"/>
                        <a:pt x="156" y="65"/>
                      </a:cubicBezTo>
                      <a:cubicBezTo>
                        <a:pt x="158" y="64"/>
                        <a:pt x="160" y="62"/>
                        <a:pt x="164" y="63"/>
                      </a:cubicBezTo>
                      <a:cubicBezTo>
                        <a:pt x="170" y="63"/>
                        <a:pt x="176" y="61"/>
                        <a:pt x="176" y="61"/>
                      </a:cubicBezTo>
                      <a:cubicBezTo>
                        <a:pt x="176" y="61"/>
                        <a:pt x="176" y="61"/>
                        <a:pt x="176" y="61"/>
                      </a:cubicBezTo>
                      <a:cubicBezTo>
                        <a:pt x="180" y="62"/>
                        <a:pt x="180" y="62"/>
                        <a:pt x="180" y="62"/>
                      </a:cubicBezTo>
                      <a:cubicBezTo>
                        <a:pt x="180" y="62"/>
                        <a:pt x="180" y="62"/>
                        <a:pt x="180" y="61"/>
                      </a:cubicBezTo>
                      <a:cubicBezTo>
                        <a:pt x="181" y="60"/>
                        <a:pt x="182" y="59"/>
                        <a:pt x="185" y="58"/>
                      </a:cubicBezTo>
                      <a:cubicBezTo>
                        <a:pt x="189" y="58"/>
                        <a:pt x="191" y="59"/>
                        <a:pt x="193" y="60"/>
                      </a:cubicBezTo>
                      <a:cubicBezTo>
                        <a:pt x="194" y="60"/>
                        <a:pt x="194" y="61"/>
                        <a:pt x="195" y="61"/>
                      </a:cubicBezTo>
                      <a:cubicBezTo>
                        <a:pt x="195" y="60"/>
                        <a:pt x="196" y="60"/>
                        <a:pt x="196" y="60"/>
                      </a:cubicBezTo>
                      <a:cubicBezTo>
                        <a:pt x="198" y="60"/>
                        <a:pt x="200" y="61"/>
                        <a:pt x="202" y="62"/>
                      </a:cubicBezTo>
                      <a:cubicBezTo>
                        <a:pt x="203" y="63"/>
                        <a:pt x="204" y="63"/>
                        <a:pt x="205" y="64"/>
                      </a:cubicBezTo>
                      <a:cubicBezTo>
                        <a:pt x="205" y="64"/>
                        <a:pt x="205" y="64"/>
                        <a:pt x="205" y="64"/>
                      </a:cubicBezTo>
                      <a:cubicBezTo>
                        <a:pt x="205" y="64"/>
                        <a:pt x="205" y="64"/>
                        <a:pt x="206" y="64"/>
                      </a:cubicBezTo>
                      <a:cubicBezTo>
                        <a:pt x="206" y="64"/>
                        <a:pt x="206" y="64"/>
                        <a:pt x="206" y="64"/>
                      </a:cubicBezTo>
                      <a:cubicBezTo>
                        <a:pt x="206" y="64"/>
                        <a:pt x="206" y="64"/>
                        <a:pt x="206" y="64"/>
                      </a:cubicBezTo>
                      <a:cubicBezTo>
                        <a:pt x="206" y="64"/>
                        <a:pt x="206" y="64"/>
                        <a:pt x="206" y="64"/>
                      </a:cubicBezTo>
                      <a:cubicBezTo>
                        <a:pt x="206" y="64"/>
                        <a:pt x="206" y="64"/>
                        <a:pt x="206" y="64"/>
                      </a:cubicBezTo>
                      <a:cubicBezTo>
                        <a:pt x="206" y="64"/>
                        <a:pt x="206" y="64"/>
                        <a:pt x="206" y="63"/>
                      </a:cubicBezTo>
                      <a:cubicBezTo>
                        <a:pt x="206" y="63"/>
                        <a:pt x="206" y="63"/>
                        <a:pt x="205" y="63"/>
                      </a:cubicBezTo>
                      <a:cubicBezTo>
                        <a:pt x="205" y="63"/>
                        <a:pt x="205" y="63"/>
                        <a:pt x="205" y="63"/>
                      </a:cubicBezTo>
                      <a:cubicBezTo>
                        <a:pt x="205" y="62"/>
                        <a:pt x="205" y="62"/>
                        <a:pt x="205" y="62"/>
                      </a:cubicBezTo>
                      <a:cubicBezTo>
                        <a:pt x="205" y="62"/>
                        <a:pt x="205" y="62"/>
                        <a:pt x="205" y="62"/>
                      </a:cubicBezTo>
                      <a:cubicBezTo>
                        <a:pt x="205" y="62"/>
                        <a:pt x="205" y="61"/>
                        <a:pt x="205" y="61"/>
                      </a:cubicBezTo>
                      <a:cubicBezTo>
                        <a:pt x="204" y="61"/>
                        <a:pt x="204" y="61"/>
                        <a:pt x="204" y="61"/>
                      </a:cubicBezTo>
                      <a:cubicBezTo>
                        <a:pt x="204" y="61"/>
                        <a:pt x="204" y="60"/>
                        <a:pt x="204" y="60"/>
                      </a:cubicBezTo>
                      <a:cubicBezTo>
                        <a:pt x="204" y="60"/>
                        <a:pt x="204" y="60"/>
                        <a:pt x="204" y="60"/>
                      </a:cubicBezTo>
                      <a:cubicBezTo>
                        <a:pt x="204" y="59"/>
                        <a:pt x="203" y="59"/>
                        <a:pt x="203" y="59"/>
                      </a:cubicBezTo>
                      <a:cubicBezTo>
                        <a:pt x="203" y="59"/>
                        <a:pt x="203" y="59"/>
                        <a:pt x="203" y="58"/>
                      </a:cubicBezTo>
                      <a:cubicBezTo>
                        <a:pt x="203" y="58"/>
                        <a:pt x="203" y="58"/>
                        <a:pt x="203" y="58"/>
                      </a:cubicBezTo>
                      <a:cubicBezTo>
                        <a:pt x="203" y="58"/>
                        <a:pt x="202" y="58"/>
                        <a:pt x="202" y="58"/>
                      </a:cubicBezTo>
                      <a:cubicBezTo>
                        <a:pt x="202" y="58"/>
                        <a:pt x="202" y="58"/>
                        <a:pt x="202" y="58"/>
                      </a:cubicBezTo>
                      <a:cubicBezTo>
                        <a:pt x="202" y="57"/>
                        <a:pt x="202" y="57"/>
                        <a:pt x="202" y="57"/>
                      </a:cubicBezTo>
                      <a:cubicBezTo>
                        <a:pt x="199" y="56"/>
                        <a:pt x="200" y="53"/>
                        <a:pt x="200" y="48"/>
                      </a:cubicBezTo>
                      <a:cubicBezTo>
                        <a:pt x="200" y="47"/>
                        <a:pt x="200" y="46"/>
                        <a:pt x="200" y="45"/>
                      </a:cubicBezTo>
                      <a:cubicBezTo>
                        <a:pt x="201" y="44"/>
                        <a:pt x="200" y="44"/>
                        <a:pt x="200" y="44"/>
                      </a:cubicBezTo>
                      <a:cubicBezTo>
                        <a:pt x="200" y="44"/>
                        <a:pt x="200" y="43"/>
                        <a:pt x="200" y="42"/>
                      </a:cubicBezTo>
                      <a:cubicBezTo>
                        <a:pt x="200" y="42"/>
                        <a:pt x="200" y="41"/>
                        <a:pt x="200" y="41"/>
                      </a:cubicBezTo>
                      <a:cubicBezTo>
                        <a:pt x="199" y="41"/>
                        <a:pt x="199" y="41"/>
                        <a:pt x="199" y="41"/>
                      </a:cubicBezTo>
                      <a:cubicBezTo>
                        <a:pt x="199" y="40"/>
                        <a:pt x="199" y="40"/>
                        <a:pt x="199" y="40"/>
                      </a:cubicBezTo>
                      <a:cubicBezTo>
                        <a:pt x="199" y="39"/>
                        <a:pt x="199" y="39"/>
                        <a:pt x="199" y="39"/>
                      </a:cubicBezTo>
                      <a:cubicBezTo>
                        <a:pt x="199" y="38"/>
                        <a:pt x="199" y="37"/>
                        <a:pt x="199" y="36"/>
                      </a:cubicBezTo>
                      <a:cubicBezTo>
                        <a:pt x="199" y="36"/>
                        <a:pt x="199" y="36"/>
                        <a:pt x="199" y="36"/>
                      </a:cubicBezTo>
                      <a:cubicBezTo>
                        <a:pt x="199" y="36"/>
                        <a:pt x="199" y="35"/>
                        <a:pt x="199" y="35"/>
                      </a:cubicBezTo>
                      <a:cubicBezTo>
                        <a:pt x="199" y="34"/>
                        <a:pt x="199" y="34"/>
                        <a:pt x="199" y="33"/>
                      </a:cubicBezTo>
                      <a:cubicBezTo>
                        <a:pt x="199" y="33"/>
                        <a:pt x="200" y="33"/>
                        <a:pt x="200" y="32"/>
                      </a:cubicBezTo>
                      <a:cubicBezTo>
                        <a:pt x="200" y="32"/>
                        <a:pt x="200" y="32"/>
                        <a:pt x="200" y="32"/>
                      </a:cubicBezTo>
                      <a:cubicBezTo>
                        <a:pt x="201" y="32"/>
                        <a:pt x="201" y="32"/>
                        <a:pt x="201" y="32"/>
                      </a:cubicBezTo>
                      <a:cubicBezTo>
                        <a:pt x="201" y="32"/>
                        <a:pt x="201" y="32"/>
                        <a:pt x="201" y="3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01" name="Freeform 1188"/>
                <p:cNvSpPr/>
                <p:nvPr/>
              </p:nvSpPr>
              <p:spPr bwMode="auto">
                <a:xfrm>
                  <a:off x="2824" y="3334"/>
                  <a:ext cx="25" cy="16"/>
                </a:xfrm>
                <a:custGeom>
                  <a:avLst/>
                  <a:gdLst>
                    <a:gd name="T0" fmla="*/ 3 w 26"/>
                    <a:gd name="T1" fmla="*/ 2 h 17"/>
                    <a:gd name="T2" fmla="*/ 4 w 26"/>
                    <a:gd name="T3" fmla="*/ 4 h 17"/>
                    <a:gd name="T4" fmla="*/ 4 w 26"/>
                    <a:gd name="T5" fmla="*/ 4 h 17"/>
                    <a:gd name="T6" fmla="*/ 4 w 26"/>
                    <a:gd name="T7" fmla="*/ 4 h 17"/>
                    <a:gd name="T8" fmla="*/ 4 w 26"/>
                    <a:gd name="T9" fmla="*/ 4 h 17"/>
                    <a:gd name="T10" fmla="*/ 4 w 26"/>
                    <a:gd name="T11" fmla="*/ 6 h 17"/>
                    <a:gd name="T12" fmla="*/ 2 w 26"/>
                    <a:gd name="T13" fmla="*/ 11 h 17"/>
                    <a:gd name="T14" fmla="*/ 1 w 26"/>
                    <a:gd name="T15" fmla="*/ 12 h 17"/>
                    <a:gd name="T16" fmla="*/ 1 w 26"/>
                    <a:gd name="T17" fmla="*/ 13 h 17"/>
                    <a:gd name="T18" fmla="*/ 1 w 26"/>
                    <a:gd name="T19" fmla="*/ 13 h 17"/>
                    <a:gd name="T20" fmla="*/ 0 w 26"/>
                    <a:gd name="T21" fmla="*/ 14 h 17"/>
                    <a:gd name="T22" fmla="*/ 0 w 26"/>
                    <a:gd name="T23" fmla="*/ 14 h 17"/>
                    <a:gd name="T24" fmla="*/ 0 w 26"/>
                    <a:gd name="T25" fmla="*/ 15 h 17"/>
                    <a:gd name="T26" fmla="*/ 0 w 26"/>
                    <a:gd name="T27" fmla="*/ 15 h 17"/>
                    <a:gd name="T28" fmla="*/ 0 w 26"/>
                    <a:gd name="T29" fmla="*/ 15 h 17"/>
                    <a:gd name="T30" fmla="*/ 3 w 26"/>
                    <a:gd name="T31" fmla="*/ 17 h 17"/>
                    <a:gd name="T32" fmla="*/ 8 w 26"/>
                    <a:gd name="T33" fmla="*/ 14 h 17"/>
                    <a:gd name="T34" fmla="*/ 13 w 26"/>
                    <a:gd name="T35" fmla="*/ 10 h 17"/>
                    <a:gd name="T36" fmla="*/ 21 w 26"/>
                    <a:gd name="T37" fmla="*/ 10 h 17"/>
                    <a:gd name="T38" fmla="*/ 26 w 26"/>
                    <a:gd name="T39" fmla="*/ 10 h 17"/>
                    <a:gd name="T40" fmla="*/ 23 w 26"/>
                    <a:gd name="T41" fmla="*/ 8 h 17"/>
                    <a:gd name="T42" fmla="*/ 19 w 26"/>
                    <a:gd name="T43" fmla="*/ 5 h 17"/>
                    <a:gd name="T44" fmla="*/ 16 w 26"/>
                    <a:gd name="T45" fmla="*/ 1 h 17"/>
                    <a:gd name="T46" fmla="*/ 15 w 26"/>
                    <a:gd name="T47" fmla="*/ 1 h 17"/>
                    <a:gd name="T48" fmla="*/ 14 w 26"/>
                    <a:gd name="T49" fmla="*/ 1 h 17"/>
                    <a:gd name="T50" fmla="*/ 14 w 26"/>
                    <a:gd name="T51" fmla="*/ 1 h 17"/>
                    <a:gd name="T52" fmla="*/ 14 w 26"/>
                    <a:gd name="T53" fmla="*/ 1 h 17"/>
                    <a:gd name="T54" fmla="*/ 12 w 26"/>
                    <a:gd name="T55" fmla="*/ 1 h 17"/>
                    <a:gd name="T56" fmla="*/ 8 w 26"/>
                    <a:gd name="T57" fmla="*/ 0 h 17"/>
                    <a:gd name="T58" fmla="*/ 3 w 26"/>
                    <a:gd name="T59" fmla="*/ 1 h 17"/>
                    <a:gd name="T60" fmla="*/ 3 w 26"/>
                    <a:gd name="T61" fmla="*/ 1 h 17"/>
                    <a:gd name="T62" fmla="*/ 3 w 26"/>
                    <a:gd name="T63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26" h="17">
                      <a:moveTo>
                        <a:pt x="3" y="2"/>
                      </a:move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4" y="5"/>
                        <a:pt x="4" y="6"/>
                        <a:pt x="4" y="6"/>
                      </a:cubicBezTo>
                      <a:cubicBezTo>
                        <a:pt x="4" y="9"/>
                        <a:pt x="3" y="10"/>
                        <a:pt x="2" y="11"/>
                      </a:cubicBezTo>
                      <a:cubicBezTo>
                        <a:pt x="2" y="11"/>
                        <a:pt x="1" y="12"/>
                        <a:pt x="1" y="12"/>
                      </a:cubicBezTo>
                      <a:cubicBezTo>
                        <a:pt x="1" y="12"/>
                        <a:pt x="1" y="13"/>
                        <a:pt x="1" y="13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1" y="14"/>
                        <a:pt x="1" y="14"/>
                        <a:pt x="0" y="14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1" y="16"/>
                        <a:pt x="2" y="17"/>
                        <a:pt x="3" y="17"/>
                      </a:cubicBezTo>
                      <a:cubicBezTo>
                        <a:pt x="5" y="17"/>
                        <a:pt x="6" y="16"/>
                        <a:pt x="8" y="14"/>
                      </a:cubicBezTo>
                      <a:cubicBezTo>
                        <a:pt x="9" y="13"/>
                        <a:pt x="11" y="11"/>
                        <a:pt x="13" y="10"/>
                      </a:cubicBezTo>
                      <a:cubicBezTo>
                        <a:pt x="15" y="9"/>
                        <a:pt x="18" y="10"/>
                        <a:pt x="21" y="10"/>
                      </a:cubicBezTo>
                      <a:cubicBezTo>
                        <a:pt x="23" y="10"/>
                        <a:pt x="25" y="10"/>
                        <a:pt x="26" y="10"/>
                      </a:cubicBezTo>
                      <a:cubicBezTo>
                        <a:pt x="25" y="9"/>
                        <a:pt x="24" y="9"/>
                        <a:pt x="23" y="8"/>
                      </a:cubicBezTo>
                      <a:cubicBezTo>
                        <a:pt x="22" y="7"/>
                        <a:pt x="20" y="6"/>
                        <a:pt x="19" y="5"/>
                      </a:cubicBezTo>
                      <a:cubicBezTo>
                        <a:pt x="18" y="4"/>
                        <a:pt x="17" y="3"/>
                        <a:pt x="16" y="1"/>
                      </a:cubicBezTo>
                      <a:cubicBezTo>
                        <a:pt x="16" y="1"/>
                        <a:pt x="16" y="1"/>
                        <a:pt x="15" y="1"/>
                      </a:cubicBezTo>
                      <a:cubicBezTo>
                        <a:pt x="15" y="1"/>
                        <a:pt x="15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3" y="1"/>
                        <a:pt x="13" y="1"/>
                        <a:pt x="12" y="1"/>
                      </a:cubicBezTo>
                      <a:cubicBezTo>
                        <a:pt x="12" y="1"/>
                        <a:pt x="11" y="0"/>
                        <a:pt x="8" y="0"/>
                      </a:cubicBezTo>
                      <a:cubicBezTo>
                        <a:pt x="6" y="0"/>
                        <a:pt x="4" y="0"/>
                        <a:pt x="3" y="1"/>
                      </a:cubicBezTo>
                      <a:cubicBezTo>
                        <a:pt x="3" y="1"/>
                        <a:pt x="3" y="1"/>
                        <a:pt x="3" y="1"/>
                      </a:cubicBezTo>
                      <a:lnTo>
                        <a:pt x="3" y="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02" name="Freeform 1189"/>
                <p:cNvSpPr/>
                <p:nvPr/>
              </p:nvSpPr>
              <p:spPr bwMode="auto">
                <a:xfrm>
                  <a:off x="2698" y="3154"/>
                  <a:ext cx="100" cy="80"/>
                </a:xfrm>
                <a:custGeom>
                  <a:avLst/>
                  <a:gdLst>
                    <a:gd name="T0" fmla="*/ 12 w 104"/>
                    <a:gd name="T1" fmla="*/ 58 h 83"/>
                    <a:gd name="T2" fmla="*/ 14 w 104"/>
                    <a:gd name="T3" fmla="*/ 59 h 83"/>
                    <a:gd name="T4" fmla="*/ 25 w 104"/>
                    <a:gd name="T5" fmla="*/ 68 h 83"/>
                    <a:gd name="T6" fmla="*/ 32 w 104"/>
                    <a:gd name="T7" fmla="*/ 66 h 83"/>
                    <a:gd name="T8" fmla="*/ 38 w 104"/>
                    <a:gd name="T9" fmla="*/ 71 h 83"/>
                    <a:gd name="T10" fmla="*/ 45 w 104"/>
                    <a:gd name="T11" fmla="*/ 72 h 83"/>
                    <a:gd name="T12" fmla="*/ 49 w 104"/>
                    <a:gd name="T13" fmla="*/ 78 h 83"/>
                    <a:gd name="T14" fmla="*/ 50 w 104"/>
                    <a:gd name="T15" fmla="*/ 79 h 83"/>
                    <a:gd name="T16" fmla="*/ 52 w 104"/>
                    <a:gd name="T17" fmla="*/ 78 h 83"/>
                    <a:gd name="T18" fmla="*/ 62 w 104"/>
                    <a:gd name="T19" fmla="*/ 79 h 83"/>
                    <a:gd name="T20" fmla="*/ 70 w 104"/>
                    <a:gd name="T21" fmla="*/ 79 h 83"/>
                    <a:gd name="T22" fmla="*/ 85 w 104"/>
                    <a:gd name="T23" fmla="*/ 83 h 83"/>
                    <a:gd name="T24" fmla="*/ 85 w 104"/>
                    <a:gd name="T25" fmla="*/ 83 h 83"/>
                    <a:gd name="T26" fmla="*/ 88 w 104"/>
                    <a:gd name="T27" fmla="*/ 83 h 83"/>
                    <a:gd name="T28" fmla="*/ 88 w 104"/>
                    <a:gd name="T29" fmla="*/ 81 h 83"/>
                    <a:gd name="T30" fmla="*/ 88 w 104"/>
                    <a:gd name="T31" fmla="*/ 78 h 83"/>
                    <a:gd name="T32" fmla="*/ 95 w 104"/>
                    <a:gd name="T33" fmla="*/ 70 h 83"/>
                    <a:gd name="T34" fmla="*/ 101 w 104"/>
                    <a:gd name="T35" fmla="*/ 64 h 83"/>
                    <a:gd name="T36" fmla="*/ 99 w 104"/>
                    <a:gd name="T37" fmla="*/ 54 h 83"/>
                    <a:gd name="T38" fmla="*/ 98 w 104"/>
                    <a:gd name="T39" fmla="*/ 52 h 83"/>
                    <a:gd name="T40" fmla="*/ 98 w 104"/>
                    <a:gd name="T41" fmla="*/ 51 h 83"/>
                    <a:gd name="T42" fmla="*/ 98 w 104"/>
                    <a:gd name="T43" fmla="*/ 50 h 83"/>
                    <a:gd name="T44" fmla="*/ 97 w 104"/>
                    <a:gd name="T45" fmla="*/ 47 h 83"/>
                    <a:gd name="T46" fmla="*/ 98 w 104"/>
                    <a:gd name="T47" fmla="*/ 45 h 83"/>
                    <a:gd name="T48" fmla="*/ 98 w 104"/>
                    <a:gd name="T49" fmla="*/ 44 h 83"/>
                    <a:gd name="T50" fmla="*/ 98 w 104"/>
                    <a:gd name="T51" fmla="*/ 42 h 83"/>
                    <a:gd name="T52" fmla="*/ 97 w 104"/>
                    <a:gd name="T53" fmla="*/ 41 h 83"/>
                    <a:gd name="T54" fmla="*/ 94 w 104"/>
                    <a:gd name="T55" fmla="*/ 37 h 83"/>
                    <a:gd name="T56" fmla="*/ 101 w 104"/>
                    <a:gd name="T57" fmla="*/ 23 h 83"/>
                    <a:gd name="T58" fmla="*/ 99 w 104"/>
                    <a:gd name="T59" fmla="*/ 12 h 83"/>
                    <a:gd name="T60" fmla="*/ 98 w 104"/>
                    <a:gd name="T61" fmla="*/ 11 h 83"/>
                    <a:gd name="T62" fmla="*/ 92 w 104"/>
                    <a:gd name="T63" fmla="*/ 8 h 83"/>
                    <a:gd name="T64" fmla="*/ 91 w 104"/>
                    <a:gd name="T65" fmla="*/ 8 h 83"/>
                    <a:gd name="T66" fmla="*/ 90 w 104"/>
                    <a:gd name="T67" fmla="*/ 8 h 83"/>
                    <a:gd name="T68" fmla="*/ 88 w 104"/>
                    <a:gd name="T69" fmla="*/ 8 h 83"/>
                    <a:gd name="T70" fmla="*/ 84 w 104"/>
                    <a:gd name="T71" fmla="*/ 8 h 83"/>
                    <a:gd name="T72" fmla="*/ 60 w 104"/>
                    <a:gd name="T73" fmla="*/ 6 h 83"/>
                    <a:gd name="T74" fmla="*/ 59 w 104"/>
                    <a:gd name="T75" fmla="*/ 6 h 83"/>
                    <a:gd name="T76" fmla="*/ 57 w 104"/>
                    <a:gd name="T77" fmla="*/ 5 h 83"/>
                    <a:gd name="T78" fmla="*/ 57 w 104"/>
                    <a:gd name="T79" fmla="*/ 5 h 83"/>
                    <a:gd name="T80" fmla="*/ 43 w 104"/>
                    <a:gd name="T81" fmla="*/ 0 h 83"/>
                    <a:gd name="T82" fmla="*/ 21 w 104"/>
                    <a:gd name="T83" fmla="*/ 7 h 83"/>
                    <a:gd name="T84" fmla="*/ 4 w 104"/>
                    <a:gd name="T85" fmla="*/ 12 h 83"/>
                    <a:gd name="T86" fmla="*/ 2 w 104"/>
                    <a:gd name="T87" fmla="*/ 17 h 83"/>
                    <a:gd name="T88" fmla="*/ 2 w 104"/>
                    <a:gd name="T89" fmla="*/ 19 h 83"/>
                    <a:gd name="T90" fmla="*/ 2 w 104"/>
                    <a:gd name="T91" fmla="*/ 21 h 83"/>
                    <a:gd name="T92" fmla="*/ 2 w 104"/>
                    <a:gd name="T93" fmla="*/ 23 h 83"/>
                    <a:gd name="T94" fmla="*/ 2 w 104"/>
                    <a:gd name="T95" fmla="*/ 25 h 83"/>
                    <a:gd name="T96" fmla="*/ 2 w 104"/>
                    <a:gd name="T97" fmla="*/ 26 h 83"/>
                    <a:gd name="T98" fmla="*/ 1 w 104"/>
                    <a:gd name="T99" fmla="*/ 28 h 83"/>
                    <a:gd name="T100" fmla="*/ 1 w 104"/>
                    <a:gd name="T101" fmla="*/ 30 h 83"/>
                    <a:gd name="T102" fmla="*/ 5 w 104"/>
                    <a:gd name="T103" fmla="*/ 38 h 83"/>
                    <a:gd name="T104" fmla="*/ 8 w 104"/>
                    <a:gd name="T105" fmla="*/ 51 h 83"/>
                    <a:gd name="T106" fmla="*/ 9 w 104"/>
                    <a:gd name="T107" fmla="*/ 52 h 83"/>
                    <a:gd name="T108" fmla="*/ 9 w 104"/>
                    <a:gd name="T109" fmla="*/ 54 h 83"/>
                    <a:gd name="T110" fmla="*/ 9 w 104"/>
                    <a:gd name="T111" fmla="*/ 55 h 83"/>
                    <a:gd name="T112" fmla="*/ 9 w 104"/>
                    <a:gd name="T113" fmla="*/ 57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4" h="83">
                      <a:moveTo>
                        <a:pt x="9" y="57"/>
                      </a:moveTo>
                      <a:cubicBezTo>
                        <a:pt x="10" y="57"/>
                        <a:pt x="11" y="58"/>
                        <a:pt x="12" y="58"/>
                      </a:cubicBezTo>
                      <a:cubicBezTo>
                        <a:pt x="12" y="58"/>
                        <a:pt x="12" y="58"/>
                        <a:pt x="12" y="58"/>
                      </a:cubicBezTo>
                      <a:cubicBezTo>
                        <a:pt x="13" y="59"/>
                        <a:pt x="14" y="59"/>
                        <a:pt x="14" y="59"/>
                      </a:cubicBezTo>
                      <a:cubicBezTo>
                        <a:pt x="19" y="61"/>
                        <a:pt x="22" y="63"/>
                        <a:pt x="23" y="66"/>
                      </a:cubicBezTo>
                      <a:cubicBezTo>
                        <a:pt x="23" y="67"/>
                        <a:pt x="24" y="68"/>
                        <a:pt x="25" y="68"/>
                      </a:cubicBezTo>
                      <a:cubicBezTo>
                        <a:pt x="26" y="67"/>
                        <a:pt x="27" y="66"/>
                        <a:pt x="29" y="66"/>
                      </a:cubicBezTo>
                      <a:cubicBezTo>
                        <a:pt x="30" y="66"/>
                        <a:pt x="31" y="66"/>
                        <a:pt x="32" y="66"/>
                      </a:cubicBezTo>
                      <a:cubicBezTo>
                        <a:pt x="32" y="66"/>
                        <a:pt x="33" y="66"/>
                        <a:pt x="33" y="66"/>
                      </a:cubicBezTo>
                      <a:cubicBezTo>
                        <a:pt x="37" y="66"/>
                        <a:pt x="38" y="69"/>
                        <a:pt x="38" y="71"/>
                      </a:cubicBezTo>
                      <a:cubicBezTo>
                        <a:pt x="39" y="71"/>
                        <a:pt x="39" y="71"/>
                        <a:pt x="40" y="71"/>
                      </a:cubicBezTo>
                      <a:cubicBezTo>
                        <a:pt x="42" y="71"/>
                        <a:pt x="43" y="71"/>
                        <a:pt x="45" y="72"/>
                      </a:cubicBezTo>
                      <a:cubicBezTo>
                        <a:pt x="46" y="73"/>
                        <a:pt x="47" y="74"/>
                        <a:pt x="48" y="76"/>
                      </a:cubicBezTo>
                      <a:cubicBezTo>
                        <a:pt x="48" y="77"/>
                        <a:pt x="48" y="77"/>
                        <a:pt x="49" y="78"/>
                      </a:cubicBezTo>
                      <a:cubicBezTo>
                        <a:pt x="49" y="78"/>
                        <a:pt x="49" y="78"/>
                        <a:pt x="49" y="78"/>
                      </a:cubicBezTo>
                      <a:cubicBezTo>
                        <a:pt x="49" y="78"/>
                        <a:pt x="50" y="79"/>
                        <a:pt x="50" y="79"/>
                      </a:cubicBezTo>
                      <a:cubicBezTo>
                        <a:pt x="50" y="79"/>
                        <a:pt x="50" y="79"/>
                        <a:pt x="50" y="79"/>
                      </a:cubicBezTo>
                      <a:cubicBezTo>
                        <a:pt x="51" y="79"/>
                        <a:pt x="51" y="79"/>
                        <a:pt x="52" y="78"/>
                      </a:cubicBezTo>
                      <a:cubicBezTo>
                        <a:pt x="53" y="78"/>
                        <a:pt x="55" y="77"/>
                        <a:pt x="57" y="78"/>
                      </a:cubicBezTo>
                      <a:cubicBezTo>
                        <a:pt x="57" y="79"/>
                        <a:pt x="60" y="79"/>
                        <a:pt x="62" y="79"/>
                      </a:cubicBezTo>
                      <a:cubicBezTo>
                        <a:pt x="63" y="79"/>
                        <a:pt x="64" y="79"/>
                        <a:pt x="65" y="79"/>
                      </a:cubicBezTo>
                      <a:cubicBezTo>
                        <a:pt x="67" y="78"/>
                        <a:pt x="68" y="79"/>
                        <a:pt x="70" y="79"/>
                      </a:cubicBezTo>
                      <a:cubicBezTo>
                        <a:pt x="71" y="80"/>
                        <a:pt x="72" y="80"/>
                        <a:pt x="74" y="80"/>
                      </a:cubicBezTo>
                      <a:cubicBezTo>
                        <a:pt x="78" y="79"/>
                        <a:pt x="83" y="81"/>
                        <a:pt x="85" y="83"/>
                      </a:cubicBezTo>
                      <a:cubicBezTo>
                        <a:pt x="85" y="83"/>
                        <a:pt x="85" y="83"/>
                        <a:pt x="85" y="83"/>
                      </a:cubicBezTo>
                      <a:cubicBezTo>
                        <a:pt x="85" y="83"/>
                        <a:pt x="85" y="83"/>
                        <a:pt x="85" y="83"/>
                      </a:cubicBezTo>
                      <a:cubicBezTo>
                        <a:pt x="85" y="83"/>
                        <a:pt x="86" y="83"/>
                        <a:pt x="87" y="83"/>
                      </a:cubicBezTo>
                      <a:cubicBezTo>
                        <a:pt x="88" y="83"/>
                        <a:pt x="88" y="83"/>
                        <a:pt x="88" y="83"/>
                      </a:cubicBezTo>
                      <a:cubicBezTo>
                        <a:pt x="88" y="83"/>
                        <a:pt x="88" y="83"/>
                        <a:pt x="88" y="83"/>
                      </a:cubicBezTo>
                      <a:cubicBezTo>
                        <a:pt x="88" y="82"/>
                        <a:pt x="88" y="82"/>
                        <a:pt x="88" y="81"/>
                      </a:cubicBezTo>
                      <a:cubicBezTo>
                        <a:pt x="88" y="81"/>
                        <a:pt x="88" y="80"/>
                        <a:pt x="88" y="80"/>
                      </a:cubicBezTo>
                      <a:cubicBezTo>
                        <a:pt x="88" y="79"/>
                        <a:pt x="88" y="78"/>
                        <a:pt x="88" y="78"/>
                      </a:cubicBezTo>
                      <a:cubicBezTo>
                        <a:pt x="88" y="77"/>
                        <a:pt x="89" y="76"/>
                        <a:pt x="91" y="73"/>
                      </a:cubicBezTo>
                      <a:cubicBezTo>
                        <a:pt x="92" y="72"/>
                        <a:pt x="94" y="71"/>
                        <a:pt x="95" y="70"/>
                      </a:cubicBezTo>
                      <a:cubicBezTo>
                        <a:pt x="97" y="68"/>
                        <a:pt x="98" y="67"/>
                        <a:pt x="99" y="66"/>
                      </a:cubicBezTo>
                      <a:cubicBezTo>
                        <a:pt x="100" y="65"/>
                        <a:pt x="101" y="65"/>
                        <a:pt x="101" y="64"/>
                      </a:cubicBezTo>
                      <a:cubicBezTo>
                        <a:pt x="102" y="64"/>
                        <a:pt x="103" y="63"/>
                        <a:pt x="103" y="62"/>
                      </a:cubicBezTo>
                      <a:cubicBezTo>
                        <a:pt x="104" y="62"/>
                        <a:pt x="102" y="59"/>
                        <a:pt x="99" y="54"/>
                      </a:cubicBezTo>
                      <a:cubicBezTo>
                        <a:pt x="99" y="53"/>
                        <a:pt x="99" y="53"/>
                        <a:pt x="99" y="53"/>
                      </a:cubicBezTo>
                      <a:cubicBezTo>
                        <a:pt x="98" y="52"/>
                        <a:pt x="98" y="52"/>
                        <a:pt x="98" y="52"/>
                      </a:cubicBezTo>
                      <a:cubicBezTo>
                        <a:pt x="98" y="52"/>
                        <a:pt x="98" y="52"/>
                        <a:pt x="98" y="51"/>
                      </a:cubicBezTo>
                      <a:cubicBezTo>
                        <a:pt x="98" y="51"/>
                        <a:pt x="98" y="51"/>
                        <a:pt x="98" y="51"/>
                      </a:cubicBezTo>
                      <a:cubicBezTo>
                        <a:pt x="98" y="51"/>
                        <a:pt x="98" y="51"/>
                        <a:pt x="98" y="51"/>
                      </a:cubicBezTo>
                      <a:cubicBezTo>
                        <a:pt x="98" y="50"/>
                        <a:pt x="98" y="50"/>
                        <a:pt x="98" y="50"/>
                      </a:cubicBezTo>
                      <a:cubicBezTo>
                        <a:pt x="98" y="49"/>
                        <a:pt x="98" y="49"/>
                        <a:pt x="98" y="48"/>
                      </a:cubicBezTo>
                      <a:cubicBezTo>
                        <a:pt x="97" y="47"/>
                        <a:pt x="97" y="47"/>
                        <a:pt x="97" y="47"/>
                      </a:cubicBezTo>
                      <a:cubicBezTo>
                        <a:pt x="98" y="47"/>
                        <a:pt x="98" y="47"/>
                        <a:pt x="98" y="47"/>
                      </a:cubicBezTo>
                      <a:cubicBezTo>
                        <a:pt x="98" y="46"/>
                        <a:pt x="98" y="46"/>
                        <a:pt x="98" y="45"/>
                      </a:cubicBezTo>
                      <a:cubicBezTo>
                        <a:pt x="98" y="45"/>
                        <a:pt x="98" y="45"/>
                        <a:pt x="98" y="45"/>
                      </a:cubicBezTo>
                      <a:cubicBezTo>
                        <a:pt x="98" y="45"/>
                        <a:pt x="98" y="44"/>
                        <a:pt x="98" y="44"/>
                      </a:cubicBezTo>
                      <a:cubicBezTo>
                        <a:pt x="98" y="44"/>
                        <a:pt x="98" y="43"/>
                        <a:pt x="98" y="43"/>
                      </a:cubicBezTo>
                      <a:cubicBezTo>
                        <a:pt x="98" y="43"/>
                        <a:pt x="98" y="42"/>
                        <a:pt x="98" y="42"/>
                      </a:cubicBezTo>
                      <a:cubicBezTo>
                        <a:pt x="98" y="42"/>
                        <a:pt x="98" y="42"/>
                        <a:pt x="98" y="42"/>
                      </a:cubicBezTo>
                      <a:cubicBezTo>
                        <a:pt x="98" y="42"/>
                        <a:pt x="97" y="41"/>
                        <a:pt x="97" y="41"/>
                      </a:cubicBezTo>
                      <a:cubicBezTo>
                        <a:pt x="97" y="41"/>
                        <a:pt x="97" y="40"/>
                        <a:pt x="97" y="40"/>
                      </a:cubicBezTo>
                      <a:cubicBezTo>
                        <a:pt x="95" y="39"/>
                        <a:pt x="94" y="38"/>
                        <a:pt x="94" y="37"/>
                      </a:cubicBezTo>
                      <a:cubicBezTo>
                        <a:pt x="94" y="33"/>
                        <a:pt x="102" y="29"/>
                        <a:pt x="102" y="29"/>
                      </a:cubicBezTo>
                      <a:cubicBezTo>
                        <a:pt x="102" y="28"/>
                        <a:pt x="102" y="24"/>
                        <a:pt x="101" y="23"/>
                      </a:cubicBezTo>
                      <a:cubicBezTo>
                        <a:pt x="98" y="20"/>
                        <a:pt x="97" y="16"/>
                        <a:pt x="99" y="12"/>
                      </a:cubicBezTo>
                      <a:cubicBezTo>
                        <a:pt x="99" y="12"/>
                        <a:pt x="99" y="12"/>
                        <a:pt x="99" y="12"/>
                      </a:cubicBezTo>
                      <a:cubicBezTo>
                        <a:pt x="98" y="12"/>
                        <a:pt x="98" y="11"/>
                        <a:pt x="98" y="11"/>
                      </a:cubicBezTo>
                      <a:cubicBezTo>
                        <a:pt x="98" y="11"/>
                        <a:pt x="98" y="11"/>
                        <a:pt x="98" y="11"/>
                      </a:cubicBezTo>
                      <a:cubicBezTo>
                        <a:pt x="96" y="10"/>
                        <a:pt x="93" y="9"/>
                        <a:pt x="92" y="8"/>
                      </a:cubicBezTo>
                      <a:cubicBezTo>
                        <a:pt x="92" y="8"/>
                        <a:pt x="92" y="8"/>
                        <a:pt x="92" y="8"/>
                      </a:cubicBezTo>
                      <a:cubicBezTo>
                        <a:pt x="92" y="8"/>
                        <a:pt x="92" y="8"/>
                        <a:pt x="92" y="8"/>
                      </a:cubicBezTo>
                      <a:cubicBezTo>
                        <a:pt x="92" y="8"/>
                        <a:pt x="91" y="8"/>
                        <a:pt x="91" y="8"/>
                      </a:cubicBezTo>
                      <a:cubicBezTo>
                        <a:pt x="91" y="8"/>
                        <a:pt x="91" y="8"/>
                        <a:pt x="91" y="8"/>
                      </a:cubicBezTo>
                      <a:cubicBezTo>
                        <a:pt x="91" y="8"/>
                        <a:pt x="90" y="8"/>
                        <a:pt x="90" y="8"/>
                      </a:cubicBezTo>
                      <a:cubicBezTo>
                        <a:pt x="90" y="8"/>
                        <a:pt x="90" y="8"/>
                        <a:pt x="90" y="8"/>
                      </a:cubicBezTo>
                      <a:cubicBezTo>
                        <a:pt x="89" y="8"/>
                        <a:pt x="89" y="8"/>
                        <a:pt x="88" y="8"/>
                      </a:cubicBezTo>
                      <a:cubicBezTo>
                        <a:pt x="87" y="8"/>
                        <a:pt x="87" y="8"/>
                        <a:pt x="87" y="8"/>
                      </a:cubicBezTo>
                      <a:cubicBezTo>
                        <a:pt x="86" y="8"/>
                        <a:pt x="85" y="8"/>
                        <a:pt x="84" y="8"/>
                      </a:cubicBezTo>
                      <a:cubicBezTo>
                        <a:pt x="75" y="8"/>
                        <a:pt x="63" y="7"/>
                        <a:pt x="61" y="7"/>
                      </a:cubicBezTo>
                      <a:cubicBezTo>
                        <a:pt x="61" y="6"/>
                        <a:pt x="61" y="6"/>
                        <a:pt x="60" y="6"/>
                      </a:cubicBezTo>
                      <a:cubicBezTo>
                        <a:pt x="60" y="6"/>
                        <a:pt x="60" y="6"/>
                        <a:pt x="60" y="6"/>
                      </a:cubicBezTo>
                      <a:cubicBezTo>
                        <a:pt x="60" y="6"/>
                        <a:pt x="59" y="6"/>
                        <a:pt x="59" y="6"/>
                      </a:cubicBezTo>
                      <a:cubicBezTo>
                        <a:pt x="59" y="6"/>
                        <a:pt x="59" y="6"/>
                        <a:pt x="59" y="6"/>
                      </a:cubicBezTo>
                      <a:cubicBezTo>
                        <a:pt x="58" y="5"/>
                        <a:pt x="58" y="5"/>
                        <a:pt x="57" y="5"/>
                      </a:cubicBezTo>
                      <a:cubicBezTo>
                        <a:pt x="57" y="5"/>
                        <a:pt x="57" y="5"/>
                        <a:pt x="57" y="5"/>
                      </a:cubicBezTo>
                      <a:cubicBezTo>
                        <a:pt x="57" y="5"/>
                        <a:pt x="57" y="5"/>
                        <a:pt x="57" y="5"/>
                      </a:cubicBezTo>
                      <a:cubicBezTo>
                        <a:pt x="55" y="7"/>
                        <a:pt x="53" y="8"/>
                        <a:pt x="50" y="8"/>
                      </a:cubicBezTo>
                      <a:cubicBezTo>
                        <a:pt x="44" y="8"/>
                        <a:pt x="43" y="3"/>
                        <a:pt x="43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38" y="0"/>
                        <a:pt x="25" y="3"/>
                        <a:pt x="21" y="7"/>
                      </a:cubicBezTo>
                      <a:cubicBezTo>
                        <a:pt x="18" y="11"/>
                        <a:pt x="13" y="11"/>
                        <a:pt x="8" y="12"/>
                      </a:cubicBezTo>
                      <a:cubicBezTo>
                        <a:pt x="7" y="12"/>
                        <a:pt x="5" y="12"/>
                        <a:pt x="4" y="12"/>
                      </a:cubicBezTo>
                      <a:cubicBezTo>
                        <a:pt x="4" y="14"/>
                        <a:pt x="3" y="16"/>
                        <a:pt x="2" y="16"/>
                      </a:cubicBezTo>
                      <a:cubicBezTo>
                        <a:pt x="2" y="17"/>
                        <a:pt x="2" y="17"/>
                        <a:pt x="2" y="17"/>
                      </a:cubicBezTo>
                      <a:cubicBezTo>
                        <a:pt x="2" y="18"/>
                        <a:pt x="2" y="18"/>
                        <a:pt x="2" y="18"/>
                      </a:cubicBezTo>
                      <a:cubicBezTo>
                        <a:pt x="2" y="18"/>
                        <a:pt x="2" y="19"/>
                        <a:pt x="2" y="19"/>
                      </a:cubicBezTo>
                      <a:cubicBezTo>
                        <a:pt x="2" y="19"/>
                        <a:pt x="2" y="19"/>
                        <a:pt x="2" y="20"/>
                      </a:cubicBezTo>
                      <a:cubicBezTo>
                        <a:pt x="2" y="20"/>
                        <a:pt x="2" y="20"/>
                        <a:pt x="2" y="21"/>
                      </a:cubicBezTo>
                      <a:cubicBezTo>
                        <a:pt x="2" y="21"/>
                        <a:pt x="2" y="21"/>
                        <a:pt x="2" y="22"/>
                      </a:cubicBezTo>
                      <a:cubicBezTo>
                        <a:pt x="2" y="22"/>
                        <a:pt x="2" y="22"/>
                        <a:pt x="2" y="23"/>
                      </a:cubicBezTo>
                      <a:cubicBezTo>
                        <a:pt x="2" y="23"/>
                        <a:pt x="2" y="23"/>
                        <a:pt x="2" y="24"/>
                      </a:cubicBezTo>
                      <a:cubicBezTo>
                        <a:pt x="2" y="24"/>
                        <a:pt x="2" y="24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6"/>
                        <a:pt x="2" y="26"/>
                        <a:pt x="2" y="26"/>
                      </a:cubicBezTo>
                      <a:cubicBezTo>
                        <a:pt x="2" y="27"/>
                        <a:pt x="2" y="27"/>
                        <a:pt x="2" y="27"/>
                      </a:cubicBezTo>
                      <a:cubicBezTo>
                        <a:pt x="1" y="28"/>
                        <a:pt x="1" y="28"/>
                        <a:pt x="1" y="28"/>
                      </a:cubicBezTo>
                      <a:cubicBezTo>
                        <a:pt x="0" y="29"/>
                        <a:pt x="0" y="30"/>
                        <a:pt x="0" y="30"/>
                      </a:cubicBezTo>
                      <a:cubicBezTo>
                        <a:pt x="0" y="30"/>
                        <a:pt x="0" y="30"/>
                        <a:pt x="1" y="30"/>
                      </a:cubicBezTo>
                      <a:cubicBezTo>
                        <a:pt x="3" y="32"/>
                        <a:pt x="4" y="35"/>
                        <a:pt x="4" y="37"/>
                      </a:cubicBezTo>
                      <a:cubicBezTo>
                        <a:pt x="4" y="38"/>
                        <a:pt x="4" y="38"/>
                        <a:pt x="5" y="38"/>
                      </a:cubicBezTo>
                      <a:cubicBezTo>
                        <a:pt x="5" y="39"/>
                        <a:pt x="6" y="41"/>
                        <a:pt x="6" y="43"/>
                      </a:cubicBezTo>
                      <a:cubicBezTo>
                        <a:pt x="6" y="47"/>
                        <a:pt x="7" y="50"/>
                        <a:pt x="8" y="51"/>
                      </a:cubicBezTo>
                      <a:cubicBezTo>
                        <a:pt x="8" y="51"/>
                        <a:pt x="9" y="52"/>
                        <a:pt x="9" y="52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9" y="53"/>
                        <a:pt x="9" y="53"/>
                        <a:pt x="9" y="54"/>
                      </a:cubicBezTo>
                      <a:cubicBezTo>
                        <a:pt x="9" y="54"/>
                        <a:pt x="9" y="54"/>
                        <a:pt x="9" y="54"/>
                      </a:cubicBezTo>
                      <a:cubicBezTo>
                        <a:pt x="9" y="54"/>
                        <a:pt x="9" y="55"/>
                        <a:pt x="9" y="55"/>
                      </a:cubicBezTo>
                      <a:cubicBezTo>
                        <a:pt x="9" y="55"/>
                        <a:pt x="9" y="55"/>
                        <a:pt x="9" y="55"/>
                      </a:cubicBezTo>
                      <a:cubicBezTo>
                        <a:pt x="9" y="56"/>
                        <a:pt x="9" y="56"/>
                        <a:pt x="9" y="57"/>
                      </a:cubicBezTo>
                      <a:cubicBezTo>
                        <a:pt x="9" y="57"/>
                        <a:pt x="9" y="57"/>
                        <a:pt x="9" y="57"/>
                      </a:cubicBezTo>
                      <a:cubicBezTo>
                        <a:pt x="9" y="57"/>
                        <a:pt x="9" y="57"/>
                        <a:pt x="9" y="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03" name="Freeform 1190"/>
                <p:cNvSpPr/>
                <p:nvPr/>
              </p:nvSpPr>
              <p:spPr bwMode="auto">
                <a:xfrm>
                  <a:off x="2714" y="3292"/>
                  <a:ext cx="34" cy="31"/>
                </a:xfrm>
                <a:custGeom>
                  <a:avLst/>
                  <a:gdLst>
                    <a:gd name="T0" fmla="*/ 29 w 36"/>
                    <a:gd name="T1" fmla="*/ 24 h 32"/>
                    <a:gd name="T2" fmla="*/ 30 w 36"/>
                    <a:gd name="T3" fmla="*/ 23 h 32"/>
                    <a:gd name="T4" fmla="*/ 30 w 36"/>
                    <a:gd name="T5" fmla="*/ 23 h 32"/>
                    <a:gd name="T6" fmla="*/ 32 w 36"/>
                    <a:gd name="T7" fmla="*/ 21 h 32"/>
                    <a:gd name="T8" fmla="*/ 32 w 36"/>
                    <a:gd name="T9" fmla="*/ 21 h 32"/>
                    <a:gd name="T10" fmla="*/ 32 w 36"/>
                    <a:gd name="T11" fmla="*/ 21 h 32"/>
                    <a:gd name="T12" fmla="*/ 32 w 36"/>
                    <a:gd name="T13" fmla="*/ 21 h 32"/>
                    <a:gd name="T14" fmla="*/ 33 w 36"/>
                    <a:gd name="T15" fmla="*/ 20 h 32"/>
                    <a:gd name="T16" fmla="*/ 33 w 36"/>
                    <a:gd name="T17" fmla="*/ 19 h 32"/>
                    <a:gd name="T18" fmla="*/ 34 w 36"/>
                    <a:gd name="T19" fmla="*/ 19 h 32"/>
                    <a:gd name="T20" fmla="*/ 34 w 36"/>
                    <a:gd name="T21" fmla="*/ 19 h 32"/>
                    <a:gd name="T22" fmla="*/ 35 w 36"/>
                    <a:gd name="T23" fmla="*/ 18 h 32"/>
                    <a:gd name="T24" fmla="*/ 35 w 36"/>
                    <a:gd name="T25" fmla="*/ 18 h 32"/>
                    <a:gd name="T26" fmla="*/ 35 w 36"/>
                    <a:gd name="T27" fmla="*/ 18 h 32"/>
                    <a:gd name="T28" fmla="*/ 35 w 36"/>
                    <a:gd name="T29" fmla="*/ 17 h 32"/>
                    <a:gd name="T30" fmla="*/ 36 w 36"/>
                    <a:gd name="T31" fmla="*/ 6 h 32"/>
                    <a:gd name="T32" fmla="*/ 35 w 36"/>
                    <a:gd name="T33" fmla="*/ 6 h 32"/>
                    <a:gd name="T34" fmla="*/ 34 w 36"/>
                    <a:gd name="T35" fmla="*/ 5 h 32"/>
                    <a:gd name="T36" fmla="*/ 34 w 36"/>
                    <a:gd name="T37" fmla="*/ 5 h 32"/>
                    <a:gd name="T38" fmla="*/ 33 w 36"/>
                    <a:gd name="T39" fmla="*/ 4 h 32"/>
                    <a:gd name="T40" fmla="*/ 32 w 36"/>
                    <a:gd name="T41" fmla="*/ 4 h 32"/>
                    <a:gd name="T42" fmla="*/ 31 w 36"/>
                    <a:gd name="T43" fmla="*/ 4 h 32"/>
                    <a:gd name="T44" fmla="*/ 31 w 36"/>
                    <a:gd name="T45" fmla="*/ 3 h 32"/>
                    <a:gd name="T46" fmla="*/ 30 w 36"/>
                    <a:gd name="T47" fmla="*/ 3 h 32"/>
                    <a:gd name="T48" fmla="*/ 30 w 36"/>
                    <a:gd name="T49" fmla="*/ 3 h 32"/>
                    <a:gd name="T50" fmla="*/ 29 w 36"/>
                    <a:gd name="T51" fmla="*/ 3 h 32"/>
                    <a:gd name="T52" fmla="*/ 29 w 36"/>
                    <a:gd name="T53" fmla="*/ 2 h 32"/>
                    <a:gd name="T54" fmla="*/ 28 w 36"/>
                    <a:gd name="T55" fmla="*/ 2 h 32"/>
                    <a:gd name="T56" fmla="*/ 28 w 36"/>
                    <a:gd name="T57" fmla="*/ 2 h 32"/>
                    <a:gd name="T58" fmla="*/ 27 w 36"/>
                    <a:gd name="T59" fmla="*/ 2 h 32"/>
                    <a:gd name="T60" fmla="*/ 27 w 36"/>
                    <a:gd name="T61" fmla="*/ 2 h 32"/>
                    <a:gd name="T62" fmla="*/ 9 w 36"/>
                    <a:gd name="T63" fmla="*/ 0 h 32"/>
                    <a:gd name="T64" fmla="*/ 7 w 36"/>
                    <a:gd name="T65" fmla="*/ 1 h 32"/>
                    <a:gd name="T66" fmla="*/ 1 w 36"/>
                    <a:gd name="T67" fmla="*/ 1 h 32"/>
                    <a:gd name="T68" fmla="*/ 0 w 36"/>
                    <a:gd name="T69" fmla="*/ 1 h 32"/>
                    <a:gd name="T70" fmla="*/ 0 w 36"/>
                    <a:gd name="T71" fmla="*/ 2 h 32"/>
                    <a:gd name="T72" fmla="*/ 1 w 36"/>
                    <a:gd name="T73" fmla="*/ 4 h 32"/>
                    <a:gd name="T74" fmla="*/ 5 w 36"/>
                    <a:gd name="T75" fmla="*/ 10 h 32"/>
                    <a:gd name="T76" fmla="*/ 10 w 36"/>
                    <a:gd name="T77" fmla="*/ 16 h 32"/>
                    <a:gd name="T78" fmla="*/ 14 w 36"/>
                    <a:gd name="T79" fmla="*/ 21 h 32"/>
                    <a:gd name="T80" fmla="*/ 16 w 36"/>
                    <a:gd name="T81" fmla="*/ 23 h 32"/>
                    <a:gd name="T82" fmla="*/ 18 w 36"/>
                    <a:gd name="T83" fmla="*/ 25 h 32"/>
                    <a:gd name="T84" fmla="*/ 18 w 36"/>
                    <a:gd name="T85" fmla="*/ 25 h 32"/>
                    <a:gd name="T86" fmla="*/ 20 w 36"/>
                    <a:gd name="T87" fmla="*/ 27 h 32"/>
                    <a:gd name="T88" fmla="*/ 20 w 36"/>
                    <a:gd name="T89" fmla="*/ 27 h 32"/>
                    <a:gd name="T90" fmla="*/ 21 w 36"/>
                    <a:gd name="T91" fmla="*/ 28 h 32"/>
                    <a:gd name="T92" fmla="*/ 22 w 36"/>
                    <a:gd name="T93" fmla="*/ 29 h 32"/>
                    <a:gd name="T94" fmla="*/ 23 w 36"/>
                    <a:gd name="T95" fmla="*/ 30 h 32"/>
                    <a:gd name="T96" fmla="*/ 26 w 36"/>
                    <a:gd name="T97" fmla="*/ 32 h 32"/>
                    <a:gd name="T98" fmla="*/ 26 w 36"/>
                    <a:gd name="T99" fmla="*/ 32 h 32"/>
                    <a:gd name="T100" fmla="*/ 26 w 36"/>
                    <a:gd name="T101" fmla="*/ 31 h 32"/>
                    <a:gd name="T102" fmla="*/ 26 w 36"/>
                    <a:gd name="T103" fmla="*/ 31 h 32"/>
                    <a:gd name="T104" fmla="*/ 27 w 36"/>
                    <a:gd name="T105" fmla="*/ 29 h 32"/>
                    <a:gd name="T106" fmla="*/ 27 w 36"/>
                    <a:gd name="T107" fmla="*/ 29 h 32"/>
                    <a:gd name="T108" fmla="*/ 27 w 36"/>
                    <a:gd name="T109" fmla="*/ 27 h 32"/>
                    <a:gd name="T110" fmla="*/ 27 w 36"/>
                    <a:gd name="T111" fmla="*/ 27 h 32"/>
                    <a:gd name="T112" fmla="*/ 29 w 36"/>
                    <a:gd name="T113" fmla="*/ 2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36" h="32">
                      <a:moveTo>
                        <a:pt x="29" y="24"/>
                      </a:moveTo>
                      <a:cubicBezTo>
                        <a:pt x="30" y="23"/>
                        <a:pt x="30" y="23"/>
                        <a:pt x="30" y="23"/>
                      </a:cubicBezTo>
                      <a:cubicBezTo>
                        <a:pt x="30" y="23"/>
                        <a:pt x="30" y="23"/>
                        <a:pt x="30" y="23"/>
                      </a:cubicBezTo>
                      <a:cubicBezTo>
                        <a:pt x="32" y="21"/>
                        <a:pt x="32" y="21"/>
                        <a:pt x="32" y="21"/>
                      </a:cubicBezTo>
                      <a:cubicBezTo>
                        <a:pt x="32" y="21"/>
                        <a:pt x="32" y="21"/>
                        <a:pt x="32" y="21"/>
                      </a:cubicBezTo>
                      <a:cubicBezTo>
                        <a:pt x="32" y="21"/>
                        <a:pt x="32" y="21"/>
                        <a:pt x="32" y="21"/>
                      </a:cubicBezTo>
                      <a:cubicBezTo>
                        <a:pt x="32" y="21"/>
                        <a:pt x="32" y="21"/>
                        <a:pt x="32" y="21"/>
                      </a:cubicBezTo>
                      <a:cubicBezTo>
                        <a:pt x="32" y="20"/>
                        <a:pt x="33" y="20"/>
                        <a:pt x="33" y="20"/>
                      </a:cubicBezTo>
                      <a:cubicBezTo>
                        <a:pt x="33" y="20"/>
                        <a:pt x="33" y="19"/>
                        <a:pt x="33" y="19"/>
                      </a:cubicBezTo>
                      <a:cubicBezTo>
                        <a:pt x="34" y="19"/>
                        <a:pt x="34" y="19"/>
                        <a:pt x="34" y="19"/>
                      </a:cubicBezTo>
                      <a:cubicBezTo>
                        <a:pt x="34" y="19"/>
                        <a:pt x="34" y="19"/>
                        <a:pt x="34" y="19"/>
                      </a:cubicBezTo>
                      <a:cubicBezTo>
                        <a:pt x="34" y="19"/>
                        <a:pt x="34" y="18"/>
                        <a:pt x="35" y="18"/>
                      </a:cubicBezTo>
                      <a:cubicBezTo>
                        <a:pt x="35" y="18"/>
                        <a:pt x="35" y="18"/>
                        <a:pt x="35" y="18"/>
                      </a:cubicBezTo>
                      <a:cubicBezTo>
                        <a:pt x="35" y="18"/>
                        <a:pt x="35" y="18"/>
                        <a:pt x="35" y="18"/>
                      </a:cubicBezTo>
                      <a:cubicBezTo>
                        <a:pt x="35" y="18"/>
                        <a:pt x="35" y="17"/>
                        <a:pt x="35" y="17"/>
                      </a:cubicBezTo>
                      <a:cubicBezTo>
                        <a:pt x="36" y="15"/>
                        <a:pt x="36" y="10"/>
                        <a:pt x="36" y="6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5" y="6"/>
                        <a:pt x="35" y="5"/>
                        <a:pt x="34" y="5"/>
                      </a:cubicBezTo>
                      <a:cubicBezTo>
                        <a:pt x="34" y="5"/>
                        <a:pt x="34" y="5"/>
                        <a:pt x="34" y="5"/>
                      </a:cubicBezTo>
                      <a:cubicBezTo>
                        <a:pt x="33" y="5"/>
                        <a:pt x="33" y="5"/>
                        <a:pt x="33" y="4"/>
                      </a:cubicBezTo>
                      <a:cubicBezTo>
                        <a:pt x="33" y="4"/>
                        <a:pt x="32" y="4"/>
                        <a:pt x="32" y="4"/>
                      </a:cubicBezTo>
                      <a:cubicBezTo>
                        <a:pt x="32" y="4"/>
                        <a:pt x="32" y="4"/>
                        <a:pt x="31" y="4"/>
                      </a:cubicBezTo>
                      <a:cubicBezTo>
                        <a:pt x="31" y="4"/>
                        <a:pt x="31" y="3"/>
                        <a:pt x="31" y="3"/>
                      </a:cubicBezTo>
                      <a:cubicBezTo>
                        <a:pt x="31" y="3"/>
                        <a:pt x="30" y="3"/>
                        <a:pt x="30" y="3"/>
                      </a:cubicBezTo>
                      <a:cubicBezTo>
                        <a:pt x="30" y="3"/>
                        <a:pt x="30" y="3"/>
                        <a:pt x="30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2"/>
                        <a:pt x="29" y="2"/>
                        <a:pt x="29" y="2"/>
                      </a:cubicBezTo>
                      <a:cubicBezTo>
                        <a:pt x="28" y="2"/>
                        <a:pt x="28" y="2"/>
                        <a:pt x="28" y="2"/>
                      </a:cubicBezTo>
                      <a:cubicBezTo>
                        <a:pt x="28" y="2"/>
                        <a:pt x="28" y="2"/>
                        <a:pt x="28" y="2"/>
                      </a:cubicBezTo>
                      <a:cubicBezTo>
                        <a:pt x="28" y="2"/>
                        <a:pt x="28" y="2"/>
                        <a:pt x="27" y="2"/>
                      </a:cubicBezTo>
                      <a:cubicBezTo>
                        <a:pt x="27" y="2"/>
                        <a:pt x="27" y="2"/>
                        <a:pt x="27" y="2"/>
                      </a:cubicBezTo>
                      <a:cubicBezTo>
                        <a:pt x="24" y="2"/>
                        <a:pt x="12" y="1"/>
                        <a:pt x="9" y="0"/>
                      </a:cubicBezTo>
                      <a:cubicBezTo>
                        <a:pt x="9" y="0"/>
                        <a:pt x="8" y="0"/>
                        <a:pt x="7" y="1"/>
                      </a:cubicBezTo>
                      <a:cubicBezTo>
                        <a:pt x="6" y="2"/>
                        <a:pt x="3" y="3"/>
                        <a:pt x="1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3"/>
                        <a:pt x="1" y="3"/>
                        <a:pt x="1" y="4"/>
                      </a:cubicBezTo>
                      <a:cubicBezTo>
                        <a:pt x="3" y="5"/>
                        <a:pt x="5" y="7"/>
                        <a:pt x="5" y="10"/>
                      </a:cubicBezTo>
                      <a:cubicBezTo>
                        <a:pt x="5" y="11"/>
                        <a:pt x="8" y="14"/>
                        <a:pt x="10" y="16"/>
                      </a:cubicBezTo>
                      <a:cubicBezTo>
                        <a:pt x="12" y="18"/>
                        <a:pt x="14" y="19"/>
                        <a:pt x="14" y="21"/>
                      </a:cubicBezTo>
                      <a:cubicBezTo>
                        <a:pt x="15" y="22"/>
                        <a:pt x="16" y="23"/>
                        <a:pt x="16" y="23"/>
                      </a:cubicBezTo>
                      <a:cubicBezTo>
                        <a:pt x="17" y="24"/>
                        <a:pt x="17" y="24"/>
                        <a:pt x="18" y="25"/>
                      </a:cubicBezTo>
                      <a:cubicBezTo>
                        <a:pt x="18" y="25"/>
                        <a:pt x="18" y="25"/>
                        <a:pt x="18" y="25"/>
                      </a:cubicBezTo>
                      <a:cubicBezTo>
                        <a:pt x="19" y="26"/>
                        <a:pt x="19" y="26"/>
                        <a:pt x="20" y="27"/>
                      </a:cubicBezTo>
                      <a:cubicBezTo>
                        <a:pt x="20" y="27"/>
                        <a:pt x="20" y="27"/>
                        <a:pt x="20" y="27"/>
                      </a:cubicBezTo>
                      <a:cubicBezTo>
                        <a:pt x="21" y="28"/>
                        <a:pt x="21" y="28"/>
                        <a:pt x="21" y="28"/>
                      </a:cubicBezTo>
                      <a:cubicBezTo>
                        <a:pt x="22" y="29"/>
                        <a:pt x="22" y="29"/>
                        <a:pt x="22" y="29"/>
                      </a:cubicBezTo>
                      <a:cubicBezTo>
                        <a:pt x="22" y="30"/>
                        <a:pt x="22" y="30"/>
                        <a:pt x="23" y="30"/>
                      </a:cubicBezTo>
                      <a:cubicBezTo>
                        <a:pt x="24" y="31"/>
                        <a:pt x="25" y="32"/>
                        <a:pt x="26" y="32"/>
                      </a:cubicBezTo>
                      <a:cubicBezTo>
                        <a:pt x="26" y="32"/>
                        <a:pt x="26" y="32"/>
                        <a:pt x="26" y="32"/>
                      </a:cubicBezTo>
                      <a:cubicBezTo>
                        <a:pt x="26" y="32"/>
                        <a:pt x="26" y="31"/>
                        <a:pt x="26" y="31"/>
                      </a:cubicBezTo>
                      <a:cubicBezTo>
                        <a:pt x="26" y="31"/>
                        <a:pt x="26" y="31"/>
                        <a:pt x="26" y="31"/>
                      </a:cubicBezTo>
                      <a:cubicBezTo>
                        <a:pt x="26" y="30"/>
                        <a:pt x="26" y="30"/>
                        <a:pt x="27" y="29"/>
                      </a:cubicBezTo>
                      <a:cubicBezTo>
                        <a:pt x="27" y="29"/>
                        <a:pt x="27" y="29"/>
                        <a:pt x="27" y="29"/>
                      </a:cubicBezTo>
                      <a:cubicBezTo>
                        <a:pt x="27" y="28"/>
                        <a:pt x="27" y="28"/>
                        <a:pt x="27" y="27"/>
                      </a:cubicBezTo>
                      <a:cubicBezTo>
                        <a:pt x="27" y="27"/>
                        <a:pt x="27" y="27"/>
                        <a:pt x="27" y="27"/>
                      </a:cubicBezTo>
                      <a:cubicBezTo>
                        <a:pt x="28" y="26"/>
                        <a:pt x="29" y="25"/>
                        <a:pt x="29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04" name="Freeform 1191"/>
                <p:cNvSpPr/>
                <p:nvPr/>
              </p:nvSpPr>
              <p:spPr bwMode="auto">
                <a:xfrm>
                  <a:off x="2693" y="3275"/>
                  <a:ext cx="53" cy="44"/>
                </a:xfrm>
                <a:custGeom>
                  <a:avLst/>
                  <a:gdLst>
                    <a:gd name="T0" fmla="*/ 54 w 55"/>
                    <a:gd name="T1" fmla="*/ 14 h 46"/>
                    <a:gd name="T2" fmla="*/ 52 w 55"/>
                    <a:gd name="T3" fmla="*/ 13 h 46"/>
                    <a:gd name="T4" fmla="*/ 51 w 55"/>
                    <a:gd name="T5" fmla="*/ 11 h 46"/>
                    <a:gd name="T6" fmla="*/ 50 w 55"/>
                    <a:gd name="T7" fmla="*/ 9 h 46"/>
                    <a:gd name="T8" fmla="*/ 50 w 55"/>
                    <a:gd name="T9" fmla="*/ 8 h 46"/>
                    <a:gd name="T10" fmla="*/ 48 w 55"/>
                    <a:gd name="T11" fmla="*/ 9 h 46"/>
                    <a:gd name="T12" fmla="*/ 45 w 55"/>
                    <a:gd name="T13" fmla="*/ 9 h 46"/>
                    <a:gd name="T14" fmla="*/ 44 w 55"/>
                    <a:gd name="T15" fmla="*/ 9 h 46"/>
                    <a:gd name="T16" fmla="*/ 37 w 55"/>
                    <a:gd name="T17" fmla="*/ 7 h 46"/>
                    <a:gd name="T18" fmla="*/ 33 w 55"/>
                    <a:gd name="T19" fmla="*/ 4 h 46"/>
                    <a:gd name="T20" fmla="*/ 31 w 55"/>
                    <a:gd name="T21" fmla="*/ 3 h 46"/>
                    <a:gd name="T22" fmla="*/ 29 w 55"/>
                    <a:gd name="T23" fmla="*/ 1 h 46"/>
                    <a:gd name="T24" fmla="*/ 27 w 55"/>
                    <a:gd name="T25" fmla="*/ 0 h 46"/>
                    <a:gd name="T26" fmla="*/ 21 w 55"/>
                    <a:gd name="T27" fmla="*/ 4 h 46"/>
                    <a:gd name="T28" fmla="*/ 17 w 55"/>
                    <a:gd name="T29" fmla="*/ 9 h 46"/>
                    <a:gd name="T30" fmla="*/ 12 w 55"/>
                    <a:gd name="T31" fmla="*/ 15 h 46"/>
                    <a:gd name="T32" fmla="*/ 7 w 55"/>
                    <a:gd name="T33" fmla="*/ 14 h 46"/>
                    <a:gd name="T34" fmla="*/ 6 w 55"/>
                    <a:gd name="T35" fmla="*/ 14 h 46"/>
                    <a:gd name="T36" fmla="*/ 6 w 55"/>
                    <a:gd name="T37" fmla="*/ 14 h 46"/>
                    <a:gd name="T38" fmla="*/ 5 w 55"/>
                    <a:gd name="T39" fmla="*/ 14 h 46"/>
                    <a:gd name="T40" fmla="*/ 4 w 55"/>
                    <a:gd name="T41" fmla="*/ 14 h 46"/>
                    <a:gd name="T42" fmla="*/ 3 w 55"/>
                    <a:gd name="T43" fmla="*/ 15 h 46"/>
                    <a:gd name="T44" fmla="*/ 1 w 55"/>
                    <a:gd name="T45" fmla="*/ 15 h 46"/>
                    <a:gd name="T46" fmla="*/ 0 w 55"/>
                    <a:gd name="T47" fmla="*/ 15 h 46"/>
                    <a:gd name="T48" fmla="*/ 2 w 55"/>
                    <a:gd name="T49" fmla="*/ 16 h 46"/>
                    <a:gd name="T50" fmla="*/ 20 w 55"/>
                    <a:gd name="T51" fmla="*/ 36 h 46"/>
                    <a:gd name="T52" fmla="*/ 30 w 55"/>
                    <a:gd name="T53" fmla="*/ 42 h 46"/>
                    <a:gd name="T54" fmla="*/ 35 w 55"/>
                    <a:gd name="T55" fmla="*/ 44 h 46"/>
                    <a:gd name="T56" fmla="*/ 28 w 55"/>
                    <a:gd name="T57" fmla="*/ 37 h 46"/>
                    <a:gd name="T58" fmla="*/ 20 w 55"/>
                    <a:gd name="T59" fmla="*/ 25 h 46"/>
                    <a:gd name="T60" fmla="*/ 18 w 55"/>
                    <a:gd name="T61" fmla="*/ 17 h 46"/>
                    <a:gd name="T62" fmla="*/ 26 w 55"/>
                    <a:gd name="T63" fmla="*/ 15 h 46"/>
                    <a:gd name="T64" fmla="*/ 48 w 55"/>
                    <a:gd name="T65" fmla="*/ 16 h 46"/>
                    <a:gd name="T66" fmla="*/ 49 w 55"/>
                    <a:gd name="T67" fmla="*/ 16 h 46"/>
                    <a:gd name="T68" fmla="*/ 50 w 55"/>
                    <a:gd name="T69" fmla="*/ 16 h 46"/>
                    <a:gd name="T70" fmla="*/ 51 w 55"/>
                    <a:gd name="T71" fmla="*/ 17 h 46"/>
                    <a:gd name="T72" fmla="*/ 52 w 55"/>
                    <a:gd name="T73" fmla="*/ 17 h 46"/>
                    <a:gd name="T74" fmla="*/ 53 w 55"/>
                    <a:gd name="T75" fmla="*/ 18 h 46"/>
                    <a:gd name="T76" fmla="*/ 55 w 55"/>
                    <a:gd name="T77" fmla="*/ 19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55" h="46">
                      <a:moveTo>
                        <a:pt x="55" y="17"/>
                      </a:moveTo>
                      <a:cubicBezTo>
                        <a:pt x="55" y="15"/>
                        <a:pt x="55" y="15"/>
                        <a:pt x="54" y="14"/>
                      </a:cubicBezTo>
                      <a:cubicBezTo>
                        <a:pt x="53" y="14"/>
                        <a:pt x="53" y="14"/>
                        <a:pt x="52" y="13"/>
                      </a:cubicBez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52" y="13"/>
                        <a:pt x="51" y="12"/>
                        <a:pt x="51" y="12"/>
                      </a:cubicBezTo>
                      <a:cubicBezTo>
                        <a:pt x="51" y="12"/>
                        <a:pt x="51" y="11"/>
                        <a:pt x="51" y="11"/>
                      </a:cubicBezTo>
                      <a:cubicBezTo>
                        <a:pt x="51" y="11"/>
                        <a:pt x="50" y="10"/>
                        <a:pt x="50" y="10"/>
                      </a:cubicBezTo>
                      <a:cubicBezTo>
                        <a:pt x="50" y="9"/>
                        <a:pt x="50" y="9"/>
                        <a:pt x="50" y="9"/>
                      </a:cubicBezTo>
                      <a:cubicBezTo>
                        <a:pt x="50" y="8"/>
                        <a:pt x="50" y="8"/>
                        <a:pt x="50" y="8"/>
                      </a:cubicBezTo>
                      <a:cubicBezTo>
                        <a:pt x="50" y="8"/>
                        <a:pt x="50" y="8"/>
                        <a:pt x="50" y="8"/>
                      </a:cubicBezTo>
                      <a:cubicBezTo>
                        <a:pt x="50" y="8"/>
                        <a:pt x="49" y="8"/>
                        <a:pt x="49" y="8"/>
                      </a:cubicBezTo>
                      <a:cubicBezTo>
                        <a:pt x="49" y="8"/>
                        <a:pt x="48" y="9"/>
                        <a:pt x="48" y="9"/>
                      </a:cubicBezTo>
                      <a:cubicBezTo>
                        <a:pt x="48" y="9"/>
                        <a:pt x="48" y="9"/>
                        <a:pt x="48" y="9"/>
                      </a:cubicBezTo>
                      <a:cubicBezTo>
                        <a:pt x="47" y="9"/>
                        <a:pt x="46" y="9"/>
                        <a:pt x="45" y="9"/>
                      </a:cubicBezTo>
                      <a:cubicBezTo>
                        <a:pt x="45" y="9"/>
                        <a:pt x="45" y="9"/>
                        <a:pt x="44" y="9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3" y="9"/>
                        <a:pt x="40" y="9"/>
                        <a:pt x="37" y="7"/>
                      </a:cubicBezTo>
                      <a:cubicBezTo>
                        <a:pt x="36" y="7"/>
                        <a:pt x="35" y="6"/>
                        <a:pt x="34" y="5"/>
                      </a:cubicBezTo>
                      <a:cubicBezTo>
                        <a:pt x="34" y="5"/>
                        <a:pt x="34" y="5"/>
                        <a:pt x="33" y="4"/>
                      </a:cubicBezTo>
                      <a:cubicBezTo>
                        <a:pt x="33" y="4"/>
                        <a:pt x="33" y="4"/>
                        <a:pt x="33" y="4"/>
                      </a:cubicBezTo>
                      <a:cubicBezTo>
                        <a:pt x="32" y="3"/>
                        <a:pt x="32" y="3"/>
                        <a:pt x="31" y="3"/>
                      </a:cubicBezTo>
                      <a:cubicBezTo>
                        <a:pt x="31" y="3"/>
                        <a:pt x="31" y="2"/>
                        <a:pt x="31" y="2"/>
                      </a:cubicBezTo>
                      <a:cubicBezTo>
                        <a:pt x="30" y="2"/>
                        <a:pt x="30" y="1"/>
                        <a:pt x="29" y="1"/>
                      </a:cubicBezTo>
                      <a:cubicBezTo>
                        <a:pt x="29" y="1"/>
                        <a:pt x="28" y="1"/>
                        <a:pt x="28" y="0"/>
                      </a:cubicBezTo>
                      <a:cubicBezTo>
                        <a:pt x="28" y="0"/>
                        <a:pt x="27" y="0"/>
                        <a:pt x="27" y="0"/>
                      </a:cubicBezTo>
                      <a:cubicBezTo>
                        <a:pt x="26" y="0"/>
                        <a:pt x="25" y="1"/>
                        <a:pt x="25" y="1"/>
                      </a:cubicBezTo>
                      <a:cubicBezTo>
                        <a:pt x="23" y="3"/>
                        <a:pt x="21" y="3"/>
                        <a:pt x="21" y="4"/>
                      </a:cubicBezTo>
                      <a:cubicBezTo>
                        <a:pt x="21" y="4"/>
                        <a:pt x="21" y="4"/>
                        <a:pt x="21" y="5"/>
                      </a:cubicBezTo>
                      <a:cubicBezTo>
                        <a:pt x="20" y="6"/>
                        <a:pt x="20" y="9"/>
                        <a:pt x="17" y="9"/>
                      </a:cubicBezTo>
                      <a:cubicBezTo>
                        <a:pt x="17" y="9"/>
                        <a:pt x="16" y="11"/>
                        <a:pt x="15" y="13"/>
                      </a:cubicBezTo>
                      <a:cubicBezTo>
                        <a:pt x="15" y="13"/>
                        <a:pt x="14" y="15"/>
                        <a:pt x="12" y="15"/>
                      </a:cubicBezTo>
                      <a:cubicBezTo>
                        <a:pt x="11" y="15"/>
                        <a:pt x="10" y="14"/>
                        <a:pt x="9" y="14"/>
                      </a:cubicBezTo>
                      <a:cubicBezTo>
                        <a:pt x="9" y="14"/>
                        <a:pt x="8" y="14"/>
                        <a:pt x="7" y="14"/>
                      </a:cubicBez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7" y="14"/>
                        <a:pt x="7" y="14"/>
                        <a:pt x="6" y="14"/>
                      </a:cubicBezTo>
                      <a:cubicBezTo>
                        <a:pt x="6" y="14"/>
                        <a:pt x="6" y="14"/>
                        <a:pt x="6" y="14"/>
                      </a:cubicBezTo>
                      <a:cubicBezTo>
                        <a:pt x="6" y="14"/>
                        <a:pt x="6" y="14"/>
                        <a:pt x="6" y="14"/>
                      </a:cubicBezTo>
                      <a:cubicBezTo>
                        <a:pt x="6" y="14"/>
                        <a:pt x="6" y="14"/>
                        <a:pt x="6" y="14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4"/>
                        <a:pt x="4" y="14"/>
                        <a:pt x="4" y="14"/>
                      </a:cubicBezTo>
                      <a:cubicBezTo>
                        <a:pt x="4" y="15"/>
                        <a:pt x="4" y="15"/>
                        <a:pt x="4" y="15"/>
                      </a:cubicBezTo>
                      <a:cubicBezTo>
                        <a:pt x="3" y="15"/>
                        <a:pt x="3" y="15"/>
                        <a:pt x="3" y="15"/>
                      </a:cubicBezTo>
                      <a:cubicBezTo>
                        <a:pt x="3" y="15"/>
                        <a:pt x="3" y="15"/>
                        <a:pt x="2" y="15"/>
                      </a:cubicBezTo>
                      <a:cubicBezTo>
                        <a:pt x="2" y="15"/>
                        <a:pt x="2" y="15"/>
                        <a:pt x="1" y="15"/>
                      </a:cubicBezTo>
                      <a:cubicBezTo>
                        <a:pt x="1" y="15"/>
                        <a:pt x="1" y="15"/>
                        <a:pt x="1" y="15"/>
                      </a:cubicBezTo>
                      <a:cubicBezTo>
                        <a:pt x="1" y="15"/>
                        <a:pt x="0" y="15"/>
                        <a:pt x="0" y="15"/>
                      </a:cubicBezTo>
                      <a:cubicBezTo>
                        <a:pt x="0" y="16"/>
                        <a:pt x="1" y="16"/>
                        <a:pt x="1" y="16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4" y="16"/>
                        <a:pt x="11" y="16"/>
                        <a:pt x="11" y="22"/>
                      </a:cubicBezTo>
                      <a:cubicBezTo>
                        <a:pt x="11" y="24"/>
                        <a:pt x="16" y="31"/>
                        <a:pt x="20" y="36"/>
                      </a:cubicBezTo>
                      <a:cubicBezTo>
                        <a:pt x="21" y="37"/>
                        <a:pt x="23" y="38"/>
                        <a:pt x="25" y="38"/>
                      </a:cubicBezTo>
                      <a:cubicBezTo>
                        <a:pt x="27" y="39"/>
                        <a:pt x="30" y="40"/>
                        <a:pt x="30" y="42"/>
                      </a:cubicBezTo>
                      <a:cubicBezTo>
                        <a:pt x="30" y="43"/>
                        <a:pt x="32" y="45"/>
                        <a:pt x="36" y="46"/>
                      </a:cubicBezTo>
                      <a:cubicBezTo>
                        <a:pt x="36" y="45"/>
                        <a:pt x="35" y="45"/>
                        <a:pt x="35" y="44"/>
                      </a:cubicBezTo>
                      <a:cubicBezTo>
                        <a:pt x="33" y="42"/>
                        <a:pt x="31" y="41"/>
                        <a:pt x="31" y="40"/>
                      </a:cubicBezTo>
                      <a:cubicBezTo>
                        <a:pt x="31" y="39"/>
                        <a:pt x="29" y="38"/>
                        <a:pt x="28" y="37"/>
                      </a:cubicBezTo>
                      <a:cubicBezTo>
                        <a:pt x="25" y="34"/>
                        <a:pt x="22" y="31"/>
                        <a:pt x="22" y="28"/>
                      </a:cubicBezTo>
                      <a:cubicBezTo>
                        <a:pt x="22" y="27"/>
                        <a:pt x="21" y="26"/>
                        <a:pt x="20" y="25"/>
                      </a:cubicBezTo>
                      <a:cubicBezTo>
                        <a:pt x="18" y="24"/>
                        <a:pt x="17" y="23"/>
                        <a:pt x="17" y="21"/>
                      </a:cubicBezTo>
                      <a:cubicBezTo>
                        <a:pt x="16" y="20"/>
                        <a:pt x="17" y="18"/>
                        <a:pt x="18" y="17"/>
                      </a:cubicBezTo>
                      <a:cubicBezTo>
                        <a:pt x="20" y="15"/>
                        <a:pt x="23" y="14"/>
                        <a:pt x="25" y="16"/>
                      </a:cubicBezTo>
                      <a:cubicBezTo>
                        <a:pt x="25" y="16"/>
                        <a:pt x="26" y="15"/>
                        <a:pt x="26" y="15"/>
                      </a:cubicBezTo>
                      <a:cubicBezTo>
                        <a:pt x="28" y="14"/>
                        <a:pt x="30" y="13"/>
                        <a:pt x="32" y="14"/>
                      </a:cubicBezTo>
                      <a:cubicBezTo>
                        <a:pt x="33" y="15"/>
                        <a:pt x="41" y="15"/>
                        <a:pt x="48" y="16"/>
                      </a:cubicBezTo>
                      <a:cubicBezTo>
                        <a:pt x="49" y="16"/>
                        <a:pt x="49" y="16"/>
                        <a:pt x="49" y="16"/>
                      </a:cubicBezTo>
                      <a:cubicBezTo>
                        <a:pt x="49" y="16"/>
                        <a:pt x="49" y="16"/>
                        <a:pt x="49" y="16"/>
                      </a:cubicBezTo>
                      <a:cubicBezTo>
                        <a:pt x="49" y="16"/>
                        <a:pt x="49" y="16"/>
                        <a:pt x="49" y="16"/>
                      </a:cubicBezTo>
                      <a:cubicBezTo>
                        <a:pt x="49" y="16"/>
                        <a:pt x="50" y="16"/>
                        <a:pt x="50" y="16"/>
                      </a:cubicBezTo>
                      <a:cubicBezTo>
                        <a:pt x="50" y="16"/>
                        <a:pt x="50" y="16"/>
                        <a:pt x="50" y="16"/>
                      </a:cubicBezTo>
                      <a:cubicBezTo>
                        <a:pt x="50" y="16"/>
                        <a:pt x="50" y="16"/>
                        <a:pt x="51" y="17"/>
                      </a:cubicBezTo>
                      <a:cubicBezTo>
                        <a:pt x="51" y="17"/>
                        <a:pt x="51" y="17"/>
                        <a:pt x="51" y="17"/>
                      </a:cubicBezTo>
                      <a:cubicBezTo>
                        <a:pt x="51" y="17"/>
                        <a:pt x="52" y="17"/>
                        <a:pt x="52" y="17"/>
                      </a:cubicBezTo>
                      <a:cubicBezTo>
                        <a:pt x="52" y="17"/>
                        <a:pt x="52" y="17"/>
                        <a:pt x="52" y="17"/>
                      </a:cubicBezTo>
                      <a:cubicBezTo>
                        <a:pt x="53" y="17"/>
                        <a:pt x="53" y="17"/>
                        <a:pt x="53" y="18"/>
                      </a:cubicBezTo>
                      <a:cubicBezTo>
                        <a:pt x="54" y="18"/>
                        <a:pt x="54" y="18"/>
                        <a:pt x="54" y="18"/>
                      </a:cubicBezTo>
                      <a:cubicBezTo>
                        <a:pt x="54" y="18"/>
                        <a:pt x="55" y="18"/>
                        <a:pt x="55" y="19"/>
                      </a:cubicBezTo>
                      <a:cubicBezTo>
                        <a:pt x="55" y="18"/>
                        <a:pt x="55" y="18"/>
                        <a:pt x="55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05" name="Freeform 1192"/>
                <p:cNvSpPr/>
                <p:nvPr/>
              </p:nvSpPr>
              <p:spPr bwMode="auto">
                <a:xfrm>
                  <a:off x="2750" y="3327"/>
                  <a:ext cx="15" cy="34"/>
                </a:xfrm>
                <a:custGeom>
                  <a:avLst/>
                  <a:gdLst>
                    <a:gd name="T0" fmla="*/ 14 w 16"/>
                    <a:gd name="T1" fmla="*/ 22 h 36"/>
                    <a:gd name="T2" fmla="*/ 13 w 16"/>
                    <a:gd name="T3" fmla="*/ 21 h 36"/>
                    <a:gd name="T4" fmla="*/ 12 w 16"/>
                    <a:gd name="T5" fmla="*/ 20 h 36"/>
                    <a:gd name="T6" fmla="*/ 11 w 16"/>
                    <a:gd name="T7" fmla="*/ 19 h 36"/>
                    <a:gd name="T8" fmla="*/ 11 w 16"/>
                    <a:gd name="T9" fmla="*/ 18 h 36"/>
                    <a:gd name="T10" fmla="*/ 10 w 16"/>
                    <a:gd name="T11" fmla="*/ 16 h 36"/>
                    <a:gd name="T12" fmla="*/ 9 w 16"/>
                    <a:gd name="T13" fmla="*/ 13 h 36"/>
                    <a:gd name="T14" fmla="*/ 9 w 16"/>
                    <a:gd name="T15" fmla="*/ 12 h 36"/>
                    <a:gd name="T16" fmla="*/ 9 w 16"/>
                    <a:gd name="T17" fmla="*/ 10 h 36"/>
                    <a:gd name="T18" fmla="*/ 10 w 16"/>
                    <a:gd name="T19" fmla="*/ 9 h 36"/>
                    <a:gd name="T20" fmla="*/ 10 w 16"/>
                    <a:gd name="T21" fmla="*/ 7 h 36"/>
                    <a:gd name="T22" fmla="*/ 10 w 16"/>
                    <a:gd name="T23" fmla="*/ 6 h 36"/>
                    <a:gd name="T24" fmla="*/ 11 w 16"/>
                    <a:gd name="T25" fmla="*/ 4 h 36"/>
                    <a:gd name="T26" fmla="*/ 8 w 16"/>
                    <a:gd name="T27" fmla="*/ 3 h 36"/>
                    <a:gd name="T28" fmla="*/ 7 w 16"/>
                    <a:gd name="T29" fmla="*/ 2 h 36"/>
                    <a:gd name="T30" fmla="*/ 5 w 16"/>
                    <a:gd name="T31" fmla="*/ 1 h 36"/>
                    <a:gd name="T32" fmla="*/ 5 w 16"/>
                    <a:gd name="T33" fmla="*/ 1 h 36"/>
                    <a:gd name="T34" fmla="*/ 3 w 16"/>
                    <a:gd name="T35" fmla="*/ 0 h 36"/>
                    <a:gd name="T36" fmla="*/ 3 w 16"/>
                    <a:gd name="T37" fmla="*/ 0 h 36"/>
                    <a:gd name="T38" fmla="*/ 1 w 16"/>
                    <a:gd name="T39" fmla="*/ 2 h 36"/>
                    <a:gd name="T40" fmla="*/ 1 w 16"/>
                    <a:gd name="T41" fmla="*/ 3 h 36"/>
                    <a:gd name="T42" fmla="*/ 1 w 16"/>
                    <a:gd name="T43" fmla="*/ 3 h 36"/>
                    <a:gd name="T44" fmla="*/ 0 w 16"/>
                    <a:gd name="T45" fmla="*/ 5 h 36"/>
                    <a:gd name="T46" fmla="*/ 0 w 16"/>
                    <a:gd name="T47" fmla="*/ 5 h 36"/>
                    <a:gd name="T48" fmla="*/ 4 w 16"/>
                    <a:gd name="T49" fmla="*/ 10 h 36"/>
                    <a:gd name="T50" fmla="*/ 2 w 16"/>
                    <a:gd name="T51" fmla="*/ 15 h 36"/>
                    <a:gd name="T52" fmla="*/ 0 w 16"/>
                    <a:gd name="T53" fmla="*/ 23 h 36"/>
                    <a:gd name="T54" fmla="*/ 2 w 16"/>
                    <a:gd name="T55" fmla="*/ 28 h 36"/>
                    <a:gd name="T56" fmla="*/ 6 w 16"/>
                    <a:gd name="T57" fmla="*/ 34 h 36"/>
                    <a:gd name="T58" fmla="*/ 7 w 16"/>
                    <a:gd name="T59" fmla="*/ 36 h 36"/>
                    <a:gd name="T60" fmla="*/ 7 w 16"/>
                    <a:gd name="T61" fmla="*/ 36 h 36"/>
                    <a:gd name="T62" fmla="*/ 7 w 16"/>
                    <a:gd name="T63" fmla="*/ 35 h 36"/>
                    <a:gd name="T64" fmla="*/ 8 w 16"/>
                    <a:gd name="T65" fmla="*/ 34 h 36"/>
                    <a:gd name="T66" fmla="*/ 8 w 16"/>
                    <a:gd name="T67" fmla="*/ 33 h 36"/>
                    <a:gd name="T68" fmla="*/ 9 w 16"/>
                    <a:gd name="T69" fmla="*/ 33 h 36"/>
                    <a:gd name="T70" fmla="*/ 9 w 16"/>
                    <a:gd name="T71" fmla="*/ 32 h 36"/>
                    <a:gd name="T72" fmla="*/ 11 w 16"/>
                    <a:gd name="T73" fmla="*/ 31 h 36"/>
                    <a:gd name="T74" fmla="*/ 11 w 16"/>
                    <a:gd name="T75" fmla="*/ 31 h 36"/>
                    <a:gd name="T76" fmla="*/ 12 w 16"/>
                    <a:gd name="T77" fmla="*/ 28 h 36"/>
                    <a:gd name="T78" fmla="*/ 13 w 16"/>
                    <a:gd name="T79" fmla="*/ 27 h 36"/>
                    <a:gd name="T80" fmla="*/ 14 w 16"/>
                    <a:gd name="T81" fmla="*/ 27 h 36"/>
                    <a:gd name="T82" fmla="*/ 14 w 16"/>
                    <a:gd name="T83" fmla="*/ 25 h 36"/>
                    <a:gd name="T84" fmla="*/ 14 w 16"/>
                    <a:gd name="T85" fmla="*/ 25 h 36"/>
                    <a:gd name="T86" fmla="*/ 15 w 16"/>
                    <a:gd name="T87" fmla="*/ 24 h 36"/>
                    <a:gd name="T88" fmla="*/ 15 w 16"/>
                    <a:gd name="T89" fmla="*/ 24 h 36"/>
                    <a:gd name="T90" fmla="*/ 16 w 16"/>
                    <a:gd name="T91" fmla="*/ 23 h 36"/>
                    <a:gd name="T92" fmla="*/ 16 w 16"/>
                    <a:gd name="T93" fmla="*/ 23 h 36"/>
                    <a:gd name="T94" fmla="*/ 15 w 16"/>
                    <a:gd name="T95" fmla="*/ 23 h 36"/>
                    <a:gd name="T96" fmla="*/ 14 w 16"/>
                    <a:gd name="T97" fmla="*/ 2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6" h="36">
                      <a:moveTo>
                        <a:pt x="14" y="22"/>
                      </a:moveTo>
                      <a:cubicBezTo>
                        <a:pt x="14" y="21"/>
                        <a:pt x="13" y="21"/>
                        <a:pt x="13" y="21"/>
                      </a:cubicBezTo>
                      <a:cubicBezTo>
                        <a:pt x="13" y="21"/>
                        <a:pt x="12" y="20"/>
                        <a:pt x="12" y="20"/>
                      </a:cubicBezTo>
                      <a:cubicBezTo>
                        <a:pt x="12" y="20"/>
                        <a:pt x="12" y="19"/>
                        <a:pt x="11" y="19"/>
                      </a:cubicBezTo>
                      <a:cubicBezTo>
                        <a:pt x="11" y="19"/>
                        <a:pt x="11" y="18"/>
                        <a:pt x="11" y="18"/>
                      </a:cubicBezTo>
                      <a:cubicBezTo>
                        <a:pt x="10" y="17"/>
                        <a:pt x="10" y="17"/>
                        <a:pt x="10" y="16"/>
                      </a:cubicBezTo>
                      <a:cubicBezTo>
                        <a:pt x="9" y="15"/>
                        <a:pt x="9" y="14"/>
                        <a:pt x="9" y="13"/>
                      </a:cubicBezTo>
                      <a:cubicBezTo>
                        <a:pt x="9" y="13"/>
                        <a:pt x="9" y="13"/>
                        <a:pt x="9" y="12"/>
                      </a:cubicBezTo>
                      <a:cubicBezTo>
                        <a:pt x="9" y="12"/>
                        <a:pt x="9" y="11"/>
                        <a:pt x="9" y="10"/>
                      </a:cubicBezTo>
                      <a:cubicBezTo>
                        <a:pt x="10" y="10"/>
                        <a:pt x="10" y="9"/>
                        <a:pt x="10" y="9"/>
                      </a:cubicBezTo>
                      <a:cubicBezTo>
                        <a:pt x="10" y="8"/>
                        <a:pt x="10" y="8"/>
                        <a:pt x="10" y="7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10" y="5"/>
                        <a:pt x="10" y="5"/>
                        <a:pt x="11" y="4"/>
                      </a:cubicBezTo>
                      <a:cubicBezTo>
                        <a:pt x="10" y="4"/>
                        <a:pt x="9" y="3"/>
                        <a:pt x="8" y="3"/>
                      </a:cubicBezTo>
                      <a:cubicBezTo>
                        <a:pt x="8" y="3"/>
                        <a:pt x="8" y="3"/>
                        <a:pt x="7" y="2"/>
                      </a:cubicBezTo>
                      <a:cubicBezTo>
                        <a:pt x="7" y="2"/>
                        <a:pt x="6" y="2"/>
                        <a:pt x="5" y="1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4" y="1"/>
                        <a:pt x="4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0"/>
                        <a:pt x="2" y="1"/>
                        <a:pt x="1" y="2"/>
                      </a:cubicBezTo>
                      <a:cubicBezTo>
                        <a:pt x="1" y="2"/>
                        <a:pt x="1" y="3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0" y="4"/>
                        <a:pt x="0" y="5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6"/>
                        <a:pt x="4" y="8"/>
                        <a:pt x="4" y="10"/>
                      </a:cubicBezTo>
                      <a:cubicBezTo>
                        <a:pt x="5" y="12"/>
                        <a:pt x="3" y="14"/>
                        <a:pt x="2" y="15"/>
                      </a:cubicBezTo>
                      <a:cubicBezTo>
                        <a:pt x="1" y="16"/>
                        <a:pt x="0" y="19"/>
                        <a:pt x="0" y="23"/>
                      </a:cubicBezTo>
                      <a:cubicBezTo>
                        <a:pt x="0" y="26"/>
                        <a:pt x="1" y="28"/>
                        <a:pt x="2" y="28"/>
                      </a:cubicBezTo>
                      <a:cubicBezTo>
                        <a:pt x="4" y="30"/>
                        <a:pt x="5" y="32"/>
                        <a:pt x="6" y="34"/>
                      </a:cubicBezTo>
                      <a:cubicBezTo>
                        <a:pt x="6" y="35"/>
                        <a:pt x="7" y="35"/>
                        <a:pt x="7" y="36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7" y="36"/>
                        <a:pt x="7" y="35"/>
                        <a:pt x="7" y="35"/>
                      </a:cubicBezTo>
                      <a:cubicBezTo>
                        <a:pt x="7" y="35"/>
                        <a:pt x="8" y="34"/>
                        <a:pt x="8" y="34"/>
                      </a:cubicBezTo>
                      <a:cubicBezTo>
                        <a:pt x="8" y="34"/>
                        <a:pt x="8" y="34"/>
                        <a:pt x="8" y="33"/>
                      </a:cubicBezTo>
                      <a:cubicBezTo>
                        <a:pt x="8" y="33"/>
                        <a:pt x="9" y="33"/>
                        <a:pt x="9" y="33"/>
                      </a:cubicBezTo>
                      <a:cubicBezTo>
                        <a:pt x="9" y="32"/>
                        <a:pt x="9" y="32"/>
                        <a:pt x="9" y="32"/>
                      </a:cubicBezTo>
                      <a:cubicBezTo>
                        <a:pt x="10" y="32"/>
                        <a:pt x="10" y="32"/>
                        <a:pt x="11" y="31"/>
                      </a:cubicBezTo>
                      <a:cubicBezTo>
                        <a:pt x="11" y="32"/>
                        <a:pt x="11" y="31"/>
                        <a:pt x="11" y="31"/>
                      </a:cubicBezTo>
                      <a:cubicBezTo>
                        <a:pt x="11" y="30"/>
                        <a:pt x="11" y="29"/>
                        <a:pt x="12" y="28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3" y="27"/>
                        <a:pt x="14" y="27"/>
                      </a:cubicBezTo>
                      <a:cubicBezTo>
                        <a:pt x="14" y="26"/>
                        <a:pt x="14" y="26"/>
                        <a:pt x="14" y="25"/>
                      </a:cubicBezTo>
                      <a:cubicBezTo>
                        <a:pt x="14" y="25"/>
                        <a:pt x="14" y="25"/>
                        <a:pt x="14" y="25"/>
                      </a:cubicBezTo>
                      <a:cubicBezTo>
                        <a:pt x="15" y="25"/>
                        <a:pt x="15" y="25"/>
                        <a:pt x="15" y="24"/>
                      </a:cubicBezTo>
                      <a:cubicBezTo>
                        <a:pt x="15" y="24"/>
                        <a:pt x="15" y="24"/>
                        <a:pt x="15" y="24"/>
                      </a:cubicBezTo>
                      <a:cubicBezTo>
                        <a:pt x="15" y="24"/>
                        <a:pt x="15" y="23"/>
                        <a:pt x="16" y="23"/>
                      </a:cubicBezTo>
                      <a:cubicBezTo>
                        <a:pt x="16" y="23"/>
                        <a:pt x="16" y="23"/>
                        <a:pt x="16" y="23"/>
                      </a:cubicBezTo>
                      <a:cubicBezTo>
                        <a:pt x="16" y="23"/>
                        <a:pt x="15" y="23"/>
                        <a:pt x="15" y="23"/>
                      </a:cubicBezTo>
                      <a:cubicBezTo>
                        <a:pt x="15" y="22"/>
                        <a:pt x="15" y="22"/>
                        <a:pt x="14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06" name="Freeform 1193"/>
                <p:cNvSpPr/>
                <p:nvPr/>
              </p:nvSpPr>
              <p:spPr bwMode="auto">
                <a:xfrm>
                  <a:off x="2650" y="3239"/>
                  <a:ext cx="75" cy="33"/>
                </a:xfrm>
                <a:custGeom>
                  <a:avLst/>
                  <a:gdLst>
                    <a:gd name="T0" fmla="*/ 0 w 78"/>
                    <a:gd name="T1" fmla="*/ 25 h 34"/>
                    <a:gd name="T2" fmla="*/ 0 w 78"/>
                    <a:gd name="T3" fmla="*/ 26 h 34"/>
                    <a:gd name="T4" fmla="*/ 5 w 78"/>
                    <a:gd name="T5" fmla="*/ 27 h 34"/>
                    <a:gd name="T6" fmla="*/ 7 w 78"/>
                    <a:gd name="T7" fmla="*/ 27 h 34"/>
                    <a:gd name="T8" fmla="*/ 8 w 78"/>
                    <a:gd name="T9" fmla="*/ 27 h 34"/>
                    <a:gd name="T10" fmla="*/ 9 w 78"/>
                    <a:gd name="T11" fmla="*/ 27 h 34"/>
                    <a:gd name="T12" fmla="*/ 10 w 78"/>
                    <a:gd name="T13" fmla="*/ 28 h 34"/>
                    <a:gd name="T14" fmla="*/ 10 w 78"/>
                    <a:gd name="T15" fmla="*/ 28 h 34"/>
                    <a:gd name="T16" fmla="*/ 12 w 78"/>
                    <a:gd name="T17" fmla="*/ 29 h 34"/>
                    <a:gd name="T18" fmla="*/ 16 w 78"/>
                    <a:gd name="T19" fmla="*/ 27 h 34"/>
                    <a:gd name="T20" fmla="*/ 29 w 78"/>
                    <a:gd name="T21" fmla="*/ 28 h 34"/>
                    <a:gd name="T22" fmla="*/ 30 w 78"/>
                    <a:gd name="T23" fmla="*/ 29 h 34"/>
                    <a:gd name="T24" fmla="*/ 30 w 78"/>
                    <a:gd name="T25" fmla="*/ 30 h 34"/>
                    <a:gd name="T26" fmla="*/ 30 w 78"/>
                    <a:gd name="T27" fmla="*/ 30 h 34"/>
                    <a:gd name="T28" fmla="*/ 35 w 78"/>
                    <a:gd name="T29" fmla="*/ 31 h 34"/>
                    <a:gd name="T30" fmla="*/ 39 w 78"/>
                    <a:gd name="T31" fmla="*/ 31 h 34"/>
                    <a:gd name="T32" fmla="*/ 51 w 78"/>
                    <a:gd name="T33" fmla="*/ 34 h 34"/>
                    <a:gd name="T34" fmla="*/ 51 w 78"/>
                    <a:gd name="T35" fmla="*/ 34 h 34"/>
                    <a:gd name="T36" fmla="*/ 54 w 78"/>
                    <a:gd name="T37" fmla="*/ 33 h 34"/>
                    <a:gd name="T38" fmla="*/ 66 w 78"/>
                    <a:gd name="T39" fmla="*/ 29 h 34"/>
                    <a:gd name="T40" fmla="*/ 68 w 78"/>
                    <a:gd name="T41" fmla="*/ 28 h 34"/>
                    <a:gd name="T42" fmla="*/ 69 w 78"/>
                    <a:gd name="T43" fmla="*/ 26 h 34"/>
                    <a:gd name="T44" fmla="*/ 70 w 78"/>
                    <a:gd name="T45" fmla="*/ 25 h 34"/>
                    <a:gd name="T46" fmla="*/ 71 w 78"/>
                    <a:gd name="T47" fmla="*/ 21 h 34"/>
                    <a:gd name="T48" fmla="*/ 72 w 78"/>
                    <a:gd name="T49" fmla="*/ 17 h 34"/>
                    <a:gd name="T50" fmla="*/ 74 w 78"/>
                    <a:gd name="T51" fmla="*/ 16 h 34"/>
                    <a:gd name="T52" fmla="*/ 77 w 78"/>
                    <a:gd name="T53" fmla="*/ 15 h 34"/>
                    <a:gd name="T54" fmla="*/ 77 w 78"/>
                    <a:gd name="T55" fmla="*/ 13 h 34"/>
                    <a:gd name="T56" fmla="*/ 78 w 78"/>
                    <a:gd name="T57" fmla="*/ 12 h 34"/>
                    <a:gd name="T58" fmla="*/ 77 w 78"/>
                    <a:gd name="T59" fmla="*/ 10 h 34"/>
                    <a:gd name="T60" fmla="*/ 75 w 78"/>
                    <a:gd name="T61" fmla="*/ 5 h 34"/>
                    <a:gd name="T62" fmla="*/ 75 w 78"/>
                    <a:gd name="T63" fmla="*/ 5 h 34"/>
                    <a:gd name="T64" fmla="*/ 66 w 78"/>
                    <a:gd name="T65" fmla="*/ 3 h 34"/>
                    <a:gd name="T66" fmla="*/ 57 w 78"/>
                    <a:gd name="T67" fmla="*/ 4 h 34"/>
                    <a:gd name="T68" fmla="*/ 48 w 78"/>
                    <a:gd name="T69" fmla="*/ 6 h 34"/>
                    <a:gd name="T70" fmla="*/ 46 w 78"/>
                    <a:gd name="T71" fmla="*/ 6 h 34"/>
                    <a:gd name="T72" fmla="*/ 41 w 78"/>
                    <a:gd name="T73" fmla="*/ 9 h 34"/>
                    <a:gd name="T74" fmla="*/ 38 w 78"/>
                    <a:gd name="T75" fmla="*/ 11 h 34"/>
                    <a:gd name="T76" fmla="*/ 37 w 78"/>
                    <a:gd name="T77" fmla="*/ 17 h 34"/>
                    <a:gd name="T78" fmla="*/ 34 w 78"/>
                    <a:gd name="T79" fmla="*/ 21 h 34"/>
                    <a:gd name="T80" fmla="*/ 28 w 78"/>
                    <a:gd name="T81" fmla="*/ 20 h 34"/>
                    <a:gd name="T82" fmla="*/ 11 w 78"/>
                    <a:gd name="T83" fmla="*/ 23 h 34"/>
                    <a:gd name="T84" fmla="*/ 7 w 78"/>
                    <a:gd name="T85" fmla="*/ 23 h 34"/>
                    <a:gd name="T86" fmla="*/ 1 w 78"/>
                    <a:gd name="T87" fmla="*/ 23 h 34"/>
                    <a:gd name="T88" fmla="*/ 0 w 78"/>
                    <a:gd name="T89" fmla="*/ 23 h 34"/>
                    <a:gd name="T90" fmla="*/ 0 w 78"/>
                    <a:gd name="T91" fmla="*/ 2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8" h="34">
                      <a:moveTo>
                        <a:pt x="0" y="24"/>
                      </a:move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6"/>
                        <a:pt x="0" y="26"/>
                      </a:cubicBezTo>
                      <a:cubicBezTo>
                        <a:pt x="0" y="26"/>
                        <a:pt x="2" y="27"/>
                        <a:pt x="3" y="27"/>
                      </a:cubicBezTo>
                      <a:cubicBezTo>
                        <a:pt x="3" y="27"/>
                        <a:pt x="4" y="27"/>
                        <a:pt x="5" y="27"/>
                      </a:cubicBezTo>
                      <a:cubicBezTo>
                        <a:pt x="5" y="27"/>
                        <a:pt x="5" y="27"/>
                        <a:pt x="6" y="27"/>
                      </a:cubicBezTo>
                      <a:cubicBezTo>
                        <a:pt x="6" y="27"/>
                        <a:pt x="6" y="27"/>
                        <a:pt x="7" y="27"/>
                      </a:cubicBezTo>
                      <a:cubicBezTo>
                        <a:pt x="7" y="27"/>
                        <a:pt x="7" y="27"/>
                        <a:pt x="8" y="27"/>
                      </a:cubicBezTo>
                      <a:cubicBezTo>
                        <a:pt x="8" y="27"/>
                        <a:pt x="8" y="27"/>
                        <a:pt x="8" y="27"/>
                      </a:cubicBezTo>
                      <a:cubicBezTo>
                        <a:pt x="9" y="27"/>
                        <a:pt x="9" y="27"/>
                        <a:pt x="9" y="28"/>
                      </a:cubicBezTo>
                      <a:cubicBezTo>
                        <a:pt x="9" y="27"/>
                        <a:pt x="9" y="27"/>
                        <a:pt x="9" y="27"/>
                      </a:cubicBezTo>
                      <a:cubicBezTo>
                        <a:pt x="9" y="28"/>
                        <a:pt x="9" y="28"/>
                        <a:pt x="9" y="28"/>
                      </a:cubicBezTo>
                      <a:cubicBezTo>
                        <a:pt x="9" y="28"/>
                        <a:pt x="10" y="28"/>
                        <a:pt x="10" y="28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2" y="29"/>
                        <a:pt x="12" y="29"/>
                        <a:pt x="12" y="29"/>
                      </a:cubicBezTo>
                      <a:cubicBezTo>
                        <a:pt x="12" y="29"/>
                        <a:pt x="12" y="29"/>
                        <a:pt x="12" y="29"/>
                      </a:cubicBezTo>
                      <a:cubicBezTo>
                        <a:pt x="14" y="29"/>
                        <a:pt x="15" y="28"/>
                        <a:pt x="16" y="27"/>
                      </a:cubicBezTo>
                      <a:cubicBezTo>
                        <a:pt x="17" y="26"/>
                        <a:pt x="18" y="25"/>
                        <a:pt x="27" y="25"/>
                      </a:cubicBezTo>
                      <a:cubicBezTo>
                        <a:pt x="29" y="25"/>
                        <a:pt x="29" y="27"/>
                        <a:pt x="29" y="28"/>
                      </a:cubicBezTo>
                      <a:cubicBezTo>
                        <a:pt x="30" y="29"/>
                        <a:pt x="30" y="29"/>
                        <a:pt x="30" y="29"/>
                      </a:cubicBezTo>
                      <a:cubicBezTo>
                        <a:pt x="30" y="29"/>
                        <a:pt x="30" y="29"/>
                        <a:pt x="30" y="29"/>
                      </a:cubicBezTo>
                      <a:cubicBezTo>
                        <a:pt x="30" y="30"/>
                        <a:pt x="30" y="30"/>
                        <a:pt x="30" y="30"/>
                      </a:cubicBezTo>
                      <a:cubicBezTo>
                        <a:pt x="30" y="30"/>
                        <a:pt x="30" y="30"/>
                        <a:pt x="30" y="30"/>
                      </a:cubicBezTo>
                      <a:cubicBezTo>
                        <a:pt x="30" y="30"/>
                        <a:pt x="30" y="30"/>
                        <a:pt x="30" y="30"/>
                      </a:cubicBezTo>
                      <a:cubicBezTo>
                        <a:pt x="30" y="30"/>
                        <a:pt x="30" y="30"/>
                        <a:pt x="30" y="30"/>
                      </a:cubicBezTo>
                      <a:cubicBezTo>
                        <a:pt x="30" y="30"/>
                        <a:pt x="31" y="31"/>
                        <a:pt x="35" y="31"/>
                      </a:cubicBezTo>
                      <a:cubicBezTo>
                        <a:pt x="35" y="31"/>
                        <a:pt x="35" y="31"/>
                        <a:pt x="35" y="31"/>
                      </a:cubicBezTo>
                      <a:cubicBezTo>
                        <a:pt x="36" y="31"/>
                        <a:pt x="38" y="31"/>
                        <a:pt x="39" y="31"/>
                      </a:cubicBezTo>
                      <a:cubicBezTo>
                        <a:pt x="39" y="31"/>
                        <a:pt x="39" y="31"/>
                        <a:pt x="39" y="31"/>
                      </a:cubicBezTo>
                      <a:cubicBezTo>
                        <a:pt x="42" y="32"/>
                        <a:pt x="45" y="32"/>
                        <a:pt x="47" y="33"/>
                      </a:cubicBezTo>
                      <a:cubicBezTo>
                        <a:pt x="49" y="33"/>
                        <a:pt x="50" y="33"/>
                        <a:pt x="51" y="34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51" y="34"/>
                        <a:pt x="52" y="34"/>
                        <a:pt x="52" y="34"/>
                      </a:cubicBezTo>
                      <a:cubicBezTo>
                        <a:pt x="52" y="34"/>
                        <a:pt x="53" y="33"/>
                        <a:pt x="54" y="33"/>
                      </a:cubicBezTo>
                      <a:cubicBezTo>
                        <a:pt x="56" y="32"/>
                        <a:pt x="58" y="30"/>
                        <a:pt x="61" y="30"/>
                      </a:cubicBezTo>
                      <a:cubicBezTo>
                        <a:pt x="63" y="30"/>
                        <a:pt x="65" y="30"/>
                        <a:pt x="66" y="29"/>
                      </a:cubicBezTo>
                      <a:cubicBezTo>
                        <a:pt x="66" y="29"/>
                        <a:pt x="66" y="29"/>
                        <a:pt x="67" y="28"/>
                      </a:cubicBezTo>
                      <a:cubicBezTo>
                        <a:pt x="67" y="28"/>
                        <a:pt x="67" y="28"/>
                        <a:pt x="68" y="28"/>
                      </a:cubicBezTo>
                      <a:cubicBezTo>
                        <a:pt x="68" y="28"/>
                        <a:pt x="68" y="28"/>
                        <a:pt x="68" y="28"/>
                      </a:cubicBezTo>
                      <a:cubicBezTo>
                        <a:pt x="68" y="27"/>
                        <a:pt x="68" y="27"/>
                        <a:pt x="69" y="26"/>
                      </a:cubicBezTo>
                      <a:cubicBezTo>
                        <a:pt x="69" y="26"/>
                        <a:pt x="69" y="26"/>
                        <a:pt x="69" y="26"/>
                      </a:cubicBezTo>
                      <a:cubicBezTo>
                        <a:pt x="69" y="26"/>
                        <a:pt x="70" y="25"/>
                        <a:pt x="70" y="25"/>
                      </a:cubicBezTo>
                      <a:cubicBezTo>
                        <a:pt x="70" y="25"/>
                        <a:pt x="70" y="25"/>
                        <a:pt x="70" y="25"/>
                      </a:cubicBezTo>
                      <a:cubicBezTo>
                        <a:pt x="70" y="24"/>
                        <a:pt x="70" y="22"/>
                        <a:pt x="71" y="21"/>
                      </a:cubicBezTo>
                      <a:cubicBezTo>
                        <a:pt x="71" y="21"/>
                        <a:pt x="71" y="20"/>
                        <a:pt x="71" y="20"/>
                      </a:cubicBezTo>
                      <a:cubicBezTo>
                        <a:pt x="71" y="19"/>
                        <a:pt x="71" y="18"/>
                        <a:pt x="72" y="17"/>
                      </a:cubicBezTo>
                      <a:cubicBezTo>
                        <a:pt x="72" y="16"/>
                        <a:pt x="73" y="16"/>
                        <a:pt x="74" y="16"/>
                      </a:cubicBezTo>
                      <a:cubicBezTo>
                        <a:pt x="74" y="16"/>
                        <a:pt x="74" y="16"/>
                        <a:pt x="74" y="16"/>
                      </a:cubicBezTo>
                      <a:cubicBezTo>
                        <a:pt x="75" y="16"/>
                        <a:pt x="76" y="16"/>
                        <a:pt x="76" y="16"/>
                      </a:cubicBezTo>
                      <a:cubicBezTo>
                        <a:pt x="77" y="16"/>
                        <a:pt x="77" y="16"/>
                        <a:pt x="77" y="15"/>
                      </a:cubicBezTo>
                      <a:cubicBezTo>
                        <a:pt x="77" y="14"/>
                        <a:pt x="77" y="14"/>
                        <a:pt x="77" y="13"/>
                      </a:cubicBezTo>
                      <a:cubicBezTo>
                        <a:pt x="77" y="13"/>
                        <a:pt x="77" y="13"/>
                        <a:pt x="77" y="13"/>
                      </a:cubicBezTo>
                      <a:cubicBezTo>
                        <a:pt x="78" y="13"/>
                        <a:pt x="78" y="12"/>
                        <a:pt x="78" y="12"/>
                      </a:cubicBezTo>
                      <a:cubicBezTo>
                        <a:pt x="78" y="12"/>
                        <a:pt x="78" y="12"/>
                        <a:pt x="78" y="12"/>
                      </a:cubicBezTo>
                      <a:cubicBezTo>
                        <a:pt x="78" y="11"/>
                        <a:pt x="78" y="11"/>
                        <a:pt x="77" y="10"/>
                      </a:cubicBezTo>
                      <a:cubicBezTo>
                        <a:pt x="77" y="10"/>
                        <a:pt x="77" y="10"/>
                        <a:pt x="77" y="10"/>
                      </a:cubicBezTo>
                      <a:cubicBezTo>
                        <a:pt x="77" y="10"/>
                        <a:pt x="77" y="10"/>
                        <a:pt x="77" y="10"/>
                      </a:cubicBezTo>
                      <a:cubicBezTo>
                        <a:pt x="75" y="5"/>
                        <a:pt x="75" y="5"/>
                        <a:pt x="75" y="5"/>
                      </a:cubicBezTo>
                      <a:cubicBezTo>
                        <a:pt x="75" y="5"/>
                        <a:pt x="75" y="5"/>
                        <a:pt x="75" y="5"/>
                      </a:cubicBezTo>
                      <a:cubicBezTo>
                        <a:pt x="75" y="5"/>
                        <a:pt x="75" y="5"/>
                        <a:pt x="75" y="5"/>
                      </a:cubicBezTo>
                      <a:cubicBezTo>
                        <a:pt x="74" y="5"/>
                        <a:pt x="73" y="5"/>
                        <a:pt x="72" y="5"/>
                      </a:cubicBezTo>
                      <a:cubicBezTo>
                        <a:pt x="70" y="5"/>
                        <a:pt x="68" y="4"/>
                        <a:pt x="66" y="3"/>
                      </a:cubicBezTo>
                      <a:cubicBezTo>
                        <a:pt x="65" y="1"/>
                        <a:pt x="61" y="0"/>
                        <a:pt x="59" y="0"/>
                      </a:cubicBezTo>
                      <a:cubicBezTo>
                        <a:pt x="58" y="1"/>
                        <a:pt x="58" y="3"/>
                        <a:pt x="57" y="4"/>
                      </a:cubicBezTo>
                      <a:cubicBezTo>
                        <a:pt x="56" y="6"/>
                        <a:pt x="54" y="6"/>
                        <a:pt x="51" y="6"/>
                      </a:cubicBezTo>
                      <a:cubicBezTo>
                        <a:pt x="50" y="6"/>
                        <a:pt x="49" y="6"/>
                        <a:pt x="48" y="6"/>
                      </a:cubicBezTo>
                      <a:cubicBezTo>
                        <a:pt x="48" y="6"/>
                        <a:pt x="47" y="6"/>
                        <a:pt x="47" y="6"/>
                      </a:cubicBezTo>
                      <a:cubicBezTo>
                        <a:pt x="47" y="6"/>
                        <a:pt x="46" y="6"/>
                        <a:pt x="46" y="6"/>
                      </a:cubicBezTo>
                      <a:cubicBezTo>
                        <a:pt x="45" y="6"/>
                        <a:pt x="45" y="7"/>
                        <a:pt x="44" y="7"/>
                      </a:cubicBezTo>
                      <a:cubicBezTo>
                        <a:pt x="43" y="8"/>
                        <a:pt x="42" y="8"/>
                        <a:pt x="41" y="9"/>
                      </a:cubicBezTo>
                      <a:cubicBezTo>
                        <a:pt x="41" y="10"/>
                        <a:pt x="40" y="10"/>
                        <a:pt x="39" y="11"/>
                      </a:cubicBezTo>
                      <a:cubicBezTo>
                        <a:pt x="39" y="11"/>
                        <a:pt x="38" y="11"/>
                        <a:pt x="38" y="11"/>
                      </a:cubicBezTo>
                      <a:cubicBezTo>
                        <a:pt x="37" y="12"/>
                        <a:pt x="36" y="12"/>
                        <a:pt x="37" y="14"/>
                      </a:cubicBezTo>
                      <a:cubicBezTo>
                        <a:pt x="37" y="15"/>
                        <a:pt x="37" y="16"/>
                        <a:pt x="37" y="17"/>
                      </a:cubicBezTo>
                      <a:cubicBezTo>
                        <a:pt x="37" y="18"/>
                        <a:pt x="37" y="19"/>
                        <a:pt x="37" y="20"/>
                      </a:cubicBezTo>
                      <a:cubicBezTo>
                        <a:pt x="36" y="21"/>
                        <a:pt x="35" y="21"/>
                        <a:pt x="34" y="21"/>
                      </a:cubicBezTo>
                      <a:cubicBezTo>
                        <a:pt x="32" y="21"/>
                        <a:pt x="31" y="20"/>
                        <a:pt x="30" y="20"/>
                      </a:cubicBezTo>
                      <a:cubicBezTo>
                        <a:pt x="30" y="20"/>
                        <a:pt x="29" y="20"/>
                        <a:pt x="28" y="20"/>
                      </a:cubicBezTo>
                      <a:cubicBezTo>
                        <a:pt x="25" y="20"/>
                        <a:pt x="21" y="21"/>
                        <a:pt x="20" y="22"/>
                      </a:cubicBezTo>
                      <a:cubicBezTo>
                        <a:pt x="18" y="24"/>
                        <a:pt x="14" y="24"/>
                        <a:pt x="11" y="23"/>
                      </a:cubicBezTo>
                      <a:cubicBezTo>
                        <a:pt x="11" y="22"/>
                        <a:pt x="10" y="22"/>
                        <a:pt x="9" y="22"/>
                      </a:cubicBezTo>
                      <a:cubicBezTo>
                        <a:pt x="8" y="22"/>
                        <a:pt x="7" y="23"/>
                        <a:pt x="7" y="23"/>
                      </a:cubicBezTo>
                      <a:cubicBezTo>
                        <a:pt x="6" y="24"/>
                        <a:pt x="5" y="25"/>
                        <a:pt x="5" y="25"/>
                      </a:cubicBezTo>
                      <a:cubicBezTo>
                        <a:pt x="3" y="25"/>
                        <a:pt x="2" y="24"/>
                        <a:pt x="1" y="23"/>
                      </a:cubicBezTo>
                      <a:cubicBezTo>
                        <a:pt x="1" y="23"/>
                        <a:pt x="1" y="23"/>
                        <a:pt x="0" y="23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0" y="22"/>
                        <a:pt x="0" y="22"/>
                      </a:cubicBezTo>
                      <a:cubicBezTo>
                        <a:pt x="0" y="23"/>
                        <a:pt x="0" y="23"/>
                        <a:pt x="0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07" name="Freeform 1194"/>
                <p:cNvSpPr/>
                <p:nvPr/>
              </p:nvSpPr>
              <p:spPr bwMode="auto">
                <a:xfrm>
                  <a:off x="2718" y="3244"/>
                  <a:ext cx="66" cy="36"/>
                </a:xfrm>
                <a:custGeom>
                  <a:avLst/>
                  <a:gdLst>
                    <a:gd name="T0" fmla="*/ 37 w 69"/>
                    <a:gd name="T1" fmla="*/ 32 h 37"/>
                    <a:gd name="T2" fmla="*/ 38 w 69"/>
                    <a:gd name="T3" fmla="*/ 32 h 37"/>
                    <a:gd name="T4" fmla="*/ 43 w 69"/>
                    <a:gd name="T5" fmla="*/ 34 h 37"/>
                    <a:gd name="T6" fmla="*/ 45 w 69"/>
                    <a:gd name="T7" fmla="*/ 34 h 37"/>
                    <a:gd name="T8" fmla="*/ 45 w 69"/>
                    <a:gd name="T9" fmla="*/ 34 h 37"/>
                    <a:gd name="T10" fmla="*/ 50 w 69"/>
                    <a:gd name="T11" fmla="*/ 30 h 37"/>
                    <a:gd name="T12" fmla="*/ 55 w 69"/>
                    <a:gd name="T13" fmla="*/ 22 h 37"/>
                    <a:gd name="T14" fmla="*/ 61 w 69"/>
                    <a:gd name="T15" fmla="*/ 12 h 37"/>
                    <a:gd name="T16" fmla="*/ 68 w 69"/>
                    <a:gd name="T17" fmla="*/ 8 h 37"/>
                    <a:gd name="T18" fmla="*/ 68 w 69"/>
                    <a:gd name="T19" fmla="*/ 8 h 37"/>
                    <a:gd name="T20" fmla="*/ 67 w 69"/>
                    <a:gd name="T21" fmla="*/ 7 h 37"/>
                    <a:gd name="T22" fmla="*/ 65 w 69"/>
                    <a:gd name="T23" fmla="*/ 6 h 37"/>
                    <a:gd name="T24" fmla="*/ 63 w 69"/>
                    <a:gd name="T25" fmla="*/ 5 h 37"/>
                    <a:gd name="T26" fmla="*/ 62 w 69"/>
                    <a:gd name="T27" fmla="*/ 5 h 37"/>
                    <a:gd name="T28" fmla="*/ 60 w 69"/>
                    <a:gd name="T29" fmla="*/ 4 h 37"/>
                    <a:gd name="T30" fmla="*/ 59 w 69"/>
                    <a:gd name="T31" fmla="*/ 4 h 37"/>
                    <a:gd name="T32" fmla="*/ 59 w 69"/>
                    <a:gd name="T33" fmla="*/ 4 h 37"/>
                    <a:gd name="T34" fmla="*/ 58 w 69"/>
                    <a:gd name="T35" fmla="*/ 3 h 37"/>
                    <a:gd name="T36" fmla="*/ 58 w 69"/>
                    <a:gd name="T37" fmla="*/ 3 h 37"/>
                    <a:gd name="T38" fmla="*/ 50 w 69"/>
                    <a:gd name="T39" fmla="*/ 1 h 37"/>
                    <a:gd name="T40" fmla="*/ 46 w 69"/>
                    <a:gd name="T41" fmla="*/ 3 h 37"/>
                    <a:gd name="T42" fmla="*/ 28 w 69"/>
                    <a:gd name="T43" fmla="*/ 9 h 37"/>
                    <a:gd name="T44" fmla="*/ 19 w 69"/>
                    <a:gd name="T45" fmla="*/ 13 h 37"/>
                    <a:gd name="T46" fmla="*/ 18 w 69"/>
                    <a:gd name="T47" fmla="*/ 13 h 37"/>
                    <a:gd name="T48" fmla="*/ 17 w 69"/>
                    <a:gd name="T49" fmla="*/ 12 h 37"/>
                    <a:gd name="T50" fmla="*/ 15 w 69"/>
                    <a:gd name="T51" fmla="*/ 12 h 37"/>
                    <a:gd name="T52" fmla="*/ 14 w 69"/>
                    <a:gd name="T53" fmla="*/ 12 h 37"/>
                    <a:gd name="T54" fmla="*/ 12 w 69"/>
                    <a:gd name="T55" fmla="*/ 12 h 37"/>
                    <a:gd name="T56" fmla="*/ 11 w 69"/>
                    <a:gd name="T57" fmla="*/ 11 h 37"/>
                    <a:gd name="T58" fmla="*/ 10 w 69"/>
                    <a:gd name="T59" fmla="*/ 10 h 37"/>
                    <a:gd name="T60" fmla="*/ 10 w 69"/>
                    <a:gd name="T61" fmla="*/ 12 h 37"/>
                    <a:gd name="T62" fmla="*/ 8 w 69"/>
                    <a:gd name="T63" fmla="*/ 14 h 37"/>
                    <a:gd name="T64" fmla="*/ 7 w 69"/>
                    <a:gd name="T65" fmla="*/ 15 h 37"/>
                    <a:gd name="T66" fmla="*/ 3 w 69"/>
                    <a:gd name="T67" fmla="*/ 18 h 37"/>
                    <a:gd name="T68" fmla="*/ 0 w 69"/>
                    <a:gd name="T69" fmla="*/ 24 h 37"/>
                    <a:gd name="T70" fmla="*/ 0 w 69"/>
                    <a:gd name="T71" fmla="*/ 24 h 37"/>
                    <a:gd name="T72" fmla="*/ 1 w 69"/>
                    <a:gd name="T73" fmla="*/ 25 h 37"/>
                    <a:gd name="T74" fmla="*/ 2 w 69"/>
                    <a:gd name="T75" fmla="*/ 26 h 37"/>
                    <a:gd name="T76" fmla="*/ 3 w 69"/>
                    <a:gd name="T77" fmla="*/ 28 h 37"/>
                    <a:gd name="T78" fmla="*/ 3 w 69"/>
                    <a:gd name="T79" fmla="*/ 28 h 37"/>
                    <a:gd name="T80" fmla="*/ 4 w 69"/>
                    <a:gd name="T81" fmla="*/ 29 h 37"/>
                    <a:gd name="T82" fmla="*/ 5 w 69"/>
                    <a:gd name="T83" fmla="*/ 30 h 37"/>
                    <a:gd name="T84" fmla="*/ 7 w 69"/>
                    <a:gd name="T85" fmla="*/ 31 h 37"/>
                    <a:gd name="T86" fmla="*/ 8 w 69"/>
                    <a:gd name="T87" fmla="*/ 32 h 37"/>
                    <a:gd name="T88" fmla="*/ 9 w 69"/>
                    <a:gd name="T89" fmla="*/ 33 h 37"/>
                    <a:gd name="T90" fmla="*/ 11 w 69"/>
                    <a:gd name="T91" fmla="*/ 34 h 37"/>
                    <a:gd name="T92" fmla="*/ 12 w 69"/>
                    <a:gd name="T93" fmla="*/ 35 h 37"/>
                    <a:gd name="T94" fmla="*/ 21 w 69"/>
                    <a:gd name="T95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69" h="37">
                      <a:moveTo>
                        <a:pt x="25" y="36"/>
                      </a:moveTo>
                      <a:cubicBezTo>
                        <a:pt x="30" y="34"/>
                        <a:pt x="37" y="32"/>
                        <a:pt x="37" y="32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38" y="32"/>
                        <a:pt x="38" y="32"/>
                        <a:pt x="38" y="32"/>
                      </a:cubicBezTo>
                      <a:cubicBezTo>
                        <a:pt x="38" y="32"/>
                        <a:pt x="41" y="33"/>
                        <a:pt x="42" y="33"/>
                      </a:cubicBezTo>
                      <a:cubicBezTo>
                        <a:pt x="43" y="33"/>
                        <a:pt x="43" y="34"/>
                        <a:pt x="43" y="34"/>
                      </a:cubicBezTo>
                      <a:cubicBezTo>
                        <a:pt x="43" y="34"/>
                        <a:pt x="43" y="34"/>
                        <a:pt x="43" y="34"/>
                      </a:cubicBezTo>
                      <a:cubicBezTo>
                        <a:pt x="44" y="34"/>
                        <a:pt x="44" y="34"/>
                        <a:pt x="45" y="34"/>
                      </a:cubicBezTo>
                      <a:cubicBezTo>
                        <a:pt x="45" y="34"/>
                        <a:pt x="45" y="34"/>
                        <a:pt x="45" y="34"/>
                      </a:cubicBezTo>
                      <a:cubicBezTo>
                        <a:pt x="45" y="34"/>
                        <a:pt x="45" y="34"/>
                        <a:pt x="45" y="34"/>
                      </a:cubicBezTo>
                      <a:cubicBezTo>
                        <a:pt x="45" y="34"/>
                        <a:pt x="45" y="33"/>
                        <a:pt x="46" y="33"/>
                      </a:cubicBezTo>
                      <a:cubicBezTo>
                        <a:pt x="47" y="32"/>
                        <a:pt x="49" y="32"/>
                        <a:pt x="50" y="30"/>
                      </a:cubicBezTo>
                      <a:cubicBezTo>
                        <a:pt x="50" y="30"/>
                        <a:pt x="50" y="30"/>
                        <a:pt x="50" y="30"/>
                      </a:cubicBezTo>
                      <a:cubicBezTo>
                        <a:pt x="52" y="28"/>
                        <a:pt x="54" y="25"/>
                        <a:pt x="55" y="22"/>
                      </a:cubicBezTo>
                      <a:cubicBezTo>
                        <a:pt x="56" y="21"/>
                        <a:pt x="56" y="20"/>
                        <a:pt x="57" y="19"/>
                      </a:cubicBezTo>
                      <a:cubicBezTo>
                        <a:pt x="59" y="15"/>
                        <a:pt x="60" y="13"/>
                        <a:pt x="61" y="12"/>
                      </a:cubicBezTo>
                      <a:cubicBezTo>
                        <a:pt x="62" y="12"/>
                        <a:pt x="63" y="12"/>
                        <a:pt x="64" y="11"/>
                      </a:cubicBezTo>
                      <a:cubicBezTo>
                        <a:pt x="65" y="10"/>
                        <a:pt x="67" y="9"/>
                        <a:pt x="68" y="8"/>
                      </a:cubicBezTo>
                      <a:cubicBezTo>
                        <a:pt x="69" y="8"/>
                        <a:pt x="69" y="8"/>
                        <a:pt x="69" y="8"/>
                      </a:cubicBezTo>
                      <a:cubicBezTo>
                        <a:pt x="68" y="8"/>
                        <a:pt x="68" y="8"/>
                        <a:pt x="68" y="8"/>
                      </a:cubicBezTo>
                      <a:cubicBezTo>
                        <a:pt x="68" y="7"/>
                        <a:pt x="67" y="7"/>
                        <a:pt x="67" y="7"/>
                      </a:cubicBezTo>
                      <a:cubicBezTo>
                        <a:pt x="67" y="7"/>
                        <a:pt x="67" y="7"/>
                        <a:pt x="67" y="7"/>
                      </a:cubicBezTo>
                      <a:cubicBezTo>
                        <a:pt x="66" y="7"/>
                        <a:pt x="66" y="6"/>
                        <a:pt x="66" y="6"/>
                      </a:cubicBezTo>
                      <a:cubicBezTo>
                        <a:pt x="65" y="6"/>
                        <a:pt x="65" y="6"/>
                        <a:pt x="65" y="6"/>
                      </a:cubicBezTo>
                      <a:cubicBezTo>
                        <a:pt x="65" y="6"/>
                        <a:pt x="65" y="6"/>
                        <a:pt x="65" y="6"/>
                      </a:cubicBezTo>
                      <a:cubicBezTo>
                        <a:pt x="64" y="6"/>
                        <a:pt x="64" y="6"/>
                        <a:pt x="63" y="5"/>
                      </a:cubicBezTo>
                      <a:cubicBezTo>
                        <a:pt x="63" y="5"/>
                        <a:pt x="63" y="5"/>
                        <a:pt x="63" y="5"/>
                      </a:cubicBezTo>
                      <a:cubicBezTo>
                        <a:pt x="62" y="5"/>
                        <a:pt x="62" y="5"/>
                        <a:pt x="62" y="5"/>
                      </a:cubicBezTo>
                      <a:cubicBezTo>
                        <a:pt x="62" y="5"/>
                        <a:pt x="61" y="5"/>
                        <a:pt x="61" y="5"/>
                      </a:cubicBezTo>
                      <a:cubicBezTo>
                        <a:pt x="61" y="5"/>
                        <a:pt x="61" y="5"/>
                        <a:pt x="60" y="4"/>
                      </a:cubicBezTo>
                      <a:cubicBezTo>
                        <a:pt x="60" y="4"/>
                        <a:pt x="60" y="4"/>
                        <a:pt x="60" y="4"/>
                      </a:cubicBezTo>
                      <a:cubicBezTo>
                        <a:pt x="60" y="4"/>
                        <a:pt x="60" y="4"/>
                        <a:pt x="59" y="4"/>
                      </a:cubicBezTo>
                      <a:cubicBezTo>
                        <a:pt x="59" y="4"/>
                        <a:pt x="59" y="4"/>
                        <a:pt x="59" y="4"/>
                      </a:cubicBezTo>
                      <a:cubicBezTo>
                        <a:pt x="59" y="4"/>
                        <a:pt x="59" y="4"/>
                        <a:pt x="59" y="4"/>
                      </a:cubicBezTo>
                      <a:cubicBezTo>
                        <a:pt x="59" y="4"/>
                        <a:pt x="59" y="4"/>
                        <a:pt x="58" y="4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57" y="2"/>
                        <a:pt x="52" y="1"/>
                        <a:pt x="50" y="1"/>
                      </a:cubicBezTo>
                      <a:cubicBezTo>
                        <a:pt x="50" y="0"/>
                        <a:pt x="49" y="0"/>
                        <a:pt x="49" y="0"/>
                      </a:cubicBezTo>
                      <a:cubicBezTo>
                        <a:pt x="48" y="1"/>
                        <a:pt x="47" y="2"/>
                        <a:pt x="46" y="3"/>
                      </a:cubicBezTo>
                      <a:cubicBezTo>
                        <a:pt x="42" y="5"/>
                        <a:pt x="40" y="7"/>
                        <a:pt x="38" y="7"/>
                      </a:cubicBezTo>
                      <a:cubicBezTo>
                        <a:pt x="36" y="7"/>
                        <a:pt x="30" y="8"/>
                        <a:pt x="28" y="9"/>
                      </a:cubicBezTo>
                      <a:cubicBezTo>
                        <a:pt x="28" y="11"/>
                        <a:pt x="25" y="13"/>
                        <a:pt x="20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13"/>
                        <a:pt x="18" y="13"/>
                        <a:pt x="17" y="13"/>
                      </a:cubicBezTo>
                      <a:cubicBezTo>
                        <a:pt x="17" y="13"/>
                        <a:pt x="17" y="13"/>
                        <a:pt x="17" y="12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6" y="12"/>
                        <a:pt x="16" y="12"/>
                        <a:pt x="15" y="12"/>
                      </a:cubicBezTo>
                      <a:cubicBezTo>
                        <a:pt x="15" y="12"/>
                        <a:pt x="15" y="12"/>
                        <a:pt x="15" y="12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4" y="12"/>
                        <a:pt x="13" y="12"/>
                        <a:pt x="13" y="12"/>
                      </a:cubicBezTo>
                      <a:cubicBezTo>
                        <a:pt x="13" y="12"/>
                        <a:pt x="13" y="12"/>
                        <a:pt x="12" y="12"/>
                      </a:cubicBez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2" y="11"/>
                        <a:pt x="11" y="11"/>
                        <a:pt x="11" y="11"/>
                      </a:cubicBez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0" y="11"/>
                        <a:pt x="10" y="10"/>
                        <a:pt x="10" y="10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9" y="13"/>
                        <a:pt x="9" y="14"/>
                        <a:pt x="8" y="14"/>
                      </a:cubicBezTo>
                      <a:cubicBezTo>
                        <a:pt x="8" y="14"/>
                        <a:pt x="7" y="14"/>
                        <a:pt x="7" y="14"/>
                      </a:cubicBezTo>
                      <a:cubicBezTo>
                        <a:pt x="7" y="14"/>
                        <a:pt x="7" y="15"/>
                        <a:pt x="7" y="15"/>
                      </a:cubicBezTo>
                      <a:cubicBezTo>
                        <a:pt x="6" y="15"/>
                        <a:pt x="5" y="15"/>
                        <a:pt x="4" y="15"/>
                      </a:cubicBezTo>
                      <a:cubicBezTo>
                        <a:pt x="4" y="16"/>
                        <a:pt x="4" y="17"/>
                        <a:pt x="3" y="18"/>
                      </a:cubicBezTo>
                      <a:cubicBezTo>
                        <a:pt x="3" y="19"/>
                        <a:pt x="3" y="19"/>
                        <a:pt x="3" y="20"/>
                      </a:cubicBezTo>
                      <a:cubicBezTo>
                        <a:pt x="3" y="21"/>
                        <a:pt x="3" y="24"/>
                        <a:pt x="0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1" y="24"/>
                        <a:pt x="1" y="24"/>
                        <a:pt x="1" y="25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1" y="26"/>
                        <a:pt x="2" y="26"/>
                        <a:pt x="2" y="26"/>
                      </a:cubicBezTo>
                      <a:cubicBezTo>
                        <a:pt x="2" y="26"/>
                        <a:pt x="2" y="26"/>
                        <a:pt x="2" y="27"/>
                      </a:cubicBezTo>
                      <a:cubicBezTo>
                        <a:pt x="2" y="27"/>
                        <a:pt x="2" y="27"/>
                        <a:pt x="3" y="28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3" y="29"/>
                        <a:pt x="4" y="29"/>
                        <a:pt x="4" y="29"/>
                      </a:cubicBezTo>
                      <a:cubicBezTo>
                        <a:pt x="4" y="29"/>
                        <a:pt x="4" y="29"/>
                        <a:pt x="4" y="29"/>
                      </a:cubicBezTo>
                      <a:cubicBezTo>
                        <a:pt x="5" y="29"/>
                        <a:pt x="5" y="30"/>
                        <a:pt x="5" y="30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6" y="30"/>
                        <a:pt x="6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8" y="31"/>
                        <a:pt x="8" y="31"/>
                        <a:pt x="8" y="32"/>
                      </a:cubicBezTo>
                      <a:cubicBezTo>
                        <a:pt x="8" y="32"/>
                        <a:pt x="8" y="32"/>
                        <a:pt x="9" y="32"/>
                      </a:cubicBezTo>
                      <a:cubicBezTo>
                        <a:pt x="9" y="32"/>
                        <a:pt x="9" y="32"/>
                        <a:pt x="9" y="33"/>
                      </a:cubicBezTo>
                      <a:cubicBezTo>
                        <a:pt x="10" y="33"/>
                        <a:pt x="10" y="33"/>
                        <a:pt x="10" y="33"/>
                      </a:cubicBezTo>
                      <a:cubicBezTo>
                        <a:pt x="10" y="33"/>
                        <a:pt x="10" y="33"/>
                        <a:pt x="11" y="34"/>
                      </a:cubicBezTo>
                      <a:cubicBezTo>
                        <a:pt x="11" y="34"/>
                        <a:pt x="11" y="34"/>
                        <a:pt x="11" y="34"/>
                      </a:cubicBezTo>
                      <a:cubicBezTo>
                        <a:pt x="11" y="34"/>
                        <a:pt x="11" y="35"/>
                        <a:pt x="12" y="35"/>
                      </a:cubicBezTo>
                      <a:cubicBezTo>
                        <a:pt x="13" y="36"/>
                        <a:pt x="15" y="37"/>
                        <a:pt x="18" y="37"/>
                      </a:cubicBezTo>
                      <a:cubicBezTo>
                        <a:pt x="19" y="37"/>
                        <a:pt x="20" y="37"/>
                        <a:pt x="21" y="37"/>
                      </a:cubicBezTo>
                      <a:cubicBezTo>
                        <a:pt x="22" y="37"/>
                        <a:pt x="23" y="36"/>
                        <a:pt x="25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08" name="Freeform 1195"/>
                <p:cNvSpPr/>
                <p:nvPr/>
              </p:nvSpPr>
              <p:spPr bwMode="auto">
                <a:xfrm>
                  <a:off x="2679" y="3211"/>
                  <a:ext cx="62" cy="30"/>
                </a:xfrm>
                <a:custGeom>
                  <a:avLst/>
                  <a:gdLst>
                    <a:gd name="T0" fmla="*/ 18 w 65"/>
                    <a:gd name="T1" fmla="*/ 31 h 31"/>
                    <a:gd name="T2" fmla="*/ 21 w 65"/>
                    <a:gd name="T3" fmla="*/ 31 h 31"/>
                    <a:gd name="T4" fmla="*/ 24 w 65"/>
                    <a:gd name="T5" fmla="*/ 31 h 31"/>
                    <a:gd name="T6" fmla="*/ 25 w 65"/>
                    <a:gd name="T7" fmla="*/ 27 h 31"/>
                    <a:gd name="T8" fmla="*/ 26 w 65"/>
                    <a:gd name="T9" fmla="*/ 25 h 31"/>
                    <a:gd name="T10" fmla="*/ 27 w 65"/>
                    <a:gd name="T11" fmla="*/ 25 h 31"/>
                    <a:gd name="T12" fmla="*/ 39 w 65"/>
                    <a:gd name="T13" fmla="*/ 29 h 31"/>
                    <a:gd name="T14" fmla="*/ 42 w 65"/>
                    <a:gd name="T15" fmla="*/ 30 h 31"/>
                    <a:gd name="T16" fmla="*/ 45 w 65"/>
                    <a:gd name="T17" fmla="*/ 30 h 31"/>
                    <a:gd name="T18" fmla="*/ 47 w 65"/>
                    <a:gd name="T19" fmla="*/ 29 h 31"/>
                    <a:gd name="T20" fmla="*/ 48 w 65"/>
                    <a:gd name="T21" fmla="*/ 29 h 31"/>
                    <a:gd name="T22" fmla="*/ 48 w 65"/>
                    <a:gd name="T23" fmla="*/ 29 h 31"/>
                    <a:gd name="T24" fmla="*/ 49 w 65"/>
                    <a:gd name="T25" fmla="*/ 28 h 31"/>
                    <a:gd name="T26" fmla="*/ 50 w 65"/>
                    <a:gd name="T27" fmla="*/ 28 h 31"/>
                    <a:gd name="T28" fmla="*/ 50 w 65"/>
                    <a:gd name="T29" fmla="*/ 28 h 31"/>
                    <a:gd name="T30" fmla="*/ 59 w 65"/>
                    <a:gd name="T31" fmla="*/ 24 h 31"/>
                    <a:gd name="T32" fmla="*/ 61 w 65"/>
                    <a:gd name="T33" fmla="*/ 21 h 31"/>
                    <a:gd name="T34" fmla="*/ 62 w 65"/>
                    <a:gd name="T35" fmla="*/ 21 h 31"/>
                    <a:gd name="T36" fmla="*/ 64 w 65"/>
                    <a:gd name="T37" fmla="*/ 19 h 31"/>
                    <a:gd name="T38" fmla="*/ 65 w 65"/>
                    <a:gd name="T39" fmla="*/ 19 h 31"/>
                    <a:gd name="T40" fmla="*/ 64 w 65"/>
                    <a:gd name="T41" fmla="*/ 18 h 31"/>
                    <a:gd name="T42" fmla="*/ 63 w 65"/>
                    <a:gd name="T43" fmla="*/ 16 h 31"/>
                    <a:gd name="T44" fmla="*/ 61 w 65"/>
                    <a:gd name="T45" fmla="*/ 15 h 31"/>
                    <a:gd name="T46" fmla="*/ 60 w 65"/>
                    <a:gd name="T47" fmla="*/ 15 h 31"/>
                    <a:gd name="T48" fmla="*/ 54 w 65"/>
                    <a:gd name="T49" fmla="*/ 13 h 31"/>
                    <a:gd name="T50" fmla="*/ 54 w 65"/>
                    <a:gd name="T51" fmla="*/ 12 h 31"/>
                    <a:gd name="T52" fmla="*/ 53 w 65"/>
                    <a:gd name="T53" fmla="*/ 10 h 31"/>
                    <a:gd name="T54" fmla="*/ 51 w 65"/>
                    <a:gd name="T55" fmla="*/ 10 h 31"/>
                    <a:gd name="T56" fmla="*/ 49 w 65"/>
                    <a:gd name="T57" fmla="*/ 10 h 31"/>
                    <a:gd name="T58" fmla="*/ 49 w 65"/>
                    <a:gd name="T59" fmla="*/ 10 h 31"/>
                    <a:gd name="T60" fmla="*/ 45 w 65"/>
                    <a:gd name="T61" fmla="*/ 12 h 31"/>
                    <a:gd name="T62" fmla="*/ 45 w 65"/>
                    <a:gd name="T63" fmla="*/ 12 h 31"/>
                    <a:gd name="T64" fmla="*/ 42 w 65"/>
                    <a:gd name="T65" fmla="*/ 11 h 31"/>
                    <a:gd name="T66" fmla="*/ 39 w 65"/>
                    <a:gd name="T67" fmla="*/ 7 h 31"/>
                    <a:gd name="T68" fmla="*/ 33 w 65"/>
                    <a:gd name="T69" fmla="*/ 3 h 31"/>
                    <a:gd name="T70" fmla="*/ 31 w 65"/>
                    <a:gd name="T71" fmla="*/ 2 h 31"/>
                    <a:gd name="T72" fmla="*/ 30 w 65"/>
                    <a:gd name="T73" fmla="*/ 2 h 31"/>
                    <a:gd name="T74" fmla="*/ 28 w 65"/>
                    <a:gd name="T75" fmla="*/ 0 h 31"/>
                    <a:gd name="T76" fmla="*/ 28 w 65"/>
                    <a:gd name="T77" fmla="*/ 0 h 31"/>
                    <a:gd name="T78" fmla="*/ 27 w 65"/>
                    <a:gd name="T79" fmla="*/ 0 h 31"/>
                    <a:gd name="T80" fmla="*/ 27 w 65"/>
                    <a:gd name="T81" fmla="*/ 1 h 31"/>
                    <a:gd name="T82" fmla="*/ 27 w 65"/>
                    <a:gd name="T83" fmla="*/ 1 h 31"/>
                    <a:gd name="T84" fmla="*/ 25 w 65"/>
                    <a:gd name="T85" fmla="*/ 1 h 31"/>
                    <a:gd name="T86" fmla="*/ 23 w 65"/>
                    <a:gd name="T87" fmla="*/ 1 h 31"/>
                    <a:gd name="T88" fmla="*/ 22 w 65"/>
                    <a:gd name="T89" fmla="*/ 0 h 31"/>
                    <a:gd name="T90" fmla="*/ 17 w 65"/>
                    <a:gd name="T91" fmla="*/ 2 h 31"/>
                    <a:gd name="T92" fmla="*/ 13 w 65"/>
                    <a:gd name="T93" fmla="*/ 5 h 31"/>
                    <a:gd name="T94" fmla="*/ 0 w 65"/>
                    <a:gd name="T95" fmla="*/ 10 h 31"/>
                    <a:gd name="T96" fmla="*/ 0 w 65"/>
                    <a:gd name="T97" fmla="*/ 10 h 31"/>
                    <a:gd name="T98" fmla="*/ 1 w 65"/>
                    <a:gd name="T99" fmla="*/ 11 h 31"/>
                    <a:gd name="T100" fmla="*/ 2 w 65"/>
                    <a:gd name="T101" fmla="*/ 13 h 31"/>
                    <a:gd name="T102" fmla="*/ 3 w 65"/>
                    <a:gd name="T103" fmla="*/ 17 h 31"/>
                    <a:gd name="T104" fmla="*/ 5 w 65"/>
                    <a:gd name="T105" fmla="*/ 22 h 31"/>
                    <a:gd name="T106" fmla="*/ 7 w 65"/>
                    <a:gd name="T107" fmla="*/ 23 h 31"/>
                    <a:gd name="T108" fmla="*/ 17 w 65"/>
                    <a:gd name="T109" fmla="*/ 31 h 31"/>
                    <a:gd name="T110" fmla="*/ 17 w 65"/>
                    <a:gd name="T111" fmla="*/ 31 h 31"/>
                    <a:gd name="T112" fmla="*/ 18 w 65"/>
                    <a:gd name="T113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65" h="31">
                      <a:moveTo>
                        <a:pt x="18" y="31"/>
                      </a:moveTo>
                      <a:cubicBezTo>
                        <a:pt x="19" y="31"/>
                        <a:pt x="20" y="31"/>
                        <a:pt x="21" y="31"/>
                      </a:cubicBezTo>
                      <a:cubicBezTo>
                        <a:pt x="23" y="31"/>
                        <a:pt x="24" y="31"/>
                        <a:pt x="24" y="31"/>
                      </a:cubicBezTo>
                      <a:cubicBezTo>
                        <a:pt x="24" y="30"/>
                        <a:pt x="25" y="27"/>
                        <a:pt x="25" y="27"/>
                      </a:cubicBezTo>
                      <a:cubicBezTo>
                        <a:pt x="26" y="25"/>
                        <a:pt x="26" y="25"/>
                        <a:pt x="26" y="25"/>
                      </a:cubicBezTo>
                      <a:cubicBezTo>
                        <a:pt x="27" y="25"/>
                        <a:pt x="27" y="25"/>
                        <a:pt x="27" y="25"/>
                      </a:cubicBezTo>
                      <a:cubicBezTo>
                        <a:pt x="28" y="25"/>
                        <a:pt x="36" y="25"/>
                        <a:pt x="39" y="29"/>
                      </a:cubicBezTo>
                      <a:cubicBezTo>
                        <a:pt x="40" y="30"/>
                        <a:pt x="41" y="30"/>
                        <a:pt x="42" y="30"/>
                      </a:cubicBezTo>
                      <a:cubicBezTo>
                        <a:pt x="44" y="30"/>
                        <a:pt x="45" y="30"/>
                        <a:pt x="45" y="30"/>
                      </a:cubicBezTo>
                      <a:cubicBezTo>
                        <a:pt x="47" y="29"/>
                        <a:pt x="47" y="29"/>
                        <a:pt x="47" y="2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48" y="29"/>
                        <a:pt x="48" y="29"/>
                        <a:pt x="48" y="29"/>
                      </a:cubicBezTo>
                      <a:cubicBezTo>
                        <a:pt x="48" y="29"/>
                        <a:pt x="48" y="29"/>
                        <a:pt x="49" y="28"/>
                      </a:cubicBezTo>
                      <a:cubicBezTo>
                        <a:pt x="49" y="28"/>
                        <a:pt x="49" y="28"/>
                        <a:pt x="50" y="28"/>
                      </a:cubicBezTo>
                      <a:cubicBezTo>
                        <a:pt x="50" y="28"/>
                        <a:pt x="50" y="28"/>
                        <a:pt x="50" y="28"/>
                      </a:cubicBezTo>
                      <a:cubicBezTo>
                        <a:pt x="53" y="28"/>
                        <a:pt x="57" y="27"/>
                        <a:pt x="59" y="24"/>
                      </a:cubicBezTo>
                      <a:cubicBezTo>
                        <a:pt x="60" y="23"/>
                        <a:pt x="60" y="22"/>
                        <a:pt x="61" y="21"/>
                      </a:cubicBezTo>
                      <a:cubicBezTo>
                        <a:pt x="61" y="21"/>
                        <a:pt x="62" y="21"/>
                        <a:pt x="62" y="21"/>
                      </a:cubicBezTo>
                      <a:cubicBezTo>
                        <a:pt x="63" y="20"/>
                        <a:pt x="63" y="19"/>
                        <a:pt x="64" y="19"/>
                      </a:cubicBezTo>
                      <a:cubicBezTo>
                        <a:pt x="65" y="19"/>
                        <a:pt x="65" y="19"/>
                        <a:pt x="65" y="19"/>
                      </a:cubicBezTo>
                      <a:cubicBezTo>
                        <a:pt x="64" y="18"/>
                        <a:pt x="64" y="18"/>
                        <a:pt x="64" y="18"/>
                      </a:cubicBezTo>
                      <a:cubicBezTo>
                        <a:pt x="64" y="17"/>
                        <a:pt x="63" y="16"/>
                        <a:pt x="63" y="16"/>
                      </a:cubicBezTo>
                      <a:cubicBezTo>
                        <a:pt x="62" y="15"/>
                        <a:pt x="61" y="15"/>
                        <a:pt x="61" y="15"/>
                      </a:cubicBezTo>
                      <a:cubicBezTo>
                        <a:pt x="60" y="15"/>
                        <a:pt x="60" y="15"/>
                        <a:pt x="60" y="15"/>
                      </a:cubicBezTo>
                      <a:cubicBezTo>
                        <a:pt x="57" y="15"/>
                        <a:pt x="55" y="15"/>
                        <a:pt x="54" y="13"/>
                      </a:cubicBez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54" y="11"/>
                        <a:pt x="54" y="10"/>
                        <a:pt x="53" y="10"/>
                      </a:cubicBezTo>
                      <a:cubicBezTo>
                        <a:pt x="53" y="10"/>
                        <a:pt x="52" y="10"/>
                        <a:pt x="51" y="10"/>
                      </a:cubicBezTo>
                      <a:cubicBezTo>
                        <a:pt x="51" y="10"/>
                        <a:pt x="50" y="10"/>
                        <a:pt x="49" y="10"/>
                      </a:cubicBezTo>
                      <a:cubicBezTo>
                        <a:pt x="49" y="10"/>
                        <a:pt x="49" y="10"/>
                        <a:pt x="49" y="10"/>
                      </a:cubicBezTo>
                      <a:cubicBezTo>
                        <a:pt x="48" y="11"/>
                        <a:pt x="47" y="12"/>
                        <a:pt x="45" y="12"/>
                      </a:cubicBezTo>
                      <a:cubicBezTo>
                        <a:pt x="45" y="12"/>
                        <a:pt x="45" y="12"/>
                        <a:pt x="45" y="12"/>
                      </a:cubicBezTo>
                      <a:cubicBezTo>
                        <a:pt x="44" y="12"/>
                        <a:pt x="43" y="11"/>
                        <a:pt x="42" y="11"/>
                      </a:cubicBezTo>
                      <a:cubicBezTo>
                        <a:pt x="40" y="10"/>
                        <a:pt x="39" y="8"/>
                        <a:pt x="39" y="7"/>
                      </a:cubicBezTo>
                      <a:cubicBezTo>
                        <a:pt x="39" y="6"/>
                        <a:pt x="37" y="5"/>
                        <a:pt x="33" y="3"/>
                      </a:cubicBezTo>
                      <a:cubicBezTo>
                        <a:pt x="32" y="3"/>
                        <a:pt x="31" y="3"/>
                        <a:pt x="31" y="2"/>
                      </a:cubicBezTo>
                      <a:cubicBezTo>
                        <a:pt x="30" y="2"/>
                        <a:pt x="30" y="2"/>
                        <a:pt x="30" y="2"/>
                      </a:cubicBezTo>
                      <a:cubicBezTo>
                        <a:pt x="29" y="1"/>
                        <a:pt x="29" y="1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8" y="0"/>
                        <a:pt x="28" y="0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6" y="1"/>
                        <a:pt x="26" y="1"/>
                        <a:pt x="25" y="1"/>
                      </a:cubicBezTo>
                      <a:cubicBezTo>
                        <a:pt x="25" y="1"/>
                        <a:pt x="24" y="1"/>
                        <a:pt x="23" y="1"/>
                      </a:cubicBezTo>
                      <a:cubicBezTo>
                        <a:pt x="23" y="1"/>
                        <a:pt x="22" y="0"/>
                        <a:pt x="22" y="0"/>
                      </a:cubicBezTo>
                      <a:cubicBezTo>
                        <a:pt x="21" y="1"/>
                        <a:pt x="19" y="2"/>
                        <a:pt x="17" y="2"/>
                      </a:cubicBezTo>
                      <a:cubicBezTo>
                        <a:pt x="16" y="3"/>
                        <a:pt x="14" y="4"/>
                        <a:pt x="13" y="5"/>
                      </a:cubicBezTo>
                      <a:cubicBezTo>
                        <a:pt x="9" y="7"/>
                        <a:pt x="4" y="9"/>
                        <a:pt x="0" y="1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0"/>
                        <a:pt x="1" y="11"/>
                        <a:pt x="1" y="11"/>
                      </a:cubicBezTo>
                      <a:cubicBezTo>
                        <a:pt x="1" y="12"/>
                        <a:pt x="2" y="12"/>
                        <a:pt x="2" y="13"/>
                      </a:cubicBezTo>
                      <a:cubicBezTo>
                        <a:pt x="3" y="14"/>
                        <a:pt x="3" y="15"/>
                        <a:pt x="3" y="17"/>
                      </a:cubicBezTo>
                      <a:cubicBezTo>
                        <a:pt x="4" y="18"/>
                        <a:pt x="4" y="21"/>
                        <a:pt x="5" y="22"/>
                      </a:cubicBezTo>
                      <a:cubicBezTo>
                        <a:pt x="6" y="22"/>
                        <a:pt x="6" y="22"/>
                        <a:pt x="7" y="23"/>
                      </a:cubicBezTo>
                      <a:cubicBezTo>
                        <a:pt x="13" y="27"/>
                        <a:pt x="17" y="29"/>
                        <a:pt x="17" y="31"/>
                      </a:cubicBezTo>
                      <a:cubicBezTo>
                        <a:pt x="17" y="31"/>
                        <a:pt x="17" y="31"/>
                        <a:pt x="17" y="31"/>
                      </a:cubicBezTo>
                      <a:cubicBezTo>
                        <a:pt x="18" y="31"/>
                        <a:pt x="18" y="31"/>
                        <a:pt x="18" y="3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09" name="Freeform 1196"/>
                <p:cNvSpPr/>
                <p:nvPr/>
              </p:nvSpPr>
              <p:spPr bwMode="auto">
                <a:xfrm>
                  <a:off x="2726" y="3233"/>
                  <a:ext cx="55" cy="20"/>
                </a:xfrm>
                <a:custGeom>
                  <a:avLst/>
                  <a:gdLst>
                    <a:gd name="T0" fmla="*/ 18 w 57"/>
                    <a:gd name="T1" fmla="*/ 0 h 21"/>
                    <a:gd name="T2" fmla="*/ 17 w 57"/>
                    <a:gd name="T3" fmla="*/ 0 h 21"/>
                    <a:gd name="T4" fmla="*/ 16 w 57"/>
                    <a:gd name="T5" fmla="*/ 1 h 21"/>
                    <a:gd name="T6" fmla="*/ 16 w 57"/>
                    <a:gd name="T7" fmla="*/ 2 h 21"/>
                    <a:gd name="T8" fmla="*/ 15 w 57"/>
                    <a:gd name="T9" fmla="*/ 2 h 21"/>
                    <a:gd name="T10" fmla="*/ 14 w 57"/>
                    <a:gd name="T11" fmla="*/ 3 h 21"/>
                    <a:gd name="T12" fmla="*/ 14 w 57"/>
                    <a:gd name="T13" fmla="*/ 4 h 21"/>
                    <a:gd name="T14" fmla="*/ 2 w 57"/>
                    <a:gd name="T15" fmla="*/ 10 h 21"/>
                    <a:gd name="T16" fmla="*/ 1 w 57"/>
                    <a:gd name="T17" fmla="*/ 10 h 21"/>
                    <a:gd name="T18" fmla="*/ 1 w 57"/>
                    <a:gd name="T19" fmla="*/ 10 h 21"/>
                    <a:gd name="T20" fmla="*/ 1 w 57"/>
                    <a:gd name="T21" fmla="*/ 10 h 21"/>
                    <a:gd name="T22" fmla="*/ 1 w 57"/>
                    <a:gd name="T23" fmla="*/ 10 h 21"/>
                    <a:gd name="T24" fmla="*/ 1 w 57"/>
                    <a:gd name="T25" fmla="*/ 11 h 21"/>
                    <a:gd name="T26" fmla="*/ 1 w 57"/>
                    <a:gd name="T27" fmla="*/ 11 h 21"/>
                    <a:gd name="T28" fmla="*/ 0 w 57"/>
                    <a:gd name="T29" fmla="*/ 11 h 21"/>
                    <a:gd name="T30" fmla="*/ 0 w 57"/>
                    <a:gd name="T31" fmla="*/ 12 h 21"/>
                    <a:gd name="T32" fmla="*/ 1 w 57"/>
                    <a:gd name="T33" fmla="*/ 13 h 21"/>
                    <a:gd name="T34" fmla="*/ 1 w 57"/>
                    <a:gd name="T35" fmla="*/ 14 h 21"/>
                    <a:gd name="T36" fmla="*/ 2 w 57"/>
                    <a:gd name="T37" fmla="*/ 15 h 21"/>
                    <a:gd name="T38" fmla="*/ 2 w 57"/>
                    <a:gd name="T39" fmla="*/ 15 h 21"/>
                    <a:gd name="T40" fmla="*/ 3 w 57"/>
                    <a:gd name="T41" fmla="*/ 18 h 21"/>
                    <a:gd name="T42" fmla="*/ 3 w 57"/>
                    <a:gd name="T43" fmla="*/ 18 h 21"/>
                    <a:gd name="T44" fmla="*/ 4 w 57"/>
                    <a:gd name="T45" fmla="*/ 18 h 21"/>
                    <a:gd name="T46" fmla="*/ 4 w 57"/>
                    <a:gd name="T47" fmla="*/ 19 h 21"/>
                    <a:gd name="T48" fmla="*/ 9 w 57"/>
                    <a:gd name="T49" fmla="*/ 21 h 21"/>
                    <a:gd name="T50" fmla="*/ 12 w 57"/>
                    <a:gd name="T51" fmla="*/ 21 h 21"/>
                    <a:gd name="T52" fmla="*/ 16 w 57"/>
                    <a:gd name="T53" fmla="*/ 20 h 21"/>
                    <a:gd name="T54" fmla="*/ 30 w 57"/>
                    <a:gd name="T55" fmla="*/ 15 h 21"/>
                    <a:gd name="T56" fmla="*/ 35 w 57"/>
                    <a:gd name="T57" fmla="*/ 11 h 21"/>
                    <a:gd name="T58" fmla="*/ 41 w 57"/>
                    <a:gd name="T59" fmla="*/ 8 h 21"/>
                    <a:gd name="T60" fmla="*/ 41 w 57"/>
                    <a:gd name="T61" fmla="*/ 8 h 21"/>
                    <a:gd name="T62" fmla="*/ 43 w 57"/>
                    <a:gd name="T63" fmla="*/ 9 h 21"/>
                    <a:gd name="T64" fmla="*/ 53 w 57"/>
                    <a:gd name="T65" fmla="*/ 12 h 21"/>
                    <a:gd name="T66" fmla="*/ 53 w 57"/>
                    <a:gd name="T67" fmla="*/ 12 h 21"/>
                    <a:gd name="T68" fmla="*/ 53 w 57"/>
                    <a:gd name="T69" fmla="*/ 12 h 21"/>
                    <a:gd name="T70" fmla="*/ 54 w 57"/>
                    <a:gd name="T71" fmla="*/ 13 h 21"/>
                    <a:gd name="T72" fmla="*/ 54 w 57"/>
                    <a:gd name="T73" fmla="*/ 12 h 21"/>
                    <a:gd name="T74" fmla="*/ 54 w 57"/>
                    <a:gd name="T75" fmla="*/ 11 h 21"/>
                    <a:gd name="T76" fmla="*/ 54 w 57"/>
                    <a:gd name="T77" fmla="*/ 10 h 21"/>
                    <a:gd name="T78" fmla="*/ 55 w 57"/>
                    <a:gd name="T79" fmla="*/ 9 h 21"/>
                    <a:gd name="T80" fmla="*/ 55 w 57"/>
                    <a:gd name="T81" fmla="*/ 9 h 21"/>
                    <a:gd name="T82" fmla="*/ 56 w 57"/>
                    <a:gd name="T83" fmla="*/ 7 h 21"/>
                    <a:gd name="T84" fmla="*/ 56 w 57"/>
                    <a:gd name="T85" fmla="*/ 6 h 21"/>
                    <a:gd name="T86" fmla="*/ 57 w 57"/>
                    <a:gd name="T87" fmla="*/ 5 h 21"/>
                    <a:gd name="T88" fmla="*/ 57 w 57"/>
                    <a:gd name="T89" fmla="*/ 5 h 21"/>
                    <a:gd name="T90" fmla="*/ 57 w 57"/>
                    <a:gd name="T91" fmla="*/ 5 h 21"/>
                    <a:gd name="T92" fmla="*/ 56 w 57"/>
                    <a:gd name="T93" fmla="*/ 5 h 21"/>
                    <a:gd name="T94" fmla="*/ 55 w 57"/>
                    <a:gd name="T95" fmla="*/ 4 h 21"/>
                    <a:gd name="T96" fmla="*/ 54 w 57"/>
                    <a:gd name="T97" fmla="*/ 4 h 21"/>
                    <a:gd name="T98" fmla="*/ 54 w 57"/>
                    <a:gd name="T99" fmla="*/ 4 h 21"/>
                    <a:gd name="T100" fmla="*/ 54 w 57"/>
                    <a:gd name="T101" fmla="*/ 4 h 21"/>
                    <a:gd name="T102" fmla="*/ 53 w 57"/>
                    <a:gd name="T103" fmla="*/ 4 h 21"/>
                    <a:gd name="T104" fmla="*/ 53 w 57"/>
                    <a:gd name="T105" fmla="*/ 3 h 21"/>
                    <a:gd name="T106" fmla="*/ 45 w 57"/>
                    <a:gd name="T107" fmla="*/ 2 h 21"/>
                    <a:gd name="T108" fmla="*/ 40 w 57"/>
                    <a:gd name="T109" fmla="*/ 1 h 21"/>
                    <a:gd name="T110" fmla="*/ 37 w 57"/>
                    <a:gd name="T111" fmla="*/ 1 h 21"/>
                    <a:gd name="T112" fmla="*/ 33 w 57"/>
                    <a:gd name="T113" fmla="*/ 1 h 21"/>
                    <a:gd name="T114" fmla="*/ 26 w 57"/>
                    <a:gd name="T115" fmla="*/ 0 h 21"/>
                    <a:gd name="T116" fmla="*/ 25 w 57"/>
                    <a:gd name="T117" fmla="*/ 0 h 21"/>
                    <a:gd name="T118" fmla="*/ 19 w 57"/>
                    <a:gd name="T119" fmla="*/ 0 h 21"/>
                    <a:gd name="T120" fmla="*/ 18 w 57"/>
                    <a:gd name="T121" fmla="*/ 0 h 21"/>
                    <a:gd name="T122" fmla="*/ 18 w 57"/>
                    <a:gd name="T123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57" h="21">
                      <a:moveTo>
                        <a:pt x="18" y="0"/>
                      </a:moveTo>
                      <a:cubicBezTo>
                        <a:pt x="18" y="0"/>
                        <a:pt x="17" y="0"/>
                        <a:pt x="17" y="0"/>
                      </a:cubicBezTo>
                      <a:cubicBezTo>
                        <a:pt x="17" y="1"/>
                        <a:pt x="17" y="1"/>
                        <a:pt x="16" y="1"/>
                      </a:cubicBezTo>
                      <a:cubicBezTo>
                        <a:pt x="16" y="1"/>
                        <a:pt x="16" y="1"/>
                        <a:pt x="16" y="2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2"/>
                        <a:pt x="15" y="3"/>
                        <a:pt x="14" y="3"/>
                      </a:cubicBezTo>
                      <a:cubicBezTo>
                        <a:pt x="14" y="3"/>
                        <a:pt x="14" y="3"/>
                        <a:pt x="14" y="4"/>
                      </a:cubicBezTo>
                      <a:cubicBezTo>
                        <a:pt x="10" y="9"/>
                        <a:pt x="5" y="10"/>
                        <a:pt x="2" y="10"/>
                      </a:cubicBez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1" y="10"/>
                        <a:pt x="1" y="11"/>
                        <a:pt x="1" y="11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1" y="11"/>
                        <a:pt x="0" y="11"/>
                        <a:pt x="0" y="11"/>
                      </a:cubicBezTo>
                      <a:cubicBezTo>
                        <a:pt x="0" y="11"/>
                        <a:pt x="0" y="12"/>
                        <a:pt x="0" y="12"/>
                      </a:cubicBezTo>
                      <a:cubicBezTo>
                        <a:pt x="0" y="12"/>
                        <a:pt x="0" y="12"/>
                        <a:pt x="1" y="13"/>
                      </a:cubicBezTo>
                      <a:cubicBezTo>
                        <a:pt x="1" y="13"/>
                        <a:pt x="1" y="13"/>
                        <a:pt x="1" y="14"/>
                      </a:cubicBezTo>
                      <a:cubicBezTo>
                        <a:pt x="1" y="14"/>
                        <a:pt x="1" y="14"/>
                        <a:pt x="2" y="15"/>
                      </a:cubicBezTo>
                      <a:cubicBezTo>
                        <a:pt x="2" y="15"/>
                        <a:pt x="2" y="15"/>
                        <a:pt x="2" y="15"/>
                      </a:cubicBezTo>
                      <a:cubicBezTo>
                        <a:pt x="2" y="16"/>
                        <a:pt x="3" y="17"/>
                        <a:pt x="3" y="18"/>
                      </a:cubicBezTo>
                      <a:cubicBezTo>
                        <a:pt x="3" y="18"/>
                        <a:pt x="3" y="18"/>
                        <a:pt x="3" y="18"/>
                      </a:cubicBezTo>
                      <a:cubicBezTo>
                        <a:pt x="3" y="18"/>
                        <a:pt x="4" y="18"/>
                        <a:pt x="4" y="18"/>
                      </a:cubicBezTo>
                      <a:cubicBezTo>
                        <a:pt x="4" y="19"/>
                        <a:pt x="4" y="19"/>
                        <a:pt x="4" y="19"/>
                      </a:cubicBezTo>
                      <a:cubicBezTo>
                        <a:pt x="5" y="20"/>
                        <a:pt x="7" y="20"/>
                        <a:pt x="9" y="21"/>
                      </a:cubicBezTo>
                      <a:cubicBezTo>
                        <a:pt x="10" y="21"/>
                        <a:pt x="11" y="21"/>
                        <a:pt x="12" y="21"/>
                      </a:cubicBezTo>
                      <a:cubicBezTo>
                        <a:pt x="14" y="21"/>
                        <a:pt x="16" y="20"/>
                        <a:pt x="16" y="20"/>
                      </a:cubicBezTo>
                      <a:cubicBezTo>
                        <a:pt x="17" y="15"/>
                        <a:pt x="30" y="15"/>
                        <a:pt x="30" y="15"/>
                      </a:cubicBezTo>
                      <a:cubicBezTo>
                        <a:pt x="31" y="15"/>
                        <a:pt x="34" y="13"/>
                        <a:pt x="35" y="11"/>
                      </a:cubicBezTo>
                      <a:cubicBezTo>
                        <a:pt x="38" y="9"/>
                        <a:pt x="39" y="8"/>
                        <a:pt x="41" y="8"/>
                      </a:cubicBezTo>
                      <a:cubicBezTo>
                        <a:pt x="41" y="8"/>
                        <a:pt x="41" y="8"/>
                        <a:pt x="41" y="8"/>
                      </a:cubicBezTo>
                      <a:cubicBezTo>
                        <a:pt x="42" y="8"/>
                        <a:pt x="42" y="8"/>
                        <a:pt x="43" y="9"/>
                      </a:cubicBezTo>
                      <a:cubicBezTo>
                        <a:pt x="47" y="9"/>
                        <a:pt x="51" y="10"/>
                        <a:pt x="53" y="12"/>
                      </a:cubicBezTo>
                      <a:cubicBezTo>
                        <a:pt x="53" y="12"/>
                        <a:pt x="53" y="12"/>
                        <a:pt x="53" y="12"/>
                      </a:cubicBezTo>
                      <a:cubicBezTo>
                        <a:pt x="53" y="12"/>
                        <a:pt x="53" y="12"/>
                        <a:pt x="53" y="12"/>
                      </a:cubicBezTo>
                      <a:cubicBezTo>
                        <a:pt x="54" y="13"/>
                        <a:pt x="54" y="13"/>
                        <a:pt x="54" y="13"/>
                      </a:cubicBezTo>
                      <a:cubicBezTo>
                        <a:pt x="54" y="13"/>
                        <a:pt x="54" y="12"/>
                        <a:pt x="54" y="12"/>
                      </a:cubicBezTo>
                      <a:cubicBezTo>
                        <a:pt x="54" y="12"/>
                        <a:pt x="54" y="11"/>
                        <a:pt x="54" y="11"/>
                      </a:cubicBezTo>
                      <a:cubicBezTo>
                        <a:pt x="54" y="11"/>
                        <a:pt x="54" y="10"/>
                        <a:pt x="54" y="10"/>
                      </a:cubicBezTo>
                      <a:cubicBezTo>
                        <a:pt x="55" y="10"/>
                        <a:pt x="55" y="9"/>
                        <a:pt x="55" y="9"/>
                      </a:cubicBezTo>
                      <a:cubicBezTo>
                        <a:pt x="55" y="9"/>
                        <a:pt x="55" y="9"/>
                        <a:pt x="55" y="9"/>
                      </a:cubicBezTo>
                      <a:cubicBezTo>
                        <a:pt x="55" y="8"/>
                        <a:pt x="56" y="7"/>
                        <a:pt x="56" y="7"/>
                      </a:cubicBezTo>
                      <a:cubicBezTo>
                        <a:pt x="56" y="7"/>
                        <a:pt x="56" y="7"/>
                        <a:pt x="56" y="6"/>
                      </a:cubicBezTo>
                      <a:cubicBezTo>
                        <a:pt x="57" y="6"/>
                        <a:pt x="57" y="6"/>
                        <a:pt x="57" y="5"/>
                      </a:cubicBezTo>
                      <a:cubicBezTo>
                        <a:pt x="57" y="5"/>
                        <a:pt x="57" y="5"/>
                        <a:pt x="57" y="5"/>
                      </a:cubicBezTo>
                      <a:cubicBezTo>
                        <a:pt x="57" y="5"/>
                        <a:pt x="57" y="5"/>
                        <a:pt x="57" y="5"/>
                      </a:cubicBezTo>
                      <a:cubicBezTo>
                        <a:pt x="57" y="5"/>
                        <a:pt x="56" y="5"/>
                        <a:pt x="56" y="5"/>
                      </a:cubicBezTo>
                      <a:cubicBezTo>
                        <a:pt x="56" y="5"/>
                        <a:pt x="55" y="4"/>
                        <a:pt x="55" y="4"/>
                      </a:cubicBezTo>
                      <a:cubicBezTo>
                        <a:pt x="55" y="4"/>
                        <a:pt x="55" y="4"/>
                        <a:pt x="54" y="4"/>
                      </a:cubicBezTo>
                      <a:cubicBezTo>
                        <a:pt x="54" y="4"/>
                        <a:pt x="54" y="4"/>
                        <a:pt x="54" y="4"/>
                      </a:cubicBezTo>
                      <a:cubicBezTo>
                        <a:pt x="54" y="4"/>
                        <a:pt x="54" y="4"/>
                        <a:pt x="54" y="4"/>
                      </a:cubicBezTo>
                      <a:cubicBezTo>
                        <a:pt x="54" y="4"/>
                        <a:pt x="54" y="4"/>
                        <a:pt x="53" y="4"/>
                      </a:cubicBezTo>
                      <a:cubicBezTo>
                        <a:pt x="53" y="4"/>
                        <a:pt x="53" y="3"/>
                        <a:pt x="53" y="3"/>
                      </a:cubicBezTo>
                      <a:cubicBezTo>
                        <a:pt x="52" y="3"/>
                        <a:pt x="48" y="1"/>
                        <a:pt x="45" y="2"/>
                      </a:cubicBezTo>
                      <a:cubicBezTo>
                        <a:pt x="43" y="2"/>
                        <a:pt x="41" y="1"/>
                        <a:pt x="40" y="1"/>
                      </a:cubicBezTo>
                      <a:cubicBezTo>
                        <a:pt x="39" y="1"/>
                        <a:pt x="38" y="0"/>
                        <a:pt x="37" y="1"/>
                      </a:cubicBezTo>
                      <a:cubicBezTo>
                        <a:pt x="36" y="1"/>
                        <a:pt x="35" y="1"/>
                        <a:pt x="33" y="1"/>
                      </a:cubicBezTo>
                      <a:cubicBezTo>
                        <a:pt x="31" y="1"/>
                        <a:pt x="27" y="1"/>
                        <a:pt x="26" y="0"/>
                      </a:cubicBezTo>
                      <a:cubicBezTo>
                        <a:pt x="26" y="0"/>
                        <a:pt x="25" y="0"/>
                        <a:pt x="25" y="0"/>
                      </a:cubicBezTo>
                      <a:cubicBezTo>
                        <a:pt x="23" y="1"/>
                        <a:pt x="21" y="1"/>
                        <a:pt x="19" y="0"/>
                      </a:cubicBezTo>
                      <a:cubicBezTo>
                        <a:pt x="19" y="0"/>
                        <a:pt x="18" y="0"/>
                        <a:pt x="18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10" name="Freeform 1197"/>
                <p:cNvSpPr/>
                <p:nvPr/>
              </p:nvSpPr>
              <p:spPr bwMode="auto">
                <a:xfrm>
                  <a:off x="2442" y="3334"/>
                  <a:ext cx="31" cy="62"/>
                </a:xfrm>
                <a:custGeom>
                  <a:avLst/>
                  <a:gdLst>
                    <a:gd name="T0" fmla="*/ 9 w 33"/>
                    <a:gd name="T1" fmla="*/ 7 h 64"/>
                    <a:gd name="T2" fmla="*/ 1 w 33"/>
                    <a:gd name="T3" fmla="*/ 36 h 64"/>
                    <a:gd name="T4" fmla="*/ 0 w 33"/>
                    <a:gd name="T5" fmla="*/ 38 h 64"/>
                    <a:gd name="T6" fmla="*/ 3 w 33"/>
                    <a:gd name="T7" fmla="*/ 41 h 64"/>
                    <a:gd name="T8" fmla="*/ 5 w 33"/>
                    <a:gd name="T9" fmla="*/ 43 h 64"/>
                    <a:gd name="T10" fmla="*/ 8 w 33"/>
                    <a:gd name="T11" fmla="*/ 61 h 64"/>
                    <a:gd name="T12" fmla="*/ 8 w 33"/>
                    <a:gd name="T13" fmla="*/ 64 h 64"/>
                    <a:gd name="T14" fmla="*/ 10 w 33"/>
                    <a:gd name="T15" fmla="*/ 64 h 64"/>
                    <a:gd name="T16" fmla="*/ 10 w 33"/>
                    <a:gd name="T17" fmla="*/ 64 h 64"/>
                    <a:gd name="T18" fmla="*/ 12 w 33"/>
                    <a:gd name="T19" fmla="*/ 64 h 64"/>
                    <a:gd name="T20" fmla="*/ 14 w 33"/>
                    <a:gd name="T21" fmla="*/ 64 h 64"/>
                    <a:gd name="T22" fmla="*/ 20 w 33"/>
                    <a:gd name="T23" fmla="*/ 63 h 64"/>
                    <a:gd name="T24" fmla="*/ 20 w 33"/>
                    <a:gd name="T25" fmla="*/ 63 h 64"/>
                    <a:gd name="T26" fmla="*/ 20 w 33"/>
                    <a:gd name="T27" fmla="*/ 63 h 64"/>
                    <a:gd name="T28" fmla="*/ 20 w 33"/>
                    <a:gd name="T29" fmla="*/ 62 h 64"/>
                    <a:gd name="T30" fmla="*/ 20 w 33"/>
                    <a:gd name="T31" fmla="*/ 62 h 64"/>
                    <a:gd name="T32" fmla="*/ 20 w 33"/>
                    <a:gd name="T33" fmla="*/ 60 h 64"/>
                    <a:gd name="T34" fmla="*/ 25 w 33"/>
                    <a:gd name="T35" fmla="*/ 52 h 64"/>
                    <a:gd name="T36" fmla="*/ 24 w 33"/>
                    <a:gd name="T37" fmla="*/ 50 h 64"/>
                    <a:gd name="T38" fmla="*/ 22 w 33"/>
                    <a:gd name="T39" fmla="*/ 49 h 64"/>
                    <a:gd name="T40" fmla="*/ 22 w 33"/>
                    <a:gd name="T41" fmla="*/ 44 h 64"/>
                    <a:gd name="T42" fmla="*/ 25 w 33"/>
                    <a:gd name="T43" fmla="*/ 40 h 64"/>
                    <a:gd name="T44" fmla="*/ 22 w 33"/>
                    <a:gd name="T45" fmla="*/ 37 h 64"/>
                    <a:gd name="T46" fmla="*/ 20 w 33"/>
                    <a:gd name="T47" fmla="*/ 32 h 64"/>
                    <a:gd name="T48" fmla="*/ 25 w 33"/>
                    <a:gd name="T49" fmla="*/ 29 h 64"/>
                    <a:gd name="T50" fmla="*/ 25 w 33"/>
                    <a:gd name="T51" fmla="*/ 29 h 64"/>
                    <a:gd name="T52" fmla="*/ 27 w 33"/>
                    <a:gd name="T53" fmla="*/ 22 h 64"/>
                    <a:gd name="T54" fmla="*/ 26 w 33"/>
                    <a:gd name="T55" fmla="*/ 17 h 64"/>
                    <a:gd name="T56" fmla="*/ 25 w 33"/>
                    <a:gd name="T57" fmla="*/ 13 h 64"/>
                    <a:gd name="T58" fmla="*/ 30 w 33"/>
                    <a:gd name="T59" fmla="*/ 8 h 64"/>
                    <a:gd name="T60" fmla="*/ 33 w 33"/>
                    <a:gd name="T61" fmla="*/ 6 h 64"/>
                    <a:gd name="T62" fmla="*/ 30 w 33"/>
                    <a:gd name="T63" fmla="*/ 2 h 64"/>
                    <a:gd name="T64" fmla="*/ 26 w 33"/>
                    <a:gd name="T65" fmla="*/ 2 h 64"/>
                    <a:gd name="T66" fmla="*/ 25 w 33"/>
                    <a:gd name="T67" fmla="*/ 3 h 64"/>
                    <a:gd name="T68" fmla="*/ 23 w 33"/>
                    <a:gd name="T69" fmla="*/ 4 h 64"/>
                    <a:gd name="T70" fmla="*/ 21 w 33"/>
                    <a:gd name="T71" fmla="*/ 3 h 64"/>
                    <a:gd name="T72" fmla="*/ 21 w 33"/>
                    <a:gd name="T73" fmla="*/ 3 h 64"/>
                    <a:gd name="T74" fmla="*/ 19 w 33"/>
                    <a:gd name="T75" fmla="*/ 3 h 64"/>
                    <a:gd name="T76" fmla="*/ 17 w 33"/>
                    <a:gd name="T77" fmla="*/ 3 h 64"/>
                    <a:gd name="T78" fmla="*/ 16 w 33"/>
                    <a:gd name="T79" fmla="*/ 3 h 64"/>
                    <a:gd name="T80" fmla="*/ 16 w 33"/>
                    <a:gd name="T81" fmla="*/ 3 h 64"/>
                    <a:gd name="T82" fmla="*/ 15 w 33"/>
                    <a:gd name="T83" fmla="*/ 3 h 64"/>
                    <a:gd name="T84" fmla="*/ 15 w 33"/>
                    <a:gd name="T85" fmla="*/ 3 h 64"/>
                    <a:gd name="T86" fmla="*/ 14 w 33"/>
                    <a:gd name="T87" fmla="*/ 3 h 64"/>
                    <a:gd name="T88" fmla="*/ 14 w 33"/>
                    <a:gd name="T89" fmla="*/ 3 h 64"/>
                    <a:gd name="T90" fmla="*/ 14 w 33"/>
                    <a:gd name="T91" fmla="*/ 2 h 64"/>
                    <a:gd name="T92" fmla="*/ 13 w 33"/>
                    <a:gd name="T93" fmla="*/ 2 h 64"/>
                    <a:gd name="T94" fmla="*/ 13 w 33"/>
                    <a:gd name="T95" fmla="*/ 2 h 64"/>
                    <a:gd name="T96" fmla="*/ 12 w 33"/>
                    <a:gd name="T97" fmla="*/ 1 h 64"/>
                    <a:gd name="T98" fmla="*/ 12 w 33"/>
                    <a:gd name="T99" fmla="*/ 1 h 64"/>
                    <a:gd name="T100" fmla="*/ 12 w 33"/>
                    <a:gd name="T101" fmla="*/ 1 h 64"/>
                    <a:gd name="T102" fmla="*/ 12 w 33"/>
                    <a:gd name="T103" fmla="*/ 0 h 64"/>
                    <a:gd name="T104" fmla="*/ 12 w 33"/>
                    <a:gd name="T105" fmla="*/ 0 h 64"/>
                    <a:gd name="T106" fmla="*/ 11 w 33"/>
                    <a:gd name="T107" fmla="*/ 0 h 64"/>
                    <a:gd name="T108" fmla="*/ 10 w 33"/>
                    <a:gd name="T109" fmla="*/ 1 h 64"/>
                    <a:gd name="T110" fmla="*/ 9 w 33"/>
                    <a:gd name="T111" fmla="*/ 2 h 64"/>
                    <a:gd name="T112" fmla="*/ 8 w 33"/>
                    <a:gd name="T113" fmla="*/ 2 h 64"/>
                    <a:gd name="T114" fmla="*/ 9 w 33"/>
                    <a:gd name="T115" fmla="*/ 7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33" h="64">
                      <a:moveTo>
                        <a:pt x="9" y="7"/>
                      </a:moveTo>
                      <a:cubicBezTo>
                        <a:pt x="11" y="11"/>
                        <a:pt x="6" y="31"/>
                        <a:pt x="1" y="36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9"/>
                        <a:pt x="2" y="40"/>
                        <a:pt x="3" y="41"/>
                      </a:cubicBezTo>
                      <a:cubicBezTo>
                        <a:pt x="4" y="42"/>
                        <a:pt x="5" y="42"/>
                        <a:pt x="5" y="43"/>
                      </a:cubicBezTo>
                      <a:cubicBezTo>
                        <a:pt x="10" y="46"/>
                        <a:pt x="9" y="55"/>
                        <a:pt x="8" y="61"/>
                      </a:cubicBezTo>
                      <a:cubicBezTo>
                        <a:pt x="8" y="62"/>
                        <a:pt x="8" y="63"/>
                        <a:pt x="8" y="64"/>
                      </a:cubicBezTo>
                      <a:cubicBezTo>
                        <a:pt x="8" y="64"/>
                        <a:pt x="8" y="64"/>
                        <a:pt x="10" y="64"/>
                      </a:cubicBezTo>
                      <a:cubicBezTo>
                        <a:pt x="10" y="64"/>
                        <a:pt x="10" y="64"/>
                        <a:pt x="10" y="64"/>
                      </a:cubicBezTo>
                      <a:cubicBezTo>
                        <a:pt x="10" y="64"/>
                        <a:pt x="11" y="64"/>
                        <a:pt x="12" y="64"/>
                      </a:cubicBezTo>
                      <a:cubicBezTo>
                        <a:pt x="13" y="64"/>
                        <a:pt x="14" y="64"/>
                        <a:pt x="14" y="64"/>
                      </a:cubicBezTo>
                      <a:cubicBezTo>
                        <a:pt x="16" y="64"/>
                        <a:pt x="18" y="63"/>
                        <a:pt x="20" y="63"/>
                      </a:cubicBezTo>
                      <a:cubicBezTo>
                        <a:pt x="20" y="63"/>
                        <a:pt x="20" y="63"/>
                        <a:pt x="20" y="63"/>
                      </a:cubicBezTo>
                      <a:cubicBezTo>
                        <a:pt x="20" y="63"/>
                        <a:pt x="20" y="63"/>
                        <a:pt x="20" y="63"/>
                      </a:cubicBezTo>
                      <a:cubicBezTo>
                        <a:pt x="20" y="62"/>
                        <a:pt x="20" y="62"/>
                        <a:pt x="20" y="62"/>
                      </a:cubicBezTo>
                      <a:cubicBezTo>
                        <a:pt x="20" y="62"/>
                        <a:pt x="20" y="62"/>
                        <a:pt x="20" y="62"/>
                      </a:cubicBezTo>
                      <a:cubicBezTo>
                        <a:pt x="20" y="61"/>
                        <a:pt x="20" y="61"/>
                        <a:pt x="20" y="60"/>
                      </a:cubicBezTo>
                      <a:cubicBezTo>
                        <a:pt x="20" y="58"/>
                        <a:pt x="20" y="53"/>
                        <a:pt x="25" y="52"/>
                      </a:cubicBezTo>
                      <a:cubicBezTo>
                        <a:pt x="25" y="51"/>
                        <a:pt x="24" y="51"/>
                        <a:pt x="24" y="50"/>
                      </a:cubicBezTo>
                      <a:cubicBezTo>
                        <a:pt x="23" y="50"/>
                        <a:pt x="23" y="50"/>
                        <a:pt x="22" y="49"/>
                      </a:cubicBezTo>
                      <a:cubicBezTo>
                        <a:pt x="21" y="48"/>
                        <a:pt x="21" y="45"/>
                        <a:pt x="22" y="44"/>
                      </a:cubicBezTo>
                      <a:cubicBezTo>
                        <a:pt x="23" y="42"/>
                        <a:pt x="24" y="41"/>
                        <a:pt x="25" y="40"/>
                      </a:cubicBezTo>
                      <a:cubicBezTo>
                        <a:pt x="24" y="40"/>
                        <a:pt x="23" y="39"/>
                        <a:pt x="22" y="37"/>
                      </a:cubicBezTo>
                      <a:cubicBezTo>
                        <a:pt x="20" y="35"/>
                        <a:pt x="20" y="33"/>
                        <a:pt x="20" y="32"/>
                      </a:cubicBezTo>
                      <a:cubicBezTo>
                        <a:pt x="21" y="30"/>
                        <a:pt x="24" y="29"/>
                        <a:pt x="25" y="29"/>
                      </a:cubicBezTo>
                      <a:cubicBezTo>
                        <a:pt x="25" y="29"/>
                        <a:pt x="25" y="29"/>
                        <a:pt x="25" y="29"/>
                      </a:cubicBezTo>
                      <a:cubicBezTo>
                        <a:pt x="25" y="27"/>
                        <a:pt x="25" y="24"/>
                        <a:pt x="27" y="22"/>
                      </a:cubicBezTo>
                      <a:cubicBezTo>
                        <a:pt x="28" y="21"/>
                        <a:pt x="27" y="19"/>
                        <a:pt x="26" y="17"/>
                      </a:cubicBezTo>
                      <a:cubicBezTo>
                        <a:pt x="26" y="15"/>
                        <a:pt x="25" y="14"/>
                        <a:pt x="25" y="13"/>
                      </a:cubicBezTo>
                      <a:cubicBezTo>
                        <a:pt x="25" y="10"/>
                        <a:pt x="28" y="9"/>
                        <a:pt x="30" y="8"/>
                      </a:cubicBezTo>
                      <a:cubicBezTo>
                        <a:pt x="31" y="7"/>
                        <a:pt x="32" y="7"/>
                        <a:pt x="33" y="6"/>
                      </a:cubicBezTo>
                      <a:cubicBezTo>
                        <a:pt x="32" y="5"/>
                        <a:pt x="30" y="4"/>
                        <a:pt x="30" y="2"/>
                      </a:cubicBezTo>
                      <a:cubicBezTo>
                        <a:pt x="30" y="2"/>
                        <a:pt x="28" y="1"/>
                        <a:pt x="26" y="2"/>
                      </a:cubicBezTo>
                      <a:cubicBezTo>
                        <a:pt x="26" y="3"/>
                        <a:pt x="26" y="3"/>
                        <a:pt x="25" y="3"/>
                      </a:cubicBezTo>
                      <a:cubicBezTo>
                        <a:pt x="24" y="4"/>
                        <a:pt x="24" y="4"/>
                        <a:pt x="23" y="4"/>
                      </a:cubicBezTo>
                      <a:cubicBezTo>
                        <a:pt x="22" y="4"/>
                        <a:pt x="22" y="3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0" y="3"/>
                        <a:pt x="20" y="3"/>
                        <a:pt x="19" y="3"/>
                      </a:cubicBezTo>
                      <a:cubicBezTo>
                        <a:pt x="18" y="3"/>
                        <a:pt x="18" y="3"/>
                        <a:pt x="17" y="3"/>
                      </a:cubicBezTo>
                      <a:cubicBezTo>
                        <a:pt x="17" y="3"/>
                        <a:pt x="17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5" y="3"/>
                      </a:cubicBezTo>
                      <a:cubicBezTo>
                        <a:pt x="15" y="3"/>
                        <a:pt x="15" y="3"/>
                        <a:pt x="15" y="3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2"/>
                        <a:pt x="14" y="2"/>
                        <a:pt x="14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3" y="2"/>
                        <a:pt x="13" y="2"/>
                        <a:pt x="12" y="1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2" y="1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1" y="0"/>
                        <a:pt x="11" y="0"/>
                      </a:cubicBezTo>
                      <a:cubicBezTo>
                        <a:pt x="11" y="1"/>
                        <a:pt x="10" y="1"/>
                        <a:pt x="10" y="1"/>
                      </a:cubicBezTo>
                      <a:cubicBezTo>
                        <a:pt x="9" y="1"/>
                        <a:pt x="9" y="1"/>
                        <a:pt x="9" y="2"/>
                      </a:cubicBezTo>
                      <a:cubicBezTo>
                        <a:pt x="9" y="2"/>
                        <a:pt x="9" y="2"/>
                        <a:pt x="8" y="2"/>
                      </a:cubicBezTo>
                      <a:cubicBezTo>
                        <a:pt x="8" y="4"/>
                        <a:pt x="8" y="6"/>
                        <a:pt x="9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11" name="Freeform 1198"/>
                <p:cNvSpPr/>
                <p:nvPr/>
              </p:nvSpPr>
              <p:spPr bwMode="auto">
                <a:xfrm>
                  <a:off x="2582" y="3176"/>
                  <a:ext cx="39" cy="32"/>
                </a:xfrm>
                <a:custGeom>
                  <a:avLst/>
                  <a:gdLst>
                    <a:gd name="T0" fmla="*/ 27 w 40"/>
                    <a:gd name="T1" fmla="*/ 31 h 33"/>
                    <a:gd name="T2" fmla="*/ 28 w 40"/>
                    <a:gd name="T3" fmla="*/ 28 h 33"/>
                    <a:gd name="T4" fmla="*/ 28 w 40"/>
                    <a:gd name="T5" fmla="*/ 26 h 33"/>
                    <a:gd name="T6" fmla="*/ 30 w 40"/>
                    <a:gd name="T7" fmla="*/ 22 h 33"/>
                    <a:gd name="T8" fmla="*/ 37 w 40"/>
                    <a:gd name="T9" fmla="*/ 16 h 33"/>
                    <a:gd name="T10" fmla="*/ 35 w 40"/>
                    <a:gd name="T11" fmla="*/ 13 h 33"/>
                    <a:gd name="T12" fmla="*/ 33 w 40"/>
                    <a:gd name="T13" fmla="*/ 11 h 33"/>
                    <a:gd name="T14" fmla="*/ 36 w 40"/>
                    <a:gd name="T15" fmla="*/ 8 h 33"/>
                    <a:gd name="T16" fmla="*/ 39 w 40"/>
                    <a:gd name="T17" fmla="*/ 4 h 33"/>
                    <a:gd name="T18" fmla="*/ 40 w 40"/>
                    <a:gd name="T19" fmla="*/ 4 h 33"/>
                    <a:gd name="T20" fmla="*/ 40 w 40"/>
                    <a:gd name="T21" fmla="*/ 3 h 33"/>
                    <a:gd name="T22" fmla="*/ 39 w 40"/>
                    <a:gd name="T23" fmla="*/ 2 h 33"/>
                    <a:gd name="T24" fmla="*/ 37 w 40"/>
                    <a:gd name="T25" fmla="*/ 1 h 33"/>
                    <a:gd name="T26" fmla="*/ 27 w 40"/>
                    <a:gd name="T27" fmla="*/ 1 h 33"/>
                    <a:gd name="T28" fmla="*/ 23 w 40"/>
                    <a:gd name="T29" fmla="*/ 6 h 33"/>
                    <a:gd name="T30" fmla="*/ 19 w 40"/>
                    <a:gd name="T31" fmla="*/ 11 h 33"/>
                    <a:gd name="T32" fmla="*/ 14 w 40"/>
                    <a:gd name="T33" fmla="*/ 9 h 33"/>
                    <a:gd name="T34" fmla="*/ 10 w 40"/>
                    <a:gd name="T35" fmla="*/ 16 h 33"/>
                    <a:gd name="T36" fmla="*/ 0 w 40"/>
                    <a:gd name="T37" fmla="*/ 30 h 33"/>
                    <a:gd name="T38" fmla="*/ 1 w 40"/>
                    <a:gd name="T39" fmla="*/ 30 h 33"/>
                    <a:gd name="T40" fmla="*/ 2 w 40"/>
                    <a:gd name="T41" fmla="*/ 30 h 33"/>
                    <a:gd name="T42" fmla="*/ 4 w 40"/>
                    <a:gd name="T43" fmla="*/ 30 h 33"/>
                    <a:gd name="T44" fmla="*/ 5 w 40"/>
                    <a:gd name="T45" fmla="*/ 29 h 33"/>
                    <a:gd name="T46" fmla="*/ 6 w 40"/>
                    <a:gd name="T47" fmla="*/ 29 h 33"/>
                    <a:gd name="T48" fmla="*/ 7 w 40"/>
                    <a:gd name="T49" fmla="*/ 28 h 33"/>
                    <a:gd name="T50" fmla="*/ 8 w 40"/>
                    <a:gd name="T51" fmla="*/ 28 h 33"/>
                    <a:gd name="T52" fmla="*/ 10 w 40"/>
                    <a:gd name="T53" fmla="*/ 26 h 33"/>
                    <a:gd name="T54" fmla="*/ 17 w 40"/>
                    <a:gd name="T55" fmla="*/ 27 h 33"/>
                    <a:gd name="T56" fmla="*/ 18 w 40"/>
                    <a:gd name="T57" fmla="*/ 27 h 33"/>
                    <a:gd name="T58" fmla="*/ 22 w 40"/>
                    <a:gd name="T59" fmla="*/ 30 h 33"/>
                    <a:gd name="T60" fmla="*/ 24 w 40"/>
                    <a:gd name="T61" fmla="*/ 31 h 33"/>
                    <a:gd name="T62" fmla="*/ 25 w 40"/>
                    <a:gd name="T63" fmla="*/ 32 h 33"/>
                    <a:gd name="T64" fmla="*/ 26 w 40"/>
                    <a:gd name="T65" fmla="*/ 33 h 33"/>
                    <a:gd name="T66" fmla="*/ 27 w 40"/>
                    <a:gd name="T67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40" h="33">
                      <a:moveTo>
                        <a:pt x="27" y="33"/>
                      </a:moveTo>
                      <a:cubicBezTo>
                        <a:pt x="27" y="33"/>
                        <a:pt x="27" y="32"/>
                        <a:pt x="27" y="31"/>
                      </a:cubicBezTo>
                      <a:cubicBezTo>
                        <a:pt x="27" y="31"/>
                        <a:pt x="27" y="31"/>
                        <a:pt x="27" y="30"/>
                      </a:cubicBezTo>
                      <a:cubicBezTo>
                        <a:pt x="27" y="30"/>
                        <a:pt x="28" y="29"/>
                        <a:pt x="28" y="28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8" y="28"/>
                        <a:pt x="28" y="27"/>
                        <a:pt x="28" y="26"/>
                      </a:cubicBezTo>
                      <a:cubicBezTo>
                        <a:pt x="28" y="25"/>
                        <a:pt x="27" y="23"/>
                        <a:pt x="28" y="22"/>
                      </a:cubicBezTo>
                      <a:cubicBezTo>
                        <a:pt x="29" y="22"/>
                        <a:pt x="29" y="22"/>
                        <a:pt x="30" y="22"/>
                      </a:cubicBezTo>
                      <a:cubicBezTo>
                        <a:pt x="35" y="22"/>
                        <a:pt x="35" y="21"/>
                        <a:pt x="35" y="21"/>
                      </a:cubicBezTo>
                      <a:cubicBezTo>
                        <a:pt x="35" y="18"/>
                        <a:pt x="36" y="17"/>
                        <a:pt x="37" y="16"/>
                      </a:cubicBezTo>
                      <a:cubicBezTo>
                        <a:pt x="37" y="16"/>
                        <a:pt x="37" y="16"/>
                        <a:pt x="37" y="16"/>
                      </a:cubicBezTo>
                      <a:cubicBezTo>
                        <a:pt x="37" y="15"/>
                        <a:pt x="35" y="14"/>
                        <a:pt x="35" y="13"/>
                      </a:cubicBezTo>
                      <a:cubicBezTo>
                        <a:pt x="34" y="13"/>
                        <a:pt x="34" y="12"/>
                        <a:pt x="34" y="12"/>
                      </a:cubicBezTo>
                      <a:cubicBezTo>
                        <a:pt x="33" y="11"/>
                        <a:pt x="33" y="11"/>
                        <a:pt x="33" y="11"/>
                      </a:cubicBezTo>
                      <a:cubicBezTo>
                        <a:pt x="33" y="10"/>
                        <a:pt x="33" y="10"/>
                        <a:pt x="33" y="10"/>
                      </a:cubicBezTo>
                      <a:cubicBezTo>
                        <a:pt x="34" y="9"/>
                        <a:pt x="35" y="8"/>
                        <a:pt x="36" y="8"/>
                      </a:cubicBezTo>
                      <a:cubicBezTo>
                        <a:pt x="37" y="7"/>
                        <a:pt x="38" y="6"/>
                        <a:pt x="39" y="4"/>
                      </a:cubicBezTo>
                      <a:cubicBezTo>
                        <a:pt x="39" y="4"/>
                        <a:pt x="39" y="4"/>
                        <a:pt x="39" y="4"/>
                      </a:cubicBezTo>
                      <a:cubicBezTo>
                        <a:pt x="39" y="4"/>
                        <a:pt x="39" y="4"/>
                        <a:pt x="40" y="4"/>
                      </a:cubicBezTo>
                      <a:cubicBezTo>
                        <a:pt x="40" y="4"/>
                        <a:pt x="40" y="4"/>
                        <a:pt x="40" y="4"/>
                      </a:cubicBezTo>
                      <a:cubicBezTo>
                        <a:pt x="40" y="4"/>
                        <a:pt x="40" y="4"/>
                        <a:pt x="40" y="4"/>
                      </a:cubicBezTo>
                      <a:cubicBezTo>
                        <a:pt x="40" y="4"/>
                        <a:pt x="40" y="3"/>
                        <a:pt x="40" y="3"/>
                      </a:cubicBezTo>
                      <a:cubicBezTo>
                        <a:pt x="40" y="3"/>
                        <a:pt x="40" y="3"/>
                        <a:pt x="40" y="3"/>
                      </a:cubicBezTo>
                      <a:cubicBezTo>
                        <a:pt x="40" y="2"/>
                        <a:pt x="40" y="2"/>
                        <a:pt x="39" y="2"/>
                      </a:cubicBezTo>
                      <a:cubicBezTo>
                        <a:pt x="39" y="1"/>
                        <a:pt x="39" y="1"/>
                        <a:pt x="39" y="1"/>
                      </a:cubicBezTo>
                      <a:cubicBezTo>
                        <a:pt x="39" y="2"/>
                        <a:pt x="38" y="1"/>
                        <a:pt x="37" y="1"/>
                      </a:cubicBezTo>
                      <a:cubicBezTo>
                        <a:pt x="35" y="0"/>
                        <a:pt x="32" y="0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4" y="2"/>
                        <a:pt x="23" y="4"/>
                        <a:pt x="23" y="4"/>
                      </a:cubicBezTo>
                      <a:cubicBezTo>
                        <a:pt x="23" y="5"/>
                        <a:pt x="23" y="6"/>
                        <a:pt x="23" y="6"/>
                      </a:cubicBezTo>
                      <a:cubicBezTo>
                        <a:pt x="24" y="7"/>
                        <a:pt x="24" y="8"/>
                        <a:pt x="24" y="9"/>
                      </a:cubicBezTo>
                      <a:cubicBezTo>
                        <a:pt x="23" y="11"/>
                        <a:pt x="21" y="11"/>
                        <a:pt x="19" y="11"/>
                      </a:cubicBezTo>
                      <a:cubicBezTo>
                        <a:pt x="17" y="11"/>
                        <a:pt x="15" y="10"/>
                        <a:pt x="15" y="8"/>
                      </a:cubicBezTo>
                      <a:cubicBezTo>
                        <a:pt x="14" y="8"/>
                        <a:pt x="14" y="9"/>
                        <a:pt x="14" y="9"/>
                      </a:cubicBezTo>
                      <a:cubicBezTo>
                        <a:pt x="13" y="9"/>
                        <a:pt x="13" y="10"/>
                        <a:pt x="13" y="10"/>
                      </a:cubicBezTo>
                      <a:cubicBezTo>
                        <a:pt x="14" y="13"/>
                        <a:pt x="12" y="14"/>
                        <a:pt x="10" y="16"/>
                      </a:cubicBezTo>
                      <a:cubicBezTo>
                        <a:pt x="9" y="17"/>
                        <a:pt x="8" y="18"/>
                        <a:pt x="8" y="19"/>
                      </a:cubicBezTo>
                      <a:cubicBezTo>
                        <a:pt x="9" y="23"/>
                        <a:pt x="6" y="27"/>
                        <a:pt x="0" y="30"/>
                      </a:cubicBezTo>
                      <a:cubicBezTo>
                        <a:pt x="0" y="30"/>
                        <a:pt x="0" y="30"/>
                        <a:pt x="1" y="30"/>
                      </a:cubicBezTo>
                      <a:cubicBezTo>
                        <a:pt x="1" y="30"/>
                        <a:pt x="1" y="30"/>
                        <a:pt x="1" y="30"/>
                      </a:cubicBezTo>
                      <a:cubicBezTo>
                        <a:pt x="1" y="30"/>
                        <a:pt x="1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3" y="30"/>
                        <a:pt x="3" y="30"/>
                      </a:cubicBezTo>
                      <a:cubicBezTo>
                        <a:pt x="3" y="30"/>
                        <a:pt x="3" y="30"/>
                        <a:pt x="4" y="30"/>
                      </a:cubicBezTo>
                      <a:cubicBezTo>
                        <a:pt x="4" y="30"/>
                        <a:pt x="4" y="30"/>
                        <a:pt x="4" y="30"/>
                      </a:cubicBezTo>
                      <a:cubicBezTo>
                        <a:pt x="4" y="29"/>
                        <a:pt x="5" y="29"/>
                        <a:pt x="5" y="29"/>
                      </a:cubicBezTo>
                      <a:cubicBezTo>
                        <a:pt x="5" y="29"/>
                        <a:pt x="5" y="29"/>
                        <a:pt x="6" y="29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6" y="29"/>
                        <a:pt x="6" y="29"/>
                        <a:pt x="7" y="29"/>
                      </a:cubicBezTo>
                      <a:cubicBezTo>
                        <a:pt x="7" y="29"/>
                        <a:pt x="7" y="29"/>
                        <a:pt x="7" y="28"/>
                      </a:cubicBezTo>
                      <a:cubicBezTo>
                        <a:pt x="7" y="28"/>
                        <a:pt x="8" y="28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9" y="28"/>
                        <a:pt x="9" y="27"/>
                      </a:cubicBezTo>
                      <a:cubicBezTo>
                        <a:pt x="9" y="27"/>
                        <a:pt x="10" y="27"/>
                        <a:pt x="10" y="26"/>
                      </a:cubicBezTo>
                      <a:cubicBezTo>
                        <a:pt x="11" y="26"/>
                        <a:pt x="12" y="26"/>
                        <a:pt x="13" y="26"/>
                      </a:cubicBezTo>
                      <a:cubicBezTo>
                        <a:pt x="14" y="26"/>
                        <a:pt x="16" y="26"/>
                        <a:pt x="17" y="27"/>
                      </a:cubicBezTo>
                      <a:cubicBezTo>
                        <a:pt x="17" y="27"/>
                        <a:pt x="17" y="27"/>
                        <a:pt x="17" y="27"/>
                      </a:cubicBezTo>
                      <a:cubicBezTo>
                        <a:pt x="17" y="27"/>
                        <a:pt x="18" y="27"/>
                        <a:pt x="18" y="27"/>
                      </a:cubicBezTo>
                      <a:cubicBezTo>
                        <a:pt x="18" y="28"/>
                        <a:pt x="19" y="28"/>
                        <a:pt x="19" y="28"/>
                      </a:cubicBezTo>
                      <a:cubicBezTo>
                        <a:pt x="20" y="29"/>
                        <a:pt x="21" y="30"/>
                        <a:pt x="22" y="30"/>
                      </a:cubicBezTo>
                      <a:cubicBezTo>
                        <a:pt x="22" y="30"/>
                        <a:pt x="23" y="31"/>
                        <a:pt x="23" y="31"/>
                      </a:cubicBezTo>
                      <a:cubicBezTo>
                        <a:pt x="23" y="31"/>
                        <a:pt x="23" y="31"/>
                        <a:pt x="24" y="31"/>
                      </a:cubicBezTo>
                      <a:cubicBezTo>
                        <a:pt x="24" y="31"/>
                        <a:pt x="24" y="31"/>
                        <a:pt x="24" y="32"/>
                      </a:cubicBezTo>
                      <a:cubicBezTo>
                        <a:pt x="25" y="32"/>
                        <a:pt x="25" y="32"/>
                        <a:pt x="25" y="32"/>
                      </a:cubicBezTo>
                      <a:cubicBezTo>
                        <a:pt x="25" y="32"/>
                        <a:pt x="25" y="32"/>
                        <a:pt x="26" y="33"/>
                      </a:cubicBezTo>
                      <a:cubicBezTo>
                        <a:pt x="26" y="33"/>
                        <a:pt x="26" y="33"/>
                        <a:pt x="26" y="33"/>
                      </a:cubicBezTo>
                      <a:cubicBezTo>
                        <a:pt x="26" y="33"/>
                        <a:pt x="27" y="33"/>
                        <a:pt x="27" y="33"/>
                      </a:cubicBezTo>
                      <a:cubicBezTo>
                        <a:pt x="27" y="33"/>
                        <a:pt x="27" y="33"/>
                        <a:pt x="27" y="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12" name="Freeform 1199"/>
                <p:cNvSpPr/>
                <p:nvPr/>
              </p:nvSpPr>
              <p:spPr bwMode="auto">
                <a:xfrm>
                  <a:off x="2574" y="3204"/>
                  <a:ext cx="36" cy="26"/>
                </a:xfrm>
                <a:custGeom>
                  <a:avLst/>
                  <a:gdLst>
                    <a:gd name="T0" fmla="*/ 32 w 38"/>
                    <a:gd name="T1" fmla="*/ 27 h 27"/>
                    <a:gd name="T2" fmla="*/ 32 w 38"/>
                    <a:gd name="T3" fmla="*/ 26 h 27"/>
                    <a:gd name="T4" fmla="*/ 32 w 38"/>
                    <a:gd name="T5" fmla="*/ 25 h 27"/>
                    <a:gd name="T6" fmla="*/ 33 w 38"/>
                    <a:gd name="T7" fmla="*/ 24 h 27"/>
                    <a:gd name="T8" fmla="*/ 33 w 38"/>
                    <a:gd name="T9" fmla="*/ 23 h 27"/>
                    <a:gd name="T10" fmla="*/ 33 w 38"/>
                    <a:gd name="T11" fmla="*/ 22 h 27"/>
                    <a:gd name="T12" fmla="*/ 33 w 38"/>
                    <a:gd name="T13" fmla="*/ 21 h 27"/>
                    <a:gd name="T14" fmla="*/ 34 w 38"/>
                    <a:gd name="T15" fmla="*/ 21 h 27"/>
                    <a:gd name="T16" fmla="*/ 34 w 38"/>
                    <a:gd name="T17" fmla="*/ 20 h 27"/>
                    <a:gd name="T18" fmla="*/ 34 w 38"/>
                    <a:gd name="T19" fmla="*/ 20 h 27"/>
                    <a:gd name="T20" fmla="*/ 35 w 38"/>
                    <a:gd name="T21" fmla="*/ 19 h 27"/>
                    <a:gd name="T22" fmla="*/ 36 w 38"/>
                    <a:gd name="T23" fmla="*/ 19 h 27"/>
                    <a:gd name="T24" fmla="*/ 36 w 38"/>
                    <a:gd name="T25" fmla="*/ 18 h 27"/>
                    <a:gd name="T26" fmla="*/ 36 w 38"/>
                    <a:gd name="T27" fmla="*/ 18 h 27"/>
                    <a:gd name="T28" fmla="*/ 37 w 38"/>
                    <a:gd name="T29" fmla="*/ 18 h 27"/>
                    <a:gd name="T30" fmla="*/ 37 w 38"/>
                    <a:gd name="T31" fmla="*/ 18 h 27"/>
                    <a:gd name="T32" fmla="*/ 38 w 38"/>
                    <a:gd name="T33" fmla="*/ 17 h 27"/>
                    <a:gd name="T34" fmla="*/ 38 w 38"/>
                    <a:gd name="T35" fmla="*/ 16 h 27"/>
                    <a:gd name="T36" fmla="*/ 38 w 38"/>
                    <a:gd name="T37" fmla="*/ 16 h 27"/>
                    <a:gd name="T38" fmla="*/ 38 w 38"/>
                    <a:gd name="T39" fmla="*/ 14 h 27"/>
                    <a:gd name="T40" fmla="*/ 37 w 38"/>
                    <a:gd name="T41" fmla="*/ 14 h 27"/>
                    <a:gd name="T42" fmla="*/ 37 w 38"/>
                    <a:gd name="T43" fmla="*/ 13 h 27"/>
                    <a:gd name="T44" fmla="*/ 36 w 38"/>
                    <a:gd name="T45" fmla="*/ 12 h 27"/>
                    <a:gd name="T46" fmla="*/ 36 w 38"/>
                    <a:gd name="T47" fmla="*/ 11 h 27"/>
                    <a:gd name="T48" fmla="*/ 36 w 38"/>
                    <a:gd name="T49" fmla="*/ 11 h 27"/>
                    <a:gd name="T50" fmla="*/ 36 w 38"/>
                    <a:gd name="T51" fmla="*/ 10 h 27"/>
                    <a:gd name="T52" fmla="*/ 35 w 38"/>
                    <a:gd name="T53" fmla="*/ 10 h 27"/>
                    <a:gd name="T54" fmla="*/ 35 w 38"/>
                    <a:gd name="T55" fmla="*/ 9 h 27"/>
                    <a:gd name="T56" fmla="*/ 34 w 38"/>
                    <a:gd name="T57" fmla="*/ 8 h 27"/>
                    <a:gd name="T58" fmla="*/ 29 w 38"/>
                    <a:gd name="T59" fmla="*/ 5 h 27"/>
                    <a:gd name="T60" fmla="*/ 25 w 38"/>
                    <a:gd name="T61" fmla="*/ 2 h 27"/>
                    <a:gd name="T62" fmla="*/ 21 w 38"/>
                    <a:gd name="T63" fmla="*/ 1 h 27"/>
                    <a:gd name="T64" fmla="*/ 8 w 38"/>
                    <a:gd name="T65" fmla="*/ 5 h 27"/>
                    <a:gd name="T66" fmla="*/ 8 w 38"/>
                    <a:gd name="T67" fmla="*/ 5 h 27"/>
                    <a:gd name="T68" fmla="*/ 8 w 38"/>
                    <a:gd name="T69" fmla="*/ 5 h 27"/>
                    <a:gd name="T70" fmla="*/ 7 w 38"/>
                    <a:gd name="T71" fmla="*/ 5 h 27"/>
                    <a:gd name="T72" fmla="*/ 7 w 38"/>
                    <a:gd name="T73" fmla="*/ 5 h 27"/>
                    <a:gd name="T74" fmla="*/ 6 w 38"/>
                    <a:gd name="T75" fmla="*/ 5 h 27"/>
                    <a:gd name="T76" fmla="*/ 5 w 38"/>
                    <a:gd name="T77" fmla="*/ 4 h 27"/>
                    <a:gd name="T78" fmla="*/ 5 w 38"/>
                    <a:gd name="T79" fmla="*/ 4 h 27"/>
                    <a:gd name="T80" fmla="*/ 0 w 38"/>
                    <a:gd name="T81" fmla="*/ 6 h 27"/>
                    <a:gd name="T82" fmla="*/ 0 w 38"/>
                    <a:gd name="T83" fmla="*/ 6 h 27"/>
                    <a:gd name="T84" fmla="*/ 2 w 38"/>
                    <a:gd name="T85" fmla="*/ 9 h 27"/>
                    <a:gd name="T86" fmla="*/ 3 w 38"/>
                    <a:gd name="T87" fmla="*/ 8 h 27"/>
                    <a:gd name="T88" fmla="*/ 7 w 38"/>
                    <a:gd name="T89" fmla="*/ 11 h 27"/>
                    <a:gd name="T90" fmla="*/ 9 w 38"/>
                    <a:gd name="T91" fmla="*/ 13 h 27"/>
                    <a:gd name="T92" fmla="*/ 11 w 38"/>
                    <a:gd name="T93" fmla="*/ 14 h 27"/>
                    <a:gd name="T94" fmla="*/ 17 w 38"/>
                    <a:gd name="T95" fmla="*/ 18 h 27"/>
                    <a:gd name="T96" fmla="*/ 18 w 38"/>
                    <a:gd name="T97" fmla="*/ 21 h 27"/>
                    <a:gd name="T98" fmla="*/ 20 w 38"/>
                    <a:gd name="T99" fmla="*/ 19 h 27"/>
                    <a:gd name="T100" fmla="*/ 23 w 38"/>
                    <a:gd name="T101" fmla="*/ 17 h 27"/>
                    <a:gd name="T102" fmla="*/ 25 w 38"/>
                    <a:gd name="T103" fmla="*/ 20 h 27"/>
                    <a:gd name="T104" fmla="*/ 26 w 38"/>
                    <a:gd name="T105" fmla="*/ 23 h 27"/>
                    <a:gd name="T106" fmla="*/ 27 w 38"/>
                    <a:gd name="T107" fmla="*/ 23 h 27"/>
                    <a:gd name="T108" fmla="*/ 31 w 38"/>
                    <a:gd name="T109" fmla="*/ 26 h 27"/>
                    <a:gd name="T110" fmla="*/ 32 w 38"/>
                    <a:gd name="T111" fmla="*/ 26 h 27"/>
                    <a:gd name="T112" fmla="*/ 32 w 38"/>
                    <a:gd name="T113" fmla="*/ 27 h 27"/>
                    <a:gd name="T114" fmla="*/ 32 w 38"/>
                    <a:gd name="T115" fmla="*/ 27 h 27"/>
                    <a:gd name="T116" fmla="*/ 32 w 38"/>
                    <a:gd name="T117" fmla="*/ 27 h 27"/>
                    <a:gd name="T118" fmla="*/ 32 w 38"/>
                    <a:gd name="T1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8" h="27">
                      <a:moveTo>
                        <a:pt x="32" y="27"/>
                      </a:moveTo>
                      <a:cubicBezTo>
                        <a:pt x="32" y="26"/>
                        <a:pt x="32" y="26"/>
                        <a:pt x="32" y="26"/>
                      </a:cubicBezTo>
                      <a:cubicBezTo>
                        <a:pt x="32" y="25"/>
                        <a:pt x="32" y="25"/>
                        <a:pt x="32" y="25"/>
                      </a:cubicBezTo>
                      <a:cubicBezTo>
                        <a:pt x="32" y="24"/>
                        <a:pt x="33" y="24"/>
                        <a:pt x="33" y="24"/>
                      </a:cubicBezTo>
                      <a:cubicBezTo>
                        <a:pt x="33" y="24"/>
                        <a:pt x="33" y="23"/>
                        <a:pt x="33" y="23"/>
                      </a:cubicBezTo>
                      <a:cubicBezTo>
                        <a:pt x="33" y="23"/>
                        <a:pt x="33" y="23"/>
                        <a:pt x="33" y="22"/>
                      </a:cubicBezTo>
                      <a:cubicBezTo>
                        <a:pt x="33" y="22"/>
                        <a:pt x="33" y="22"/>
                        <a:pt x="33" y="21"/>
                      </a:cubicBezTo>
                      <a:cubicBezTo>
                        <a:pt x="34" y="21"/>
                        <a:pt x="34" y="21"/>
                        <a:pt x="34" y="21"/>
                      </a:cubicBezTo>
                      <a:cubicBezTo>
                        <a:pt x="34" y="21"/>
                        <a:pt x="34" y="20"/>
                        <a:pt x="34" y="20"/>
                      </a:cubicBezTo>
                      <a:cubicBezTo>
                        <a:pt x="34" y="20"/>
                        <a:pt x="34" y="20"/>
                        <a:pt x="34" y="20"/>
                      </a:cubicBezTo>
                      <a:cubicBezTo>
                        <a:pt x="35" y="19"/>
                        <a:pt x="35" y="19"/>
                        <a:pt x="35" y="19"/>
                      </a:cubicBezTo>
                      <a:cubicBezTo>
                        <a:pt x="35" y="19"/>
                        <a:pt x="35" y="19"/>
                        <a:pt x="36" y="19"/>
                      </a:cubicBezTo>
                      <a:cubicBezTo>
                        <a:pt x="36" y="18"/>
                        <a:pt x="36" y="18"/>
                        <a:pt x="36" y="18"/>
                      </a:cubicBezTo>
                      <a:cubicBezTo>
                        <a:pt x="36" y="18"/>
                        <a:pt x="36" y="18"/>
                        <a:pt x="36" y="18"/>
                      </a:cubicBez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37" y="18"/>
                        <a:pt x="37" y="18"/>
                        <a:pt x="37" y="18"/>
                      </a:cubicBezTo>
                      <a:cubicBezTo>
                        <a:pt x="37" y="17"/>
                        <a:pt x="37" y="17"/>
                        <a:pt x="38" y="17"/>
                      </a:cubicBezTo>
                      <a:cubicBezTo>
                        <a:pt x="38" y="16"/>
                        <a:pt x="38" y="16"/>
                        <a:pt x="38" y="16"/>
                      </a:cubicBezTo>
                      <a:cubicBezTo>
                        <a:pt x="38" y="16"/>
                        <a:pt x="38" y="16"/>
                        <a:pt x="38" y="16"/>
                      </a:cubicBezTo>
                      <a:cubicBezTo>
                        <a:pt x="38" y="15"/>
                        <a:pt x="38" y="15"/>
                        <a:pt x="38" y="14"/>
                      </a:cubicBezTo>
                      <a:cubicBezTo>
                        <a:pt x="38" y="14"/>
                        <a:pt x="37" y="14"/>
                        <a:pt x="37" y="14"/>
                      </a:cubicBezTo>
                      <a:cubicBezTo>
                        <a:pt x="37" y="13"/>
                        <a:pt x="37" y="13"/>
                        <a:pt x="37" y="13"/>
                      </a:cubicBezTo>
                      <a:cubicBezTo>
                        <a:pt x="37" y="13"/>
                        <a:pt x="36" y="12"/>
                        <a:pt x="36" y="12"/>
                      </a:cubicBezTo>
                      <a:cubicBezTo>
                        <a:pt x="36" y="12"/>
                        <a:pt x="36" y="12"/>
                        <a:pt x="36" y="11"/>
                      </a:cubicBezTo>
                      <a:cubicBezTo>
                        <a:pt x="36" y="11"/>
                        <a:pt x="36" y="11"/>
                        <a:pt x="36" y="11"/>
                      </a:cubicBezTo>
                      <a:cubicBezTo>
                        <a:pt x="36" y="11"/>
                        <a:pt x="36" y="10"/>
                        <a:pt x="36" y="10"/>
                      </a:cubicBezTo>
                      <a:cubicBezTo>
                        <a:pt x="36" y="10"/>
                        <a:pt x="35" y="10"/>
                        <a:pt x="35" y="10"/>
                      </a:cubicBezTo>
                      <a:cubicBezTo>
                        <a:pt x="35" y="10"/>
                        <a:pt x="35" y="10"/>
                        <a:pt x="35" y="9"/>
                      </a:cubicBezTo>
                      <a:cubicBezTo>
                        <a:pt x="35" y="9"/>
                        <a:pt x="34" y="8"/>
                        <a:pt x="34" y="8"/>
                      </a:cubicBezTo>
                      <a:cubicBezTo>
                        <a:pt x="32" y="6"/>
                        <a:pt x="31" y="6"/>
                        <a:pt x="29" y="5"/>
                      </a:cubicBezTo>
                      <a:cubicBezTo>
                        <a:pt x="28" y="4"/>
                        <a:pt x="27" y="3"/>
                        <a:pt x="25" y="2"/>
                      </a:cubicBezTo>
                      <a:cubicBezTo>
                        <a:pt x="24" y="1"/>
                        <a:pt x="22" y="0"/>
                        <a:pt x="21" y="1"/>
                      </a:cubicBezTo>
                      <a:cubicBezTo>
                        <a:pt x="18" y="4"/>
                        <a:pt x="12" y="5"/>
                        <a:pt x="8" y="5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7" y="5"/>
                        <a:pt x="7" y="5"/>
                        <a:pt x="7" y="5"/>
                      </a:cubicBezTo>
                      <a:cubicBezTo>
                        <a:pt x="7" y="5"/>
                        <a:pt x="7" y="5"/>
                        <a:pt x="7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5" y="5"/>
                        <a:pt x="5" y="4"/>
                      </a:cubicBezTo>
                      <a:cubicBezTo>
                        <a:pt x="5" y="4"/>
                        <a:pt x="5" y="4"/>
                        <a:pt x="5" y="4"/>
                      </a:cubicBezTo>
                      <a:cubicBezTo>
                        <a:pt x="3" y="5"/>
                        <a:pt x="2" y="6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7"/>
                        <a:pt x="1" y="8"/>
                        <a:pt x="2" y="9"/>
                      </a:cubicBezTo>
                      <a:cubicBezTo>
                        <a:pt x="2" y="9"/>
                        <a:pt x="3" y="8"/>
                        <a:pt x="3" y="8"/>
                      </a:cubicBezTo>
                      <a:cubicBezTo>
                        <a:pt x="5" y="8"/>
                        <a:pt x="6" y="10"/>
                        <a:pt x="7" y="11"/>
                      </a:cubicBezTo>
                      <a:cubicBezTo>
                        <a:pt x="8" y="12"/>
                        <a:pt x="9" y="12"/>
                        <a:pt x="9" y="13"/>
                      </a:cubicBezTo>
                      <a:cubicBezTo>
                        <a:pt x="10" y="13"/>
                        <a:pt x="11" y="13"/>
                        <a:pt x="11" y="14"/>
                      </a:cubicBezTo>
                      <a:cubicBezTo>
                        <a:pt x="14" y="15"/>
                        <a:pt x="17" y="16"/>
                        <a:pt x="17" y="18"/>
                      </a:cubicBezTo>
                      <a:cubicBezTo>
                        <a:pt x="17" y="20"/>
                        <a:pt x="18" y="21"/>
                        <a:pt x="18" y="21"/>
                      </a:cubicBezTo>
                      <a:cubicBezTo>
                        <a:pt x="18" y="20"/>
                        <a:pt x="19" y="20"/>
                        <a:pt x="20" y="19"/>
                      </a:cubicBezTo>
                      <a:cubicBezTo>
                        <a:pt x="21" y="18"/>
                        <a:pt x="22" y="17"/>
                        <a:pt x="23" y="17"/>
                      </a:cubicBezTo>
                      <a:cubicBezTo>
                        <a:pt x="24" y="17"/>
                        <a:pt x="25" y="18"/>
                        <a:pt x="25" y="20"/>
                      </a:cubicBezTo>
                      <a:cubicBezTo>
                        <a:pt x="25" y="22"/>
                        <a:pt x="26" y="23"/>
                        <a:pt x="26" y="23"/>
                      </a:cubicBezTo>
                      <a:cubicBezTo>
                        <a:pt x="27" y="23"/>
                        <a:pt x="27" y="23"/>
                        <a:pt x="27" y="23"/>
                      </a:cubicBezTo>
                      <a:cubicBezTo>
                        <a:pt x="29" y="23"/>
                        <a:pt x="30" y="25"/>
                        <a:pt x="31" y="26"/>
                      </a:cubicBezTo>
                      <a:cubicBezTo>
                        <a:pt x="31" y="26"/>
                        <a:pt x="31" y="26"/>
                        <a:pt x="32" y="26"/>
                      </a:cubicBezTo>
                      <a:cubicBezTo>
                        <a:pt x="32" y="27"/>
                        <a:pt x="32" y="27"/>
                        <a:pt x="32" y="27"/>
                      </a:cubicBezTo>
                      <a:cubicBezTo>
                        <a:pt x="32" y="27"/>
                        <a:pt x="32" y="27"/>
                        <a:pt x="32" y="27"/>
                      </a:cubicBezTo>
                      <a:cubicBezTo>
                        <a:pt x="32" y="27"/>
                        <a:pt x="32" y="27"/>
                        <a:pt x="32" y="27"/>
                      </a:cubicBezTo>
                      <a:cubicBezTo>
                        <a:pt x="32" y="27"/>
                        <a:pt x="32" y="27"/>
                        <a:pt x="32" y="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13" name="Freeform 1200"/>
                <p:cNvSpPr/>
                <p:nvPr/>
              </p:nvSpPr>
              <p:spPr bwMode="auto">
                <a:xfrm>
                  <a:off x="2763" y="3249"/>
                  <a:ext cx="94" cy="59"/>
                </a:xfrm>
                <a:custGeom>
                  <a:avLst/>
                  <a:gdLst>
                    <a:gd name="T0" fmla="*/ 82 w 98"/>
                    <a:gd name="T1" fmla="*/ 38 h 62"/>
                    <a:gd name="T2" fmla="*/ 81 w 98"/>
                    <a:gd name="T3" fmla="*/ 36 h 62"/>
                    <a:gd name="T4" fmla="*/ 80 w 98"/>
                    <a:gd name="T5" fmla="*/ 33 h 62"/>
                    <a:gd name="T6" fmla="*/ 80 w 98"/>
                    <a:gd name="T7" fmla="*/ 31 h 62"/>
                    <a:gd name="T8" fmla="*/ 82 w 98"/>
                    <a:gd name="T9" fmla="*/ 25 h 62"/>
                    <a:gd name="T10" fmla="*/ 74 w 98"/>
                    <a:gd name="T11" fmla="*/ 11 h 62"/>
                    <a:gd name="T12" fmla="*/ 74 w 98"/>
                    <a:gd name="T13" fmla="*/ 11 h 62"/>
                    <a:gd name="T14" fmla="*/ 73 w 98"/>
                    <a:gd name="T15" fmla="*/ 10 h 62"/>
                    <a:gd name="T16" fmla="*/ 73 w 98"/>
                    <a:gd name="T17" fmla="*/ 9 h 62"/>
                    <a:gd name="T18" fmla="*/ 72 w 98"/>
                    <a:gd name="T19" fmla="*/ 8 h 62"/>
                    <a:gd name="T20" fmla="*/ 70 w 98"/>
                    <a:gd name="T21" fmla="*/ 5 h 62"/>
                    <a:gd name="T22" fmla="*/ 69 w 98"/>
                    <a:gd name="T23" fmla="*/ 3 h 62"/>
                    <a:gd name="T24" fmla="*/ 68 w 98"/>
                    <a:gd name="T25" fmla="*/ 0 h 62"/>
                    <a:gd name="T26" fmla="*/ 65 w 98"/>
                    <a:gd name="T27" fmla="*/ 1 h 62"/>
                    <a:gd name="T28" fmla="*/ 64 w 98"/>
                    <a:gd name="T29" fmla="*/ 3 h 62"/>
                    <a:gd name="T30" fmla="*/ 58 w 98"/>
                    <a:gd name="T31" fmla="*/ 5 h 62"/>
                    <a:gd name="T32" fmla="*/ 55 w 98"/>
                    <a:gd name="T33" fmla="*/ 5 h 62"/>
                    <a:gd name="T34" fmla="*/ 45 w 98"/>
                    <a:gd name="T35" fmla="*/ 7 h 62"/>
                    <a:gd name="T36" fmla="*/ 32 w 98"/>
                    <a:gd name="T37" fmla="*/ 4 h 62"/>
                    <a:gd name="T38" fmla="*/ 27 w 98"/>
                    <a:gd name="T39" fmla="*/ 4 h 62"/>
                    <a:gd name="T40" fmla="*/ 26 w 98"/>
                    <a:gd name="T41" fmla="*/ 4 h 62"/>
                    <a:gd name="T42" fmla="*/ 25 w 98"/>
                    <a:gd name="T43" fmla="*/ 5 h 62"/>
                    <a:gd name="T44" fmla="*/ 20 w 98"/>
                    <a:gd name="T45" fmla="*/ 9 h 62"/>
                    <a:gd name="T46" fmla="*/ 16 w 98"/>
                    <a:gd name="T47" fmla="*/ 11 h 62"/>
                    <a:gd name="T48" fmla="*/ 6 w 98"/>
                    <a:gd name="T49" fmla="*/ 28 h 62"/>
                    <a:gd name="T50" fmla="*/ 0 w 98"/>
                    <a:gd name="T51" fmla="*/ 32 h 62"/>
                    <a:gd name="T52" fmla="*/ 4 w 98"/>
                    <a:gd name="T53" fmla="*/ 38 h 62"/>
                    <a:gd name="T54" fmla="*/ 8 w 98"/>
                    <a:gd name="T55" fmla="*/ 41 h 62"/>
                    <a:gd name="T56" fmla="*/ 9 w 98"/>
                    <a:gd name="T57" fmla="*/ 47 h 62"/>
                    <a:gd name="T58" fmla="*/ 22 w 98"/>
                    <a:gd name="T59" fmla="*/ 53 h 62"/>
                    <a:gd name="T60" fmla="*/ 22 w 98"/>
                    <a:gd name="T61" fmla="*/ 56 h 62"/>
                    <a:gd name="T62" fmla="*/ 23 w 98"/>
                    <a:gd name="T63" fmla="*/ 56 h 62"/>
                    <a:gd name="T64" fmla="*/ 25 w 98"/>
                    <a:gd name="T65" fmla="*/ 58 h 62"/>
                    <a:gd name="T66" fmla="*/ 27 w 98"/>
                    <a:gd name="T67" fmla="*/ 60 h 62"/>
                    <a:gd name="T68" fmla="*/ 38 w 98"/>
                    <a:gd name="T69" fmla="*/ 61 h 62"/>
                    <a:gd name="T70" fmla="*/ 51 w 98"/>
                    <a:gd name="T71" fmla="*/ 62 h 62"/>
                    <a:gd name="T72" fmla="*/ 70 w 98"/>
                    <a:gd name="T73" fmla="*/ 56 h 62"/>
                    <a:gd name="T74" fmla="*/ 83 w 98"/>
                    <a:gd name="T75" fmla="*/ 60 h 62"/>
                    <a:gd name="T76" fmla="*/ 83 w 98"/>
                    <a:gd name="T77" fmla="*/ 60 h 62"/>
                    <a:gd name="T78" fmla="*/ 85 w 98"/>
                    <a:gd name="T79" fmla="*/ 60 h 62"/>
                    <a:gd name="T80" fmla="*/ 86 w 98"/>
                    <a:gd name="T81" fmla="*/ 61 h 62"/>
                    <a:gd name="T82" fmla="*/ 93 w 98"/>
                    <a:gd name="T83" fmla="*/ 47 h 62"/>
                    <a:gd name="T84" fmla="*/ 97 w 98"/>
                    <a:gd name="T85" fmla="*/ 43 h 62"/>
                    <a:gd name="T86" fmla="*/ 96 w 98"/>
                    <a:gd name="T87" fmla="*/ 42 h 62"/>
                    <a:gd name="T88" fmla="*/ 95 w 98"/>
                    <a:gd name="T89" fmla="*/ 41 h 62"/>
                    <a:gd name="T90" fmla="*/ 89 w 98"/>
                    <a:gd name="T91" fmla="*/ 44 h 62"/>
                    <a:gd name="T92" fmla="*/ 83 w 98"/>
                    <a:gd name="T93" fmla="*/ 40 h 62"/>
                    <a:gd name="T94" fmla="*/ 83 w 98"/>
                    <a:gd name="T95" fmla="*/ 39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98" h="62">
                      <a:moveTo>
                        <a:pt x="82" y="39"/>
                      </a:moveTo>
                      <a:cubicBezTo>
                        <a:pt x="82" y="39"/>
                        <a:pt x="82" y="38"/>
                        <a:pt x="82" y="38"/>
                      </a:cubicBezTo>
                      <a:cubicBezTo>
                        <a:pt x="82" y="38"/>
                        <a:pt x="81" y="37"/>
                        <a:pt x="81" y="37"/>
                      </a:cubicBezTo>
                      <a:cubicBezTo>
                        <a:pt x="81" y="36"/>
                        <a:pt x="81" y="36"/>
                        <a:pt x="81" y="36"/>
                      </a:cubicBezTo>
                      <a:cubicBezTo>
                        <a:pt x="81" y="35"/>
                        <a:pt x="81" y="35"/>
                        <a:pt x="80" y="34"/>
                      </a:cubicBezTo>
                      <a:cubicBezTo>
                        <a:pt x="80" y="34"/>
                        <a:pt x="80" y="34"/>
                        <a:pt x="80" y="33"/>
                      </a:cubicBezTo>
                      <a:cubicBezTo>
                        <a:pt x="80" y="33"/>
                        <a:pt x="80" y="32"/>
                        <a:pt x="80" y="31"/>
                      </a:cubicBezTo>
                      <a:cubicBezTo>
                        <a:pt x="80" y="31"/>
                        <a:pt x="80" y="31"/>
                        <a:pt x="80" y="31"/>
                      </a:cubicBezTo>
                      <a:cubicBezTo>
                        <a:pt x="80" y="31"/>
                        <a:pt x="80" y="30"/>
                        <a:pt x="80" y="30"/>
                      </a:cubicBezTo>
                      <a:cubicBezTo>
                        <a:pt x="80" y="28"/>
                        <a:pt x="80" y="26"/>
                        <a:pt x="82" y="25"/>
                      </a:cubicBezTo>
                      <a:cubicBezTo>
                        <a:pt x="82" y="23"/>
                        <a:pt x="79" y="16"/>
                        <a:pt x="74" y="12"/>
                      </a:cubicBezTo>
                      <a:cubicBezTo>
                        <a:pt x="74" y="12"/>
                        <a:pt x="74" y="12"/>
                        <a:pt x="74" y="11"/>
                      </a:cubicBezTo>
                      <a:cubicBezTo>
                        <a:pt x="74" y="11"/>
                        <a:pt x="74" y="11"/>
                        <a:pt x="74" y="11"/>
                      </a:cubicBezTo>
                      <a:cubicBezTo>
                        <a:pt x="74" y="11"/>
                        <a:pt x="74" y="11"/>
                        <a:pt x="74" y="11"/>
                      </a:cubicBezTo>
                      <a:cubicBezTo>
                        <a:pt x="74" y="11"/>
                        <a:pt x="74" y="11"/>
                        <a:pt x="74" y="11"/>
                      </a:cubicBezTo>
                      <a:cubicBezTo>
                        <a:pt x="74" y="11"/>
                        <a:pt x="73" y="10"/>
                        <a:pt x="73" y="10"/>
                      </a:cubicBezTo>
                      <a:cubicBezTo>
                        <a:pt x="73" y="10"/>
                        <a:pt x="73" y="10"/>
                        <a:pt x="73" y="10"/>
                      </a:cubicBezTo>
                      <a:cubicBezTo>
                        <a:pt x="73" y="10"/>
                        <a:pt x="73" y="9"/>
                        <a:pt x="73" y="9"/>
                      </a:cubicBezTo>
                      <a:cubicBezTo>
                        <a:pt x="73" y="9"/>
                        <a:pt x="72" y="9"/>
                        <a:pt x="72" y="8"/>
                      </a:cubicBezTo>
                      <a:cubicBezTo>
                        <a:pt x="72" y="8"/>
                        <a:pt x="72" y="8"/>
                        <a:pt x="72" y="8"/>
                      </a:cubicBezTo>
                      <a:cubicBezTo>
                        <a:pt x="72" y="7"/>
                        <a:pt x="71" y="7"/>
                        <a:pt x="71" y="7"/>
                      </a:cubicBezTo>
                      <a:cubicBezTo>
                        <a:pt x="71" y="6"/>
                        <a:pt x="71" y="6"/>
                        <a:pt x="70" y="5"/>
                      </a:cubicBezTo>
                      <a:cubicBezTo>
                        <a:pt x="70" y="5"/>
                        <a:pt x="70" y="5"/>
                        <a:pt x="70" y="4"/>
                      </a:cubicBezTo>
                      <a:cubicBezTo>
                        <a:pt x="70" y="4"/>
                        <a:pt x="69" y="3"/>
                        <a:pt x="69" y="3"/>
                      </a:cubicBezTo>
                      <a:cubicBezTo>
                        <a:pt x="69" y="2"/>
                        <a:pt x="69" y="2"/>
                        <a:pt x="68" y="2"/>
                      </a:cubicBezTo>
                      <a:cubicBezTo>
                        <a:pt x="68" y="1"/>
                        <a:pt x="68" y="1"/>
                        <a:pt x="68" y="0"/>
                      </a:cubicBezTo>
                      <a:cubicBezTo>
                        <a:pt x="66" y="1"/>
                        <a:pt x="66" y="1"/>
                        <a:pt x="65" y="1"/>
                      </a:cubicBezTo>
                      <a:cubicBezTo>
                        <a:pt x="65" y="1"/>
                        <a:pt x="65" y="1"/>
                        <a:pt x="65" y="1"/>
                      </a:cubicBezTo>
                      <a:cubicBezTo>
                        <a:pt x="65" y="1"/>
                        <a:pt x="65" y="1"/>
                        <a:pt x="65" y="1"/>
                      </a:cubicBezTo>
                      <a:cubicBezTo>
                        <a:pt x="64" y="2"/>
                        <a:pt x="64" y="2"/>
                        <a:pt x="64" y="3"/>
                      </a:cubicBezTo>
                      <a:cubicBezTo>
                        <a:pt x="63" y="4"/>
                        <a:pt x="61" y="5"/>
                        <a:pt x="59" y="5"/>
                      </a:cubicBezTo>
                      <a:cubicBezTo>
                        <a:pt x="59" y="5"/>
                        <a:pt x="58" y="5"/>
                        <a:pt x="58" y="5"/>
                      </a:cubicBezTo>
                      <a:cubicBezTo>
                        <a:pt x="57" y="6"/>
                        <a:pt x="57" y="6"/>
                        <a:pt x="57" y="6"/>
                      </a:cubicBezTo>
                      <a:cubicBezTo>
                        <a:pt x="56" y="6"/>
                        <a:pt x="55" y="6"/>
                        <a:pt x="55" y="5"/>
                      </a:cubicBezTo>
                      <a:cubicBezTo>
                        <a:pt x="54" y="5"/>
                        <a:pt x="53" y="5"/>
                        <a:pt x="52" y="6"/>
                      </a:cubicBezTo>
                      <a:cubicBezTo>
                        <a:pt x="50" y="8"/>
                        <a:pt x="46" y="9"/>
                        <a:pt x="45" y="7"/>
                      </a:cubicBezTo>
                      <a:cubicBezTo>
                        <a:pt x="44" y="7"/>
                        <a:pt x="41" y="6"/>
                        <a:pt x="39" y="6"/>
                      </a:cubicBezTo>
                      <a:cubicBezTo>
                        <a:pt x="38" y="6"/>
                        <a:pt x="36" y="5"/>
                        <a:pt x="32" y="4"/>
                      </a:cubicBezTo>
                      <a:cubicBezTo>
                        <a:pt x="31" y="4"/>
                        <a:pt x="29" y="4"/>
                        <a:pt x="28" y="4"/>
                      </a:cubicBezTo>
                      <a:cubicBezTo>
                        <a:pt x="28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6" y="4"/>
                        <a:pt x="26" y="4"/>
                        <a:pt x="26" y="4"/>
                      </a:cubicBezTo>
                      <a:cubicBezTo>
                        <a:pt x="26" y="4"/>
                        <a:pt x="26" y="4"/>
                        <a:pt x="26" y="4"/>
                      </a:cubicBezTo>
                      <a:cubicBezTo>
                        <a:pt x="26" y="4"/>
                        <a:pt x="25" y="4"/>
                        <a:pt x="25" y="5"/>
                      </a:cubicBezTo>
                      <a:cubicBezTo>
                        <a:pt x="25" y="5"/>
                        <a:pt x="24" y="6"/>
                        <a:pt x="24" y="6"/>
                      </a:cubicBezTo>
                      <a:cubicBezTo>
                        <a:pt x="23" y="7"/>
                        <a:pt x="21" y="8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17" y="10"/>
                        <a:pt x="16" y="11"/>
                      </a:cubicBezTo>
                      <a:cubicBezTo>
                        <a:pt x="16" y="11"/>
                        <a:pt x="14" y="14"/>
                        <a:pt x="13" y="16"/>
                      </a:cubicBezTo>
                      <a:cubicBezTo>
                        <a:pt x="11" y="21"/>
                        <a:pt x="9" y="25"/>
                        <a:pt x="6" y="28"/>
                      </a:cubicBezTo>
                      <a:cubicBezTo>
                        <a:pt x="4" y="30"/>
                        <a:pt x="2" y="31"/>
                        <a:pt x="1" y="32"/>
                      </a:cubicBezTo>
                      <a:cubicBezTo>
                        <a:pt x="1" y="32"/>
                        <a:pt x="1" y="32"/>
                        <a:pt x="0" y="32"/>
                      </a:cubicBezTo>
                      <a:cubicBezTo>
                        <a:pt x="1" y="32"/>
                        <a:pt x="1" y="33"/>
                        <a:pt x="1" y="33"/>
                      </a:cubicBezTo>
                      <a:cubicBezTo>
                        <a:pt x="2" y="34"/>
                        <a:pt x="4" y="36"/>
                        <a:pt x="4" y="38"/>
                      </a:cubicBezTo>
                      <a:cubicBezTo>
                        <a:pt x="4" y="40"/>
                        <a:pt x="5" y="40"/>
                        <a:pt x="6" y="40"/>
                      </a:cubicBezTo>
                      <a:cubicBezTo>
                        <a:pt x="7" y="40"/>
                        <a:pt x="7" y="40"/>
                        <a:pt x="8" y="41"/>
                      </a:cubicBezTo>
                      <a:cubicBezTo>
                        <a:pt x="9" y="42"/>
                        <a:pt x="9" y="44"/>
                        <a:pt x="9" y="46"/>
                      </a:cubicBezTo>
                      <a:cubicBezTo>
                        <a:pt x="9" y="46"/>
                        <a:pt x="9" y="47"/>
                        <a:pt x="9" y="47"/>
                      </a:cubicBezTo>
                      <a:cubicBezTo>
                        <a:pt x="9" y="47"/>
                        <a:pt x="9" y="47"/>
                        <a:pt x="10" y="47"/>
                      </a:cubicBezTo>
                      <a:cubicBezTo>
                        <a:pt x="17" y="48"/>
                        <a:pt x="22" y="49"/>
                        <a:pt x="22" y="53"/>
                      </a:cubicBezTo>
                      <a:cubicBezTo>
                        <a:pt x="22" y="53"/>
                        <a:pt x="22" y="54"/>
                        <a:pt x="22" y="54"/>
                      </a:cubicBezTo>
                      <a:cubicBezTo>
                        <a:pt x="22" y="55"/>
                        <a:pt x="22" y="56"/>
                        <a:pt x="22" y="56"/>
                      </a:cubicBezTo>
                      <a:cubicBezTo>
                        <a:pt x="22" y="56"/>
                        <a:pt x="22" y="56"/>
                        <a:pt x="22" y="56"/>
                      </a:cubicBezTo>
                      <a:cubicBezTo>
                        <a:pt x="22" y="56"/>
                        <a:pt x="23" y="56"/>
                        <a:pt x="23" y="56"/>
                      </a:cubicBezTo>
                      <a:cubicBezTo>
                        <a:pt x="23" y="57"/>
                        <a:pt x="24" y="57"/>
                        <a:pt x="24" y="57"/>
                      </a:cubicBezTo>
                      <a:cubicBezTo>
                        <a:pt x="24" y="58"/>
                        <a:pt x="25" y="58"/>
                        <a:pt x="25" y="58"/>
                      </a:cubicBezTo>
                      <a:cubicBezTo>
                        <a:pt x="25" y="58"/>
                        <a:pt x="26" y="59"/>
                        <a:pt x="26" y="59"/>
                      </a:cubicBezTo>
                      <a:cubicBezTo>
                        <a:pt x="26" y="59"/>
                        <a:pt x="27" y="60"/>
                        <a:pt x="27" y="60"/>
                      </a:cubicBezTo>
                      <a:cubicBezTo>
                        <a:pt x="28" y="60"/>
                        <a:pt x="30" y="60"/>
                        <a:pt x="33" y="61"/>
                      </a:cubicBezTo>
                      <a:cubicBezTo>
                        <a:pt x="35" y="61"/>
                        <a:pt x="37" y="61"/>
                        <a:pt x="38" y="61"/>
                      </a:cubicBezTo>
                      <a:cubicBezTo>
                        <a:pt x="39" y="61"/>
                        <a:pt x="39" y="61"/>
                        <a:pt x="41" y="61"/>
                      </a:cubicBezTo>
                      <a:cubicBezTo>
                        <a:pt x="44" y="61"/>
                        <a:pt x="49" y="61"/>
                        <a:pt x="51" y="62"/>
                      </a:cubicBezTo>
                      <a:cubicBezTo>
                        <a:pt x="53" y="62"/>
                        <a:pt x="55" y="61"/>
                        <a:pt x="57" y="59"/>
                      </a:cubicBezTo>
                      <a:cubicBezTo>
                        <a:pt x="60" y="56"/>
                        <a:pt x="68" y="56"/>
                        <a:pt x="70" y="56"/>
                      </a:cubicBezTo>
                      <a:cubicBezTo>
                        <a:pt x="71" y="56"/>
                        <a:pt x="72" y="56"/>
                        <a:pt x="72" y="56"/>
                      </a:cubicBezTo>
                      <a:cubicBezTo>
                        <a:pt x="78" y="57"/>
                        <a:pt x="82" y="57"/>
                        <a:pt x="83" y="60"/>
                      </a:cubicBezTo>
                      <a:cubicBezTo>
                        <a:pt x="83" y="60"/>
                        <a:pt x="83" y="60"/>
                        <a:pt x="83" y="60"/>
                      </a:cubicBezTo>
                      <a:cubicBezTo>
                        <a:pt x="83" y="60"/>
                        <a:pt x="83" y="60"/>
                        <a:pt x="83" y="60"/>
                      </a:cubicBezTo>
                      <a:cubicBezTo>
                        <a:pt x="84" y="60"/>
                        <a:pt x="84" y="60"/>
                        <a:pt x="84" y="60"/>
                      </a:cubicBezTo>
                      <a:cubicBezTo>
                        <a:pt x="84" y="60"/>
                        <a:pt x="84" y="60"/>
                        <a:pt x="85" y="60"/>
                      </a:cubicBezTo>
                      <a:cubicBezTo>
                        <a:pt x="85" y="61"/>
                        <a:pt x="85" y="61"/>
                        <a:pt x="86" y="61"/>
                      </a:cubicBezTo>
                      <a:cubicBezTo>
                        <a:pt x="86" y="61"/>
                        <a:pt x="86" y="61"/>
                        <a:pt x="86" y="61"/>
                      </a:cubicBezTo>
                      <a:cubicBezTo>
                        <a:pt x="86" y="60"/>
                        <a:pt x="86" y="59"/>
                        <a:pt x="86" y="58"/>
                      </a:cubicBezTo>
                      <a:cubicBezTo>
                        <a:pt x="86" y="54"/>
                        <a:pt x="89" y="47"/>
                        <a:pt x="93" y="47"/>
                      </a:cubicBezTo>
                      <a:cubicBezTo>
                        <a:pt x="94" y="47"/>
                        <a:pt x="94" y="47"/>
                        <a:pt x="94" y="47"/>
                      </a:cubicBezTo>
                      <a:cubicBezTo>
                        <a:pt x="97" y="46"/>
                        <a:pt x="98" y="46"/>
                        <a:pt x="97" y="43"/>
                      </a:cubicBezTo>
                      <a:cubicBezTo>
                        <a:pt x="97" y="43"/>
                        <a:pt x="97" y="43"/>
                        <a:pt x="97" y="43"/>
                      </a:cubicBezTo>
                      <a:cubicBezTo>
                        <a:pt x="97" y="43"/>
                        <a:pt x="96" y="42"/>
                        <a:pt x="96" y="42"/>
                      </a:cubicBezTo>
                      <a:cubicBezTo>
                        <a:pt x="96" y="42"/>
                        <a:pt x="96" y="42"/>
                        <a:pt x="96" y="42"/>
                      </a:cubicBezTo>
                      <a:cubicBezTo>
                        <a:pt x="96" y="42"/>
                        <a:pt x="95" y="41"/>
                        <a:pt x="95" y="41"/>
                      </a:cubicBezTo>
                      <a:cubicBezTo>
                        <a:pt x="95" y="42"/>
                        <a:pt x="94" y="42"/>
                        <a:pt x="93" y="42"/>
                      </a:cubicBezTo>
                      <a:cubicBezTo>
                        <a:pt x="91" y="43"/>
                        <a:pt x="90" y="44"/>
                        <a:pt x="89" y="44"/>
                      </a:cubicBezTo>
                      <a:cubicBezTo>
                        <a:pt x="87" y="44"/>
                        <a:pt x="84" y="43"/>
                        <a:pt x="83" y="41"/>
                      </a:cubicBezTo>
                      <a:cubicBezTo>
                        <a:pt x="83" y="40"/>
                        <a:pt x="83" y="40"/>
                        <a:pt x="83" y="40"/>
                      </a:cubicBezTo>
                      <a:cubicBezTo>
                        <a:pt x="83" y="39"/>
                        <a:pt x="83" y="39"/>
                        <a:pt x="83" y="39"/>
                      </a:cubicBezTo>
                      <a:cubicBezTo>
                        <a:pt x="83" y="39"/>
                        <a:pt x="83" y="39"/>
                        <a:pt x="83" y="39"/>
                      </a:cubicBezTo>
                      <a:cubicBezTo>
                        <a:pt x="83" y="39"/>
                        <a:pt x="82" y="39"/>
                        <a:pt x="82" y="3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14" name="Freeform 1201"/>
                <p:cNvSpPr/>
                <p:nvPr/>
              </p:nvSpPr>
              <p:spPr bwMode="auto">
                <a:xfrm>
                  <a:off x="2831" y="3247"/>
                  <a:ext cx="29" cy="36"/>
                </a:xfrm>
                <a:custGeom>
                  <a:avLst/>
                  <a:gdLst>
                    <a:gd name="T0" fmla="*/ 1 w 30"/>
                    <a:gd name="T1" fmla="*/ 1 h 38"/>
                    <a:gd name="T2" fmla="*/ 1 w 30"/>
                    <a:gd name="T3" fmla="*/ 2 h 38"/>
                    <a:gd name="T4" fmla="*/ 2 w 30"/>
                    <a:gd name="T5" fmla="*/ 4 h 38"/>
                    <a:gd name="T6" fmla="*/ 3 w 30"/>
                    <a:gd name="T7" fmla="*/ 5 h 38"/>
                    <a:gd name="T8" fmla="*/ 3 w 30"/>
                    <a:gd name="T9" fmla="*/ 6 h 38"/>
                    <a:gd name="T10" fmla="*/ 4 w 30"/>
                    <a:gd name="T11" fmla="*/ 7 h 38"/>
                    <a:gd name="T12" fmla="*/ 4 w 30"/>
                    <a:gd name="T13" fmla="*/ 8 h 38"/>
                    <a:gd name="T14" fmla="*/ 5 w 30"/>
                    <a:gd name="T15" fmla="*/ 8 h 38"/>
                    <a:gd name="T16" fmla="*/ 5 w 30"/>
                    <a:gd name="T17" fmla="*/ 9 h 38"/>
                    <a:gd name="T18" fmla="*/ 5 w 30"/>
                    <a:gd name="T19" fmla="*/ 9 h 38"/>
                    <a:gd name="T20" fmla="*/ 6 w 30"/>
                    <a:gd name="T21" fmla="*/ 10 h 38"/>
                    <a:gd name="T22" fmla="*/ 6 w 30"/>
                    <a:gd name="T23" fmla="*/ 10 h 38"/>
                    <a:gd name="T24" fmla="*/ 6 w 30"/>
                    <a:gd name="T25" fmla="*/ 11 h 38"/>
                    <a:gd name="T26" fmla="*/ 6 w 30"/>
                    <a:gd name="T27" fmla="*/ 11 h 38"/>
                    <a:gd name="T28" fmla="*/ 6 w 30"/>
                    <a:gd name="T29" fmla="*/ 11 h 38"/>
                    <a:gd name="T30" fmla="*/ 13 w 30"/>
                    <a:gd name="T31" fmla="*/ 30 h 38"/>
                    <a:gd name="T32" fmla="*/ 13 w 30"/>
                    <a:gd name="T33" fmla="*/ 33 h 38"/>
                    <a:gd name="T34" fmla="*/ 13 w 30"/>
                    <a:gd name="T35" fmla="*/ 35 h 38"/>
                    <a:gd name="T36" fmla="*/ 14 w 30"/>
                    <a:gd name="T37" fmla="*/ 36 h 38"/>
                    <a:gd name="T38" fmla="*/ 14 w 30"/>
                    <a:gd name="T39" fmla="*/ 37 h 38"/>
                    <a:gd name="T40" fmla="*/ 14 w 30"/>
                    <a:gd name="T41" fmla="*/ 38 h 38"/>
                    <a:gd name="T42" fmla="*/ 16 w 30"/>
                    <a:gd name="T43" fmla="*/ 36 h 38"/>
                    <a:gd name="T44" fmla="*/ 16 w 30"/>
                    <a:gd name="T45" fmla="*/ 35 h 38"/>
                    <a:gd name="T46" fmla="*/ 16 w 30"/>
                    <a:gd name="T47" fmla="*/ 34 h 38"/>
                    <a:gd name="T48" fmla="*/ 17 w 30"/>
                    <a:gd name="T49" fmla="*/ 34 h 38"/>
                    <a:gd name="T50" fmla="*/ 17 w 30"/>
                    <a:gd name="T51" fmla="*/ 33 h 38"/>
                    <a:gd name="T52" fmla="*/ 17 w 30"/>
                    <a:gd name="T53" fmla="*/ 33 h 38"/>
                    <a:gd name="T54" fmla="*/ 18 w 30"/>
                    <a:gd name="T55" fmla="*/ 32 h 38"/>
                    <a:gd name="T56" fmla="*/ 18 w 30"/>
                    <a:gd name="T57" fmla="*/ 32 h 38"/>
                    <a:gd name="T58" fmla="*/ 18 w 30"/>
                    <a:gd name="T59" fmla="*/ 32 h 38"/>
                    <a:gd name="T60" fmla="*/ 18 w 30"/>
                    <a:gd name="T61" fmla="*/ 31 h 38"/>
                    <a:gd name="T62" fmla="*/ 18 w 30"/>
                    <a:gd name="T63" fmla="*/ 31 h 38"/>
                    <a:gd name="T64" fmla="*/ 18 w 30"/>
                    <a:gd name="T65" fmla="*/ 31 h 38"/>
                    <a:gd name="T66" fmla="*/ 18 w 30"/>
                    <a:gd name="T67" fmla="*/ 31 h 38"/>
                    <a:gd name="T68" fmla="*/ 23 w 30"/>
                    <a:gd name="T69" fmla="*/ 24 h 38"/>
                    <a:gd name="T70" fmla="*/ 24 w 30"/>
                    <a:gd name="T71" fmla="*/ 24 h 38"/>
                    <a:gd name="T72" fmla="*/ 25 w 30"/>
                    <a:gd name="T73" fmla="*/ 24 h 38"/>
                    <a:gd name="T74" fmla="*/ 29 w 30"/>
                    <a:gd name="T75" fmla="*/ 25 h 38"/>
                    <a:gd name="T76" fmla="*/ 30 w 30"/>
                    <a:gd name="T77" fmla="*/ 25 h 38"/>
                    <a:gd name="T78" fmla="*/ 28 w 30"/>
                    <a:gd name="T79" fmla="*/ 21 h 38"/>
                    <a:gd name="T80" fmla="*/ 21 w 30"/>
                    <a:gd name="T81" fmla="*/ 9 h 38"/>
                    <a:gd name="T82" fmla="*/ 15 w 30"/>
                    <a:gd name="T83" fmla="*/ 5 h 38"/>
                    <a:gd name="T84" fmla="*/ 9 w 30"/>
                    <a:gd name="T85" fmla="*/ 2 h 38"/>
                    <a:gd name="T86" fmla="*/ 6 w 30"/>
                    <a:gd name="T87" fmla="*/ 0 h 38"/>
                    <a:gd name="T88" fmla="*/ 5 w 30"/>
                    <a:gd name="T89" fmla="*/ 0 h 38"/>
                    <a:gd name="T90" fmla="*/ 0 w 30"/>
                    <a:gd name="T91" fmla="*/ 1 h 38"/>
                    <a:gd name="T92" fmla="*/ 1 w 30"/>
                    <a:gd name="T93" fmla="*/ 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30" h="38">
                      <a:moveTo>
                        <a:pt x="1" y="1"/>
                      </a:move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2" y="3"/>
                        <a:pt x="2" y="4"/>
                        <a:pt x="2" y="4"/>
                      </a:cubicBezTo>
                      <a:cubicBezTo>
                        <a:pt x="2" y="4"/>
                        <a:pt x="2" y="4"/>
                        <a:pt x="3" y="5"/>
                      </a:cubicBezTo>
                      <a:cubicBezTo>
                        <a:pt x="3" y="5"/>
                        <a:pt x="3" y="6"/>
                        <a:pt x="3" y="6"/>
                      </a:cubicBezTo>
                      <a:cubicBezTo>
                        <a:pt x="3" y="6"/>
                        <a:pt x="4" y="6"/>
                        <a:pt x="4" y="7"/>
                      </a:cubicBezTo>
                      <a:cubicBezTo>
                        <a:pt x="4" y="7"/>
                        <a:pt x="4" y="7"/>
                        <a:pt x="4" y="8"/>
                      </a:cubicBezTo>
                      <a:cubicBezTo>
                        <a:pt x="4" y="8"/>
                        <a:pt x="4" y="8"/>
                        <a:pt x="5" y="8"/>
                      </a:cubicBezTo>
                      <a:cubicBezTo>
                        <a:pt x="5" y="8"/>
                        <a:pt x="5" y="9"/>
                        <a:pt x="5" y="9"/>
                      </a:cubicBezTo>
                      <a:cubicBezTo>
                        <a:pt x="5" y="9"/>
                        <a:pt x="5" y="9"/>
                        <a:pt x="5" y="9"/>
                      </a:cubicBezTo>
                      <a:cubicBezTo>
                        <a:pt x="5" y="10"/>
                        <a:pt x="6" y="10"/>
                        <a:pt x="6" y="10"/>
                      </a:cubicBezTo>
                      <a:cubicBezTo>
                        <a:pt x="6" y="10"/>
                        <a:pt x="6" y="10"/>
                        <a:pt x="6" y="10"/>
                      </a:cubicBezTo>
                      <a:cubicBezTo>
                        <a:pt x="6" y="10"/>
                        <a:pt x="6" y="11"/>
                        <a:pt x="6" y="11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6" y="11"/>
                        <a:pt x="6" y="11"/>
                        <a:pt x="6" y="11"/>
                      </a:cubicBezTo>
                      <a:cubicBezTo>
                        <a:pt x="7" y="11"/>
                        <a:pt x="18" y="25"/>
                        <a:pt x="13" y="30"/>
                      </a:cubicBezTo>
                      <a:cubicBezTo>
                        <a:pt x="13" y="30"/>
                        <a:pt x="13" y="31"/>
                        <a:pt x="13" y="33"/>
                      </a:cubicBezTo>
                      <a:cubicBezTo>
                        <a:pt x="13" y="34"/>
                        <a:pt x="13" y="35"/>
                        <a:pt x="13" y="35"/>
                      </a:cubicBezTo>
                      <a:cubicBezTo>
                        <a:pt x="13" y="36"/>
                        <a:pt x="13" y="36"/>
                        <a:pt x="14" y="36"/>
                      </a:cubicBezTo>
                      <a:cubicBezTo>
                        <a:pt x="14" y="36"/>
                        <a:pt x="14" y="37"/>
                        <a:pt x="14" y="37"/>
                      </a:cubicBezTo>
                      <a:cubicBezTo>
                        <a:pt x="14" y="37"/>
                        <a:pt x="14" y="37"/>
                        <a:pt x="14" y="38"/>
                      </a:cubicBezTo>
                      <a:cubicBezTo>
                        <a:pt x="15" y="37"/>
                        <a:pt x="15" y="36"/>
                        <a:pt x="16" y="36"/>
                      </a:cubicBezTo>
                      <a:cubicBezTo>
                        <a:pt x="16" y="35"/>
                        <a:pt x="16" y="35"/>
                        <a:pt x="16" y="35"/>
                      </a:cubicBezTo>
                      <a:cubicBezTo>
                        <a:pt x="16" y="35"/>
                        <a:pt x="16" y="35"/>
                        <a:pt x="16" y="34"/>
                      </a:cubicBezTo>
                      <a:cubicBezTo>
                        <a:pt x="17" y="34"/>
                        <a:pt x="17" y="34"/>
                        <a:pt x="17" y="34"/>
                      </a:cubicBezTo>
                      <a:cubicBezTo>
                        <a:pt x="17" y="34"/>
                        <a:pt x="17" y="33"/>
                        <a:pt x="17" y="33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18" y="33"/>
                        <a:pt x="18" y="32"/>
                        <a:pt x="18" y="32"/>
                      </a:cubicBezTo>
                      <a:cubicBezTo>
                        <a:pt x="18" y="32"/>
                        <a:pt x="18" y="32"/>
                        <a:pt x="18" y="32"/>
                      </a:cubicBezTo>
                      <a:cubicBezTo>
                        <a:pt x="18" y="32"/>
                        <a:pt x="18" y="32"/>
                        <a:pt x="18" y="32"/>
                      </a:cubicBezTo>
                      <a:cubicBezTo>
                        <a:pt x="18" y="32"/>
                        <a:pt x="18" y="32"/>
                        <a:pt x="18" y="31"/>
                      </a:cubicBezTo>
                      <a:cubicBezTo>
                        <a:pt x="18" y="31"/>
                        <a:pt x="18" y="31"/>
                        <a:pt x="18" y="31"/>
                      </a:cubicBezTo>
                      <a:cubicBezTo>
                        <a:pt x="18" y="31"/>
                        <a:pt x="18" y="31"/>
                        <a:pt x="18" y="31"/>
                      </a:cubicBezTo>
                      <a:cubicBezTo>
                        <a:pt x="18" y="31"/>
                        <a:pt x="18" y="31"/>
                        <a:pt x="18" y="31"/>
                      </a:cubicBezTo>
                      <a:cubicBezTo>
                        <a:pt x="18" y="25"/>
                        <a:pt x="21" y="24"/>
                        <a:pt x="23" y="24"/>
                      </a:cubicBezTo>
                      <a:cubicBezTo>
                        <a:pt x="23" y="24"/>
                        <a:pt x="23" y="24"/>
                        <a:pt x="24" y="24"/>
                      </a:cubicBezTo>
                      <a:cubicBezTo>
                        <a:pt x="24" y="24"/>
                        <a:pt x="25" y="24"/>
                        <a:pt x="25" y="24"/>
                      </a:cubicBezTo>
                      <a:cubicBezTo>
                        <a:pt x="26" y="24"/>
                        <a:pt x="28" y="25"/>
                        <a:pt x="29" y="25"/>
                      </a:cubicBezTo>
                      <a:cubicBezTo>
                        <a:pt x="29" y="25"/>
                        <a:pt x="30" y="25"/>
                        <a:pt x="30" y="25"/>
                      </a:cubicBezTo>
                      <a:cubicBezTo>
                        <a:pt x="30" y="24"/>
                        <a:pt x="29" y="22"/>
                        <a:pt x="28" y="21"/>
                      </a:cubicBezTo>
                      <a:cubicBezTo>
                        <a:pt x="26" y="19"/>
                        <a:pt x="22" y="14"/>
                        <a:pt x="21" y="9"/>
                      </a:cubicBezTo>
                      <a:cubicBezTo>
                        <a:pt x="20" y="6"/>
                        <a:pt x="16" y="5"/>
                        <a:pt x="15" y="5"/>
                      </a:cubicBezTo>
                      <a:cubicBezTo>
                        <a:pt x="13" y="5"/>
                        <a:pt x="11" y="3"/>
                        <a:pt x="9" y="2"/>
                      </a:cubicBezTo>
                      <a:cubicBezTo>
                        <a:pt x="8" y="1"/>
                        <a:pt x="7" y="0"/>
                        <a:pt x="6" y="0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4" y="0"/>
                        <a:pt x="2" y="0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15" name="Freeform 1202"/>
                <p:cNvSpPr/>
                <p:nvPr/>
              </p:nvSpPr>
              <p:spPr bwMode="auto">
                <a:xfrm>
                  <a:off x="2783" y="3306"/>
                  <a:ext cx="61" cy="33"/>
                </a:xfrm>
                <a:custGeom>
                  <a:avLst/>
                  <a:gdLst>
                    <a:gd name="T0" fmla="*/ 62 w 64"/>
                    <a:gd name="T1" fmla="*/ 4 h 34"/>
                    <a:gd name="T2" fmla="*/ 61 w 64"/>
                    <a:gd name="T3" fmla="*/ 3 h 34"/>
                    <a:gd name="T4" fmla="*/ 60 w 64"/>
                    <a:gd name="T5" fmla="*/ 2 h 34"/>
                    <a:gd name="T6" fmla="*/ 60 w 64"/>
                    <a:gd name="T7" fmla="*/ 2 h 34"/>
                    <a:gd name="T8" fmla="*/ 60 w 64"/>
                    <a:gd name="T9" fmla="*/ 2 h 34"/>
                    <a:gd name="T10" fmla="*/ 52 w 64"/>
                    <a:gd name="T11" fmla="*/ 0 h 34"/>
                    <a:gd name="T12" fmla="*/ 40 w 64"/>
                    <a:gd name="T13" fmla="*/ 2 h 34"/>
                    <a:gd name="T14" fmla="*/ 21 w 64"/>
                    <a:gd name="T15" fmla="*/ 5 h 34"/>
                    <a:gd name="T16" fmla="*/ 18 w 64"/>
                    <a:gd name="T17" fmla="*/ 5 h 34"/>
                    <a:gd name="T18" fmla="*/ 7 w 64"/>
                    <a:gd name="T19" fmla="*/ 4 h 34"/>
                    <a:gd name="T20" fmla="*/ 7 w 64"/>
                    <a:gd name="T21" fmla="*/ 4 h 34"/>
                    <a:gd name="T22" fmla="*/ 4 w 64"/>
                    <a:gd name="T23" fmla="*/ 3 h 34"/>
                    <a:gd name="T24" fmla="*/ 2 w 64"/>
                    <a:gd name="T25" fmla="*/ 1 h 34"/>
                    <a:gd name="T26" fmla="*/ 1 w 64"/>
                    <a:gd name="T27" fmla="*/ 0 h 34"/>
                    <a:gd name="T28" fmla="*/ 1 w 64"/>
                    <a:gd name="T29" fmla="*/ 0 h 34"/>
                    <a:gd name="T30" fmla="*/ 0 w 64"/>
                    <a:gd name="T31" fmla="*/ 2 h 34"/>
                    <a:gd name="T32" fmla="*/ 5 w 64"/>
                    <a:gd name="T33" fmla="*/ 14 h 34"/>
                    <a:gd name="T34" fmla="*/ 2 w 64"/>
                    <a:gd name="T35" fmla="*/ 16 h 34"/>
                    <a:gd name="T36" fmla="*/ 1 w 64"/>
                    <a:gd name="T37" fmla="*/ 19 h 34"/>
                    <a:gd name="T38" fmla="*/ 1 w 64"/>
                    <a:gd name="T39" fmla="*/ 20 h 34"/>
                    <a:gd name="T40" fmla="*/ 1 w 64"/>
                    <a:gd name="T41" fmla="*/ 22 h 34"/>
                    <a:gd name="T42" fmla="*/ 1 w 64"/>
                    <a:gd name="T43" fmla="*/ 23 h 34"/>
                    <a:gd name="T44" fmla="*/ 8 w 64"/>
                    <a:gd name="T45" fmla="*/ 31 h 34"/>
                    <a:gd name="T46" fmla="*/ 9 w 64"/>
                    <a:gd name="T47" fmla="*/ 32 h 34"/>
                    <a:gd name="T48" fmla="*/ 10 w 64"/>
                    <a:gd name="T49" fmla="*/ 32 h 34"/>
                    <a:gd name="T50" fmla="*/ 12 w 64"/>
                    <a:gd name="T51" fmla="*/ 32 h 34"/>
                    <a:gd name="T52" fmla="*/ 15 w 64"/>
                    <a:gd name="T53" fmla="*/ 32 h 34"/>
                    <a:gd name="T54" fmla="*/ 24 w 64"/>
                    <a:gd name="T55" fmla="*/ 32 h 34"/>
                    <a:gd name="T56" fmla="*/ 24 w 64"/>
                    <a:gd name="T57" fmla="*/ 33 h 34"/>
                    <a:gd name="T58" fmla="*/ 26 w 64"/>
                    <a:gd name="T59" fmla="*/ 33 h 34"/>
                    <a:gd name="T60" fmla="*/ 27 w 64"/>
                    <a:gd name="T61" fmla="*/ 33 h 34"/>
                    <a:gd name="T62" fmla="*/ 29 w 64"/>
                    <a:gd name="T63" fmla="*/ 34 h 34"/>
                    <a:gd name="T64" fmla="*/ 31 w 64"/>
                    <a:gd name="T65" fmla="*/ 34 h 34"/>
                    <a:gd name="T66" fmla="*/ 33 w 64"/>
                    <a:gd name="T67" fmla="*/ 34 h 34"/>
                    <a:gd name="T68" fmla="*/ 35 w 64"/>
                    <a:gd name="T69" fmla="*/ 34 h 34"/>
                    <a:gd name="T70" fmla="*/ 37 w 64"/>
                    <a:gd name="T71" fmla="*/ 34 h 34"/>
                    <a:gd name="T72" fmla="*/ 37 w 64"/>
                    <a:gd name="T73" fmla="*/ 32 h 34"/>
                    <a:gd name="T74" fmla="*/ 38 w 64"/>
                    <a:gd name="T75" fmla="*/ 31 h 34"/>
                    <a:gd name="T76" fmla="*/ 40 w 64"/>
                    <a:gd name="T77" fmla="*/ 30 h 34"/>
                    <a:gd name="T78" fmla="*/ 41 w 64"/>
                    <a:gd name="T79" fmla="*/ 30 h 34"/>
                    <a:gd name="T80" fmla="*/ 42 w 64"/>
                    <a:gd name="T81" fmla="*/ 29 h 34"/>
                    <a:gd name="T82" fmla="*/ 42 w 64"/>
                    <a:gd name="T83" fmla="*/ 28 h 34"/>
                    <a:gd name="T84" fmla="*/ 42 w 64"/>
                    <a:gd name="T85" fmla="*/ 28 h 34"/>
                    <a:gd name="T86" fmla="*/ 43 w 64"/>
                    <a:gd name="T87" fmla="*/ 27 h 34"/>
                    <a:gd name="T88" fmla="*/ 44 w 64"/>
                    <a:gd name="T89" fmla="*/ 26 h 34"/>
                    <a:gd name="T90" fmla="*/ 44 w 64"/>
                    <a:gd name="T91" fmla="*/ 26 h 34"/>
                    <a:gd name="T92" fmla="*/ 51 w 64"/>
                    <a:gd name="T93" fmla="*/ 25 h 34"/>
                    <a:gd name="T94" fmla="*/ 58 w 64"/>
                    <a:gd name="T95" fmla="*/ 26 h 34"/>
                    <a:gd name="T96" fmla="*/ 56 w 64"/>
                    <a:gd name="T97" fmla="*/ 14 h 34"/>
                    <a:gd name="T98" fmla="*/ 64 w 64"/>
                    <a:gd name="T99" fmla="*/ 5 h 34"/>
                    <a:gd name="T100" fmla="*/ 63 w 64"/>
                    <a:gd name="T101" fmla="*/ 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64" h="34">
                      <a:moveTo>
                        <a:pt x="62" y="4"/>
                      </a:moveTo>
                      <a:cubicBezTo>
                        <a:pt x="62" y="4"/>
                        <a:pt x="62" y="4"/>
                        <a:pt x="62" y="4"/>
                      </a:cubicBezTo>
                      <a:cubicBezTo>
                        <a:pt x="61" y="3"/>
                        <a:pt x="61" y="3"/>
                        <a:pt x="61" y="3"/>
                      </a:cubicBezTo>
                      <a:cubicBezTo>
                        <a:pt x="61" y="3"/>
                        <a:pt x="61" y="3"/>
                        <a:pt x="61" y="3"/>
                      </a:cubicBezTo>
                      <a:cubicBezTo>
                        <a:pt x="61" y="3"/>
                        <a:pt x="60" y="3"/>
                        <a:pt x="60" y="3"/>
                      </a:cubicBezTo>
                      <a:cubicBezTo>
                        <a:pt x="60" y="3"/>
                        <a:pt x="60" y="3"/>
                        <a:pt x="60" y="2"/>
                      </a:cubicBezTo>
                      <a:cubicBezTo>
                        <a:pt x="60" y="2"/>
                        <a:pt x="60" y="2"/>
                        <a:pt x="60" y="2"/>
                      </a:cubicBezTo>
                      <a:cubicBezTo>
                        <a:pt x="60" y="2"/>
                        <a:pt x="60" y="2"/>
                        <a:pt x="60" y="2"/>
                      </a:cubicBezTo>
                      <a:cubicBezTo>
                        <a:pt x="60" y="2"/>
                        <a:pt x="60" y="2"/>
                        <a:pt x="60" y="2"/>
                      </a:cubicBezTo>
                      <a:cubicBezTo>
                        <a:pt x="60" y="2"/>
                        <a:pt x="60" y="2"/>
                        <a:pt x="60" y="2"/>
                      </a:cubicBezTo>
                      <a:cubicBezTo>
                        <a:pt x="59" y="2"/>
                        <a:pt x="59" y="2"/>
                        <a:pt x="59" y="2"/>
                      </a:cubicBezTo>
                      <a:cubicBezTo>
                        <a:pt x="59" y="1"/>
                        <a:pt x="57" y="1"/>
                        <a:pt x="52" y="0"/>
                      </a:cubicBezTo>
                      <a:cubicBezTo>
                        <a:pt x="51" y="0"/>
                        <a:pt x="51" y="0"/>
                        <a:pt x="50" y="0"/>
                      </a:cubicBezTo>
                      <a:cubicBezTo>
                        <a:pt x="45" y="0"/>
                        <a:pt x="41" y="1"/>
                        <a:pt x="40" y="2"/>
                      </a:cubicBezTo>
                      <a:cubicBezTo>
                        <a:pt x="37" y="4"/>
                        <a:pt x="34" y="6"/>
                        <a:pt x="30" y="6"/>
                      </a:cubicBezTo>
                      <a:cubicBezTo>
                        <a:pt x="29" y="5"/>
                        <a:pt x="24" y="5"/>
                        <a:pt x="21" y="5"/>
                      </a:cubicBezTo>
                      <a:cubicBezTo>
                        <a:pt x="20" y="5"/>
                        <a:pt x="19" y="5"/>
                        <a:pt x="19" y="5"/>
                      </a:cubicBezTo>
                      <a:cubicBezTo>
                        <a:pt x="19" y="5"/>
                        <a:pt x="19" y="5"/>
                        <a:pt x="18" y="5"/>
                      </a:cubicBezTo>
                      <a:cubicBezTo>
                        <a:pt x="17" y="5"/>
                        <a:pt x="14" y="5"/>
                        <a:pt x="12" y="5"/>
                      </a:cubicBezTo>
                      <a:cubicBezTo>
                        <a:pt x="10" y="4"/>
                        <a:pt x="8" y="4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4"/>
                        <a:pt x="5" y="3"/>
                        <a:pt x="4" y="3"/>
                      </a:cubicBezTo>
                      <a:cubicBezTo>
                        <a:pt x="4" y="2"/>
                        <a:pt x="4" y="2"/>
                        <a:pt x="3" y="2"/>
                      </a:cubicBezTo>
                      <a:cubicBezTo>
                        <a:pt x="3" y="2"/>
                        <a:pt x="3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3"/>
                        <a:pt x="0" y="4"/>
                        <a:pt x="1" y="5"/>
                      </a:cubicBezTo>
                      <a:cubicBezTo>
                        <a:pt x="2" y="6"/>
                        <a:pt x="7" y="11"/>
                        <a:pt x="5" y="14"/>
                      </a:cubicBezTo>
                      <a:cubicBezTo>
                        <a:pt x="5" y="15"/>
                        <a:pt x="4" y="16"/>
                        <a:pt x="3" y="16"/>
                      </a:cubicBezTo>
                      <a:cubicBezTo>
                        <a:pt x="3" y="16"/>
                        <a:pt x="2" y="16"/>
                        <a:pt x="2" y="16"/>
                      </a:cubicBezTo>
                      <a:cubicBezTo>
                        <a:pt x="1" y="17"/>
                        <a:pt x="1" y="18"/>
                        <a:pt x="1" y="18"/>
                      </a:cubicBezTo>
                      <a:cubicBezTo>
                        <a:pt x="1" y="18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0"/>
                        <a:pt x="1" y="20"/>
                        <a:pt x="1" y="20"/>
                      </a:cubicBezTo>
                      <a:cubicBezTo>
                        <a:pt x="1" y="20"/>
                        <a:pt x="1" y="21"/>
                        <a:pt x="1" y="21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1" y="22"/>
                        <a:pt x="1" y="22"/>
                        <a:pt x="1" y="23"/>
                      </a:cubicBezTo>
                      <a:cubicBezTo>
                        <a:pt x="1" y="23"/>
                        <a:pt x="1" y="23"/>
                        <a:pt x="1" y="23"/>
                      </a:cubicBezTo>
                      <a:cubicBezTo>
                        <a:pt x="6" y="28"/>
                        <a:pt x="7" y="29"/>
                        <a:pt x="7" y="31"/>
                      </a:cubicBezTo>
                      <a:cubicBezTo>
                        <a:pt x="7" y="31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9" y="32"/>
                      </a:cubicBezTo>
                      <a:cubicBezTo>
                        <a:pt x="9" y="32"/>
                        <a:pt x="9" y="32"/>
                        <a:pt x="9" y="32"/>
                      </a:cubicBezTo>
                      <a:cubicBezTo>
                        <a:pt x="9" y="32"/>
                        <a:pt x="9" y="32"/>
                        <a:pt x="9" y="32"/>
                      </a:cubicBezTo>
                      <a:cubicBezTo>
                        <a:pt x="9" y="32"/>
                        <a:pt x="10" y="32"/>
                        <a:pt x="10" y="32"/>
                      </a:cubicBezTo>
                      <a:cubicBezTo>
                        <a:pt x="10" y="32"/>
                        <a:pt x="11" y="32"/>
                        <a:pt x="11" y="32"/>
                      </a:cubicBezTo>
                      <a:cubicBezTo>
                        <a:pt x="12" y="32"/>
                        <a:pt x="12" y="32"/>
                        <a:pt x="12" y="32"/>
                      </a:cubicBezTo>
                      <a:cubicBezTo>
                        <a:pt x="13" y="32"/>
                        <a:pt x="13" y="32"/>
                        <a:pt x="14" y="32"/>
                      </a:cubicBezTo>
                      <a:cubicBezTo>
                        <a:pt x="14" y="32"/>
                        <a:pt x="14" y="32"/>
                        <a:pt x="15" y="32"/>
                      </a:cubicBezTo>
                      <a:cubicBezTo>
                        <a:pt x="15" y="32"/>
                        <a:pt x="16" y="32"/>
                        <a:pt x="17" y="32"/>
                      </a:cubicBezTo>
                      <a:cubicBezTo>
                        <a:pt x="21" y="32"/>
                        <a:pt x="23" y="32"/>
                        <a:pt x="24" y="32"/>
                      </a:cubicBezTo>
                      <a:cubicBezTo>
                        <a:pt x="24" y="33"/>
                        <a:pt x="24" y="33"/>
                        <a:pt x="24" y="33"/>
                      </a:cubicBezTo>
                      <a:cubicBezTo>
                        <a:pt x="24" y="33"/>
                        <a:pt x="24" y="33"/>
                        <a:pt x="24" y="33"/>
                      </a:cubicBezTo>
                      <a:cubicBezTo>
                        <a:pt x="25" y="33"/>
                        <a:pt x="25" y="33"/>
                        <a:pt x="26" y="33"/>
                      </a:cubicBezTo>
                      <a:cubicBezTo>
                        <a:pt x="26" y="33"/>
                        <a:pt x="26" y="33"/>
                        <a:pt x="26" y="33"/>
                      </a:cubicBezTo>
                      <a:cubicBezTo>
                        <a:pt x="26" y="33"/>
                        <a:pt x="26" y="33"/>
                        <a:pt x="27" y="33"/>
                      </a:cubicBezTo>
                      <a:cubicBezTo>
                        <a:pt x="27" y="33"/>
                        <a:pt x="27" y="33"/>
                        <a:pt x="27" y="33"/>
                      </a:cubicBezTo>
                      <a:cubicBezTo>
                        <a:pt x="28" y="33"/>
                        <a:pt x="28" y="33"/>
                        <a:pt x="28" y="34"/>
                      </a:cubicBezTo>
                      <a:cubicBezTo>
                        <a:pt x="29" y="34"/>
                        <a:pt x="29" y="34"/>
                        <a:pt x="29" y="34"/>
                      </a:cubicBezTo>
                      <a:cubicBezTo>
                        <a:pt x="29" y="34"/>
                        <a:pt x="30" y="34"/>
                        <a:pt x="30" y="34"/>
                      </a:cubicBezTo>
                      <a:cubicBezTo>
                        <a:pt x="30" y="34"/>
                        <a:pt x="31" y="34"/>
                        <a:pt x="31" y="34"/>
                      </a:cubicBezTo>
                      <a:cubicBezTo>
                        <a:pt x="31" y="34"/>
                        <a:pt x="31" y="34"/>
                        <a:pt x="32" y="34"/>
                      </a:cubicBezTo>
                      <a:cubicBezTo>
                        <a:pt x="32" y="34"/>
                        <a:pt x="32" y="34"/>
                        <a:pt x="33" y="34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34" y="34"/>
                        <a:pt x="34" y="34"/>
                        <a:pt x="35" y="34"/>
                      </a:cubicBezTo>
                      <a:cubicBezTo>
                        <a:pt x="35" y="34"/>
                        <a:pt x="35" y="34"/>
                        <a:pt x="35" y="34"/>
                      </a:cubicBezTo>
                      <a:cubicBezTo>
                        <a:pt x="36" y="34"/>
                        <a:pt x="37" y="34"/>
                        <a:pt x="37" y="34"/>
                      </a:cubicBezTo>
                      <a:cubicBezTo>
                        <a:pt x="37" y="34"/>
                        <a:pt x="37" y="33"/>
                        <a:pt x="37" y="33"/>
                      </a:cubicBezTo>
                      <a:cubicBezTo>
                        <a:pt x="37" y="32"/>
                        <a:pt x="37" y="32"/>
                        <a:pt x="37" y="32"/>
                      </a:cubicBezTo>
                      <a:cubicBezTo>
                        <a:pt x="38" y="32"/>
                        <a:pt x="38" y="31"/>
                        <a:pt x="38" y="31"/>
                      </a:cubicBezTo>
                      <a:cubicBezTo>
                        <a:pt x="38" y="31"/>
                        <a:pt x="38" y="31"/>
                        <a:pt x="38" y="31"/>
                      </a:cubicBezTo>
                      <a:cubicBezTo>
                        <a:pt x="39" y="31"/>
                        <a:pt x="39" y="30"/>
                        <a:pt x="39" y="30"/>
                      </a:cubicBezTo>
                      <a:cubicBezTo>
                        <a:pt x="39" y="30"/>
                        <a:pt x="39" y="30"/>
                        <a:pt x="40" y="30"/>
                      </a:cubicBezTo>
                      <a:cubicBezTo>
                        <a:pt x="40" y="30"/>
                        <a:pt x="40" y="30"/>
                        <a:pt x="41" y="30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41" y="30"/>
                        <a:pt x="42" y="29"/>
                        <a:pt x="42" y="29"/>
                      </a:cubicBezTo>
                      <a:cubicBezTo>
                        <a:pt x="42" y="29"/>
                        <a:pt x="42" y="29"/>
                        <a:pt x="42" y="29"/>
                      </a:cubicBezTo>
                      <a:cubicBezTo>
                        <a:pt x="42" y="29"/>
                        <a:pt x="42" y="29"/>
                        <a:pt x="42" y="29"/>
                      </a:cubicBezTo>
                      <a:cubicBezTo>
                        <a:pt x="42" y="29"/>
                        <a:pt x="42" y="29"/>
                        <a:pt x="42" y="28"/>
                      </a:cubicBezTo>
                      <a:cubicBezTo>
                        <a:pt x="42" y="28"/>
                        <a:pt x="42" y="28"/>
                        <a:pt x="42" y="28"/>
                      </a:cubicBezTo>
                      <a:cubicBezTo>
                        <a:pt x="42" y="28"/>
                        <a:pt x="42" y="28"/>
                        <a:pt x="42" y="28"/>
                      </a:cubicBezTo>
                      <a:cubicBezTo>
                        <a:pt x="42" y="27"/>
                        <a:pt x="42" y="27"/>
                        <a:pt x="42" y="27"/>
                      </a:cubicBezTo>
                      <a:cubicBezTo>
                        <a:pt x="42" y="27"/>
                        <a:pt x="43" y="27"/>
                        <a:pt x="43" y="27"/>
                      </a:cubicBezTo>
                      <a:cubicBezTo>
                        <a:pt x="43" y="27"/>
                        <a:pt x="43" y="27"/>
                        <a:pt x="43" y="27"/>
                      </a:cubicBezTo>
                      <a:cubicBezTo>
                        <a:pt x="43" y="26"/>
                        <a:pt x="43" y="26"/>
                        <a:pt x="44" y="26"/>
                      </a:cubicBezTo>
                      <a:cubicBezTo>
                        <a:pt x="44" y="26"/>
                        <a:pt x="44" y="26"/>
                        <a:pt x="44" y="26"/>
                      </a:cubicBezTo>
                      <a:cubicBezTo>
                        <a:pt x="44" y="26"/>
                        <a:pt x="44" y="26"/>
                        <a:pt x="44" y="26"/>
                      </a:cubicBezTo>
                      <a:cubicBezTo>
                        <a:pt x="44" y="26"/>
                        <a:pt x="44" y="26"/>
                        <a:pt x="44" y="26"/>
                      </a:cubicBezTo>
                      <a:cubicBezTo>
                        <a:pt x="45" y="26"/>
                        <a:pt x="48" y="25"/>
                        <a:pt x="51" y="25"/>
                      </a:cubicBezTo>
                      <a:cubicBezTo>
                        <a:pt x="54" y="25"/>
                        <a:pt x="55" y="25"/>
                        <a:pt x="57" y="26"/>
                      </a:cubicBezTo>
                      <a:cubicBezTo>
                        <a:pt x="57" y="26"/>
                        <a:pt x="57" y="26"/>
                        <a:pt x="58" y="26"/>
                      </a:cubicBezTo>
                      <a:cubicBezTo>
                        <a:pt x="55" y="25"/>
                        <a:pt x="54" y="20"/>
                        <a:pt x="54" y="18"/>
                      </a:cubicBezTo>
                      <a:cubicBezTo>
                        <a:pt x="54" y="15"/>
                        <a:pt x="56" y="14"/>
                        <a:pt x="56" y="14"/>
                      </a:cubicBezTo>
                      <a:cubicBezTo>
                        <a:pt x="57" y="14"/>
                        <a:pt x="58" y="12"/>
                        <a:pt x="59" y="11"/>
                      </a:cubicBezTo>
                      <a:cubicBezTo>
                        <a:pt x="60" y="8"/>
                        <a:pt x="62" y="6"/>
                        <a:pt x="64" y="5"/>
                      </a:cubicBezTo>
                      <a:cubicBezTo>
                        <a:pt x="64" y="5"/>
                        <a:pt x="64" y="4"/>
                        <a:pt x="64" y="4"/>
                      </a:cubicBezTo>
                      <a:cubicBezTo>
                        <a:pt x="63" y="4"/>
                        <a:pt x="63" y="4"/>
                        <a:pt x="63" y="4"/>
                      </a:cubicBezTo>
                      <a:cubicBezTo>
                        <a:pt x="63" y="4"/>
                        <a:pt x="62" y="4"/>
                        <a:pt x="6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16" name="Freeform 1203"/>
                <p:cNvSpPr/>
                <p:nvPr/>
              </p:nvSpPr>
              <p:spPr bwMode="auto">
                <a:xfrm>
                  <a:off x="2762" y="3329"/>
                  <a:ext cx="25" cy="17"/>
                </a:xfrm>
                <a:custGeom>
                  <a:avLst/>
                  <a:gdLst>
                    <a:gd name="T0" fmla="*/ 25 w 26"/>
                    <a:gd name="T1" fmla="*/ 9 h 17"/>
                    <a:gd name="T2" fmla="*/ 25 w 26"/>
                    <a:gd name="T3" fmla="*/ 8 h 17"/>
                    <a:gd name="T4" fmla="*/ 24 w 26"/>
                    <a:gd name="T5" fmla="*/ 7 h 17"/>
                    <a:gd name="T6" fmla="*/ 19 w 26"/>
                    <a:gd name="T7" fmla="*/ 1 h 17"/>
                    <a:gd name="T8" fmla="*/ 18 w 26"/>
                    <a:gd name="T9" fmla="*/ 0 h 17"/>
                    <a:gd name="T10" fmla="*/ 18 w 26"/>
                    <a:gd name="T11" fmla="*/ 0 h 17"/>
                    <a:gd name="T12" fmla="*/ 15 w 26"/>
                    <a:gd name="T13" fmla="*/ 0 h 17"/>
                    <a:gd name="T14" fmla="*/ 13 w 26"/>
                    <a:gd name="T15" fmla="*/ 1 h 17"/>
                    <a:gd name="T16" fmla="*/ 10 w 26"/>
                    <a:gd name="T17" fmla="*/ 1 h 17"/>
                    <a:gd name="T18" fmla="*/ 7 w 26"/>
                    <a:gd name="T19" fmla="*/ 2 h 17"/>
                    <a:gd name="T20" fmla="*/ 5 w 26"/>
                    <a:gd name="T21" fmla="*/ 2 h 17"/>
                    <a:gd name="T22" fmla="*/ 1 w 26"/>
                    <a:gd name="T23" fmla="*/ 3 h 17"/>
                    <a:gd name="T24" fmla="*/ 1 w 26"/>
                    <a:gd name="T25" fmla="*/ 5 h 17"/>
                    <a:gd name="T26" fmla="*/ 0 w 26"/>
                    <a:gd name="T27" fmla="*/ 8 h 17"/>
                    <a:gd name="T28" fmla="*/ 0 w 26"/>
                    <a:gd name="T29" fmla="*/ 10 h 17"/>
                    <a:gd name="T30" fmla="*/ 1 w 26"/>
                    <a:gd name="T31" fmla="*/ 12 h 17"/>
                    <a:gd name="T32" fmla="*/ 2 w 26"/>
                    <a:gd name="T33" fmla="*/ 14 h 17"/>
                    <a:gd name="T34" fmla="*/ 3 w 26"/>
                    <a:gd name="T35" fmla="*/ 15 h 17"/>
                    <a:gd name="T36" fmla="*/ 5 w 26"/>
                    <a:gd name="T37" fmla="*/ 17 h 17"/>
                    <a:gd name="T38" fmla="*/ 6 w 26"/>
                    <a:gd name="T39" fmla="*/ 17 h 17"/>
                    <a:gd name="T40" fmla="*/ 8 w 26"/>
                    <a:gd name="T41" fmla="*/ 17 h 17"/>
                    <a:gd name="T42" fmla="*/ 9 w 26"/>
                    <a:gd name="T43" fmla="*/ 17 h 17"/>
                    <a:gd name="T44" fmla="*/ 11 w 26"/>
                    <a:gd name="T45" fmla="*/ 17 h 17"/>
                    <a:gd name="T46" fmla="*/ 14 w 26"/>
                    <a:gd name="T47" fmla="*/ 15 h 17"/>
                    <a:gd name="T48" fmla="*/ 19 w 26"/>
                    <a:gd name="T49" fmla="*/ 13 h 17"/>
                    <a:gd name="T50" fmla="*/ 20 w 26"/>
                    <a:gd name="T51" fmla="*/ 13 h 17"/>
                    <a:gd name="T52" fmla="*/ 21 w 26"/>
                    <a:gd name="T53" fmla="*/ 13 h 17"/>
                    <a:gd name="T54" fmla="*/ 23 w 26"/>
                    <a:gd name="T55" fmla="*/ 12 h 17"/>
                    <a:gd name="T56" fmla="*/ 24 w 26"/>
                    <a:gd name="T57" fmla="*/ 11 h 17"/>
                    <a:gd name="T58" fmla="*/ 25 w 26"/>
                    <a:gd name="T59" fmla="*/ 11 h 17"/>
                    <a:gd name="T60" fmla="*/ 26 w 26"/>
                    <a:gd name="T61" fmla="*/ 10 h 17"/>
                    <a:gd name="T62" fmla="*/ 26 w 26"/>
                    <a:gd name="T63" fmla="*/ 9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26" h="17">
                      <a:moveTo>
                        <a:pt x="26" y="9"/>
                      </a:moveTo>
                      <a:cubicBezTo>
                        <a:pt x="26" y="9"/>
                        <a:pt x="25" y="9"/>
                        <a:pt x="25" y="9"/>
                      </a:cubicBezTo>
                      <a:cubicBezTo>
                        <a:pt x="25" y="9"/>
                        <a:pt x="25" y="9"/>
                        <a:pt x="25" y="9"/>
                      </a:cubicBezTo>
                      <a:cubicBezTo>
                        <a:pt x="25" y="9"/>
                        <a:pt x="25" y="9"/>
                        <a:pt x="25" y="8"/>
                      </a:cubicBezTo>
                      <a:cubicBezTo>
                        <a:pt x="25" y="8"/>
                        <a:pt x="25" y="8"/>
                        <a:pt x="25" y="8"/>
                      </a:cubicBezTo>
                      <a:cubicBezTo>
                        <a:pt x="25" y="8"/>
                        <a:pt x="24" y="8"/>
                        <a:pt x="24" y="7"/>
                      </a:cubicBezTo>
                      <a:cubicBezTo>
                        <a:pt x="24" y="7"/>
                        <a:pt x="24" y="6"/>
                        <a:pt x="19" y="1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18" y="1"/>
                        <a:pt x="18" y="1"/>
                        <a:pt x="18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7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4" y="1"/>
                        <a:pt x="13" y="1"/>
                      </a:cubicBezTo>
                      <a:cubicBezTo>
                        <a:pt x="13" y="1"/>
                        <a:pt x="13" y="1"/>
                        <a:pt x="13" y="1"/>
                      </a:cubicBezTo>
                      <a:cubicBezTo>
                        <a:pt x="12" y="1"/>
                        <a:pt x="11" y="1"/>
                        <a:pt x="10" y="1"/>
                      </a:cubicBez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9" y="1"/>
                        <a:pt x="9" y="2"/>
                        <a:pt x="8" y="2"/>
                      </a:cubicBezTo>
                      <a:cubicBezTo>
                        <a:pt x="8" y="2"/>
                        <a:pt x="8" y="2"/>
                        <a:pt x="7" y="2"/>
                      </a:cubicBezTo>
                      <a:cubicBezTo>
                        <a:pt x="7" y="2"/>
                        <a:pt x="7" y="2"/>
                        <a:pt x="6" y="2"/>
                      </a:cubicBezTo>
                      <a:cubicBezTo>
                        <a:pt x="6" y="2"/>
                        <a:pt x="5" y="2"/>
                        <a:pt x="5" y="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3" y="3"/>
                        <a:pt x="2" y="3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4"/>
                        <a:pt x="1" y="5"/>
                        <a:pt x="1" y="5"/>
                      </a:cubicBezTo>
                      <a:cubicBezTo>
                        <a:pt x="1" y="5"/>
                        <a:pt x="1" y="6"/>
                        <a:pt x="1" y="6"/>
                      </a:cubicBezTo>
                      <a:cubicBezTo>
                        <a:pt x="1" y="6"/>
                        <a:pt x="0" y="7"/>
                        <a:pt x="0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9"/>
                        <a:pt x="0" y="10"/>
                        <a:pt x="0" y="1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1"/>
                        <a:pt x="0" y="11"/>
                        <a:pt x="1" y="12"/>
                      </a:cubicBezTo>
                      <a:cubicBezTo>
                        <a:pt x="1" y="12"/>
                        <a:pt x="1" y="13"/>
                        <a:pt x="1" y="13"/>
                      </a:cubicBezTo>
                      <a:cubicBezTo>
                        <a:pt x="1" y="13"/>
                        <a:pt x="1" y="13"/>
                        <a:pt x="2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3" y="15"/>
                        <a:pt x="3" y="15"/>
                        <a:pt x="3" y="15"/>
                      </a:cubicBezTo>
                      <a:cubicBezTo>
                        <a:pt x="3" y="15"/>
                        <a:pt x="4" y="16"/>
                        <a:pt x="4" y="16"/>
                      </a:cubicBezTo>
                      <a:cubicBezTo>
                        <a:pt x="4" y="16"/>
                        <a:pt x="4" y="16"/>
                        <a:pt x="5" y="17"/>
                      </a:cubicBezTo>
                      <a:cubicBezTo>
                        <a:pt x="5" y="17"/>
                        <a:pt x="5" y="17"/>
                        <a:pt x="6" y="17"/>
                      </a:cubicBezTo>
                      <a:cubicBezTo>
                        <a:pt x="6" y="17"/>
                        <a:pt x="6" y="17"/>
                        <a:pt x="6" y="17"/>
                      </a:cubicBezTo>
                      <a:cubicBezTo>
                        <a:pt x="6" y="17"/>
                        <a:pt x="6" y="17"/>
                        <a:pt x="6" y="17"/>
                      </a:cubicBezTo>
                      <a:cubicBezTo>
                        <a:pt x="7" y="17"/>
                        <a:pt x="7" y="17"/>
                        <a:pt x="8" y="17"/>
                      </a:cubicBezTo>
                      <a:cubicBezTo>
                        <a:pt x="9" y="17"/>
                        <a:pt x="9" y="17"/>
                        <a:pt x="9" y="17"/>
                      </a:cubicBezTo>
                      <a:cubicBezTo>
                        <a:pt x="9" y="17"/>
                        <a:pt x="9" y="17"/>
                        <a:pt x="9" y="17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1" y="17"/>
                        <a:pt x="12" y="17"/>
                        <a:pt x="12" y="17"/>
                      </a:cubicBezTo>
                      <a:cubicBezTo>
                        <a:pt x="13" y="16"/>
                        <a:pt x="14" y="16"/>
                        <a:pt x="14" y="15"/>
                      </a:cubicBezTo>
                      <a:cubicBezTo>
                        <a:pt x="15" y="14"/>
                        <a:pt x="17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2" y="12"/>
                        <a:pt x="22" y="12"/>
                        <a:pt x="22" y="12"/>
                      </a:cubicBezTo>
                      <a:cubicBezTo>
                        <a:pt x="22" y="12"/>
                        <a:pt x="22" y="12"/>
                        <a:pt x="23" y="12"/>
                      </a:cubicBez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3" y="12"/>
                        <a:pt x="24" y="11"/>
                        <a:pt x="24" y="11"/>
                      </a:cubicBezTo>
                      <a:cubicBezTo>
                        <a:pt x="24" y="11"/>
                        <a:pt x="24" y="11"/>
                        <a:pt x="24" y="11"/>
                      </a:cubicBezTo>
                      <a:cubicBezTo>
                        <a:pt x="25" y="11"/>
                        <a:pt x="25" y="11"/>
                        <a:pt x="25" y="11"/>
                      </a:cubicBezTo>
                      <a:cubicBezTo>
                        <a:pt x="25" y="11"/>
                        <a:pt x="25" y="11"/>
                        <a:pt x="25" y="10"/>
                      </a:cubicBezTo>
                      <a:cubicBezTo>
                        <a:pt x="26" y="10"/>
                        <a:pt x="26" y="10"/>
                        <a:pt x="26" y="10"/>
                      </a:cubicBezTo>
                      <a:cubicBezTo>
                        <a:pt x="26" y="10"/>
                        <a:pt x="26" y="10"/>
                        <a:pt x="26" y="10"/>
                      </a:cubicBezTo>
                      <a:cubicBezTo>
                        <a:pt x="26" y="10"/>
                        <a:pt x="26" y="10"/>
                        <a:pt x="26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17" name="Freeform 1204"/>
                <p:cNvSpPr/>
                <p:nvPr/>
              </p:nvSpPr>
              <p:spPr bwMode="auto">
                <a:xfrm>
                  <a:off x="2782" y="3191"/>
                  <a:ext cx="188" cy="107"/>
                </a:xfrm>
                <a:custGeom>
                  <a:avLst/>
                  <a:gdLst>
                    <a:gd name="T0" fmla="*/ 101 w 197"/>
                    <a:gd name="T1" fmla="*/ 3 h 111"/>
                    <a:gd name="T2" fmla="*/ 92 w 197"/>
                    <a:gd name="T3" fmla="*/ 9 h 111"/>
                    <a:gd name="T4" fmla="*/ 79 w 197"/>
                    <a:gd name="T5" fmla="*/ 14 h 111"/>
                    <a:gd name="T6" fmla="*/ 72 w 197"/>
                    <a:gd name="T7" fmla="*/ 11 h 111"/>
                    <a:gd name="T8" fmla="*/ 55 w 197"/>
                    <a:gd name="T9" fmla="*/ 10 h 111"/>
                    <a:gd name="T10" fmla="*/ 26 w 197"/>
                    <a:gd name="T11" fmla="*/ 6 h 111"/>
                    <a:gd name="T12" fmla="*/ 18 w 197"/>
                    <a:gd name="T13" fmla="*/ 11 h 111"/>
                    <a:gd name="T14" fmla="*/ 16 w 197"/>
                    <a:gd name="T15" fmla="*/ 12 h 111"/>
                    <a:gd name="T16" fmla="*/ 16 w 197"/>
                    <a:gd name="T17" fmla="*/ 29 h 111"/>
                    <a:gd name="T18" fmla="*/ 5 w 197"/>
                    <a:gd name="T19" fmla="*/ 41 h 111"/>
                    <a:gd name="T20" fmla="*/ 5 w 197"/>
                    <a:gd name="T21" fmla="*/ 47 h 111"/>
                    <a:gd name="T22" fmla="*/ 4 w 197"/>
                    <a:gd name="T23" fmla="*/ 49 h 111"/>
                    <a:gd name="T24" fmla="*/ 0 w 197"/>
                    <a:gd name="T25" fmla="*/ 56 h 111"/>
                    <a:gd name="T26" fmla="*/ 2 w 197"/>
                    <a:gd name="T27" fmla="*/ 58 h 111"/>
                    <a:gd name="T28" fmla="*/ 7 w 197"/>
                    <a:gd name="T29" fmla="*/ 60 h 111"/>
                    <a:gd name="T30" fmla="*/ 20 w 197"/>
                    <a:gd name="T31" fmla="*/ 62 h 111"/>
                    <a:gd name="T32" fmla="*/ 38 w 197"/>
                    <a:gd name="T33" fmla="*/ 62 h 111"/>
                    <a:gd name="T34" fmla="*/ 47 w 197"/>
                    <a:gd name="T35" fmla="*/ 57 h 111"/>
                    <a:gd name="T36" fmla="*/ 51 w 197"/>
                    <a:gd name="T37" fmla="*/ 55 h 111"/>
                    <a:gd name="T38" fmla="*/ 58 w 197"/>
                    <a:gd name="T39" fmla="*/ 54 h 111"/>
                    <a:gd name="T40" fmla="*/ 71 w 197"/>
                    <a:gd name="T41" fmla="*/ 60 h 111"/>
                    <a:gd name="T42" fmla="*/ 86 w 197"/>
                    <a:gd name="T43" fmla="*/ 85 h 111"/>
                    <a:gd name="T44" fmla="*/ 85 w 197"/>
                    <a:gd name="T45" fmla="*/ 87 h 111"/>
                    <a:gd name="T46" fmla="*/ 76 w 197"/>
                    <a:gd name="T47" fmla="*/ 86 h 111"/>
                    <a:gd name="T48" fmla="*/ 74 w 197"/>
                    <a:gd name="T49" fmla="*/ 90 h 111"/>
                    <a:gd name="T50" fmla="*/ 73 w 197"/>
                    <a:gd name="T51" fmla="*/ 92 h 111"/>
                    <a:gd name="T52" fmla="*/ 71 w 197"/>
                    <a:gd name="T53" fmla="*/ 95 h 111"/>
                    <a:gd name="T54" fmla="*/ 72 w 197"/>
                    <a:gd name="T55" fmla="*/ 99 h 111"/>
                    <a:gd name="T56" fmla="*/ 78 w 197"/>
                    <a:gd name="T57" fmla="*/ 98 h 111"/>
                    <a:gd name="T58" fmla="*/ 89 w 197"/>
                    <a:gd name="T59" fmla="*/ 86 h 111"/>
                    <a:gd name="T60" fmla="*/ 112 w 197"/>
                    <a:gd name="T61" fmla="*/ 81 h 111"/>
                    <a:gd name="T62" fmla="*/ 121 w 197"/>
                    <a:gd name="T63" fmla="*/ 87 h 111"/>
                    <a:gd name="T64" fmla="*/ 119 w 197"/>
                    <a:gd name="T65" fmla="*/ 100 h 111"/>
                    <a:gd name="T66" fmla="*/ 126 w 197"/>
                    <a:gd name="T67" fmla="*/ 111 h 111"/>
                    <a:gd name="T68" fmla="*/ 147 w 197"/>
                    <a:gd name="T69" fmla="*/ 103 h 111"/>
                    <a:gd name="T70" fmla="*/ 174 w 197"/>
                    <a:gd name="T71" fmla="*/ 74 h 111"/>
                    <a:gd name="T72" fmla="*/ 174 w 197"/>
                    <a:gd name="T73" fmla="*/ 71 h 111"/>
                    <a:gd name="T74" fmla="*/ 185 w 197"/>
                    <a:gd name="T75" fmla="*/ 62 h 111"/>
                    <a:gd name="T76" fmla="*/ 195 w 197"/>
                    <a:gd name="T77" fmla="*/ 58 h 111"/>
                    <a:gd name="T78" fmla="*/ 195 w 197"/>
                    <a:gd name="T79" fmla="*/ 50 h 111"/>
                    <a:gd name="T80" fmla="*/ 194 w 197"/>
                    <a:gd name="T81" fmla="*/ 42 h 111"/>
                    <a:gd name="T82" fmla="*/ 176 w 197"/>
                    <a:gd name="T83" fmla="*/ 37 h 111"/>
                    <a:gd name="T84" fmla="*/ 163 w 197"/>
                    <a:gd name="T85" fmla="*/ 31 h 111"/>
                    <a:gd name="T86" fmla="*/ 145 w 197"/>
                    <a:gd name="T87" fmla="*/ 28 h 111"/>
                    <a:gd name="T88" fmla="*/ 132 w 197"/>
                    <a:gd name="T89" fmla="*/ 15 h 111"/>
                    <a:gd name="T90" fmla="*/ 124 w 197"/>
                    <a:gd name="T91" fmla="*/ 0 h 111"/>
                    <a:gd name="T92" fmla="*/ 112 w 197"/>
                    <a:gd name="T93" fmla="*/ 1 h 111"/>
                    <a:gd name="T94" fmla="*/ 106 w 197"/>
                    <a:gd name="T95" fmla="*/ 3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7" h="111">
                      <a:moveTo>
                        <a:pt x="103" y="3"/>
                      </a:moveTo>
                      <a:cubicBezTo>
                        <a:pt x="103" y="3"/>
                        <a:pt x="103" y="3"/>
                        <a:pt x="103" y="3"/>
                      </a:cubicBezTo>
                      <a:cubicBezTo>
                        <a:pt x="102" y="3"/>
                        <a:pt x="102" y="3"/>
                        <a:pt x="101" y="3"/>
                      </a:cubicBezTo>
                      <a:cubicBezTo>
                        <a:pt x="101" y="3"/>
                        <a:pt x="101" y="3"/>
                        <a:pt x="101" y="3"/>
                      </a:cubicBezTo>
                      <a:cubicBezTo>
                        <a:pt x="100" y="3"/>
                        <a:pt x="100" y="3"/>
                        <a:pt x="100" y="3"/>
                      </a:cubicBezTo>
                      <a:cubicBezTo>
                        <a:pt x="99" y="3"/>
                        <a:pt x="99" y="3"/>
                        <a:pt x="99" y="3"/>
                      </a:cubicBezTo>
                      <a:cubicBezTo>
                        <a:pt x="99" y="3"/>
                        <a:pt x="98" y="4"/>
                        <a:pt x="98" y="4"/>
                      </a:cubicBezTo>
                      <a:cubicBezTo>
                        <a:pt x="95" y="6"/>
                        <a:pt x="93" y="8"/>
                        <a:pt x="92" y="9"/>
                      </a:cubicBezTo>
                      <a:cubicBezTo>
                        <a:pt x="92" y="13"/>
                        <a:pt x="91" y="15"/>
                        <a:pt x="89" y="15"/>
                      </a:cubicBezTo>
                      <a:cubicBezTo>
                        <a:pt x="88" y="15"/>
                        <a:pt x="88" y="15"/>
                        <a:pt x="87" y="14"/>
                      </a:cubicBezTo>
                      <a:cubicBezTo>
                        <a:pt x="87" y="14"/>
                        <a:pt x="85" y="13"/>
                        <a:pt x="82" y="13"/>
                      </a:cubicBezTo>
                      <a:cubicBezTo>
                        <a:pt x="80" y="13"/>
                        <a:pt x="79" y="14"/>
                        <a:pt x="79" y="14"/>
                      </a:cubicBezTo>
                      <a:cubicBezTo>
                        <a:pt x="79" y="14"/>
                        <a:pt x="78" y="14"/>
                        <a:pt x="78" y="14"/>
                      </a:cubicBezTo>
                      <a:cubicBezTo>
                        <a:pt x="78" y="14"/>
                        <a:pt x="78" y="14"/>
                        <a:pt x="78" y="14"/>
                      </a:cubicBezTo>
                      <a:cubicBezTo>
                        <a:pt x="76" y="14"/>
                        <a:pt x="75" y="13"/>
                        <a:pt x="74" y="12"/>
                      </a:cubicBezTo>
                      <a:cubicBezTo>
                        <a:pt x="73" y="12"/>
                        <a:pt x="73" y="11"/>
                        <a:pt x="72" y="11"/>
                      </a:cubicBezTo>
                      <a:cubicBezTo>
                        <a:pt x="69" y="13"/>
                        <a:pt x="67" y="12"/>
                        <a:pt x="65" y="11"/>
                      </a:cubicBezTo>
                      <a:cubicBezTo>
                        <a:pt x="65" y="11"/>
                        <a:pt x="65" y="11"/>
                        <a:pt x="65" y="11"/>
                      </a:cubicBezTo>
                      <a:cubicBezTo>
                        <a:pt x="64" y="11"/>
                        <a:pt x="63" y="12"/>
                        <a:pt x="62" y="12"/>
                      </a:cubicBezTo>
                      <a:cubicBezTo>
                        <a:pt x="60" y="12"/>
                        <a:pt x="56" y="10"/>
                        <a:pt x="55" y="10"/>
                      </a:cubicBezTo>
                      <a:cubicBezTo>
                        <a:pt x="54" y="9"/>
                        <a:pt x="53" y="9"/>
                        <a:pt x="52" y="9"/>
                      </a:cubicBezTo>
                      <a:cubicBezTo>
                        <a:pt x="52" y="9"/>
                        <a:pt x="51" y="9"/>
                        <a:pt x="51" y="9"/>
                      </a:cubicBezTo>
                      <a:cubicBezTo>
                        <a:pt x="48" y="10"/>
                        <a:pt x="46" y="10"/>
                        <a:pt x="44" y="8"/>
                      </a:cubicBezTo>
                      <a:cubicBezTo>
                        <a:pt x="43" y="7"/>
                        <a:pt x="41" y="6"/>
                        <a:pt x="26" y="6"/>
                      </a:cubicBezTo>
                      <a:cubicBezTo>
                        <a:pt x="23" y="6"/>
                        <a:pt x="23" y="7"/>
                        <a:pt x="21" y="8"/>
                      </a:cubicBezTo>
                      <a:cubicBezTo>
                        <a:pt x="21" y="9"/>
                        <a:pt x="21" y="9"/>
                        <a:pt x="20" y="10"/>
                      </a:cubicBezTo>
                      <a:cubicBezTo>
                        <a:pt x="20" y="10"/>
                        <a:pt x="19" y="10"/>
                        <a:pt x="19" y="11"/>
                      </a:cubicBezTo>
                      <a:cubicBezTo>
                        <a:pt x="19" y="11"/>
                        <a:pt x="18" y="11"/>
                        <a:pt x="18" y="11"/>
                      </a:cubicBezTo>
                      <a:cubicBezTo>
                        <a:pt x="18" y="11"/>
                        <a:pt x="18" y="11"/>
                        <a:pt x="17" y="11"/>
                      </a:cubicBezTo>
                      <a:cubicBezTo>
                        <a:pt x="17" y="11"/>
                        <a:pt x="17" y="11"/>
                        <a:pt x="17" y="11"/>
                      </a:cubicBezTo>
                      <a:cubicBezTo>
                        <a:pt x="17" y="12"/>
                        <a:pt x="16" y="12"/>
                        <a:pt x="16" y="12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2"/>
                        <a:pt x="15" y="12"/>
                        <a:pt x="15" y="12"/>
                      </a:cubicBezTo>
                      <a:cubicBezTo>
                        <a:pt x="15" y="12"/>
                        <a:pt x="15" y="12"/>
                        <a:pt x="15" y="12"/>
                      </a:cubicBezTo>
                      <a:cubicBezTo>
                        <a:pt x="22" y="22"/>
                        <a:pt x="20" y="24"/>
                        <a:pt x="20" y="25"/>
                      </a:cubicBezTo>
                      <a:cubicBezTo>
                        <a:pt x="19" y="27"/>
                        <a:pt x="17" y="28"/>
                        <a:pt x="16" y="29"/>
                      </a:cubicBezTo>
                      <a:cubicBezTo>
                        <a:pt x="16" y="29"/>
                        <a:pt x="15" y="29"/>
                        <a:pt x="15" y="30"/>
                      </a:cubicBezTo>
                      <a:cubicBezTo>
                        <a:pt x="14" y="30"/>
                        <a:pt x="13" y="32"/>
                        <a:pt x="11" y="34"/>
                      </a:cubicBezTo>
                      <a:cubicBezTo>
                        <a:pt x="9" y="35"/>
                        <a:pt x="6" y="39"/>
                        <a:pt x="5" y="40"/>
                      </a:cubicBezTo>
                      <a:cubicBezTo>
                        <a:pt x="5" y="40"/>
                        <a:pt x="5" y="41"/>
                        <a:pt x="5" y="41"/>
                      </a:cubicBezTo>
                      <a:cubicBezTo>
                        <a:pt x="5" y="43"/>
                        <a:pt x="5" y="44"/>
                        <a:pt x="5" y="45"/>
                      </a:cubicBezTo>
                      <a:cubicBezTo>
                        <a:pt x="5" y="45"/>
                        <a:pt x="5" y="45"/>
                        <a:pt x="5" y="45"/>
                      </a:cubicBezTo>
                      <a:cubicBezTo>
                        <a:pt x="6" y="45"/>
                        <a:pt x="6" y="45"/>
                        <a:pt x="6" y="45"/>
                      </a:cubicBezTo>
                      <a:cubicBezTo>
                        <a:pt x="5" y="47"/>
                        <a:pt x="5" y="47"/>
                        <a:pt x="5" y="47"/>
                      </a:cubicBezTo>
                      <a:cubicBezTo>
                        <a:pt x="5" y="47"/>
                        <a:pt x="5" y="47"/>
                        <a:pt x="5" y="47"/>
                      </a:cubicBezTo>
                      <a:cubicBezTo>
                        <a:pt x="5" y="47"/>
                        <a:pt x="5" y="47"/>
                        <a:pt x="5" y="47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3" y="50"/>
                        <a:pt x="1" y="53"/>
                        <a:pt x="0" y="54"/>
                      </a:cubicBezTo>
                      <a:cubicBezTo>
                        <a:pt x="0" y="55"/>
                        <a:pt x="0" y="55"/>
                        <a:pt x="0" y="55"/>
                      </a:cubicBezTo>
                      <a:cubicBezTo>
                        <a:pt x="0" y="55"/>
                        <a:pt x="0" y="56"/>
                        <a:pt x="0" y="56"/>
                      </a:cubicBezTo>
                      <a:cubicBezTo>
                        <a:pt x="0" y="56"/>
                        <a:pt x="0" y="56"/>
                        <a:pt x="0" y="56"/>
                      </a:cubicBezTo>
                      <a:cubicBezTo>
                        <a:pt x="0" y="56"/>
                        <a:pt x="1" y="57"/>
                        <a:pt x="1" y="57"/>
                      </a:cubicBezTo>
                      <a:cubicBezTo>
                        <a:pt x="1" y="57"/>
                        <a:pt x="1" y="57"/>
                        <a:pt x="1" y="57"/>
                      </a:cubicBezTo>
                      <a:cubicBezTo>
                        <a:pt x="1" y="57"/>
                        <a:pt x="2" y="58"/>
                        <a:pt x="2" y="58"/>
                      </a:cubicBezTo>
                      <a:cubicBezTo>
                        <a:pt x="2" y="58"/>
                        <a:pt x="2" y="58"/>
                        <a:pt x="2" y="58"/>
                      </a:cubicBezTo>
                      <a:cubicBezTo>
                        <a:pt x="3" y="58"/>
                        <a:pt x="3" y="59"/>
                        <a:pt x="4" y="59"/>
                      </a:cubicBezTo>
                      <a:cubicBezTo>
                        <a:pt x="4" y="59"/>
                        <a:pt x="5" y="59"/>
                        <a:pt x="5" y="60"/>
                      </a:cubicBezTo>
                      <a:cubicBezTo>
                        <a:pt x="5" y="60"/>
                        <a:pt x="6" y="60"/>
                        <a:pt x="6" y="60"/>
                      </a:cubicBezTo>
                      <a:cubicBezTo>
                        <a:pt x="6" y="60"/>
                        <a:pt x="6" y="60"/>
                        <a:pt x="7" y="60"/>
                      </a:cubicBezTo>
                      <a:cubicBezTo>
                        <a:pt x="7" y="60"/>
                        <a:pt x="7" y="60"/>
                        <a:pt x="7" y="60"/>
                      </a:cubicBezTo>
                      <a:cubicBezTo>
                        <a:pt x="8" y="60"/>
                        <a:pt x="9" y="60"/>
                        <a:pt x="9" y="60"/>
                      </a:cubicBezTo>
                      <a:cubicBezTo>
                        <a:pt x="10" y="60"/>
                        <a:pt x="12" y="60"/>
                        <a:pt x="14" y="61"/>
                      </a:cubicBezTo>
                      <a:cubicBezTo>
                        <a:pt x="17" y="61"/>
                        <a:pt x="19" y="62"/>
                        <a:pt x="20" y="62"/>
                      </a:cubicBezTo>
                      <a:cubicBezTo>
                        <a:pt x="23" y="62"/>
                        <a:pt x="27" y="63"/>
                        <a:pt x="28" y="64"/>
                      </a:cubicBezTo>
                      <a:cubicBezTo>
                        <a:pt x="29" y="64"/>
                        <a:pt x="30" y="64"/>
                        <a:pt x="31" y="63"/>
                      </a:cubicBezTo>
                      <a:cubicBezTo>
                        <a:pt x="32" y="61"/>
                        <a:pt x="34" y="61"/>
                        <a:pt x="36" y="61"/>
                      </a:cubicBezTo>
                      <a:cubicBezTo>
                        <a:pt x="37" y="62"/>
                        <a:pt x="37" y="62"/>
                        <a:pt x="38" y="62"/>
                      </a:cubicBezTo>
                      <a:cubicBezTo>
                        <a:pt x="39" y="62"/>
                        <a:pt x="42" y="60"/>
                        <a:pt x="42" y="59"/>
                      </a:cubicBezTo>
                      <a:cubicBezTo>
                        <a:pt x="43" y="59"/>
                        <a:pt x="44" y="58"/>
                        <a:pt x="46" y="57"/>
                      </a:cubicBezTo>
                      <a:cubicBezTo>
                        <a:pt x="46" y="57"/>
                        <a:pt x="46" y="57"/>
                        <a:pt x="47" y="57"/>
                      </a:cubicBezTo>
                      <a:cubicBezTo>
                        <a:pt x="47" y="57"/>
                        <a:pt x="47" y="57"/>
                        <a:pt x="47" y="57"/>
                      </a:cubicBezTo>
                      <a:cubicBezTo>
                        <a:pt x="48" y="56"/>
                        <a:pt x="48" y="56"/>
                        <a:pt x="48" y="56"/>
                      </a:cubicBezTo>
                      <a:cubicBezTo>
                        <a:pt x="48" y="56"/>
                        <a:pt x="49" y="56"/>
                        <a:pt x="50" y="55"/>
                      </a:cubicBezTo>
                      <a:cubicBezTo>
                        <a:pt x="51" y="55"/>
                        <a:pt x="51" y="55"/>
                        <a:pt x="51" y="55"/>
                      </a:cubicBezTo>
                      <a:cubicBezTo>
                        <a:pt x="51" y="55"/>
                        <a:pt x="51" y="55"/>
                        <a:pt x="51" y="55"/>
                      </a:cubicBezTo>
                      <a:cubicBezTo>
                        <a:pt x="51" y="55"/>
                        <a:pt x="52" y="55"/>
                        <a:pt x="52" y="55"/>
                      </a:cubicBezTo>
                      <a:cubicBezTo>
                        <a:pt x="54" y="54"/>
                        <a:pt x="56" y="54"/>
                        <a:pt x="57" y="54"/>
                      </a:cubicBezTo>
                      <a:cubicBezTo>
                        <a:pt x="57" y="54"/>
                        <a:pt x="57" y="54"/>
                        <a:pt x="57" y="54"/>
                      </a:cubicBezTo>
                      <a:cubicBezTo>
                        <a:pt x="58" y="54"/>
                        <a:pt x="58" y="54"/>
                        <a:pt x="58" y="54"/>
                      </a:cubicBezTo>
                      <a:cubicBezTo>
                        <a:pt x="60" y="54"/>
                        <a:pt x="62" y="55"/>
                        <a:pt x="64" y="57"/>
                      </a:cubicBezTo>
                      <a:cubicBezTo>
                        <a:pt x="65" y="57"/>
                        <a:pt x="66" y="59"/>
                        <a:pt x="67" y="59"/>
                      </a:cubicBezTo>
                      <a:cubicBezTo>
                        <a:pt x="67" y="59"/>
                        <a:pt x="67" y="59"/>
                        <a:pt x="67" y="59"/>
                      </a:cubicBezTo>
                      <a:cubicBezTo>
                        <a:pt x="68" y="59"/>
                        <a:pt x="69" y="59"/>
                        <a:pt x="71" y="60"/>
                      </a:cubicBezTo>
                      <a:cubicBezTo>
                        <a:pt x="73" y="61"/>
                        <a:pt x="76" y="63"/>
                        <a:pt x="77" y="66"/>
                      </a:cubicBezTo>
                      <a:cubicBezTo>
                        <a:pt x="78" y="69"/>
                        <a:pt x="80" y="72"/>
                        <a:pt x="82" y="75"/>
                      </a:cubicBezTo>
                      <a:cubicBezTo>
                        <a:pt x="82" y="75"/>
                        <a:pt x="83" y="76"/>
                        <a:pt x="83" y="76"/>
                      </a:cubicBezTo>
                      <a:cubicBezTo>
                        <a:pt x="85" y="79"/>
                        <a:pt x="86" y="84"/>
                        <a:pt x="86" y="85"/>
                      </a:cubicBezTo>
                      <a:cubicBezTo>
                        <a:pt x="86" y="86"/>
                        <a:pt x="86" y="86"/>
                        <a:pt x="86" y="86"/>
                      </a:cubicBezTo>
                      <a:cubicBezTo>
                        <a:pt x="86" y="86"/>
                        <a:pt x="86" y="86"/>
                        <a:pt x="86" y="87"/>
                      </a:cubicBezTo>
                      <a:cubicBezTo>
                        <a:pt x="86" y="87"/>
                        <a:pt x="86" y="87"/>
                        <a:pt x="85" y="87"/>
                      </a:cubicBezTo>
                      <a:cubicBezTo>
                        <a:pt x="85" y="87"/>
                        <a:pt x="85" y="87"/>
                        <a:pt x="85" y="87"/>
                      </a:cubicBezTo>
                      <a:cubicBezTo>
                        <a:pt x="85" y="87"/>
                        <a:pt x="85" y="87"/>
                        <a:pt x="85" y="87"/>
                      </a:cubicBezTo>
                      <a:cubicBezTo>
                        <a:pt x="85" y="88"/>
                        <a:pt x="84" y="88"/>
                        <a:pt x="84" y="88"/>
                      </a:cubicBezTo>
                      <a:cubicBezTo>
                        <a:pt x="83" y="88"/>
                        <a:pt x="81" y="87"/>
                        <a:pt x="79" y="87"/>
                      </a:cubicBezTo>
                      <a:cubicBezTo>
                        <a:pt x="78" y="86"/>
                        <a:pt x="77" y="86"/>
                        <a:pt x="76" y="86"/>
                      </a:cubicBezTo>
                      <a:cubicBezTo>
                        <a:pt x="76" y="86"/>
                        <a:pt x="76" y="86"/>
                        <a:pt x="76" y="86"/>
                      </a:cubicBezTo>
                      <a:cubicBezTo>
                        <a:pt x="75" y="86"/>
                        <a:pt x="74" y="87"/>
                        <a:pt x="74" y="89"/>
                      </a:cubicBezTo>
                      <a:cubicBezTo>
                        <a:pt x="74" y="89"/>
                        <a:pt x="74" y="89"/>
                        <a:pt x="74" y="90"/>
                      </a:cubicBezTo>
                      <a:cubicBezTo>
                        <a:pt x="74" y="90"/>
                        <a:pt x="74" y="90"/>
                        <a:pt x="74" y="90"/>
                      </a:cubicBezTo>
                      <a:cubicBezTo>
                        <a:pt x="74" y="90"/>
                        <a:pt x="74" y="90"/>
                        <a:pt x="74" y="90"/>
                      </a:cubicBezTo>
                      <a:cubicBezTo>
                        <a:pt x="74" y="91"/>
                        <a:pt x="74" y="91"/>
                        <a:pt x="74" y="91"/>
                      </a:cubicBezTo>
                      <a:cubicBezTo>
                        <a:pt x="74" y="91"/>
                        <a:pt x="74" y="91"/>
                        <a:pt x="74" y="91"/>
                      </a:cubicBezTo>
                      <a:cubicBezTo>
                        <a:pt x="73" y="92"/>
                        <a:pt x="73" y="92"/>
                        <a:pt x="73" y="92"/>
                      </a:cubicBezTo>
                      <a:cubicBezTo>
                        <a:pt x="73" y="92"/>
                        <a:pt x="73" y="93"/>
                        <a:pt x="73" y="93"/>
                      </a:cubicBezTo>
                      <a:cubicBezTo>
                        <a:pt x="73" y="93"/>
                        <a:pt x="73" y="93"/>
                        <a:pt x="72" y="94"/>
                      </a:cubicBezTo>
                      <a:cubicBezTo>
                        <a:pt x="72" y="94"/>
                        <a:pt x="72" y="94"/>
                        <a:pt x="72" y="94"/>
                      </a:cubicBezTo>
                      <a:cubicBezTo>
                        <a:pt x="72" y="94"/>
                        <a:pt x="71" y="95"/>
                        <a:pt x="71" y="95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70" y="97"/>
                        <a:pt x="69" y="98"/>
                        <a:pt x="68" y="99"/>
                      </a:cubicBezTo>
                      <a:cubicBezTo>
                        <a:pt x="69" y="100"/>
                        <a:pt x="69" y="100"/>
                        <a:pt x="70" y="100"/>
                      </a:cubicBezTo>
                      <a:cubicBezTo>
                        <a:pt x="70" y="100"/>
                        <a:pt x="71" y="99"/>
                        <a:pt x="72" y="99"/>
                      </a:cubicBezTo>
                      <a:cubicBezTo>
                        <a:pt x="74" y="98"/>
                        <a:pt x="75" y="97"/>
                        <a:pt x="76" y="97"/>
                      </a:cubicBezTo>
                      <a:cubicBezTo>
                        <a:pt x="77" y="97"/>
                        <a:pt x="77" y="97"/>
                        <a:pt x="77" y="97"/>
                      </a:cubicBezTo>
                      <a:cubicBezTo>
                        <a:pt x="77" y="97"/>
                        <a:pt x="77" y="98"/>
                        <a:pt x="78" y="98"/>
                      </a:cubicBezTo>
                      <a:cubicBezTo>
                        <a:pt x="78" y="98"/>
                        <a:pt x="78" y="98"/>
                        <a:pt x="78" y="98"/>
                      </a:cubicBezTo>
                      <a:cubicBezTo>
                        <a:pt x="78" y="98"/>
                        <a:pt x="78" y="98"/>
                        <a:pt x="79" y="98"/>
                      </a:cubicBezTo>
                      <a:cubicBezTo>
                        <a:pt x="79" y="96"/>
                        <a:pt x="80" y="95"/>
                        <a:pt x="83" y="93"/>
                      </a:cubicBezTo>
                      <a:cubicBezTo>
                        <a:pt x="83" y="93"/>
                        <a:pt x="84" y="93"/>
                        <a:pt x="85" y="92"/>
                      </a:cubicBezTo>
                      <a:cubicBezTo>
                        <a:pt x="86" y="91"/>
                        <a:pt x="88" y="88"/>
                        <a:pt x="89" y="86"/>
                      </a:cubicBezTo>
                      <a:cubicBezTo>
                        <a:pt x="90" y="84"/>
                        <a:pt x="92" y="81"/>
                        <a:pt x="95" y="80"/>
                      </a:cubicBezTo>
                      <a:cubicBezTo>
                        <a:pt x="96" y="80"/>
                        <a:pt x="97" y="80"/>
                        <a:pt x="98" y="79"/>
                      </a:cubicBezTo>
                      <a:cubicBezTo>
                        <a:pt x="101" y="79"/>
                        <a:pt x="104" y="78"/>
                        <a:pt x="108" y="78"/>
                      </a:cubicBezTo>
                      <a:cubicBezTo>
                        <a:pt x="110" y="79"/>
                        <a:pt x="111" y="79"/>
                        <a:pt x="112" y="81"/>
                      </a:cubicBezTo>
                      <a:cubicBezTo>
                        <a:pt x="113" y="82"/>
                        <a:pt x="112" y="84"/>
                        <a:pt x="111" y="85"/>
                      </a:cubicBezTo>
                      <a:cubicBezTo>
                        <a:pt x="111" y="85"/>
                        <a:pt x="110" y="86"/>
                        <a:pt x="110" y="86"/>
                      </a:cubicBezTo>
                      <a:cubicBezTo>
                        <a:pt x="112" y="87"/>
                        <a:pt x="115" y="87"/>
                        <a:pt x="116" y="87"/>
                      </a:cubicBezTo>
                      <a:cubicBezTo>
                        <a:pt x="121" y="87"/>
                        <a:pt x="121" y="87"/>
                        <a:pt x="121" y="87"/>
                      </a:cubicBezTo>
                      <a:cubicBezTo>
                        <a:pt x="124" y="87"/>
                        <a:pt x="129" y="87"/>
                        <a:pt x="129" y="90"/>
                      </a:cubicBezTo>
                      <a:cubicBezTo>
                        <a:pt x="130" y="94"/>
                        <a:pt x="125" y="96"/>
                        <a:pt x="119" y="98"/>
                      </a:cubicBezTo>
                      <a:cubicBezTo>
                        <a:pt x="118" y="98"/>
                        <a:pt x="117" y="98"/>
                        <a:pt x="116" y="99"/>
                      </a:cubicBezTo>
                      <a:cubicBezTo>
                        <a:pt x="117" y="99"/>
                        <a:pt x="118" y="99"/>
                        <a:pt x="119" y="100"/>
                      </a:cubicBezTo>
                      <a:cubicBezTo>
                        <a:pt x="121" y="101"/>
                        <a:pt x="123" y="101"/>
                        <a:pt x="125" y="102"/>
                      </a:cubicBezTo>
                      <a:cubicBezTo>
                        <a:pt x="128" y="104"/>
                        <a:pt x="127" y="107"/>
                        <a:pt x="126" y="110"/>
                      </a:cubicBezTo>
                      <a:cubicBezTo>
                        <a:pt x="126" y="110"/>
                        <a:pt x="126" y="111"/>
                        <a:pt x="126" y="111"/>
                      </a:cubicBezTo>
                      <a:cubicBezTo>
                        <a:pt x="126" y="111"/>
                        <a:pt x="126" y="111"/>
                        <a:pt x="126" y="111"/>
                      </a:cubicBezTo>
                      <a:cubicBezTo>
                        <a:pt x="128" y="111"/>
                        <a:pt x="130" y="110"/>
                        <a:pt x="132" y="109"/>
                      </a:cubicBezTo>
                      <a:cubicBezTo>
                        <a:pt x="134" y="107"/>
                        <a:pt x="136" y="107"/>
                        <a:pt x="138" y="106"/>
                      </a:cubicBezTo>
                      <a:cubicBezTo>
                        <a:pt x="139" y="106"/>
                        <a:pt x="141" y="105"/>
                        <a:pt x="143" y="104"/>
                      </a:cubicBezTo>
                      <a:cubicBezTo>
                        <a:pt x="144" y="103"/>
                        <a:pt x="146" y="103"/>
                        <a:pt x="147" y="103"/>
                      </a:cubicBezTo>
                      <a:cubicBezTo>
                        <a:pt x="139" y="103"/>
                        <a:pt x="137" y="97"/>
                        <a:pt x="137" y="91"/>
                      </a:cubicBezTo>
                      <a:cubicBezTo>
                        <a:pt x="137" y="88"/>
                        <a:pt x="148" y="81"/>
                        <a:pt x="153" y="80"/>
                      </a:cubicBezTo>
                      <a:cubicBezTo>
                        <a:pt x="158" y="80"/>
                        <a:pt x="162" y="78"/>
                        <a:pt x="166" y="76"/>
                      </a:cubicBezTo>
                      <a:cubicBezTo>
                        <a:pt x="168" y="75"/>
                        <a:pt x="171" y="75"/>
                        <a:pt x="174" y="74"/>
                      </a:cubicBezTo>
                      <a:cubicBezTo>
                        <a:pt x="174" y="73"/>
                        <a:pt x="174" y="73"/>
                        <a:pt x="174" y="72"/>
                      </a:cubicBezTo>
                      <a:cubicBezTo>
                        <a:pt x="174" y="72"/>
                        <a:pt x="174" y="72"/>
                        <a:pt x="174" y="72"/>
                      </a:cubicBezTo>
                      <a:cubicBezTo>
                        <a:pt x="174" y="72"/>
                        <a:pt x="174" y="71"/>
                        <a:pt x="174" y="71"/>
                      </a:cubicBezTo>
                      <a:cubicBezTo>
                        <a:pt x="174" y="71"/>
                        <a:pt x="174" y="71"/>
                        <a:pt x="174" y="71"/>
                      </a:cubicBezTo>
                      <a:cubicBezTo>
                        <a:pt x="174" y="70"/>
                        <a:pt x="174" y="70"/>
                        <a:pt x="174" y="69"/>
                      </a:cubicBezTo>
                      <a:cubicBezTo>
                        <a:pt x="175" y="69"/>
                        <a:pt x="176" y="68"/>
                        <a:pt x="176" y="68"/>
                      </a:cubicBezTo>
                      <a:cubicBezTo>
                        <a:pt x="177" y="68"/>
                        <a:pt x="178" y="67"/>
                        <a:pt x="179" y="66"/>
                      </a:cubicBezTo>
                      <a:cubicBezTo>
                        <a:pt x="182" y="63"/>
                        <a:pt x="184" y="62"/>
                        <a:pt x="185" y="62"/>
                      </a:cubicBezTo>
                      <a:cubicBezTo>
                        <a:pt x="186" y="62"/>
                        <a:pt x="187" y="62"/>
                        <a:pt x="188" y="62"/>
                      </a:cubicBezTo>
                      <a:cubicBezTo>
                        <a:pt x="190" y="63"/>
                        <a:pt x="192" y="63"/>
                        <a:pt x="193" y="63"/>
                      </a:cubicBezTo>
                      <a:cubicBezTo>
                        <a:pt x="193" y="62"/>
                        <a:pt x="193" y="62"/>
                        <a:pt x="194" y="61"/>
                      </a:cubicBezTo>
                      <a:cubicBezTo>
                        <a:pt x="194" y="60"/>
                        <a:pt x="195" y="59"/>
                        <a:pt x="195" y="58"/>
                      </a:cubicBezTo>
                      <a:cubicBezTo>
                        <a:pt x="195" y="58"/>
                        <a:pt x="194" y="58"/>
                        <a:pt x="194" y="57"/>
                      </a:cubicBezTo>
                      <a:cubicBezTo>
                        <a:pt x="193" y="56"/>
                        <a:pt x="192" y="55"/>
                        <a:pt x="192" y="53"/>
                      </a:cubicBezTo>
                      <a:cubicBezTo>
                        <a:pt x="193" y="51"/>
                        <a:pt x="194" y="51"/>
                        <a:pt x="195" y="50"/>
                      </a:cubicBezTo>
                      <a:cubicBezTo>
                        <a:pt x="195" y="50"/>
                        <a:pt x="195" y="50"/>
                        <a:pt x="195" y="50"/>
                      </a:cubicBezTo>
                      <a:cubicBezTo>
                        <a:pt x="195" y="50"/>
                        <a:pt x="193" y="49"/>
                        <a:pt x="193" y="47"/>
                      </a:cubicBezTo>
                      <a:cubicBezTo>
                        <a:pt x="193" y="46"/>
                        <a:pt x="194" y="45"/>
                        <a:pt x="195" y="44"/>
                      </a:cubicBezTo>
                      <a:cubicBezTo>
                        <a:pt x="196" y="44"/>
                        <a:pt x="197" y="43"/>
                        <a:pt x="197" y="43"/>
                      </a:cubicBezTo>
                      <a:cubicBezTo>
                        <a:pt x="196" y="43"/>
                        <a:pt x="195" y="42"/>
                        <a:pt x="194" y="42"/>
                      </a:cubicBezTo>
                      <a:cubicBezTo>
                        <a:pt x="193" y="41"/>
                        <a:pt x="192" y="41"/>
                        <a:pt x="191" y="40"/>
                      </a:cubicBezTo>
                      <a:cubicBezTo>
                        <a:pt x="190" y="40"/>
                        <a:pt x="188" y="39"/>
                        <a:pt x="187" y="39"/>
                      </a:cubicBezTo>
                      <a:cubicBezTo>
                        <a:pt x="185" y="39"/>
                        <a:pt x="183" y="39"/>
                        <a:pt x="182" y="38"/>
                      </a:cubicBezTo>
                      <a:cubicBezTo>
                        <a:pt x="181" y="37"/>
                        <a:pt x="178" y="37"/>
                        <a:pt x="176" y="37"/>
                      </a:cubicBezTo>
                      <a:cubicBezTo>
                        <a:pt x="174" y="37"/>
                        <a:pt x="172" y="37"/>
                        <a:pt x="171" y="35"/>
                      </a:cubicBezTo>
                      <a:cubicBezTo>
                        <a:pt x="171" y="35"/>
                        <a:pt x="170" y="34"/>
                        <a:pt x="170" y="33"/>
                      </a:cubicBezTo>
                      <a:cubicBezTo>
                        <a:pt x="168" y="32"/>
                        <a:pt x="167" y="31"/>
                        <a:pt x="167" y="30"/>
                      </a:cubicBezTo>
                      <a:cubicBezTo>
                        <a:pt x="166" y="30"/>
                        <a:pt x="164" y="30"/>
                        <a:pt x="163" y="31"/>
                      </a:cubicBezTo>
                      <a:cubicBezTo>
                        <a:pt x="161" y="32"/>
                        <a:pt x="158" y="33"/>
                        <a:pt x="155" y="31"/>
                      </a:cubicBezTo>
                      <a:cubicBezTo>
                        <a:pt x="155" y="31"/>
                        <a:pt x="154" y="31"/>
                        <a:pt x="154" y="30"/>
                      </a:cubicBezTo>
                      <a:cubicBezTo>
                        <a:pt x="153" y="30"/>
                        <a:pt x="152" y="29"/>
                        <a:pt x="152" y="29"/>
                      </a:cubicBezTo>
                      <a:cubicBezTo>
                        <a:pt x="150" y="30"/>
                        <a:pt x="146" y="29"/>
                        <a:pt x="145" y="28"/>
                      </a:cubicBezTo>
                      <a:cubicBezTo>
                        <a:pt x="145" y="27"/>
                        <a:pt x="144" y="26"/>
                        <a:pt x="145" y="24"/>
                      </a:cubicBezTo>
                      <a:cubicBezTo>
                        <a:pt x="145" y="23"/>
                        <a:pt x="142" y="19"/>
                        <a:pt x="141" y="18"/>
                      </a:cubicBezTo>
                      <a:cubicBezTo>
                        <a:pt x="141" y="18"/>
                        <a:pt x="140" y="18"/>
                        <a:pt x="139" y="18"/>
                      </a:cubicBezTo>
                      <a:cubicBezTo>
                        <a:pt x="136" y="18"/>
                        <a:pt x="133" y="18"/>
                        <a:pt x="132" y="15"/>
                      </a:cubicBezTo>
                      <a:cubicBezTo>
                        <a:pt x="131" y="14"/>
                        <a:pt x="131" y="14"/>
                        <a:pt x="130" y="13"/>
                      </a:cubicBezTo>
                      <a:cubicBezTo>
                        <a:pt x="129" y="11"/>
                        <a:pt x="128" y="9"/>
                        <a:pt x="129" y="7"/>
                      </a:cubicBezTo>
                      <a:cubicBezTo>
                        <a:pt x="130" y="6"/>
                        <a:pt x="129" y="2"/>
                        <a:pt x="128" y="0"/>
                      </a:cubicBezTo>
                      <a:cubicBezTo>
                        <a:pt x="128" y="0"/>
                        <a:pt x="126" y="0"/>
                        <a:pt x="124" y="0"/>
                      </a:cubicBezTo>
                      <a:cubicBezTo>
                        <a:pt x="123" y="0"/>
                        <a:pt x="121" y="0"/>
                        <a:pt x="121" y="0"/>
                      </a:cubicBezTo>
                      <a:cubicBezTo>
                        <a:pt x="120" y="1"/>
                        <a:pt x="118" y="1"/>
                        <a:pt x="116" y="0"/>
                      </a:cubicBezTo>
                      <a:cubicBezTo>
                        <a:pt x="115" y="0"/>
                        <a:pt x="114" y="0"/>
                        <a:pt x="114" y="0"/>
                      </a:cubicBezTo>
                      <a:cubicBezTo>
                        <a:pt x="113" y="1"/>
                        <a:pt x="113" y="1"/>
                        <a:pt x="112" y="1"/>
                      </a:cubicBezTo>
                      <a:cubicBezTo>
                        <a:pt x="112" y="2"/>
                        <a:pt x="111" y="3"/>
                        <a:pt x="109" y="3"/>
                      </a:cubicBezTo>
                      <a:cubicBezTo>
                        <a:pt x="109" y="3"/>
                        <a:pt x="108" y="3"/>
                        <a:pt x="107" y="3"/>
                      </a:cubicBezTo>
                      <a:cubicBezTo>
                        <a:pt x="107" y="3"/>
                        <a:pt x="106" y="3"/>
                        <a:pt x="106" y="3"/>
                      </a:cubicBezTo>
                      <a:cubicBezTo>
                        <a:pt x="106" y="3"/>
                        <a:pt x="106" y="3"/>
                        <a:pt x="106" y="3"/>
                      </a:cubicBezTo>
                      <a:cubicBezTo>
                        <a:pt x="105" y="3"/>
                        <a:pt x="104" y="3"/>
                        <a:pt x="104" y="2"/>
                      </a:cubicBezTo>
                      <a:cubicBezTo>
                        <a:pt x="104" y="2"/>
                        <a:pt x="104" y="3"/>
                        <a:pt x="10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18" name="Freeform 1205"/>
                <p:cNvSpPr/>
                <p:nvPr/>
              </p:nvSpPr>
              <p:spPr bwMode="auto">
                <a:xfrm>
                  <a:off x="2792" y="3134"/>
                  <a:ext cx="98" cy="67"/>
                </a:xfrm>
                <a:custGeom>
                  <a:avLst/>
                  <a:gdLst>
                    <a:gd name="T0" fmla="*/ 53 w 102"/>
                    <a:gd name="T1" fmla="*/ 0 h 70"/>
                    <a:gd name="T2" fmla="*/ 51 w 102"/>
                    <a:gd name="T3" fmla="*/ 2 h 70"/>
                    <a:gd name="T4" fmla="*/ 45 w 102"/>
                    <a:gd name="T5" fmla="*/ 5 h 70"/>
                    <a:gd name="T6" fmla="*/ 39 w 102"/>
                    <a:gd name="T7" fmla="*/ 7 h 70"/>
                    <a:gd name="T8" fmla="*/ 39 w 102"/>
                    <a:gd name="T9" fmla="*/ 8 h 70"/>
                    <a:gd name="T10" fmla="*/ 38 w 102"/>
                    <a:gd name="T11" fmla="*/ 13 h 70"/>
                    <a:gd name="T12" fmla="*/ 37 w 102"/>
                    <a:gd name="T13" fmla="*/ 15 h 70"/>
                    <a:gd name="T14" fmla="*/ 35 w 102"/>
                    <a:gd name="T15" fmla="*/ 17 h 70"/>
                    <a:gd name="T16" fmla="*/ 27 w 102"/>
                    <a:gd name="T17" fmla="*/ 23 h 70"/>
                    <a:gd name="T18" fmla="*/ 24 w 102"/>
                    <a:gd name="T19" fmla="*/ 30 h 70"/>
                    <a:gd name="T20" fmla="*/ 12 w 102"/>
                    <a:gd name="T21" fmla="*/ 35 h 70"/>
                    <a:gd name="T22" fmla="*/ 10 w 102"/>
                    <a:gd name="T23" fmla="*/ 35 h 70"/>
                    <a:gd name="T24" fmla="*/ 10 w 102"/>
                    <a:gd name="T25" fmla="*/ 35 h 70"/>
                    <a:gd name="T26" fmla="*/ 9 w 102"/>
                    <a:gd name="T27" fmla="*/ 35 h 70"/>
                    <a:gd name="T28" fmla="*/ 8 w 102"/>
                    <a:gd name="T29" fmla="*/ 35 h 70"/>
                    <a:gd name="T30" fmla="*/ 7 w 102"/>
                    <a:gd name="T31" fmla="*/ 35 h 70"/>
                    <a:gd name="T32" fmla="*/ 6 w 102"/>
                    <a:gd name="T33" fmla="*/ 35 h 70"/>
                    <a:gd name="T34" fmla="*/ 4 w 102"/>
                    <a:gd name="T35" fmla="*/ 35 h 70"/>
                    <a:gd name="T36" fmla="*/ 4 w 102"/>
                    <a:gd name="T37" fmla="*/ 35 h 70"/>
                    <a:gd name="T38" fmla="*/ 4 w 102"/>
                    <a:gd name="T39" fmla="*/ 37 h 70"/>
                    <a:gd name="T40" fmla="*/ 4 w 102"/>
                    <a:gd name="T41" fmla="*/ 38 h 70"/>
                    <a:gd name="T42" fmla="*/ 5 w 102"/>
                    <a:gd name="T43" fmla="*/ 40 h 70"/>
                    <a:gd name="T44" fmla="*/ 8 w 102"/>
                    <a:gd name="T45" fmla="*/ 50 h 70"/>
                    <a:gd name="T46" fmla="*/ 0 w 102"/>
                    <a:gd name="T47" fmla="*/ 58 h 70"/>
                    <a:gd name="T48" fmla="*/ 4 w 102"/>
                    <a:gd name="T49" fmla="*/ 64 h 70"/>
                    <a:gd name="T50" fmla="*/ 4 w 102"/>
                    <a:gd name="T51" fmla="*/ 65 h 70"/>
                    <a:gd name="T52" fmla="*/ 4 w 102"/>
                    <a:gd name="T53" fmla="*/ 68 h 70"/>
                    <a:gd name="T54" fmla="*/ 4 w 102"/>
                    <a:gd name="T55" fmla="*/ 68 h 70"/>
                    <a:gd name="T56" fmla="*/ 5 w 102"/>
                    <a:gd name="T57" fmla="*/ 68 h 70"/>
                    <a:gd name="T58" fmla="*/ 7 w 102"/>
                    <a:gd name="T59" fmla="*/ 66 h 70"/>
                    <a:gd name="T60" fmla="*/ 36 w 102"/>
                    <a:gd name="T61" fmla="*/ 65 h 70"/>
                    <a:gd name="T62" fmla="*/ 40 w 102"/>
                    <a:gd name="T63" fmla="*/ 65 h 70"/>
                    <a:gd name="T64" fmla="*/ 51 w 102"/>
                    <a:gd name="T65" fmla="*/ 68 h 70"/>
                    <a:gd name="T66" fmla="*/ 59 w 102"/>
                    <a:gd name="T67" fmla="*/ 68 h 70"/>
                    <a:gd name="T68" fmla="*/ 66 w 102"/>
                    <a:gd name="T69" fmla="*/ 69 h 70"/>
                    <a:gd name="T70" fmla="*/ 71 w 102"/>
                    <a:gd name="T71" fmla="*/ 69 h 70"/>
                    <a:gd name="T72" fmla="*/ 77 w 102"/>
                    <a:gd name="T73" fmla="*/ 69 h 70"/>
                    <a:gd name="T74" fmla="*/ 85 w 102"/>
                    <a:gd name="T75" fmla="*/ 60 h 70"/>
                    <a:gd name="T76" fmla="*/ 87 w 102"/>
                    <a:gd name="T77" fmla="*/ 59 h 70"/>
                    <a:gd name="T78" fmla="*/ 89 w 102"/>
                    <a:gd name="T79" fmla="*/ 59 h 70"/>
                    <a:gd name="T80" fmla="*/ 91 w 102"/>
                    <a:gd name="T81" fmla="*/ 59 h 70"/>
                    <a:gd name="T82" fmla="*/ 90 w 102"/>
                    <a:gd name="T83" fmla="*/ 57 h 70"/>
                    <a:gd name="T84" fmla="*/ 88 w 102"/>
                    <a:gd name="T85" fmla="*/ 51 h 70"/>
                    <a:gd name="T86" fmla="*/ 91 w 102"/>
                    <a:gd name="T87" fmla="*/ 42 h 70"/>
                    <a:gd name="T88" fmla="*/ 97 w 102"/>
                    <a:gd name="T89" fmla="*/ 44 h 70"/>
                    <a:gd name="T90" fmla="*/ 98 w 102"/>
                    <a:gd name="T91" fmla="*/ 37 h 70"/>
                    <a:gd name="T92" fmla="*/ 93 w 102"/>
                    <a:gd name="T93" fmla="*/ 34 h 70"/>
                    <a:gd name="T94" fmla="*/ 86 w 102"/>
                    <a:gd name="T95" fmla="*/ 26 h 70"/>
                    <a:gd name="T96" fmla="*/ 82 w 102"/>
                    <a:gd name="T97" fmla="*/ 16 h 70"/>
                    <a:gd name="T98" fmla="*/ 82 w 102"/>
                    <a:gd name="T99" fmla="*/ 11 h 70"/>
                    <a:gd name="T100" fmla="*/ 82 w 102"/>
                    <a:gd name="T101" fmla="*/ 8 h 70"/>
                    <a:gd name="T102" fmla="*/ 74 w 102"/>
                    <a:gd name="T103" fmla="*/ 5 h 70"/>
                    <a:gd name="T104" fmla="*/ 65 w 102"/>
                    <a:gd name="T105" fmla="*/ 4 h 70"/>
                    <a:gd name="T106" fmla="*/ 54 w 102"/>
                    <a:gd name="T107" fmla="*/ 0 h 70"/>
                    <a:gd name="T108" fmla="*/ 54 w 102"/>
                    <a:gd name="T109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02" h="70">
                      <a:moveTo>
                        <a:pt x="54" y="0"/>
                      </a:move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3" y="0"/>
                        <a:pt x="53" y="1"/>
                        <a:pt x="52" y="1"/>
                      </a:cubicBezTo>
                      <a:cubicBezTo>
                        <a:pt x="52" y="1"/>
                        <a:pt x="52" y="2"/>
                        <a:pt x="51" y="2"/>
                      </a:cubicBezTo>
                      <a:cubicBezTo>
                        <a:pt x="50" y="3"/>
                        <a:pt x="49" y="5"/>
                        <a:pt x="47" y="5"/>
                      </a:cubicBezTo>
                      <a:cubicBezTo>
                        <a:pt x="46" y="5"/>
                        <a:pt x="45" y="5"/>
                        <a:pt x="45" y="5"/>
                      </a:cubicBezTo>
                      <a:cubicBezTo>
                        <a:pt x="43" y="5"/>
                        <a:pt x="41" y="5"/>
                        <a:pt x="40" y="6"/>
                      </a:cubicBezTo>
                      <a:cubicBezTo>
                        <a:pt x="40" y="6"/>
                        <a:pt x="40" y="6"/>
                        <a:pt x="39" y="7"/>
                      </a:cubicBezTo>
                      <a:cubicBezTo>
                        <a:pt x="39" y="7"/>
                        <a:pt x="39" y="7"/>
                        <a:pt x="39" y="8"/>
                      </a:cubicBezTo>
                      <a:cubicBezTo>
                        <a:pt x="39" y="8"/>
                        <a:pt x="39" y="8"/>
                        <a:pt x="39" y="8"/>
                      </a:cubicBezTo>
                      <a:cubicBezTo>
                        <a:pt x="38" y="8"/>
                        <a:pt x="38" y="9"/>
                        <a:pt x="38" y="10"/>
                      </a:cubicBezTo>
                      <a:cubicBezTo>
                        <a:pt x="38" y="11"/>
                        <a:pt x="38" y="12"/>
                        <a:pt x="38" y="13"/>
                      </a:cubicBezTo>
                      <a:cubicBezTo>
                        <a:pt x="38" y="13"/>
                        <a:pt x="38" y="14"/>
                        <a:pt x="38" y="14"/>
                      </a:cubicBezTo>
                      <a:cubicBezTo>
                        <a:pt x="38" y="15"/>
                        <a:pt x="38" y="15"/>
                        <a:pt x="37" y="15"/>
                      </a:cubicBezTo>
                      <a:cubicBezTo>
                        <a:pt x="37" y="16"/>
                        <a:pt x="36" y="17"/>
                        <a:pt x="35" y="17"/>
                      </a:cubicBezTo>
                      <a:cubicBezTo>
                        <a:pt x="35" y="17"/>
                        <a:pt x="35" y="17"/>
                        <a:pt x="35" y="17"/>
                      </a:cubicBezTo>
                      <a:cubicBezTo>
                        <a:pt x="34" y="18"/>
                        <a:pt x="33" y="19"/>
                        <a:pt x="32" y="19"/>
                      </a:cubicBezTo>
                      <a:cubicBezTo>
                        <a:pt x="30" y="20"/>
                        <a:pt x="28" y="22"/>
                        <a:pt x="27" y="23"/>
                      </a:cubicBezTo>
                      <a:cubicBezTo>
                        <a:pt x="27" y="24"/>
                        <a:pt x="27" y="24"/>
                        <a:pt x="27" y="25"/>
                      </a:cubicBezTo>
                      <a:cubicBezTo>
                        <a:pt x="27" y="27"/>
                        <a:pt x="27" y="30"/>
                        <a:pt x="24" y="30"/>
                      </a:cubicBezTo>
                      <a:cubicBezTo>
                        <a:pt x="22" y="30"/>
                        <a:pt x="19" y="31"/>
                        <a:pt x="18" y="32"/>
                      </a:cubicBezTo>
                      <a:cubicBezTo>
                        <a:pt x="17" y="34"/>
                        <a:pt x="15" y="35"/>
                        <a:pt x="12" y="35"/>
                      </a:cubicBezTo>
                      <a:cubicBezTo>
                        <a:pt x="11" y="35"/>
                        <a:pt x="11" y="35"/>
                        <a:pt x="10" y="35"/>
                      </a:cubicBezTo>
                      <a:cubicBezTo>
                        <a:pt x="10" y="35"/>
                        <a:pt x="10" y="35"/>
                        <a:pt x="10" y="35"/>
                      </a:cubicBezTo>
                      <a:cubicBezTo>
                        <a:pt x="10" y="35"/>
                        <a:pt x="10" y="35"/>
                        <a:pt x="10" y="35"/>
                      </a:cubicBezTo>
                      <a:cubicBezTo>
                        <a:pt x="10" y="35"/>
                        <a:pt x="10" y="35"/>
                        <a:pt x="10" y="35"/>
                      </a:cubicBezTo>
                      <a:cubicBezTo>
                        <a:pt x="10" y="35"/>
                        <a:pt x="10" y="35"/>
                        <a:pt x="10" y="35"/>
                      </a:cubicBezTo>
                      <a:cubicBezTo>
                        <a:pt x="9" y="35"/>
                        <a:pt x="9" y="35"/>
                        <a:pt x="9" y="35"/>
                      </a:cubicBezTo>
                      <a:cubicBezTo>
                        <a:pt x="9" y="35"/>
                        <a:pt x="9" y="35"/>
                        <a:pt x="9" y="35"/>
                      </a:cubicBezTo>
                      <a:cubicBezTo>
                        <a:pt x="9" y="35"/>
                        <a:pt x="9" y="35"/>
                        <a:pt x="8" y="35"/>
                      </a:cubicBezTo>
                      <a:cubicBezTo>
                        <a:pt x="8" y="35"/>
                        <a:pt x="8" y="35"/>
                        <a:pt x="8" y="35"/>
                      </a:cubicBezTo>
                      <a:cubicBezTo>
                        <a:pt x="8" y="35"/>
                        <a:pt x="8" y="35"/>
                        <a:pt x="7" y="35"/>
                      </a:cubicBezTo>
                      <a:cubicBezTo>
                        <a:pt x="7" y="35"/>
                        <a:pt x="7" y="35"/>
                        <a:pt x="7" y="35"/>
                      </a:cubicBezTo>
                      <a:cubicBezTo>
                        <a:pt x="7" y="35"/>
                        <a:pt x="7" y="35"/>
                        <a:pt x="6" y="35"/>
                      </a:cubicBezTo>
                      <a:cubicBezTo>
                        <a:pt x="6" y="35"/>
                        <a:pt x="6" y="35"/>
                        <a:pt x="6" y="35"/>
                      </a:cubicBezTo>
                      <a:cubicBezTo>
                        <a:pt x="5" y="35"/>
                        <a:pt x="5" y="35"/>
                        <a:pt x="4" y="35"/>
                      </a:cubicBezTo>
                      <a:cubicBezTo>
                        <a:pt x="4" y="35"/>
                        <a:pt x="4" y="35"/>
                        <a:pt x="4" y="35"/>
                      </a:cubicBezTo>
                      <a:cubicBezTo>
                        <a:pt x="4" y="35"/>
                        <a:pt x="4" y="35"/>
                        <a:pt x="4" y="35"/>
                      </a:cubicBezTo>
                      <a:cubicBezTo>
                        <a:pt x="4" y="35"/>
                        <a:pt x="4" y="35"/>
                        <a:pt x="4" y="36"/>
                      </a:cubicBezTo>
                      <a:cubicBezTo>
                        <a:pt x="4" y="36"/>
                        <a:pt x="4" y="36"/>
                        <a:pt x="4" y="37"/>
                      </a:cubicBezTo>
                      <a:cubicBezTo>
                        <a:pt x="4" y="37"/>
                        <a:pt x="4" y="37"/>
                        <a:pt x="4" y="38"/>
                      </a:cubicBezTo>
                      <a:cubicBezTo>
                        <a:pt x="4" y="38"/>
                        <a:pt x="4" y="38"/>
                        <a:pt x="4" y="38"/>
                      </a:cubicBezTo>
                      <a:cubicBezTo>
                        <a:pt x="4" y="39"/>
                        <a:pt x="4" y="39"/>
                        <a:pt x="4" y="39"/>
                      </a:cubicBezTo>
                      <a:cubicBezTo>
                        <a:pt x="5" y="39"/>
                        <a:pt x="5" y="40"/>
                        <a:pt x="5" y="40"/>
                      </a:cubicBezTo>
                      <a:cubicBezTo>
                        <a:pt x="5" y="40"/>
                        <a:pt x="5" y="40"/>
                        <a:pt x="5" y="41"/>
                      </a:cubicBezTo>
                      <a:cubicBezTo>
                        <a:pt x="7" y="42"/>
                        <a:pt x="8" y="47"/>
                        <a:pt x="8" y="50"/>
                      </a:cubicBezTo>
                      <a:cubicBezTo>
                        <a:pt x="8" y="52"/>
                        <a:pt x="6" y="53"/>
                        <a:pt x="5" y="54"/>
                      </a:cubicBezTo>
                      <a:cubicBezTo>
                        <a:pt x="4" y="55"/>
                        <a:pt x="1" y="57"/>
                        <a:pt x="0" y="58"/>
                      </a:cubicBezTo>
                      <a:cubicBezTo>
                        <a:pt x="1" y="58"/>
                        <a:pt x="1" y="58"/>
                        <a:pt x="1" y="58"/>
                      </a:cubicBezTo>
                      <a:cubicBezTo>
                        <a:pt x="2" y="59"/>
                        <a:pt x="5" y="61"/>
                        <a:pt x="4" y="64"/>
                      </a:cubicBezTo>
                      <a:cubicBezTo>
                        <a:pt x="4" y="64"/>
                        <a:pt x="4" y="64"/>
                        <a:pt x="4" y="65"/>
                      </a:cubicBezTo>
                      <a:cubicBezTo>
                        <a:pt x="4" y="65"/>
                        <a:pt x="4" y="65"/>
                        <a:pt x="4" y="65"/>
                      </a:cubicBezTo>
                      <a:cubicBezTo>
                        <a:pt x="4" y="66"/>
                        <a:pt x="4" y="66"/>
                        <a:pt x="4" y="66"/>
                      </a:cubicBezTo>
                      <a:cubicBezTo>
                        <a:pt x="4" y="66"/>
                        <a:pt x="4" y="67"/>
                        <a:pt x="4" y="68"/>
                      </a:cubicBezTo>
                      <a:cubicBezTo>
                        <a:pt x="4" y="68"/>
                        <a:pt x="4" y="68"/>
                        <a:pt x="4" y="68"/>
                      </a:cubicBezTo>
                      <a:cubicBezTo>
                        <a:pt x="4" y="68"/>
                        <a:pt x="4" y="68"/>
                        <a:pt x="4" y="68"/>
                      </a:cubicBezTo>
                      <a:cubicBezTo>
                        <a:pt x="4" y="68"/>
                        <a:pt x="4" y="68"/>
                        <a:pt x="5" y="68"/>
                      </a:cubicBezTo>
                      <a:cubicBezTo>
                        <a:pt x="5" y="68"/>
                        <a:pt x="5" y="68"/>
                        <a:pt x="5" y="68"/>
                      </a:cubicBezTo>
                      <a:cubicBezTo>
                        <a:pt x="6" y="67"/>
                        <a:pt x="6" y="67"/>
                        <a:pt x="6" y="67"/>
                      </a:cubicBezTo>
                      <a:cubicBezTo>
                        <a:pt x="7" y="66"/>
                        <a:pt x="7" y="66"/>
                        <a:pt x="7" y="66"/>
                      </a:cubicBezTo>
                      <a:cubicBezTo>
                        <a:pt x="9" y="64"/>
                        <a:pt x="11" y="62"/>
                        <a:pt x="15" y="62"/>
                      </a:cubicBezTo>
                      <a:cubicBezTo>
                        <a:pt x="28" y="62"/>
                        <a:pt x="34" y="63"/>
                        <a:pt x="36" y="65"/>
                      </a:cubicBezTo>
                      <a:cubicBezTo>
                        <a:pt x="36" y="65"/>
                        <a:pt x="38" y="65"/>
                        <a:pt x="39" y="65"/>
                      </a:cubicBezTo>
                      <a:cubicBezTo>
                        <a:pt x="39" y="65"/>
                        <a:pt x="39" y="65"/>
                        <a:pt x="40" y="65"/>
                      </a:cubicBezTo>
                      <a:cubicBezTo>
                        <a:pt x="42" y="65"/>
                        <a:pt x="44" y="65"/>
                        <a:pt x="46" y="66"/>
                      </a:cubicBezTo>
                      <a:cubicBezTo>
                        <a:pt x="48" y="67"/>
                        <a:pt x="50" y="68"/>
                        <a:pt x="51" y="68"/>
                      </a:cubicBezTo>
                      <a:cubicBezTo>
                        <a:pt x="52" y="66"/>
                        <a:pt x="53" y="66"/>
                        <a:pt x="55" y="67"/>
                      </a:cubicBezTo>
                      <a:cubicBezTo>
                        <a:pt x="56" y="68"/>
                        <a:pt x="58" y="68"/>
                        <a:pt x="59" y="68"/>
                      </a:cubicBezTo>
                      <a:cubicBezTo>
                        <a:pt x="59" y="67"/>
                        <a:pt x="60" y="67"/>
                        <a:pt x="61" y="67"/>
                      </a:cubicBezTo>
                      <a:cubicBezTo>
                        <a:pt x="63" y="67"/>
                        <a:pt x="64" y="68"/>
                        <a:pt x="66" y="69"/>
                      </a:cubicBezTo>
                      <a:cubicBezTo>
                        <a:pt x="66" y="69"/>
                        <a:pt x="66" y="70"/>
                        <a:pt x="67" y="70"/>
                      </a:cubicBezTo>
                      <a:cubicBezTo>
                        <a:pt x="68" y="69"/>
                        <a:pt x="70" y="69"/>
                        <a:pt x="71" y="69"/>
                      </a:cubicBezTo>
                      <a:cubicBezTo>
                        <a:pt x="73" y="69"/>
                        <a:pt x="75" y="69"/>
                        <a:pt x="77" y="70"/>
                      </a:cubicBezTo>
                      <a:cubicBezTo>
                        <a:pt x="77" y="70"/>
                        <a:pt x="77" y="69"/>
                        <a:pt x="77" y="69"/>
                      </a:cubicBezTo>
                      <a:cubicBezTo>
                        <a:pt x="77" y="67"/>
                        <a:pt x="80" y="64"/>
                        <a:pt x="85" y="60"/>
                      </a:cubicBezTo>
                      <a:cubicBezTo>
                        <a:pt x="85" y="60"/>
                        <a:pt x="85" y="60"/>
                        <a:pt x="85" y="60"/>
                      </a:cubicBezTo>
                      <a:cubicBezTo>
                        <a:pt x="86" y="60"/>
                        <a:pt x="86" y="60"/>
                        <a:pt x="86" y="60"/>
                      </a:cubicBezTo>
                      <a:cubicBezTo>
                        <a:pt x="86" y="60"/>
                        <a:pt x="87" y="60"/>
                        <a:pt x="87" y="59"/>
                      </a:cubicBezTo>
                      <a:cubicBezTo>
                        <a:pt x="87" y="59"/>
                        <a:pt x="87" y="59"/>
                        <a:pt x="87" y="59"/>
                      </a:cubicBezTo>
                      <a:cubicBezTo>
                        <a:pt x="88" y="59"/>
                        <a:pt x="88" y="59"/>
                        <a:pt x="89" y="59"/>
                      </a:cubicBezTo>
                      <a:cubicBezTo>
                        <a:pt x="89" y="59"/>
                        <a:pt x="89" y="59"/>
                        <a:pt x="89" y="59"/>
                      </a:cubicBezTo>
                      <a:cubicBezTo>
                        <a:pt x="90" y="59"/>
                        <a:pt x="90" y="59"/>
                        <a:pt x="91" y="59"/>
                      </a:cubicBezTo>
                      <a:cubicBezTo>
                        <a:pt x="91" y="59"/>
                        <a:pt x="91" y="59"/>
                        <a:pt x="91" y="59"/>
                      </a:cubicBezTo>
                      <a:cubicBezTo>
                        <a:pt x="90" y="58"/>
                        <a:pt x="90" y="58"/>
                        <a:pt x="90" y="57"/>
                      </a:cubicBezTo>
                      <a:cubicBezTo>
                        <a:pt x="90" y="57"/>
                        <a:pt x="90" y="56"/>
                        <a:pt x="90" y="56"/>
                      </a:cubicBezTo>
                      <a:cubicBezTo>
                        <a:pt x="89" y="54"/>
                        <a:pt x="89" y="53"/>
                        <a:pt x="88" y="51"/>
                      </a:cubicBezTo>
                      <a:cubicBezTo>
                        <a:pt x="87" y="48"/>
                        <a:pt x="87" y="46"/>
                        <a:pt x="88" y="44"/>
                      </a:cubicBezTo>
                      <a:cubicBezTo>
                        <a:pt x="89" y="43"/>
                        <a:pt x="90" y="42"/>
                        <a:pt x="91" y="42"/>
                      </a:cubicBezTo>
                      <a:cubicBezTo>
                        <a:pt x="92" y="42"/>
                        <a:pt x="93" y="43"/>
                        <a:pt x="95" y="44"/>
                      </a:cubicBezTo>
                      <a:cubicBezTo>
                        <a:pt x="95" y="44"/>
                        <a:pt x="97" y="44"/>
                        <a:pt x="97" y="44"/>
                      </a:cubicBezTo>
                      <a:cubicBezTo>
                        <a:pt x="101" y="42"/>
                        <a:pt x="102" y="41"/>
                        <a:pt x="102" y="41"/>
                      </a:cubicBezTo>
                      <a:cubicBezTo>
                        <a:pt x="101" y="40"/>
                        <a:pt x="99" y="38"/>
                        <a:pt x="98" y="37"/>
                      </a:cubicBezTo>
                      <a:cubicBezTo>
                        <a:pt x="97" y="37"/>
                        <a:pt x="97" y="37"/>
                        <a:pt x="97" y="37"/>
                      </a:cubicBezTo>
                      <a:cubicBezTo>
                        <a:pt x="95" y="37"/>
                        <a:pt x="94" y="35"/>
                        <a:pt x="93" y="34"/>
                      </a:cubicBezTo>
                      <a:cubicBezTo>
                        <a:pt x="92" y="33"/>
                        <a:pt x="91" y="31"/>
                        <a:pt x="90" y="31"/>
                      </a:cubicBezTo>
                      <a:cubicBezTo>
                        <a:pt x="88" y="30"/>
                        <a:pt x="87" y="28"/>
                        <a:pt x="86" y="26"/>
                      </a:cubicBezTo>
                      <a:cubicBezTo>
                        <a:pt x="86" y="25"/>
                        <a:pt x="85" y="24"/>
                        <a:pt x="85" y="24"/>
                      </a:cubicBezTo>
                      <a:cubicBezTo>
                        <a:pt x="82" y="22"/>
                        <a:pt x="82" y="18"/>
                        <a:pt x="82" y="16"/>
                      </a:cubicBezTo>
                      <a:cubicBezTo>
                        <a:pt x="82" y="16"/>
                        <a:pt x="82" y="15"/>
                        <a:pt x="82" y="14"/>
                      </a:cubicBezTo>
                      <a:cubicBezTo>
                        <a:pt x="82" y="13"/>
                        <a:pt x="82" y="12"/>
                        <a:pt x="82" y="11"/>
                      </a:cubicBezTo>
                      <a:cubicBezTo>
                        <a:pt x="82" y="10"/>
                        <a:pt x="82" y="8"/>
                        <a:pt x="82" y="8"/>
                      </a:cubicBezTo>
                      <a:cubicBezTo>
                        <a:pt x="82" y="8"/>
                        <a:pt x="82" y="8"/>
                        <a:pt x="82" y="8"/>
                      </a:cubicBezTo>
                      <a:cubicBezTo>
                        <a:pt x="80" y="7"/>
                        <a:pt x="77" y="5"/>
                        <a:pt x="74" y="5"/>
                      </a:cubicBezTo>
                      <a:cubicBezTo>
                        <a:pt x="74" y="5"/>
                        <a:pt x="74" y="5"/>
                        <a:pt x="74" y="5"/>
                      </a:cubicBezTo>
                      <a:cubicBezTo>
                        <a:pt x="72" y="6"/>
                        <a:pt x="70" y="7"/>
                        <a:pt x="69" y="7"/>
                      </a:cubicBezTo>
                      <a:cubicBezTo>
                        <a:pt x="68" y="7"/>
                        <a:pt x="66" y="6"/>
                        <a:pt x="65" y="4"/>
                      </a:cubicBezTo>
                      <a:cubicBezTo>
                        <a:pt x="64" y="2"/>
                        <a:pt x="63" y="2"/>
                        <a:pt x="62" y="2"/>
                      </a:cubicBezTo>
                      <a:cubicBezTo>
                        <a:pt x="58" y="3"/>
                        <a:pt x="55" y="1"/>
                        <a:pt x="54" y="0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54" y="0"/>
                        <a:pt x="54" y="0"/>
                        <a:pt x="5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19" name="Freeform 1206"/>
                <p:cNvSpPr/>
                <p:nvPr/>
              </p:nvSpPr>
              <p:spPr bwMode="auto">
                <a:xfrm>
                  <a:off x="2767" y="3105"/>
                  <a:ext cx="75" cy="33"/>
                </a:xfrm>
                <a:custGeom>
                  <a:avLst/>
                  <a:gdLst>
                    <a:gd name="T0" fmla="*/ 66 w 78"/>
                    <a:gd name="T1" fmla="*/ 32 h 34"/>
                    <a:gd name="T2" fmla="*/ 69 w 78"/>
                    <a:gd name="T3" fmla="*/ 31 h 34"/>
                    <a:gd name="T4" fmla="*/ 73 w 78"/>
                    <a:gd name="T5" fmla="*/ 31 h 34"/>
                    <a:gd name="T6" fmla="*/ 76 w 78"/>
                    <a:gd name="T7" fmla="*/ 28 h 34"/>
                    <a:gd name="T8" fmla="*/ 78 w 78"/>
                    <a:gd name="T9" fmla="*/ 27 h 34"/>
                    <a:gd name="T10" fmla="*/ 78 w 78"/>
                    <a:gd name="T11" fmla="*/ 26 h 34"/>
                    <a:gd name="T12" fmla="*/ 73 w 78"/>
                    <a:gd name="T13" fmla="*/ 14 h 34"/>
                    <a:gd name="T14" fmla="*/ 71 w 78"/>
                    <a:gd name="T15" fmla="*/ 8 h 34"/>
                    <a:gd name="T16" fmla="*/ 70 w 78"/>
                    <a:gd name="T17" fmla="*/ 7 h 34"/>
                    <a:gd name="T18" fmla="*/ 61 w 78"/>
                    <a:gd name="T19" fmla="*/ 6 h 34"/>
                    <a:gd name="T20" fmla="*/ 49 w 78"/>
                    <a:gd name="T21" fmla="*/ 0 h 34"/>
                    <a:gd name="T22" fmla="*/ 46 w 78"/>
                    <a:gd name="T23" fmla="*/ 0 h 34"/>
                    <a:gd name="T24" fmla="*/ 44 w 78"/>
                    <a:gd name="T25" fmla="*/ 0 h 34"/>
                    <a:gd name="T26" fmla="*/ 42 w 78"/>
                    <a:gd name="T27" fmla="*/ 0 h 34"/>
                    <a:gd name="T28" fmla="*/ 40 w 78"/>
                    <a:gd name="T29" fmla="*/ 0 h 34"/>
                    <a:gd name="T30" fmla="*/ 38 w 78"/>
                    <a:gd name="T31" fmla="*/ 4 h 34"/>
                    <a:gd name="T32" fmla="*/ 30 w 78"/>
                    <a:gd name="T33" fmla="*/ 16 h 34"/>
                    <a:gd name="T34" fmla="*/ 27 w 78"/>
                    <a:gd name="T35" fmla="*/ 16 h 34"/>
                    <a:gd name="T36" fmla="*/ 16 w 78"/>
                    <a:gd name="T37" fmla="*/ 3 h 34"/>
                    <a:gd name="T38" fmla="*/ 7 w 78"/>
                    <a:gd name="T39" fmla="*/ 9 h 34"/>
                    <a:gd name="T40" fmla="*/ 3 w 78"/>
                    <a:gd name="T41" fmla="*/ 17 h 34"/>
                    <a:gd name="T42" fmla="*/ 2 w 78"/>
                    <a:gd name="T43" fmla="*/ 25 h 34"/>
                    <a:gd name="T44" fmla="*/ 4 w 78"/>
                    <a:gd name="T45" fmla="*/ 25 h 34"/>
                    <a:gd name="T46" fmla="*/ 6 w 78"/>
                    <a:gd name="T47" fmla="*/ 24 h 34"/>
                    <a:gd name="T48" fmla="*/ 7 w 78"/>
                    <a:gd name="T49" fmla="*/ 24 h 34"/>
                    <a:gd name="T50" fmla="*/ 14 w 78"/>
                    <a:gd name="T51" fmla="*/ 22 h 34"/>
                    <a:gd name="T52" fmla="*/ 26 w 78"/>
                    <a:gd name="T53" fmla="*/ 23 h 34"/>
                    <a:gd name="T54" fmla="*/ 39 w 78"/>
                    <a:gd name="T55" fmla="*/ 23 h 34"/>
                    <a:gd name="T56" fmla="*/ 46 w 78"/>
                    <a:gd name="T57" fmla="*/ 25 h 34"/>
                    <a:gd name="T58" fmla="*/ 47 w 78"/>
                    <a:gd name="T59" fmla="*/ 25 h 34"/>
                    <a:gd name="T60" fmla="*/ 61 w 78"/>
                    <a:gd name="T61" fmla="*/ 33 h 34"/>
                    <a:gd name="T62" fmla="*/ 62 w 78"/>
                    <a:gd name="T63" fmla="*/ 34 h 34"/>
                    <a:gd name="T64" fmla="*/ 64 w 78"/>
                    <a:gd name="T65" fmla="*/ 3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8" h="34">
                      <a:moveTo>
                        <a:pt x="64" y="33"/>
                      </a:moveTo>
                      <a:cubicBezTo>
                        <a:pt x="64" y="32"/>
                        <a:pt x="65" y="32"/>
                        <a:pt x="66" y="32"/>
                      </a:cubicBezTo>
                      <a:cubicBezTo>
                        <a:pt x="67" y="31"/>
                        <a:pt x="68" y="31"/>
                        <a:pt x="69" y="31"/>
                      </a:cubicBezTo>
                      <a:cubicBezTo>
                        <a:pt x="69" y="31"/>
                        <a:pt x="69" y="31"/>
                        <a:pt x="69" y="31"/>
                      </a:cubicBezTo>
                      <a:cubicBezTo>
                        <a:pt x="70" y="31"/>
                        <a:pt x="71" y="31"/>
                        <a:pt x="71" y="31"/>
                      </a:cubicBezTo>
                      <a:cubicBezTo>
                        <a:pt x="72" y="31"/>
                        <a:pt x="72" y="31"/>
                        <a:pt x="73" y="31"/>
                      </a:cubicBezTo>
                      <a:cubicBezTo>
                        <a:pt x="73" y="31"/>
                        <a:pt x="73" y="31"/>
                        <a:pt x="74" y="30"/>
                      </a:cubicBezTo>
                      <a:cubicBezTo>
                        <a:pt x="74" y="29"/>
                        <a:pt x="75" y="28"/>
                        <a:pt x="76" y="28"/>
                      </a:cubicBezTo>
                      <a:cubicBezTo>
                        <a:pt x="76" y="27"/>
                        <a:pt x="77" y="27"/>
                        <a:pt x="77" y="27"/>
                      </a:cubicBezTo>
                      <a:cubicBezTo>
                        <a:pt x="78" y="27"/>
                        <a:pt x="78" y="27"/>
                        <a:pt x="78" y="27"/>
                      </a:cubicBezTo>
                      <a:cubicBezTo>
                        <a:pt x="78" y="27"/>
                        <a:pt x="78" y="27"/>
                        <a:pt x="78" y="26"/>
                      </a:cubicBezTo>
                      <a:cubicBezTo>
                        <a:pt x="78" y="26"/>
                        <a:pt x="78" y="26"/>
                        <a:pt x="78" y="26"/>
                      </a:cubicBezTo>
                      <a:cubicBezTo>
                        <a:pt x="78" y="24"/>
                        <a:pt x="77" y="23"/>
                        <a:pt x="77" y="22"/>
                      </a:cubicBezTo>
                      <a:cubicBezTo>
                        <a:pt x="73" y="19"/>
                        <a:pt x="72" y="16"/>
                        <a:pt x="73" y="14"/>
                      </a:cubicBezTo>
                      <a:cubicBezTo>
                        <a:pt x="73" y="13"/>
                        <a:pt x="74" y="11"/>
                        <a:pt x="72" y="10"/>
                      </a:cubicBezTo>
                      <a:cubicBezTo>
                        <a:pt x="72" y="9"/>
                        <a:pt x="71" y="9"/>
                        <a:pt x="71" y="8"/>
                      </a:cubicBezTo>
                      <a:cubicBezTo>
                        <a:pt x="71" y="8"/>
                        <a:pt x="71" y="8"/>
                        <a:pt x="70" y="8"/>
                      </a:cubicBezTo>
                      <a:cubicBezTo>
                        <a:pt x="70" y="7"/>
                        <a:pt x="70" y="7"/>
                        <a:pt x="70" y="7"/>
                      </a:cubicBezTo>
                      <a:cubicBezTo>
                        <a:pt x="66" y="7"/>
                        <a:pt x="63" y="7"/>
                        <a:pt x="62" y="6"/>
                      </a:cubicBezTo>
                      <a:cubicBezTo>
                        <a:pt x="62" y="6"/>
                        <a:pt x="61" y="6"/>
                        <a:pt x="61" y="6"/>
                      </a:cubicBezTo>
                      <a:cubicBezTo>
                        <a:pt x="61" y="7"/>
                        <a:pt x="61" y="7"/>
                        <a:pt x="61" y="7"/>
                      </a:cubicBezTo>
                      <a:cubicBezTo>
                        <a:pt x="59" y="7"/>
                        <a:pt x="55" y="5"/>
                        <a:pt x="49" y="0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48" y="0"/>
                        <a:pt x="48" y="0"/>
                        <a:pt x="46" y="0"/>
                      </a:cubicBezTo>
                      <a:cubicBezTo>
                        <a:pt x="46" y="0"/>
                        <a:pt x="45" y="0"/>
                        <a:pt x="45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4" y="0"/>
                        <a:pt x="43" y="0"/>
                        <a:pt x="43" y="0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41" y="0"/>
                        <a:pt x="41" y="0"/>
                        <a:pt x="40" y="0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39" y="0"/>
                        <a:pt x="39" y="0"/>
                        <a:pt x="38" y="0"/>
                      </a:cubicBezTo>
                      <a:cubicBezTo>
                        <a:pt x="37" y="1"/>
                        <a:pt x="38" y="2"/>
                        <a:pt x="38" y="4"/>
                      </a:cubicBezTo>
                      <a:cubicBezTo>
                        <a:pt x="38" y="6"/>
                        <a:pt x="38" y="7"/>
                        <a:pt x="38" y="9"/>
                      </a:cubicBezTo>
                      <a:cubicBezTo>
                        <a:pt x="38" y="14"/>
                        <a:pt x="35" y="16"/>
                        <a:pt x="30" y="16"/>
                      </a:cubicBezTo>
                      <a:cubicBezTo>
                        <a:pt x="29" y="16"/>
                        <a:pt x="29" y="16"/>
                        <a:pt x="28" y="16"/>
                      </a:cubicBezTo>
                      <a:cubicBezTo>
                        <a:pt x="28" y="16"/>
                        <a:pt x="27" y="16"/>
                        <a:pt x="27" y="16"/>
                      </a:cubicBezTo>
                      <a:cubicBezTo>
                        <a:pt x="24" y="16"/>
                        <a:pt x="21" y="11"/>
                        <a:pt x="17" y="5"/>
                      </a:cubicBezTo>
                      <a:cubicBezTo>
                        <a:pt x="16" y="5"/>
                        <a:pt x="16" y="4"/>
                        <a:pt x="16" y="3"/>
                      </a:cubicBezTo>
                      <a:cubicBezTo>
                        <a:pt x="15" y="4"/>
                        <a:pt x="12" y="5"/>
                        <a:pt x="10" y="7"/>
                      </a:cubicBezTo>
                      <a:cubicBezTo>
                        <a:pt x="9" y="7"/>
                        <a:pt x="8" y="8"/>
                        <a:pt x="7" y="9"/>
                      </a:cubicBezTo>
                      <a:cubicBezTo>
                        <a:pt x="6" y="9"/>
                        <a:pt x="6" y="10"/>
                        <a:pt x="5" y="12"/>
                      </a:cubicBezTo>
                      <a:cubicBezTo>
                        <a:pt x="5" y="14"/>
                        <a:pt x="5" y="16"/>
                        <a:pt x="3" y="17"/>
                      </a:cubicBezTo>
                      <a:cubicBezTo>
                        <a:pt x="1" y="19"/>
                        <a:pt x="0" y="21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3" y="25"/>
                        <a:pt x="4" y="25"/>
                      </a:cubicBezTo>
                      <a:cubicBezTo>
                        <a:pt x="4" y="25"/>
                        <a:pt x="4" y="25"/>
                        <a:pt x="4" y="25"/>
                      </a:cubicBezTo>
                      <a:cubicBezTo>
                        <a:pt x="5" y="25"/>
                        <a:pt x="5" y="24"/>
                        <a:pt x="6" y="24"/>
                      </a:cubicBezTo>
                      <a:cubicBezTo>
                        <a:pt x="6" y="24"/>
                        <a:pt x="6" y="24"/>
                        <a:pt x="6" y="24"/>
                      </a:cubicBezTo>
                      <a:cubicBezTo>
                        <a:pt x="7" y="24"/>
                        <a:pt x="7" y="24"/>
                        <a:pt x="7" y="24"/>
                      </a:cubicBezTo>
                      <a:cubicBezTo>
                        <a:pt x="7" y="24"/>
                        <a:pt x="7" y="24"/>
                        <a:pt x="7" y="24"/>
                      </a:cubicBezTo>
                      <a:cubicBezTo>
                        <a:pt x="8" y="24"/>
                        <a:pt x="8" y="23"/>
                        <a:pt x="8" y="23"/>
                      </a:cubicBezTo>
                      <a:cubicBezTo>
                        <a:pt x="10" y="22"/>
                        <a:pt x="12" y="22"/>
                        <a:pt x="14" y="22"/>
                      </a:cubicBezTo>
                      <a:cubicBezTo>
                        <a:pt x="17" y="22"/>
                        <a:pt x="20" y="22"/>
                        <a:pt x="22" y="22"/>
                      </a:cubicBezTo>
                      <a:cubicBezTo>
                        <a:pt x="24" y="23"/>
                        <a:pt x="25" y="23"/>
                        <a:pt x="26" y="23"/>
                      </a:cubicBezTo>
                      <a:cubicBezTo>
                        <a:pt x="27" y="23"/>
                        <a:pt x="28" y="23"/>
                        <a:pt x="29" y="23"/>
                      </a:cubicBezTo>
                      <a:cubicBezTo>
                        <a:pt x="33" y="23"/>
                        <a:pt x="37" y="24"/>
                        <a:pt x="39" y="23"/>
                      </a:cubicBezTo>
                      <a:cubicBezTo>
                        <a:pt x="40" y="23"/>
                        <a:pt x="41" y="23"/>
                        <a:pt x="41" y="23"/>
                      </a:cubicBezTo>
                      <a:cubicBezTo>
                        <a:pt x="44" y="23"/>
                        <a:pt x="45" y="24"/>
                        <a:pt x="46" y="25"/>
                      </a:cubicBezTo>
                      <a:cubicBezTo>
                        <a:pt x="46" y="25"/>
                        <a:pt x="46" y="25"/>
                        <a:pt x="46" y="25"/>
                      </a:cubicBezTo>
                      <a:cubicBezTo>
                        <a:pt x="46" y="25"/>
                        <a:pt x="47" y="25"/>
                        <a:pt x="47" y="25"/>
                      </a:cubicBezTo>
                      <a:cubicBezTo>
                        <a:pt x="51" y="25"/>
                        <a:pt x="56" y="29"/>
                        <a:pt x="58" y="31"/>
                      </a:cubicBezTo>
                      <a:cubicBezTo>
                        <a:pt x="59" y="32"/>
                        <a:pt x="60" y="32"/>
                        <a:pt x="61" y="33"/>
                      </a:cubicBezTo>
                      <a:cubicBezTo>
                        <a:pt x="61" y="33"/>
                        <a:pt x="61" y="33"/>
                        <a:pt x="61" y="34"/>
                      </a:cubicBezTo>
                      <a:cubicBezTo>
                        <a:pt x="62" y="34"/>
                        <a:pt x="62" y="34"/>
                        <a:pt x="62" y="34"/>
                      </a:cubicBezTo>
                      <a:cubicBezTo>
                        <a:pt x="63" y="34"/>
                        <a:pt x="63" y="33"/>
                        <a:pt x="64" y="33"/>
                      </a:cubicBezTo>
                      <a:cubicBezTo>
                        <a:pt x="64" y="33"/>
                        <a:pt x="64" y="33"/>
                        <a:pt x="64" y="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20" name="Freeform 1207"/>
                <p:cNvSpPr/>
                <p:nvPr/>
              </p:nvSpPr>
              <p:spPr bwMode="auto">
                <a:xfrm>
                  <a:off x="2768" y="3130"/>
                  <a:ext cx="57" cy="34"/>
                </a:xfrm>
                <a:custGeom>
                  <a:avLst/>
                  <a:gdLst>
                    <a:gd name="T0" fmla="*/ 26 w 59"/>
                    <a:gd name="T1" fmla="*/ 32 h 36"/>
                    <a:gd name="T2" fmla="*/ 27 w 59"/>
                    <a:gd name="T3" fmla="*/ 33 h 36"/>
                    <a:gd name="T4" fmla="*/ 28 w 59"/>
                    <a:gd name="T5" fmla="*/ 34 h 36"/>
                    <a:gd name="T6" fmla="*/ 29 w 59"/>
                    <a:gd name="T7" fmla="*/ 34 h 36"/>
                    <a:gd name="T8" fmla="*/ 29 w 59"/>
                    <a:gd name="T9" fmla="*/ 35 h 36"/>
                    <a:gd name="T10" fmla="*/ 30 w 59"/>
                    <a:gd name="T11" fmla="*/ 35 h 36"/>
                    <a:gd name="T12" fmla="*/ 32 w 59"/>
                    <a:gd name="T13" fmla="*/ 35 h 36"/>
                    <a:gd name="T14" fmla="*/ 33 w 59"/>
                    <a:gd name="T15" fmla="*/ 35 h 36"/>
                    <a:gd name="T16" fmla="*/ 34 w 59"/>
                    <a:gd name="T17" fmla="*/ 35 h 36"/>
                    <a:gd name="T18" fmla="*/ 35 w 59"/>
                    <a:gd name="T19" fmla="*/ 35 h 36"/>
                    <a:gd name="T20" fmla="*/ 36 w 59"/>
                    <a:gd name="T21" fmla="*/ 35 h 36"/>
                    <a:gd name="T22" fmla="*/ 36 w 59"/>
                    <a:gd name="T23" fmla="*/ 35 h 36"/>
                    <a:gd name="T24" fmla="*/ 40 w 59"/>
                    <a:gd name="T25" fmla="*/ 33 h 36"/>
                    <a:gd name="T26" fmla="*/ 48 w 59"/>
                    <a:gd name="T27" fmla="*/ 28 h 36"/>
                    <a:gd name="T28" fmla="*/ 54 w 59"/>
                    <a:gd name="T29" fmla="*/ 20 h 36"/>
                    <a:gd name="T30" fmla="*/ 56 w 59"/>
                    <a:gd name="T31" fmla="*/ 19 h 36"/>
                    <a:gd name="T32" fmla="*/ 59 w 59"/>
                    <a:gd name="T33" fmla="*/ 15 h 36"/>
                    <a:gd name="T34" fmla="*/ 59 w 59"/>
                    <a:gd name="T35" fmla="*/ 12 h 36"/>
                    <a:gd name="T36" fmla="*/ 58 w 59"/>
                    <a:gd name="T37" fmla="*/ 11 h 36"/>
                    <a:gd name="T38" fmla="*/ 55 w 59"/>
                    <a:gd name="T39" fmla="*/ 9 h 36"/>
                    <a:gd name="T40" fmla="*/ 45 w 59"/>
                    <a:gd name="T41" fmla="*/ 3 h 36"/>
                    <a:gd name="T42" fmla="*/ 45 w 59"/>
                    <a:gd name="T43" fmla="*/ 3 h 36"/>
                    <a:gd name="T44" fmla="*/ 42 w 59"/>
                    <a:gd name="T45" fmla="*/ 1 h 36"/>
                    <a:gd name="T46" fmla="*/ 41 w 59"/>
                    <a:gd name="T47" fmla="*/ 1 h 36"/>
                    <a:gd name="T48" fmla="*/ 40 w 59"/>
                    <a:gd name="T49" fmla="*/ 1 h 36"/>
                    <a:gd name="T50" fmla="*/ 28 w 59"/>
                    <a:gd name="T51" fmla="*/ 1 h 36"/>
                    <a:gd name="T52" fmla="*/ 13 w 59"/>
                    <a:gd name="T53" fmla="*/ 0 h 36"/>
                    <a:gd name="T54" fmla="*/ 8 w 59"/>
                    <a:gd name="T55" fmla="*/ 1 h 36"/>
                    <a:gd name="T56" fmla="*/ 6 w 59"/>
                    <a:gd name="T57" fmla="*/ 2 h 36"/>
                    <a:gd name="T58" fmla="*/ 3 w 59"/>
                    <a:gd name="T59" fmla="*/ 3 h 36"/>
                    <a:gd name="T60" fmla="*/ 2 w 59"/>
                    <a:gd name="T61" fmla="*/ 3 h 36"/>
                    <a:gd name="T62" fmla="*/ 3 w 59"/>
                    <a:gd name="T63" fmla="*/ 14 h 36"/>
                    <a:gd name="T64" fmla="*/ 11 w 59"/>
                    <a:gd name="T65" fmla="*/ 18 h 36"/>
                    <a:gd name="T66" fmla="*/ 21 w 59"/>
                    <a:gd name="T67" fmla="*/ 23 h 36"/>
                    <a:gd name="T68" fmla="*/ 20 w 59"/>
                    <a:gd name="T69" fmla="*/ 3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36">
                      <a:moveTo>
                        <a:pt x="20" y="30"/>
                      </a:moveTo>
                      <a:cubicBezTo>
                        <a:pt x="22" y="30"/>
                        <a:pt x="24" y="31"/>
                        <a:pt x="26" y="32"/>
                      </a:cubicBezTo>
                      <a:cubicBezTo>
                        <a:pt x="26" y="32"/>
                        <a:pt x="26" y="32"/>
                        <a:pt x="26" y="32"/>
                      </a:cubicBezTo>
                      <a:cubicBezTo>
                        <a:pt x="26" y="32"/>
                        <a:pt x="27" y="33"/>
                        <a:pt x="27" y="33"/>
                      </a:cubicBezTo>
                      <a:cubicBezTo>
                        <a:pt x="27" y="33"/>
                        <a:pt x="27" y="33"/>
                        <a:pt x="27" y="33"/>
                      </a:cubicBezTo>
                      <a:cubicBezTo>
                        <a:pt x="27" y="33"/>
                        <a:pt x="28" y="33"/>
                        <a:pt x="28" y="34"/>
                      </a:cubicBezTo>
                      <a:cubicBezTo>
                        <a:pt x="28" y="34"/>
                        <a:pt x="28" y="34"/>
                        <a:pt x="28" y="34"/>
                      </a:cubicBezTo>
                      <a:cubicBezTo>
                        <a:pt x="28" y="34"/>
                        <a:pt x="28" y="34"/>
                        <a:pt x="29" y="34"/>
                      </a:cubicBezTo>
                      <a:cubicBezTo>
                        <a:pt x="29" y="35"/>
                        <a:pt x="29" y="35"/>
                        <a:pt x="29" y="35"/>
                      </a:cubicBezTo>
                      <a:cubicBezTo>
                        <a:pt x="29" y="35"/>
                        <a:pt x="29" y="35"/>
                        <a:pt x="29" y="35"/>
                      </a:cubicBezTo>
                      <a:cubicBezTo>
                        <a:pt x="29" y="35"/>
                        <a:pt x="29" y="35"/>
                        <a:pt x="29" y="35"/>
                      </a:cubicBezTo>
                      <a:cubicBezTo>
                        <a:pt x="30" y="35"/>
                        <a:pt x="30" y="35"/>
                        <a:pt x="30" y="35"/>
                      </a:cubicBezTo>
                      <a:cubicBezTo>
                        <a:pt x="31" y="35"/>
                        <a:pt x="31" y="35"/>
                        <a:pt x="31" y="35"/>
                      </a:cubicBezTo>
                      <a:cubicBezTo>
                        <a:pt x="32" y="35"/>
                        <a:pt x="32" y="35"/>
                        <a:pt x="32" y="35"/>
                      </a:cubicBezTo>
                      <a:cubicBezTo>
                        <a:pt x="32" y="35"/>
                        <a:pt x="32" y="35"/>
                        <a:pt x="33" y="35"/>
                      </a:cubicBezTo>
                      <a:cubicBezTo>
                        <a:pt x="33" y="35"/>
                        <a:pt x="33" y="35"/>
                        <a:pt x="33" y="35"/>
                      </a:cubicBezTo>
                      <a:cubicBezTo>
                        <a:pt x="34" y="35"/>
                        <a:pt x="34" y="35"/>
                        <a:pt x="34" y="35"/>
                      </a:cubicBezTo>
                      <a:cubicBezTo>
                        <a:pt x="34" y="35"/>
                        <a:pt x="34" y="35"/>
                        <a:pt x="34" y="35"/>
                      </a:cubicBezTo>
                      <a:cubicBezTo>
                        <a:pt x="35" y="35"/>
                        <a:pt x="35" y="35"/>
                        <a:pt x="35" y="35"/>
                      </a:cubicBezTo>
                      <a:cubicBezTo>
                        <a:pt x="35" y="35"/>
                        <a:pt x="35" y="35"/>
                        <a:pt x="35" y="35"/>
                      </a:cubicBezTo>
                      <a:cubicBezTo>
                        <a:pt x="35" y="35"/>
                        <a:pt x="35" y="35"/>
                        <a:pt x="35" y="35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cubicBezTo>
                        <a:pt x="37" y="36"/>
                        <a:pt x="38" y="35"/>
                        <a:pt x="40" y="33"/>
                      </a:cubicBezTo>
                      <a:cubicBezTo>
                        <a:pt x="42" y="31"/>
                        <a:pt x="46" y="30"/>
                        <a:pt x="48" y="30"/>
                      </a:cubicBezTo>
                      <a:cubicBezTo>
                        <a:pt x="48" y="30"/>
                        <a:pt x="48" y="29"/>
                        <a:pt x="48" y="28"/>
                      </a:cubicBezTo>
                      <a:cubicBezTo>
                        <a:pt x="48" y="28"/>
                        <a:pt x="48" y="27"/>
                        <a:pt x="48" y="27"/>
                      </a:cubicBezTo>
                      <a:cubicBezTo>
                        <a:pt x="49" y="24"/>
                        <a:pt x="52" y="21"/>
                        <a:pt x="54" y="20"/>
                      </a:cubicBezTo>
                      <a:cubicBezTo>
                        <a:pt x="55" y="20"/>
                        <a:pt x="55" y="20"/>
                        <a:pt x="55" y="20"/>
                      </a:cubicBezTo>
                      <a:cubicBezTo>
                        <a:pt x="56" y="20"/>
                        <a:pt x="56" y="19"/>
                        <a:pt x="56" y="19"/>
                      </a:cubicBezTo>
                      <a:cubicBezTo>
                        <a:pt x="57" y="18"/>
                        <a:pt x="57" y="17"/>
                        <a:pt x="59" y="17"/>
                      </a:cubicBezTo>
                      <a:cubicBezTo>
                        <a:pt x="59" y="16"/>
                        <a:pt x="59" y="16"/>
                        <a:pt x="59" y="15"/>
                      </a:cubicBezTo>
                      <a:cubicBezTo>
                        <a:pt x="59" y="14"/>
                        <a:pt x="59" y="13"/>
                        <a:pt x="59" y="13"/>
                      </a:cubicBezTo>
                      <a:cubicBezTo>
                        <a:pt x="59" y="13"/>
                        <a:pt x="59" y="12"/>
                        <a:pt x="59" y="12"/>
                      </a:cubicBezTo>
                      <a:cubicBezTo>
                        <a:pt x="59" y="12"/>
                        <a:pt x="59" y="12"/>
                        <a:pt x="59" y="12"/>
                      </a:cubicBezTo>
                      <a:cubicBezTo>
                        <a:pt x="59" y="11"/>
                        <a:pt x="59" y="11"/>
                        <a:pt x="58" y="11"/>
                      </a:cubicBezTo>
                      <a:cubicBezTo>
                        <a:pt x="58" y="11"/>
                        <a:pt x="58" y="11"/>
                        <a:pt x="57" y="10"/>
                      </a:cubicBezTo>
                      <a:cubicBezTo>
                        <a:pt x="56" y="10"/>
                        <a:pt x="56" y="9"/>
                        <a:pt x="55" y="9"/>
                      </a:cubicBezTo>
                      <a:cubicBezTo>
                        <a:pt x="51" y="5"/>
                        <a:pt x="48" y="3"/>
                        <a:pt x="46" y="3"/>
                      </a:cubicBezTo>
                      <a:cubicBezTo>
                        <a:pt x="45" y="3"/>
                        <a:pt x="45" y="3"/>
                        <a:pt x="45" y="3"/>
                      </a:cubicBezTo>
                      <a:cubicBezTo>
                        <a:pt x="45" y="3"/>
                        <a:pt x="45" y="3"/>
                        <a:pt x="45" y="3"/>
                      </a:cubicBezTo>
                      <a:cubicBezTo>
                        <a:pt x="45" y="3"/>
                        <a:pt x="45" y="3"/>
                        <a:pt x="45" y="3"/>
                      </a:cubicBezTo>
                      <a:cubicBezTo>
                        <a:pt x="44" y="3"/>
                        <a:pt x="43" y="3"/>
                        <a:pt x="42" y="2"/>
                      </a:cubicBezTo>
                      <a:cubicBezTo>
                        <a:pt x="42" y="2"/>
                        <a:pt x="42" y="2"/>
                        <a:pt x="42" y="1"/>
                      </a:cubicBezTo>
                      <a:cubicBezTo>
                        <a:pt x="41" y="1"/>
                        <a:pt x="41" y="1"/>
                        <a:pt x="41" y="1"/>
                      </a:cubicBezTo>
                      <a:cubicBezTo>
                        <a:pt x="41" y="1"/>
                        <a:pt x="41" y="1"/>
                        <a:pt x="41" y="1"/>
                      </a:cubicBezTo>
                      <a:cubicBezTo>
                        <a:pt x="41" y="1"/>
                        <a:pt x="41" y="1"/>
                        <a:pt x="40" y="1"/>
                      </a:cubicBezTo>
                      <a:cubicBezTo>
                        <a:pt x="40" y="1"/>
                        <a:pt x="40" y="1"/>
                        <a:pt x="40" y="1"/>
                      </a:cubicBezTo>
                      <a:cubicBezTo>
                        <a:pt x="38" y="1"/>
                        <a:pt x="36" y="2"/>
                        <a:pt x="34" y="2"/>
                      </a:cubicBezTo>
                      <a:cubicBezTo>
                        <a:pt x="32" y="2"/>
                        <a:pt x="30" y="1"/>
                        <a:pt x="28" y="1"/>
                      </a:cubicBezTo>
                      <a:cubicBezTo>
                        <a:pt x="25" y="1"/>
                        <a:pt x="24" y="1"/>
                        <a:pt x="21" y="0"/>
                      </a:cubicBezTo>
                      <a:cubicBezTo>
                        <a:pt x="18" y="0"/>
                        <a:pt x="16" y="0"/>
                        <a:pt x="13" y="0"/>
                      </a:cubicBezTo>
                      <a:cubicBezTo>
                        <a:pt x="11" y="0"/>
                        <a:pt x="10" y="0"/>
                        <a:pt x="9" y="0"/>
                      </a:cubicBez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8" y="1"/>
                        <a:pt x="7" y="2"/>
                        <a:pt x="7" y="2"/>
                      </a:cubicBezTo>
                      <a:cubicBezTo>
                        <a:pt x="7" y="2"/>
                        <a:pt x="6" y="2"/>
                        <a:pt x="6" y="2"/>
                      </a:cubicBezTo>
                      <a:cubicBezTo>
                        <a:pt x="6" y="2"/>
                        <a:pt x="5" y="2"/>
                        <a:pt x="5" y="2"/>
                      </a:cubicBezTo>
                      <a:cubicBezTo>
                        <a:pt x="4" y="2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2" y="3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3" y="7"/>
                        <a:pt x="3" y="11"/>
                        <a:pt x="0" y="14"/>
                      </a:cubicBezTo>
                      <a:cubicBezTo>
                        <a:pt x="1" y="14"/>
                        <a:pt x="2" y="14"/>
                        <a:pt x="3" y="14"/>
                      </a:cubicBezTo>
                      <a:cubicBezTo>
                        <a:pt x="4" y="14"/>
                        <a:pt x="6" y="14"/>
                        <a:pt x="7" y="16"/>
                      </a:cubicBezTo>
                      <a:cubicBezTo>
                        <a:pt x="8" y="17"/>
                        <a:pt x="10" y="18"/>
                        <a:pt x="11" y="18"/>
                      </a:cubicBezTo>
                      <a:cubicBezTo>
                        <a:pt x="12" y="18"/>
                        <a:pt x="13" y="18"/>
                        <a:pt x="13" y="18"/>
                      </a:cubicBezTo>
                      <a:cubicBezTo>
                        <a:pt x="16" y="18"/>
                        <a:pt x="21" y="20"/>
                        <a:pt x="21" y="23"/>
                      </a:cubicBezTo>
                      <a:cubicBezTo>
                        <a:pt x="21" y="24"/>
                        <a:pt x="21" y="25"/>
                        <a:pt x="20" y="26"/>
                      </a:cubicBezTo>
                      <a:cubicBezTo>
                        <a:pt x="20" y="27"/>
                        <a:pt x="20" y="29"/>
                        <a:pt x="20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21" name="Freeform 1208"/>
                <p:cNvSpPr/>
                <p:nvPr/>
              </p:nvSpPr>
              <p:spPr bwMode="auto">
                <a:xfrm>
                  <a:off x="2613" y="3258"/>
                  <a:ext cx="42" cy="22"/>
                </a:xfrm>
                <a:custGeom>
                  <a:avLst/>
                  <a:gdLst>
                    <a:gd name="T0" fmla="*/ 9 w 44"/>
                    <a:gd name="T1" fmla="*/ 22 h 22"/>
                    <a:gd name="T2" fmla="*/ 11 w 44"/>
                    <a:gd name="T3" fmla="*/ 22 h 22"/>
                    <a:gd name="T4" fmla="*/ 12 w 44"/>
                    <a:gd name="T5" fmla="*/ 22 h 22"/>
                    <a:gd name="T6" fmla="*/ 14 w 44"/>
                    <a:gd name="T7" fmla="*/ 22 h 22"/>
                    <a:gd name="T8" fmla="*/ 14 w 44"/>
                    <a:gd name="T9" fmla="*/ 22 h 22"/>
                    <a:gd name="T10" fmla="*/ 15 w 44"/>
                    <a:gd name="T11" fmla="*/ 22 h 22"/>
                    <a:gd name="T12" fmla="*/ 16 w 44"/>
                    <a:gd name="T13" fmla="*/ 22 h 22"/>
                    <a:gd name="T14" fmla="*/ 17 w 44"/>
                    <a:gd name="T15" fmla="*/ 22 h 22"/>
                    <a:gd name="T16" fmla="*/ 19 w 44"/>
                    <a:gd name="T17" fmla="*/ 18 h 22"/>
                    <a:gd name="T18" fmla="*/ 21 w 44"/>
                    <a:gd name="T19" fmla="*/ 14 h 22"/>
                    <a:gd name="T20" fmla="*/ 22 w 44"/>
                    <a:gd name="T21" fmla="*/ 14 h 22"/>
                    <a:gd name="T22" fmla="*/ 23 w 44"/>
                    <a:gd name="T23" fmla="*/ 14 h 22"/>
                    <a:gd name="T24" fmla="*/ 27 w 44"/>
                    <a:gd name="T25" fmla="*/ 18 h 22"/>
                    <a:gd name="T26" fmla="*/ 30 w 44"/>
                    <a:gd name="T27" fmla="*/ 22 h 22"/>
                    <a:gd name="T28" fmla="*/ 30 w 44"/>
                    <a:gd name="T29" fmla="*/ 20 h 22"/>
                    <a:gd name="T30" fmla="*/ 35 w 44"/>
                    <a:gd name="T31" fmla="*/ 15 h 22"/>
                    <a:gd name="T32" fmla="*/ 36 w 44"/>
                    <a:gd name="T33" fmla="*/ 15 h 22"/>
                    <a:gd name="T34" fmla="*/ 39 w 44"/>
                    <a:gd name="T35" fmla="*/ 16 h 22"/>
                    <a:gd name="T36" fmla="*/ 44 w 44"/>
                    <a:gd name="T37" fmla="*/ 13 h 22"/>
                    <a:gd name="T38" fmla="*/ 44 w 44"/>
                    <a:gd name="T39" fmla="*/ 13 h 22"/>
                    <a:gd name="T40" fmla="*/ 44 w 44"/>
                    <a:gd name="T41" fmla="*/ 12 h 22"/>
                    <a:gd name="T42" fmla="*/ 44 w 44"/>
                    <a:gd name="T43" fmla="*/ 12 h 22"/>
                    <a:gd name="T44" fmla="*/ 44 w 44"/>
                    <a:gd name="T45" fmla="*/ 12 h 22"/>
                    <a:gd name="T46" fmla="*/ 44 w 44"/>
                    <a:gd name="T47" fmla="*/ 11 h 22"/>
                    <a:gd name="T48" fmla="*/ 44 w 44"/>
                    <a:gd name="T49" fmla="*/ 11 h 22"/>
                    <a:gd name="T50" fmla="*/ 44 w 44"/>
                    <a:gd name="T51" fmla="*/ 11 h 22"/>
                    <a:gd name="T52" fmla="*/ 43 w 44"/>
                    <a:gd name="T53" fmla="*/ 11 h 22"/>
                    <a:gd name="T54" fmla="*/ 43 w 44"/>
                    <a:gd name="T55" fmla="*/ 11 h 22"/>
                    <a:gd name="T56" fmla="*/ 42 w 44"/>
                    <a:gd name="T57" fmla="*/ 11 h 22"/>
                    <a:gd name="T58" fmla="*/ 37 w 44"/>
                    <a:gd name="T59" fmla="*/ 9 h 22"/>
                    <a:gd name="T60" fmla="*/ 36 w 44"/>
                    <a:gd name="T61" fmla="*/ 9 h 22"/>
                    <a:gd name="T62" fmla="*/ 36 w 44"/>
                    <a:gd name="T63" fmla="*/ 9 h 22"/>
                    <a:gd name="T64" fmla="*/ 36 w 44"/>
                    <a:gd name="T65" fmla="*/ 8 h 22"/>
                    <a:gd name="T66" fmla="*/ 35 w 44"/>
                    <a:gd name="T67" fmla="*/ 8 h 22"/>
                    <a:gd name="T68" fmla="*/ 35 w 44"/>
                    <a:gd name="T69" fmla="*/ 7 h 22"/>
                    <a:gd name="T70" fmla="*/ 35 w 44"/>
                    <a:gd name="T71" fmla="*/ 6 h 22"/>
                    <a:gd name="T72" fmla="*/ 35 w 44"/>
                    <a:gd name="T73" fmla="*/ 6 h 22"/>
                    <a:gd name="T74" fmla="*/ 35 w 44"/>
                    <a:gd name="T75" fmla="*/ 4 h 22"/>
                    <a:gd name="T76" fmla="*/ 35 w 44"/>
                    <a:gd name="T77" fmla="*/ 4 h 22"/>
                    <a:gd name="T78" fmla="*/ 35 w 44"/>
                    <a:gd name="T79" fmla="*/ 3 h 22"/>
                    <a:gd name="T80" fmla="*/ 35 w 44"/>
                    <a:gd name="T81" fmla="*/ 3 h 22"/>
                    <a:gd name="T82" fmla="*/ 35 w 44"/>
                    <a:gd name="T83" fmla="*/ 2 h 22"/>
                    <a:gd name="T84" fmla="*/ 32 w 44"/>
                    <a:gd name="T85" fmla="*/ 1 h 22"/>
                    <a:gd name="T86" fmla="*/ 32 w 44"/>
                    <a:gd name="T87" fmla="*/ 1 h 22"/>
                    <a:gd name="T88" fmla="*/ 30 w 44"/>
                    <a:gd name="T89" fmla="*/ 1 h 22"/>
                    <a:gd name="T90" fmla="*/ 24 w 44"/>
                    <a:gd name="T91" fmla="*/ 1 h 22"/>
                    <a:gd name="T92" fmla="*/ 18 w 44"/>
                    <a:gd name="T93" fmla="*/ 2 h 22"/>
                    <a:gd name="T94" fmla="*/ 15 w 44"/>
                    <a:gd name="T95" fmla="*/ 1 h 22"/>
                    <a:gd name="T96" fmla="*/ 14 w 44"/>
                    <a:gd name="T97" fmla="*/ 1 h 22"/>
                    <a:gd name="T98" fmla="*/ 13 w 44"/>
                    <a:gd name="T99" fmla="*/ 3 h 22"/>
                    <a:gd name="T100" fmla="*/ 12 w 44"/>
                    <a:gd name="T101" fmla="*/ 3 h 22"/>
                    <a:gd name="T102" fmla="*/ 8 w 44"/>
                    <a:gd name="T103" fmla="*/ 6 h 22"/>
                    <a:gd name="T104" fmla="*/ 4 w 44"/>
                    <a:gd name="T105" fmla="*/ 10 h 22"/>
                    <a:gd name="T106" fmla="*/ 1 w 44"/>
                    <a:gd name="T107" fmla="*/ 15 h 22"/>
                    <a:gd name="T108" fmla="*/ 0 w 44"/>
                    <a:gd name="T109" fmla="*/ 15 h 22"/>
                    <a:gd name="T110" fmla="*/ 3 w 44"/>
                    <a:gd name="T111" fmla="*/ 15 h 22"/>
                    <a:gd name="T112" fmla="*/ 7 w 44"/>
                    <a:gd name="T113" fmla="*/ 19 h 22"/>
                    <a:gd name="T114" fmla="*/ 8 w 44"/>
                    <a:gd name="T115" fmla="*/ 20 h 22"/>
                    <a:gd name="T116" fmla="*/ 9 w 44"/>
                    <a:gd name="T117" fmla="*/ 21 h 22"/>
                    <a:gd name="T118" fmla="*/ 9 w 44"/>
                    <a:gd name="T119" fmla="*/ 21 h 22"/>
                    <a:gd name="T120" fmla="*/ 9 w 44"/>
                    <a:gd name="T121" fmla="*/ 22 h 22"/>
                    <a:gd name="T122" fmla="*/ 9 w 44"/>
                    <a:gd name="T123" fmla="*/ 22 h 22"/>
                    <a:gd name="T124" fmla="*/ 9 w 44"/>
                    <a:gd name="T12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4" h="22">
                      <a:moveTo>
                        <a:pt x="9" y="22"/>
                      </a:moveTo>
                      <a:cubicBezTo>
                        <a:pt x="10" y="22"/>
                        <a:pt x="11" y="22"/>
                        <a:pt x="11" y="22"/>
                      </a:cubicBezTo>
                      <a:cubicBezTo>
                        <a:pt x="11" y="22"/>
                        <a:pt x="12" y="22"/>
                        <a:pt x="12" y="22"/>
                      </a:cubicBezTo>
                      <a:cubicBezTo>
                        <a:pt x="12" y="22"/>
                        <a:pt x="13" y="22"/>
                        <a:pt x="14" y="22"/>
                      </a:cubicBezTo>
                      <a:cubicBezTo>
                        <a:pt x="14" y="22"/>
                        <a:pt x="14" y="22"/>
                        <a:pt x="14" y="22"/>
                      </a:cubicBezTo>
                      <a:cubicBezTo>
                        <a:pt x="14" y="22"/>
                        <a:pt x="15" y="22"/>
                        <a:pt x="15" y="22"/>
                      </a:cubicBezTo>
                      <a:cubicBezTo>
                        <a:pt x="15" y="22"/>
                        <a:pt x="15" y="22"/>
                        <a:pt x="16" y="22"/>
                      </a:cubicBezTo>
                      <a:cubicBezTo>
                        <a:pt x="16" y="22"/>
                        <a:pt x="16" y="22"/>
                        <a:pt x="17" y="22"/>
                      </a:cubicBezTo>
                      <a:cubicBezTo>
                        <a:pt x="17" y="22"/>
                        <a:pt x="19" y="19"/>
                        <a:pt x="19" y="18"/>
                      </a:cubicBezTo>
                      <a:cubicBezTo>
                        <a:pt x="20" y="16"/>
                        <a:pt x="21" y="15"/>
                        <a:pt x="21" y="14"/>
                      </a:cubicBezTo>
                      <a:cubicBezTo>
                        <a:pt x="22" y="14"/>
                        <a:pt x="22" y="14"/>
                        <a:pt x="22" y="14"/>
                      </a:cubicBezTo>
                      <a:cubicBezTo>
                        <a:pt x="23" y="14"/>
                        <a:pt x="23" y="14"/>
                        <a:pt x="23" y="14"/>
                      </a:cubicBezTo>
                      <a:cubicBezTo>
                        <a:pt x="24" y="14"/>
                        <a:pt x="25" y="15"/>
                        <a:pt x="27" y="18"/>
                      </a:cubicBezTo>
                      <a:cubicBezTo>
                        <a:pt x="28" y="19"/>
                        <a:pt x="29" y="21"/>
                        <a:pt x="30" y="22"/>
                      </a:cubicBezTo>
                      <a:cubicBezTo>
                        <a:pt x="30" y="21"/>
                        <a:pt x="30" y="20"/>
                        <a:pt x="30" y="20"/>
                      </a:cubicBezTo>
                      <a:cubicBezTo>
                        <a:pt x="30" y="17"/>
                        <a:pt x="32" y="15"/>
                        <a:pt x="35" y="15"/>
                      </a:cubicBezTo>
                      <a:cubicBezTo>
                        <a:pt x="35" y="15"/>
                        <a:pt x="36" y="15"/>
                        <a:pt x="36" y="15"/>
                      </a:cubicBezTo>
                      <a:cubicBezTo>
                        <a:pt x="37" y="15"/>
                        <a:pt x="38" y="16"/>
                        <a:pt x="39" y="16"/>
                      </a:cubicBezTo>
                      <a:cubicBezTo>
                        <a:pt x="39" y="13"/>
                        <a:pt x="41" y="12"/>
                        <a:pt x="44" y="13"/>
                      </a:cubicBezTo>
                      <a:cubicBezTo>
                        <a:pt x="44" y="13"/>
                        <a:pt x="44" y="13"/>
                        <a:pt x="44" y="13"/>
                      </a:cubicBezTo>
                      <a:cubicBezTo>
                        <a:pt x="44" y="12"/>
                        <a:pt x="44" y="12"/>
                        <a:pt x="44" y="12"/>
                      </a:cubicBezTo>
                      <a:cubicBezTo>
                        <a:pt x="44" y="12"/>
                        <a:pt x="44" y="12"/>
                        <a:pt x="44" y="12"/>
                      </a:cubicBezTo>
                      <a:cubicBezTo>
                        <a:pt x="44" y="12"/>
                        <a:pt x="44" y="12"/>
                        <a:pt x="44" y="12"/>
                      </a:cubicBezTo>
                      <a:cubicBezTo>
                        <a:pt x="44" y="11"/>
                        <a:pt x="44" y="11"/>
                        <a:pt x="44" y="11"/>
                      </a:cubicBezTo>
                      <a:cubicBezTo>
                        <a:pt x="44" y="11"/>
                        <a:pt x="44" y="11"/>
                        <a:pt x="44" y="11"/>
                      </a:cubicBezTo>
                      <a:cubicBezTo>
                        <a:pt x="44" y="11"/>
                        <a:pt x="44" y="11"/>
                        <a:pt x="44" y="11"/>
                      </a:cubicBezTo>
                      <a:cubicBezTo>
                        <a:pt x="44" y="11"/>
                        <a:pt x="44" y="11"/>
                        <a:pt x="43" y="11"/>
                      </a:cubicBezTo>
                      <a:cubicBezTo>
                        <a:pt x="43" y="11"/>
                        <a:pt x="43" y="11"/>
                        <a:pt x="43" y="11"/>
                      </a:cubicBezTo>
                      <a:cubicBezTo>
                        <a:pt x="43" y="11"/>
                        <a:pt x="42" y="11"/>
                        <a:pt x="42" y="11"/>
                      </a:cubicBezTo>
                      <a:cubicBezTo>
                        <a:pt x="40" y="11"/>
                        <a:pt x="38" y="10"/>
                        <a:pt x="37" y="9"/>
                      </a:cubicBezTo>
                      <a:cubicBezTo>
                        <a:pt x="37" y="9"/>
                        <a:pt x="37" y="9"/>
                        <a:pt x="36" y="9"/>
                      </a:cubicBezTo>
                      <a:cubicBezTo>
                        <a:pt x="36" y="9"/>
                        <a:pt x="36" y="9"/>
                        <a:pt x="36" y="9"/>
                      </a:cubicBezTo>
                      <a:cubicBezTo>
                        <a:pt x="36" y="8"/>
                        <a:pt x="36" y="8"/>
                        <a:pt x="36" y="8"/>
                      </a:cubicBezTo>
                      <a:cubicBezTo>
                        <a:pt x="36" y="8"/>
                        <a:pt x="35" y="8"/>
                        <a:pt x="35" y="8"/>
                      </a:cubicBezTo>
                      <a:cubicBezTo>
                        <a:pt x="35" y="7"/>
                        <a:pt x="35" y="7"/>
                        <a:pt x="35" y="7"/>
                      </a:cubicBezTo>
                      <a:cubicBezTo>
                        <a:pt x="35" y="7"/>
                        <a:pt x="35" y="6"/>
                        <a:pt x="35" y="6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5" y="5"/>
                        <a:pt x="35" y="5"/>
                        <a:pt x="35" y="4"/>
                      </a:cubicBezTo>
                      <a:cubicBezTo>
                        <a:pt x="35" y="4"/>
                        <a:pt x="35" y="4"/>
                        <a:pt x="35" y="4"/>
                      </a:cubicBezTo>
                      <a:cubicBezTo>
                        <a:pt x="35" y="4"/>
                        <a:pt x="35" y="3"/>
                        <a:pt x="35" y="3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35" y="3"/>
                        <a:pt x="35" y="2"/>
                        <a:pt x="35" y="2"/>
                      </a:cubicBezTo>
                      <a:cubicBezTo>
                        <a:pt x="34" y="2"/>
                        <a:pt x="33" y="2"/>
                        <a:pt x="32" y="1"/>
                      </a:cubicBezTo>
                      <a:cubicBezTo>
                        <a:pt x="32" y="1"/>
                        <a:pt x="32" y="1"/>
                        <a:pt x="32" y="1"/>
                      </a:cubicBezTo>
                      <a:cubicBezTo>
                        <a:pt x="31" y="1"/>
                        <a:pt x="30" y="1"/>
                        <a:pt x="30" y="1"/>
                      </a:cubicBezTo>
                      <a:cubicBezTo>
                        <a:pt x="27" y="0"/>
                        <a:pt x="26" y="0"/>
                        <a:pt x="24" y="1"/>
                      </a:cubicBezTo>
                      <a:cubicBezTo>
                        <a:pt x="23" y="1"/>
                        <a:pt x="21" y="2"/>
                        <a:pt x="18" y="2"/>
                      </a:cubicBezTo>
                      <a:cubicBezTo>
                        <a:pt x="17" y="2"/>
                        <a:pt x="16" y="1"/>
                        <a:pt x="15" y="1"/>
                      </a:cubicBezTo>
                      <a:cubicBezTo>
                        <a:pt x="15" y="1"/>
                        <a:pt x="15" y="1"/>
                        <a:pt x="14" y="1"/>
                      </a:cubicBezTo>
                      <a:cubicBezTo>
                        <a:pt x="14" y="2"/>
                        <a:pt x="13" y="3"/>
                        <a:pt x="13" y="3"/>
                      </a:cubicBezTo>
                      <a:cubicBezTo>
                        <a:pt x="12" y="3"/>
                        <a:pt x="12" y="3"/>
                        <a:pt x="12" y="3"/>
                      </a:cubicBezTo>
                      <a:cubicBezTo>
                        <a:pt x="10" y="3"/>
                        <a:pt x="8" y="4"/>
                        <a:pt x="8" y="6"/>
                      </a:cubicBezTo>
                      <a:cubicBezTo>
                        <a:pt x="8" y="8"/>
                        <a:pt x="6" y="9"/>
                        <a:pt x="4" y="10"/>
                      </a:cubicBezTo>
                      <a:cubicBezTo>
                        <a:pt x="3" y="12"/>
                        <a:pt x="1" y="13"/>
                        <a:pt x="1" y="15"/>
                      </a:cubicBezTo>
                      <a:cubicBezTo>
                        <a:pt x="1" y="15"/>
                        <a:pt x="1" y="15"/>
                        <a:pt x="0" y="15"/>
                      </a:cubicBezTo>
                      <a:cubicBezTo>
                        <a:pt x="1" y="15"/>
                        <a:pt x="2" y="15"/>
                        <a:pt x="3" y="15"/>
                      </a:cubicBezTo>
                      <a:cubicBezTo>
                        <a:pt x="5" y="15"/>
                        <a:pt x="7" y="17"/>
                        <a:pt x="7" y="19"/>
                      </a:cubicBezTo>
                      <a:cubicBezTo>
                        <a:pt x="7" y="19"/>
                        <a:pt x="7" y="19"/>
                        <a:pt x="8" y="20"/>
                      </a:cubicBezTo>
                      <a:cubicBezTo>
                        <a:pt x="8" y="20"/>
                        <a:pt x="8" y="20"/>
                        <a:pt x="9" y="21"/>
                      </a:cubicBezTo>
                      <a:cubicBezTo>
                        <a:pt x="9" y="21"/>
                        <a:pt x="9" y="21"/>
                        <a:pt x="9" y="21"/>
                      </a:cubicBezTo>
                      <a:cubicBezTo>
                        <a:pt x="9" y="21"/>
                        <a:pt x="9" y="22"/>
                        <a:pt x="9" y="22"/>
                      </a:cubicBezTo>
                      <a:cubicBezTo>
                        <a:pt x="9" y="22"/>
                        <a:pt x="9" y="22"/>
                        <a:pt x="9" y="22"/>
                      </a:cubicBezTo>
                      <a:cubicBezTo>
                        <a:pt x="9" y="22"/>
                        <a:pt x="9" y="22"/>
                        <a:pt x="9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22" name="Freeform 1209"/>
                <p:cNvSpPr/>
                <p:nvPr/>
              </p:nvSpPr>
              <p:spPr bwMode="auto">
                <a:xfrm>
                  <a:off x="2611" y="3155"/>
                  <a:ext cx="92" cy="103"/>
                </a:xfrm>
                <a:custGeom>
                  <a:avLst/>
                  <a:gdLst>
                    <a:gd name="T0" fmla="*/ 0 w 96"/>
                    <a:gd name="T1" fmla="*/ 60 h 108"/>
                    <a:gd name="T2" fmla="*/ 0 w 96"/>
                    <a:gd name="T3" fmla="*/ 60 h 108"/>
                    <a:gd name="T4" fmla="*/ 4 w 96"/>
                    <a:gd name="T5" fmla="*/ 65 h 108"/>
                    <a:gd name="T6" fmla="*/ 2 w 96"/>
                    <a:gd name="T7" fmla="*/ 70 h 108"/>
                    <a:gd name="T8" fmla="*/ 2 w 96"/>
                    <a:gd name="T9" fmla="*/ 72 h 108"/>
                    <a:gd name="T10" fmla="*/ 3 w 96"/>
                    <a:gd name="T11" fmla="*/ 74 h 108"/>
                    <a:gd name="T12" fmla="*/ 4 w 96"/>
                    <a:gd name="T13" fmla="*/ 79 h 108"/>
                    <a:gd name="T14" fmla="*/ 6 w 96"/>
                    <a:gd name="T15" fmla="*/ 80 h 108"/>
                    <a:gd name="T16" fmla="*/ 17 w 96"/>
                    <a:gd name="T17" fmla="*/ 85 h 108"/>
                    <a:gd name="T18" fmla="*/ 24 w 96"/>
                    <a:gd name="T19" fmla="*/ 88 h 108"/>
                    <a:gd name="T20" fmla="*/ 18 w 96"/>
                    <a:gd name="T21" fmla="*/ 101 h 108"/>
                    <a:gd name="T22" fmla="*/ 18 w 96"/>
                    <a:gd name="T23" fmla="*/ 105 h 108"/>
                    <a:gd name="T24" fmla="*/ 24 w 96"/>
                    <a:gd name="T25" fmla="*/ 105 h 108"/>
                    <a:gd name="T26" fmla="*/ 36 w 96"/>
                    <a:gd name="T27" fmla="*/ 106 h 108"/>
                    <a:gd name="T28" fmla="*/ 39 w 96"/>
                    <a:gd name="T29" fmla="*/ 106 h 108"/>
                    <a:gd name="T30" fmla="*/ 40 w 96"/>
                    <a:gd name="T31" fmla="*/ 106 h 108"/>
                    <a:gd name="T32" fmla="*/ 45 w 96"/>
                    <a:gd name="T33" fmla="*/ 108 h 108"/>
                    <a:gd name="T34" fmla="*/ 58 w 96"/>
                    <a:gd name="T35" fmla="*/ 107 h 108"/>
                    <a:gd name="T36" fmla="*/ 74 w 96"/>
                    <a:gd name="T37" fmla="*/ 105 h 108"/>
                    <a:gd name="T38" fmla="*/ 79 w 96"/>
                    <a:gd name="T39" fmla="*/ 95 h 108"/>
                    <a:gd name="T40" fmla="*/ 83 w 96"/>
                    <a:gd name="T41" fmla="*/ 92 h 108"/>
                    <a:gd name="T42" fmla="*/ 82 w 96"/>
                    <a:gd name="T43" fmla="*/ 90 h 108"/>
                    <a:gd name="T44" fmla="*/ 80 w 96"/>
                    <a:gd name="T45" fmla="*/ 88 h 108"/>
                    <a:gd name="T46" fmla="*/ 76 w 96"/>
                    <a:gd name="T47" fmla="*/ 85 h 108"/>
                    <a:gd name="T48" fmla="*/ 69 w 96"/>
                    <a:gd name="T49" fmla="*/ 74 h 108"/>
                    <a:gd name="T50" fmla="*/ 70 w 96"/>
                    <a:gd name="T51" fmla="*/ 65 h 108"/>
                    <a:gd name="T52" fmla="*/ 87 w 96"/>
                    <a:gd name="T53" fmla="*/ 58 h 108"/>
                    <a:gd name="T54" fmla="*/ 93 w 96"/>
                    <a:gd name="T55" fmla="*/ 55 h 108"/>
                    <a:gd name="T56" fmla="*/ 96 w 96"/>
                    <a:gd name="T57" fmla="*/ 56 h 108"/>
                    <a:gd name="T58" fmla="*/ 96 w 96"/>
                    <a:gd name="T59" fmla="*/ 55 h 108"/>
                    <a:gd name="T60" fmla="*/ 96 w 96"/>
                    <a:gd name="T61" fmla="*/ 53 h 108"/>
                    <a:gd name="T62" fmla="*/ 92 w 96"/>
                    <a:gd name="T63" fmla="*/ 39 h 108"/>
                    <a:gd name="T64" fmla="*/ 87 w 96"/>
                    <a:gd name="T65" fmla="*/ 30 h 108"/>
                    <a:gd name="T66" fmla="*/ 88 w 96"/>
                    <a:gd name="T67" fmla="*/ 14 h 108"/>
                    <a:gd name="T68" fmla="*/ 83 w 96"/>
                    <a:gd name="T69" fmla="*/ 10 h 108"/>
                    <a:gd name="T70" fmla="*/ 73 w 96"/>
                    <a:gd name="T71" fmla="*/ 6 h 108"/>
                    <a:gd name="T72" fmla="*/ 53 w 96"/>
                    <a:gd name="T73" fmla="*/ 12 h 108"/>
                    <a:gd name="T74" fmla="*/ 42 w 96"/>
                    <a:gd name="T75" fmla="*/ 5 h 108"/>
                    <a:gd name="T76" fmla="*/ 41 w 96"/>
                    <a:gd name="T77" fmla="*/ 1 h 108"/>
                    <a:gd name="T78" fmla="*/ 39 w 96"/>
                    <a:gd name="T79" fmla="*/ 1 h 108"/>
                    <a:gd name="T80" fmla="*/ 36 w 96"/>
                    <a:gd name="T81" fmla="*/ 0 h 108"/>
                    <a:gd name="T82" fmla="*/ 31 w 96"/>
                    <a:gd name="T83" fmla="*/ 0 h 108"/>
                    <a:gd name="T84" fmla="*/ 35 w 96"/>
                    <a:gd name="T85" fmla="*/ 12 h 108"/>
                    <a:gd name="T86" fmla="*/ 30 w 96"/>
                    <a:gd name="T87" fmla="*/ 18 h 108"/>
                    <a:gd name="T88" fmla="*/ 17 w 96"/>
                    <a:gd name="T89" fmla="*/ 18 h 108"/>
                    <a:gd name="T90" fmla="*/ 13 w 96"/>
                    <a:gd name="T91" fmla="*/ 21 h 108"/>
                    <a:gd name="T92" fmla="*/ 14 w 96"/>
                    <a:gd name="T93" fmla="*/ 25 h 108"/>
                    <a:gd name="T94" fmla="*/ 13 w 96"/>
                    <a:gd name="T95" fmla="*/ 29 h 108"/>
                    <a:gd name="T96" fmla="*/ 9 w 96"/>
                    <a:gd name="T97" fmla="*/ 42 h 108"/>
                    <a:gd name="T98" fmla="*/ 2 w 96"/>
                    <a:gd name="T99" fmla="*/ 52 h 108"/>
                    <a:gd name="T100" fmla="*/ 1 w 96"/>
                    <a:gd name="T101" fmla="*/ 59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96" h="108">
                      <a:moveTo>
                        <a:pt x="1" y="59"/>
                      </a:moveTo>
                      <a:cubicBezTo>
                        <a:pt x="1" y="59"/>
                        <a:pt x="1" y="59"/>
                        <a:pt x="1" y="59"/>
                      </a:cubicBezTo>
                      <a:cubicBezTo>
                        <a:pt x="0" y="60"/>
                        <a:pt x="0" y="60"/>
                        <a:pt x="0" y="60"/>
                      </a:cubicBezTo>
                      <a:cubicBezTo>
                        <a:pt x="0" y="60"/>
                        <a:pt x="0" y="60"/>
                        <a:pt x="0" y="60"/>
                      </a:cubicBezTo>
                      <a:cubicBezTo>
                        <a:pt x="0" y="60"/>
                        <a:pt x="0" y="60"/>
                        <a:pt x="0" y="60"/>
                      </a:cubicBezTo>
                      <a:cubicBezTo>
                        <a:pt x="0" y="60"/>
                        <a:pt x="0" y="60"/>
                        <a:pt x="0" y="60"/>
                      </a:cubicBezTo>
                      <a:cubicBezTo>
                        <a:pt x="0" y="61"/>
                        <a:pt x="1" y="62"/>
                        <a:pt x="2" y="63"/>
                      </a:cubicBezTo>
                      <a:cubicBezTo>
                        <a:pt x="2" y="64"/>
                        <a:pt x="3" y="65"/>
                        <a:pt x="3" y="66"/>
                      </a:cubicBezTo>
                      <a:cubicBezTo>
                        <a:pt x="4" y="65"/>
                        <a:pt x="4" y="65"/>
                        <a:pt x="4" y="65"/>
                      </a:cubicBezTo>
                      <a:cubicBezTo>
                        <a:pt x="3" y="66"/>
                        <a:pt x="3" y="66"/>
                        <a:pt x="3" y="66"/>
                      </a:cubicBezTo>
                      <a:cubicBezTo>
                        <a:pt x="3" y="67"/>
                        <a:pt x="3" y="67"/>
                        <a:pt x="3" y="67"/>
                      </a:cubicBezTo>
                      <a:cubicBezTo>
                        <a:pt x="3" y="69"/>
                        <a:pt x="2" y="70"/>
                        <a:pt x="2" y="70"/>
                      </a:cubicBezTo>
                      <a:cubicBezTo>
                        <a:pt x="1" y="70"/>
                        <a:pt x="1" y="71"/>
                        <a:pt x="1" y="71"/>
                      </a:cubicBezTo>
                      <a:cubicBezTo>
                        <a:pt x="1" y="71"/>
                        <a:pt x="1" y="71"/>
                        <a:pt x="1" y="71"/>
                      </a:cubicBezTo>
                      <a:cubicBezTo>
                        <a:pt x="2" y="71"/>
                        <a:pt x="2" y="72"/>
                        <a:pt x="2" y="72"/>
                      </a:cubicBezTo>
                      <a:cubicBezTo>
                        <a:pt x="2" y="72"/>
                        <a:pt x="2" y="72"/>
                        <a:pt x="2" y="72"/>
                      </a:cubicBezTo>
                      <a:cubicBezTo>
                        <a:pt x="2" y="73"/>
                        <a:pt x="3" y="73"/>
                        <a:pt x="3" y="74"/>
                      </a:cubicBezTo>
                      <a:cubicBezTo>
                        <a:pt x="3" y="74"/>
                        <a:pt x="3" y="74"/>
                        <a:pt x="3" y="74"/>
                      </a:cubicBezTo>
                      <a:cubicBezTo>
                        <a:pt x="3" y="75"/>
                        <a:pt x="4" y="75"/>
                        <a:pt x="4" y="76"/>
                      </a:cubicBezTo>
                      <a:cubicBezTo>
                        <a:pt x="4" y="76"/>
                        <a:pt x="4" y="76"/>
                        <a:pt x="4" y="76"/>
                      </a:cubicBezTo>
                      <a:cubicBezTo>
                        <a:pt x="4" y="77"/>
                        <a:pt x="4" y="78"/>
                        <a:pt x="4" y="79"/>
                      </a:cubicBezTo>
                      <a:cubicBezTo>
                        <a:pt x="4" y="79"/>
                        <a:pt x="4" y="79"/>
                        <a:pt x="4" y="79"/>
                      </a:cubicBezTo>
                      <a:cubicBezTo>
                        <a:pt x="5" y="79"/>
                        <a:pt x="5" y="79"/>
                        <a:pt x="5" y="79"/>
                      </a:cubicBezTo>
                      <a:cubicBezTo>
                        <a:pt x="5" y="80"/>
                        <a:pt x="6" y="80"/>
                        <a:pt x="6" y="80"/>
                      </a:cubicBezTo>
                      <a:cubicBezTo>
                        <a:pt x="6" y="80"/>
                        <a:pt x="7" y="80"/>
                        <a:pt x="7" y="81"/>
                      </a:cubicBezTo>
                      <a:cubicBezTo>
                        <a:pt x="8" y="82"/>
                        <a:pt x="9" y="83"/>
                        <a:pt x="12" y="83"/>
                      </a:cubicBezTo>
                      <a:cubicBezTo>
                        <a:pt x="15" y="83"/>
                        <a:pt x="16" y="84"/>
                        <a:pt x="17" y="85"/>
                      </a:cubicBezTo>
                      <a:cubicBezTo>
                        <a:pt x="18" y="85"/>
                        <a:pt x="18" y="85"/>
                        <a:pt x="18" y="85"/>
                      </a:cubicBezTo>
                      <a:cubicBezTo>
                        <a:pt x="18" y="85"/>
                        <a:pt x="19" y="85"/>
                        <a:pt x="19" y="85"/>
                      </a:cubicBezTo>
                      <a:cubicBezTo>
                        <a:pt x="20" y="85"/>
                        <a:pt x="23" y="86"/>
                        <a:pt x="24" y="88"/>
                      </a:cubicBezTo>
                      <a:cubicBezTo>
                        <a:pt x="24" y="89"/>
                        <a:pt x="24" y="91"/>
                        <a:pt x="22" y="93"/>
                      </a:cubicBezTo>
                      <a:cubicBezTo>
                        <a:pt x="19" y="95"/>
                        <a:pt x="19" y="97"/>
                        <a:pt x="18" y="100"/>
                      </a:cubicBezTo>
                      <a:cubicBezTo>
                        <a:pt x="18" y="101"/>
                        <a:pt x="18" y="101"/>
                        <a:pt x="18" y="101"/>
                      </a:cubicBezTo>
                      <a:cubicBezTo>
                        <a:pt x="18" y="102"/>
                        <a:pt x="18" y="103"/>
                        <a:pt x="18" y="104"/>
                      </a:cubicBezTo>
                      <a:cubicBezTo>
                        <a:pt x="18" y="104"/>
                        <a:pt x="18" y="105"/>
                        <a:pt x="18" y="105"/>
                      </a:cubicBezTo>
                      <a:cubicBezTo>
                        <a:pt x="18" y="105"/>
                        <a:pt x="18" y="105"/>
                        <a:pt x="18" y="105"/>
                      </a:cubicBezTo>
                      <a:cubicBezTo>
                        <a:pt x="18" y="105"/>
                        <a:pt x="18" y="105"/>
                        <a:pt x="18" y="105"/>
                      </a:cubicBezTo>
                      <a:cubicBezTo>
                        <a:pt x="18" y="105"/>
                        <a:pt x="19" y="106"/>
                        <a:pt x="20" y="106"/>
                      </a:cubicBezTo>
                      <a:cubicBezTo>
                        <a:pt x="23" y="106"/>
                        <a:pt x="24" y="105"/>
                        <a:pt x="24" y="105"/>
                      </a:cubicBezTo>
                      <a:cubicBezTo>
                        <a:pt x="27" y="104"/>
                        <a:pt x="29" y="103"/>
                        <a:pt x="33" y="105"/>
                      </a:cubicBezTo>
                      <a:cubicBezTo>
                        <a:pt x="34" y="105"/>
                        <a:pt x="35" y="105"/>
                        <a:pt x="35" y="106"/>
                      </a:cubicBezTo>
                      <a:cubicBezTo>
                        <a:pt x="36" y="106"/>
                        <a:pt x="36" y="106"/>
                        <a:pt x="36" y="106"/>
                      </a:cubicBezTo>
                      <a:cubicBezTo>
                        <a:pt x="37" y="106"/>
                        <a:pt x="38" y="107"/>
                        <a:pt x="38" y="107"/>
                      </a:cubicBezTo>
                      <a:cubicBezTo>
                        <a:pt x="38" y="107"/>
                        <a:pt x="38" y="107"/>
                        <a:pt x="38" y="107"/>
                      </a:cubicBezTo>
                      <a:cubicBezTo>
                        <a:pt x="39" y="107"/>
                        <a:pt x="39" y="107"/>
                        <a:pt x="39" y="106"/>
                      </a:cubicBezTo>
                      <a:cubicBezTo>
                        <a:pt x="39" y="106"/>
                        <a:pt x="40" y="106"/>
                        <a:pt x="40" y="106"/>
                      </a:cubicBezTo>
                      <a:cubicBezTo>
                        <a:pt x="40" y="106"/>
                        <a:pt x="40" y="106"/>
                        <a:pt x="40" y="106"/>
                      </a:cubicBezTo>
                      <a:cubicBezTo>
                        <a:pt x="40" y="106"/>
                        <a:pt x="40" y="106"/>
                        <a:pt x="40" y="106"/>
                      </a:cubicBezTo>
                      <a:cubicBezTo>
                        <a:pt x="40" y="106"/>
                        <a:pt x="40" y="106"/>
                        <a:pt x="40" y="106"/>
                      </a:cubicBezTo>
                      <a:cubicBezTo>
                        <a:pt x="42" y="106"/>
                        <a:pt x="43" y="107"/>
                        <a:pt x="44" y="108"/>
                      </a:cubicBezTo>
                      <a:cubicBezTo>
                        <a:pt x="45" y="108"/>
                        <a:pt x="45" y="108"/>
                        <a:pt x="45" y="108"/>
                      </a:cubicBezTo>
                      <a:cubicBezTo>
                        <a:pt x="46" y="107"/>
                        <a:pt x="48" y="106"/>
                        <a:pt x="50" y="106"/>
                      </a:cubicBezTo>
                      <a:cubicBezTo>
                        <a:pt x="52" y="106"/>
                        <a:pt x="53" y="106"/>
                        <a:pt x="54" y="107"/>
                      </a:cubicBezTo>
                      <a:cubicBezTo>
                        <a:pt x="56" y="108"/>
                        <a:pt x="57" y="108"/>
                        <a:pt x="58" y="107"/>
                      </a:cubicBezTo>
                      <a:cubicBezTo>
                        <a:pt x="61" y="105"/>
                        <a:pt x="67" y="104"/>
                        <a:pt x="69" y="104"/>
                      </a:cubicBezTo>
                      <a:cubicBezTo>
                        <a:pt x="71" y="104"/>
                        <a:pt x="72" y="104"/>
                        <a:pt x="72" y="104"/>
                      </a:cubicBezTo>
                      <a:cubicBezTo>
                        <a:pt x="73" y="105"/>
                        <a:pt x="74" y="105"/>
                        <a:pt x="74" y="105"/>
                      </a:cubicBezTo>
                      <a:cubicBezTo>
                        <a:pt x="74" y="105"/>
                        <a:pt x="74" y="104"/>
                        <a:pt x="74" y="103"/>
                      </a:cubicBezTo>
                      <a:cubicBezTo>
                        <a:pt x="72" y="98"/>
                        <a:pt x="76" y="96"/>
                        <a:pt x="78" y="96"/>
                      </a:cubicBezTo>
                      <a:cubicBezTo>
                        <a:pt x="78" y="95"/>
                        <a:pt x="78" y="95"/>
                        <a:pt x="79" y="95"/>
                      </a:cubicBezTo>
                      <a:cubicBezTo>
                        <a:pt x="79" y="95"/>
                        <a:pt x="79" y="94"/>
                        <a:pt x="79" y="94"/>
                      </a:cubicBezTo>
                      <a:cubicBezTo>
                        <a:pt x="79" y="94"/>
                        <a:pt x="79" y="94"/>
                        <a:pt x="80" y="94"/>
                      </a:cubicBezTo>
                      <a:cubicBezTo>
                        <a:pt x="80" y="93"/>
                        <a:pt x="82" y="92"/>
                        <a:pt x="83" y="92"/>
                      </a:cubicBezTo>
                      <a:cubicBezTo>
                        <a:pt x="83" y="91"/>
                        <a:pt x="84" y="91"/>
                        <a:pt x="84" y="91"/>
                      </a:cubicBezTo>
                      <a:cubicBezTo>
                        <a:pt x="84" y="91"/>
                        <a:pt x="84" y="91"/>
                        <a:pt x="84" y="91"/>
                      </a:cubicBezTo>
                      <a:cubicBezTo>
                        <a:pt x="84" y="91"/>
                        <a:pt x="83" y="90"/>
                        <a:pt x="82" y="90"/>
                      </a:cubicBezTo>
                      <a:cubicBezTo>
                        <a:pt x="82" y="90"/>
                        <a:pt x="82" y="90"/>
                        <a:pt x="82" y="90"/>
                      </a:cubicBezTo>
                      <a:cubicBezTo>
                        <a:pt x="81" y="89"/>
                        <a:pt x="81" y="89"/>
                        <a:pt x="80" y="88"/>
                      </a:cubicBezTo>
                      <a:cubicBezTo>
                        <a:pt x="80" y="88"/>
                        <a:pt x="80" y="88"/>
                        <a:pt x="80" y="88"/>
                      </a:cubicBezTo>
                      <a:cubicBezTo>
                        <a:pt x="79" y="87"/>
                        <a:pt x="78" y="87"/>
                        <a:pt x="78" y="87"/>
                      </a:cubicBezTo>
                      <a:cubicBezTo>
                        <a:pt x="78" y="86"/>
                        <a:pt x="78" y="86"/>
                        <a:pt x="77" y="86"/>
                      </a:cubicBezTo>
                      <a:cubicBezTo>
                        <a:pt x="77" y="86"/>
                        <a:pt x="76" y="86"/>
                        <a:pt x="76" y="85"/>
                      </a:cubicBezTo>
                      <a:cubicBezTo>
                        <a:pt x="75" y="85"/>
                        <a:pt x="74" y="84"/>
                        <a:pt x="74" y="84"/>
                      </a:cubicBezTo>
                      <a:cubicBezTo>
                        <a:pt x="72" y="82"/>
                        <a:pt x="71" y="79"/>
                        <a:pt x="70" y="77"/>
                      </a:cubicBezTo>
                      <a:cubicBezTo>
                        <a:pt x="70" y="75"/>
                        <a:pt x="70" y="74"/>
                        <a:pt x="69" y="74"/>
                      </a:cubicBezTo>
                      <a:cubicBezTo>
                        <a:pt x="69" y="73"/>
                        <a:pt x="69" y="73"/>
                        <a:pt x="69" y="72"/>
                      </a:cubicBezTo>
                      <a:cubicBezTo>
                        <a:pt x="68" y="71"/>
                        <a:pt x="66" y="69"/>
                        <a:pt x="67" y="67"/>
                      </a:cubicBezTo>
                      <a:cubicBezTo>
                        <a:pt x="67" y="66"/>
                        <a:pt x="68" y="65"/>
                        <a:pt x="70" y="65"/>
                      </a:cubicBezTo>
                      <a:cubicBezTo>
                        <a:pt x="73" y="64"/>
                        <a:pt x="79" y="63"/>
                        <a:pt x="81" y="61"/>
                      </a:cubicBezTo>
                      <a:cubicBezTo>
                        <a:pt x="81" y="60"/>
                        <a:pt x="82" y="60"/>
                        <a:pt x="82" y="60"/>
                      </a:cubicBezTo>
                      <a:cubicBezTo>
                        <a:pt x="84" y="59"/>
                        <a:pt x="86" y="58"/>
                        <a:pt x="87" y="58"/>
                      </a:cubicBezTo>
                      <a:cubicBezTo>
                        <a:pt x="88" y="57"/>
                        <a:pt x="89" y="57"/>
                        <a:pt x="90" y="57"/>
                      </a:cubicBezTo>
                      <a:cubicBezTo>
                        <a:pt x="90" y="57"/>
                        <a:pt x="90" y="57"/>
                        <a:pt x="90" y="56"/>
                      </a:cubicBezTo>
                      <a:cubicBezTo>
                        <a:pt x="90" y="56"/>
                        <a:pt x="91" y="55"/>
                        <a:pt x="93" y="55"/>
                      </a:cubicBezTo>
                      <a:cubicBezTo>
                        <a:pt x="94" y="55"/>
                        <a:pt x="94" y="56"/>
                        <a:pt x="95" y="56"/>
                      </a:cubicBezTo>
                      <a:cubicBezTo>
                        <a:pt x="95" y="56"/>
                        <a:pt x="96" y="56"/>
                        <a:pt x="96" y="56"/>
                      </a:cubicBezTo>
                      <a:cubicBezTo>
                        <a:pt x="96" y="56"/>
                        <a:pt x="96" y="56"/>
                        <a:pt x="96" y="56"/>
                      </a:cubicBezTo>
                      <a:cubicBezTo>
                        <a:pt x="96" y="56"/>
                        <a:pt x="96" y="56"/>
                        <a:pt x="96" y="56"/>
                      </a:cubicBezTo>
                      <a:cubicBezTo>
                        <a:pt x="96" y="55"/>
                        <a:pt x="96" y="55"/>
                        <a:pt x="96" y="55"/>
                      </a:cubicBezTo>
                      <a:cubicBezTo>
                        <a:pt x="96" y="55"/>
                        <a:pt x="96" y="55"/>
                        <a:pt x="96" y="55"/>
                      </a:cubicBezTo>
                      <a:cubicBezTo>
                        <a:pt x="96" y="55"/>
                        <a:pt x="96" y="54"/>
                        <a:pt x="96" y="54"/>
                      </a:cubicBezTo>
                      <a:cubicBezTo>
                        <a:pt x="96" y="54"/>
                        <a:pt x="96" y="54"/>
                        <a:pt x="96" y="54"/>
                      </a:cubicBezTo>
                      <a:cubicBezTo>
                        <a:pt x="96" y="54"/>
                        <a:pt x="96" y="53"/>
                        <a:pt x="96" y="53"/>
                      </a:cubicBezTo>
                      <a:cubicBezTo>
                        <a:pt x="96" y="53"/>
                        <a:pt x="96" y="53"/>
                        <a:pt x="96" y="53"/>
                      </a:cubicBezTo>
                      <a:cubicBezTo>
                        <a:pt x="94" y="51"/>
                        <a:pt x="93" y="47"/>
                        <a:pt x="93" y="43"/>
                      </a:cubicBezTo>
                      <a:cubicBezTo>
                        <a:pt x="93" y="40"/>
                        <a:pt x="92" y="40"/>
                        <a:pt x="92" y="39"/>
                      </a:cubicBezTo>
                      <a:cubicBezTo>
                        <a:pt x="92" y="39"/>
                        <a:pt x="91" y="38"/>
                        <a:pt x="91" y="36"/>
                      </a:cubicBezTo>
                      <a:cubicBezTo>
                        <a:pt x="91" y="35"/>
                        <a:pt x="91" y="33"/>
                        <a:pt x="90" y="33"/>
                      </a:cubicBezTo>
                      <a:cubicBezTo>
                        <a:pt x="89" y="32"/>
                        <a:pt x="88" y="31"/>
                        <a:pt x="87" y="30"/>
                      </a:cubicBezTo>
                      <a:cubicBezTo>
                        <a:pt x="87" y="28"/>
                        <a:pt x="88" y="27"/>
                        <a:pt x="88" y="25"/>
                      </a:cubicBezTo>
                      <a:cubicBezTo>
                        <a:pt x="90" y="23"/>
                        <a:pt x="89" y="17"/>
                        <a:pt x="89" y="15"/>
                      </a:cubicBezTo>
                      <a:cubicBezTo>
                        <a:pt x="88" y="15"/>
                        <a:pt x="88" y="15"/>
                        <a:pt x="88" y="14"/>
                      </a:cubicBezTo>
                      <a:cubicBezTo>
                        <a:pt x="88" y="14"/>
                        <a:pt x="88" y="14"/>
                        <a:pt x="88" y="14"/>
                      </a:cubicBezTo>
                      <a:cubicBezTo>
                        <a:pt x="88" y="14"/>
                        <a:pt x="88" y="13"/>
                        <a:pt x="87" y="12"/>
                      </a:cubicBezTo>
                      <a:cubicBezTo>
                        <a:pt x="87" y="11"/>
                        <a:pt x="87" y="10"/>
                        <a:pt x="83" y="10"/>
                      </a:cubicBezTo>
                      <a:cubicBezTo>
                        <a:pt x="81" y="10"/>
                        <a:pt x="80" y="10"/>
                        <a:pt x="80" y="9"/>
                      </a:cubicBezTo>
                      <a:cubicBezTo>
                        <a:pt x="79" y="7"/>
                        <a:pt x="80" y="6"/>
                        <a:pt x="81" y="4"/>
                      </a:cubicBezTo>
                      <a:cubicBezTo>
                        <a:pt x="79" y="6"/>
                        <a:pt x="76" y="7"/>
                        <a:pt x="73" y="6"/>
                      </a:cubicBezTo>
                      <a:cubicBezTo>
                        <a:pt x="71" y="6"/>
                        <a:pt x="68" y="9"/>
                        <a:pt x="65" y="11"/>
                      </a:cubicBezTo>
                      <a:cubicBezTo>
                        <a:pt x="64" y="12"/>
                        <a:pt x="63" y="13"/>
                        <a:pt x="62" y="13"/>
                      </a:cubicBezTo>
                      <a:cubicBezTo>
                        <a:pt x="59" y="16"/>
                        <a:pt x="55" y="15"/>
                        <a:pt x="53" y="12"/>
                      </a:cubicBezTo>
                      <a:cubicBezTo>
                        <a:pt x="52" y="10"/>
                        <a:pt x="52" y="8"/>
                        <a:pt x="53" y="7"/>
                      </a:cubicBezTo>
                      <a:cubicBezTo>
                        <a:pt x="53" y="7"/>
                        <a:pt x="52" y="7"/>
                        <a:pt x="52" y="7"/>
                      </a:cubicBezTo>
                      <a:cubicBezTo>
                        <a:pt x="48" y="9"/>
                        <a:pt x="44" y="8"/>
                        <a:pt x="42" y="5"/>
                      </a:cubicBezTo>
                      <a:cubicBezTo>
                        <a:pt x="41" y="4"/>
                        <a:pt x="41" y="3"/>
                        <a:pt x="41" y="1"/>
                      </a:cubicBezTo>
                      <a:cubicBezTo>
                        <a:pt x="41" y="1"/>
                        <a:pt x="41" y="1"/>
                        <a:pt x="41" y="1"/>
                      </a:cubicBezTo>
                      <a:cubicBezTo>
                        <a:pt x="41" y="1"/>
                        <a:pt x="41" y="1"/>
                        <a:pt x="41" y="1"/>
                      </a:cubicBezTo>
                      <a:cubicBezTo>
                        <a:pt x="40" y="1"/>
                        <a:pt x="40" y="1"/>
                        <a:pt x="39" y="1"/>
                      </a:cubicBezTo>
                      <a:cubicBezTo>
                        <a:pt x="39" y="1"/>
                        <a:pt x="39" y="1"/>
                        <a:pt x="39" y="1"/>
                      </a:cubicBezTo>
                      <a:cubicBezTo>
                        <a:pt x="39" y="1"/>
                        <a:pt x="39" y="1"/>
                        <a:pt x="39" y="1"/>
                      </a:cubicBezTo>
                      <a:cubicBezTo>
                        <a:pt x="38" y="1"/>
                        <a:pt x="38" y="1"/>
                        <a:pt x="37" y="1"/>
                      </a:cubicBezTo>
                      <a:cubicBezTo>
                        <a:pt x="37" y="1"/>
                        <a:pt x="37" y="1"/>
                        <a:pt x="36" y="1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5" y="0"/>
                        <a:pt x="35" y="0"/>
                        <a:pt x="34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3" y="0"/>
                        <a:pt x="32" y="0"/>
                        <a:pt x="31" y="0"/>
                      </a:cubicBezTo>
                      <a:cubicBezTo>
                        <a:pt x="32" y="1"/>
                        <a:pt x="32" y="3"/>
                        <a:pt x="32" y="4"/>
                      </a:cubicBezTo>
                      <a:cubicBezTo>
                        <a:pt x="31" y="5"/>
                        <a:pt x="31" y="7"/>
                        <a:pt x="33" y="10"/>
                      </a:cubicBezTo>
                      <a:cubicBezTo>
                        <a:pt x="34" y="10"/>
                        <a:pt x="34" y="11"/>
                        <a:pt x="35" y="12"/>
                      </a:cubicBezTo>
                      <a:cubicBezTo>
                        <a:pt x="35" y="13"/>
                        <a:pt x="35" y="15"/>
                        <a:pt x="35" y="16"/>
                      </a:cubicBezTo>
                      <a:cubicBezTo>
                        <a:pt x="34" y="17"/>
                        <a:pt x="32" y="18"/>
                        <a:pt x="31" y="18"/>
                      </a:cubicBezTo>
                      <a:cubicBezTo>
                        <a:pt x="31" y="18"/>
                        <a:pt x="30" y="18"/>
                        <a:pt x="30" y="18"/>
                      </a:cubicBezTo>
                      <a:cubicBezTo>
                        <a:pt x="30" y="19"/>
                        <a:pt x="29" y="21"/>
                        <a:pt x="26" y="21"/>
                      </a:cubicBezTo>
                      <a:cubicBezTo>
                        <a:pt x="24" y="21"/>
                        <a:pt x="21" y="19"/>
                        <a:pt x="19" y="18"/>
                      </a:cubicBezTo>
                      <a:cubicBezTo>
                        <a:pt x="19" y="18"/>
                        <a:pt x="18" y="18"/>
                        <a:pt x="17" y="18"/>
                      </a:cubicBezTo>
                      <a:cubicBezTo>
                        <a:pt x="15" y="18"/>
                        <a:pt x="14" y="18"/>
                        <a:pt x="13" y="18"/>
                      </a:cubicBezTo>
                      <a:cubicBezTo>
                        <a:pt x="13" y="19"/>
                        <a:pt x="13" y="19"/>
                        <a:pt x="13" y="20"/>
                      </a:cubicBezTo>
                      <a:cubicBezTo>
                        <a:pt x="13" y="20"/>
                        <a:pt x="13" y="21"/>
                        <a:pt x="13" y="21"/>
                      </a:cubicBezTo>
                      <a:cubicBezTo>
                        <a:pt x="13" y="22"/>
                        <a:pt x="13" y="22"/>
                        <a:pt x="13" y="23"/>
                      </a:cubicBezTo>
                      <a:cubicBezTo>
                        <a:pt x="13" y="23"/>
                        <a:pt x="14" y="24"/>
                        <a:pt x="14" y="24"/>
                      </a:cubicBezTo>
                      <a:cubicBezTo>
                        <a:pt x="14" y="24"/>
                        <a:pt x="14" y="25"/>
                        <a:pt x="14" y="25"/>
                      </a:cubicBezTo>
                      <a:cubicBezTo>
                        <a:pt x="14" y="26"/>
                        <a:pt x="14" y="26"/>
                        <a:pt x="13" y="26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8"/>
                        <a:pt x="13" y="28"/>
                        <a:pt x="13" y="29"/>
                      </a:cubicBezTo>
                      <a:cubicBezTo>
                        <a:pt x="11" y="31"/>
                        <a:pt x="9" y="32"/>
                        <a:pt x="8" y="33"/>
                      </a:cubicBezTo>
                      <a:cubicBezTo>
                        <a:pt x="10" y="35"/>
                        <a:pt x="12" y="38"/>
                        <a:pt x="11" y="40"/>
                      </a:cubicBezTo>
                      <a:cubicBezTo>
                        <a:pt x="10" y="41"/>
                        <a:pt x="9" y="41"/>
                        <a:pt x="9" y="42"/>
                      </a:cubicBezTo>
                      <a:cubicBezTo>
                        <a:pt x="9" y="42"/>
                        <a:pt x="9" y="42"/>
                        <a:pt x="9" y="43"/>
                      </a:cubicBezTo>
                      <a:cubicBezTo>
                        <a:pt x="9" y="46"/>
                        <a:pt x="6" y="47"/>
                        <a:pt x="2" y="48"/>
                      </a:cubicBezTo>
                      <a:cubicBezTo>
                        <a:pt x="2" y="49"/>
                        <a:pt x="2" y="50"/>
                        <a:pt x="2" y="52"/>
                      </a:cubicBezTo>
                      <a:cubicBezTo>
                        <a:pt x="1" y="52"/>
                        <a:pt x="1" y="53"/>
                        <a:pt x="1" y="53"/>
                      </a:cubicBezTo>
                      <a:cubicBezTo>
                        <a:pt x="1" y="55"/>
                        <a:pt x="1" y="56"/>
                        <a:pt x="1" y="58"/>
                      </a:cubicBezTo>
                      <a:cubicBezTo>
                        <a:pt x="1" y="58"/>
                        <a:pt x="1" y="58"/>
                        <a:pt x="1" y="5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23" name="Freeform 1210"/>
                <p:cNvSpPr/>
                <p:nvPr/>
              </p:nvSpPr>
              <p:spPr bwMode="auto">
                <a:xfrm>
                  <a:off x="2769" y="2894"/>
                  <a:ext cx="109" cy="176"/>
                </a:xfrm>
                <a:custGeom>
                  <a:avLst/>
                  <a:gdLst>
                    <a:gd name="T0" fmla="*/ 77 w 114"/>
                    <a:gd name="T1" fmla="*/ 1 h 183"/>
                    <a:gd name="T2" fmla="*/ 65 w 114"/>
                    <a:gd name="T3" fmla="*/ 3 h 183"/>
                    <a:gd name="T4" fmla="*/ 56 w 114"/>
                    <a:gd name="T5" fmla="*/ 8 h 183"/>
                    <a:gd name="T6" fmla="*/ 55 w 114"/>
                    <a:gd name="T7" fmla="*/ 17 h 183"/>
                    <a:gd name="T8" fmla="*/ 48 w 114"/>
                    <a:gd name="T9" fmla="*/ 22 h 183"/>
                    <a:gd name="T10" fmla="*/ 43 w 114"/>
                    <a:gd name="T11" fmla="*/ 29 h 183"/>
                    <a:gd name="T12" fmla="*/ 37 w 114"/>
                    <a:gd name="T13" fmla="*/ 27 h 183"/>
                    <a:gd name="T14" fmla="*/ 27 w 114"/>
                    <a:gd name="T15" fmla="*/ 27 h 183"/>
                    <a:gd name="T16" fmla="*/ 9 w 114"/>
                    <a:gd name="T17" fmla="*/ 20 h 183"/>
                    <a:gd name="T18" fmla="*/ 3 w 114"/>
                    <a:gd name="T19" fmla="*/ 17 h 183"/>
                    <a:gd name="T20" fmla="*/ 1 w 114"/>
                    <a:gd name="T21" fmla="*/ 19 h 183"/>
                    <a:gd name="T22" fmla="*/ 0 w 114"/>
                    <a:gd name="T23" fmla="*/ 19 h 183"/>
                    <a:gd name="T24" fmla="*/ 11 w 114"/>
                    <a:gd name="T25" fmla="*/ 27 h 183"/>
                    <a:gd name="T26" fmla="*/ 28 w 114"/>
                    <a:gd name="T27" fmla="*/ 41 h 183"/>
                    <a:gd name="T28" fmla="*/ 30 w 114"/>
                    <a:gd name="T29" fmla="*/ 57 h 183"/>
                    <a:gd name="T30" fmla="*/ 32 w 114"/>
                    <a:gd name="T31" fmla="*/ 73 h 183"/>
                    <a:gd name="T32" fmla="*/ 34 w 114"/>
                    <a:gd name="T33" fmla="*/ 76 h 183"/>
                    <a:gd name="T34" fmla="*/ 34 w 114"/>
                    <a:gd name="T35" fmla="*/ 79 h 183"/>
                    <a:gd name="T36" fmla="*/ 42 w 114"/>
                    <a:gd name="T37" fmla="*/ 82 h 183"/>
                    <a:gd name="T38" fmla="*/ 47 w 114"/>
                    <a:gd name="T39" fmla="*/ 98 h 183"/>
                    <a:gd name="T40" fmla="*/ 39 w 114"/>
                    <a:gd name="T41" fmla="*/ 102 h 183"/>
                    <a:gd name="T42" fmla="*/ 20 w 114"/>
                    <a:gd name="T43" fmla="*/ 120 h 183"/>
                    <a:gd name="T44" fmla="*/ 5 w 114"/>
                    <a:gd name="T45" fmla="*/ 130 h 183"/>
                    <a:gd name="T46" fmla="*/ 1 w 114"/>
                    <a:gd name="T47" fmla="*/ 138 h 183"/>
                    <a:gd name="T48" fmla="*/ 4 w 114"/>
                    <a:gd name="T49" fmla="*/ 149 h 183"/>
                    <a:gd name="T50" fmla="*/ 2 w 114"/>
                    <a:gd name="T51" fmla="*/ 172 h 183"/>
                    <a:gd name="T52" fmla="*/ 12 w 114"/>
                    <a:gd name="T53" fmla="*/ 176 h 183"/>
                    <a:gd name="T54" fmla="*/ 19 w 114"/>
                    <a:gd name="T55" fmla="*/ 180 h 183"/>
                    <a:gd name="T56" fmla="*/ 31 w 114"/>
                    <a:gd name="T57" fmla="*/ 183 h 183"/>
                    <a:gd name="T58" fmla="*/ 74 w 114"/>
                    <a:gd name="T59" fmla="*/ 174 h 183"/>
                    <a:gd name="T60" fmla="*/ 77 w 114"/>
                    <a:gd name="T61" fmla="*/ 170 h 183"/>
                    <a:gd name="T62" fmla="*/ 97 w 114"/>
                    <a:gd name="T63" fmla="*/ 154 h 183"/>
                    <a:gd name="T64" fmla="*/ 111 w 114"/>
                    <a:gd name="T65" fmla="*/ 131 h 183"/>
                    <a:gd name="T66" fmla="*/ 96 w 114"/>
                    <a:gd name="T67" fmla="*/ 117 h 183"/>
                    <a:gd name="T68" fmla="*/ 103 w 114"/>
                    <a:gd name="T69" fmla="*/ 112 h 183"/>
                    <a:gd name="T70" fmla="*/ 98 w 114"/>
                    <a:gd name="T71" fmla="*/ 101 h 183"/>
                    <a:gd name="T72" fmla="*/ 95 w 114"/>
                    <a:gd name="T73" fmla="*/ 94 h 183"/>
                    <a:gd name="T74" fmla="*/ 94 w 114"/>
                    <a:gd name="T75" fmla="*/ 84 h 183"/>
                    <a:gd name="T76" fmla="*/ 98 w 114"/>
                    <a:gd name="T77" fmla="*/ 79 h 183"/>
                    <a:gd name="T78" fmla="*/ 87 w 114"/>
                    <a:gd name="T79" fmla="*/ 62 h 183"/>
                    <a:gd name="T80" fmla="*/ 91 w 114"/>
                    <a:gd name="T81" fmla="*/ 53 h 183"/>
                    <a:gd name="T82" fmla="*/ 90 w 114"/>
                    <a:gd name="T83" fmla="*/ 40 h 183"/>
                    <a:gd name="T84" fmla="*/ 81 w 114"/>
                    <a:gd name="T85" fmla="*/ 33 h 183"/>
                    <a:gd name="T86" fmla="*/ 85 w 114"/>
                    <a:gd name="T87" fmla="*/ 18 h 183"/>
                    <a:gd name="T88" fmla="*/ 87 w 114"/>
                    <a:gd name="T89" fmla="*/ 15 h 183"/>
                    <a:gd name="T90" fmla="*/ 89 w 114"/>
                    <a:gd name="T91" fmla="*/ 8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14" h="183">
                      <a:moveTo>
                        <a:pt x="89" y="8"/>
                      </a:moveTo>
                      <a:cubicBezTo>
                        <a:pt x="89" y="8"/>
                        <a:pt x="86" y="6"/>
                        <a:pt x="85" y="6"/>
                      </a:cubicBezTo>
                      <a:cubicBezTo>
                        <a:pt x="82" y="5"/>
                        <a:pt x="79" y="3"/>
                        <a:pt x="77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0"/>
                        <a:pt x="72" y="0"/>
                        <a:pt x="72" y="1"/>
                      </a:cubicBezTo>
                      <a:cubicBezTo>
                        <a:pt x="70" y="3"/>
                        <a:pt x="68" y="3"/>
                        <a:pt x="65" y="3"/>
                      </a:cubicBezTo>
                      <a:cubicBezTo>
                        <a:pt x="64" y="3"/>
                        <a:pt x="64" y="3"/>
                        <a:pt x="64" y="3"/>
                      </a:cubicBezTo>
                      <a:cubicBezTo>
                        <a:pt x="62" y="3"/>
                        <a:pt x="61" y="3"/>
                        <a:pt x="61" y="3"/>
                      </a:cubicBezTo>
                      <a:cubicBezTo>
                        <a:pt x="60" y="5"/>
                        <a:pt x="58" y="7"/>
                        <a:pt x="56" y="8"/>
                      </a:cubicBezTo>
                      <a:cubicBezTo>
                        <a:pt x="55" y="9"/>
                        <a:pt x="54" y="9"/>
                        <a:pt x="54" y="10"/>
                      </a:cubicBezTo>
                      <a:cubicBezTo>
                        <a:pt x="54" y="11"/>
                        <a:pt x="54" y="12"/>
                        <a:pt x="54" y="13"/>
                      </a:cubicBezTo>
                      <a:cubicBezTo>
                        <a:pt x="54" y="14"/>
                        <a:pt x="55" y="16"/>
                        <a:pt x="55" y="17"/>
                      </a:cubicBezTo>
                      <a:cubicBezTo>
                        <a:pt x="55" y="18"/>
                        <a:pt x="55" y="19"/>
                        <a:pt x="54" y="20"/>
                      </a:cubicBezTo>
                      <a:cubicBezTo>
                        <a:pt x="53" y="21"/>
                        <a:pt x="52" y="22"/>
                        <a:pt x="49" y="22"/>
                      </a:cubicBezTo>
                      <a:cubicBezTo>
                        <a:pt x="49" y="22"/>
                        <a:pt x="49" y="22"/>
                        <a:pt x="48" y="22"/>
                      </a:cubicBezTo>
                      <a:cubicBezTo>
                        <a:pt x="48" y="22"/>
                        <a:pt x="48" y="22"/>
                        <a:pt x="48" y="22"/>
                      </a:cubicBezTo>
                      <a:cubicBezTo>
                        <a:pt x="48" y="23"/>
                        <a:pt x="48" y="25"/>
                        <a:pt x="46" y="27"/>
                      </a:cubicBezTo>
                      <a:cubicBezTo>
                        <a:pt x="46" y="28"/>
                        <a:pt x="45" y="29"/>
                        <a:pt x="43" y="29"/>
                      </a:cubicBezTo>
                      <a:cubicBezTo>
                        <a:pt x="41" y="29"/>
                        <a:pt x="40" y="28"/>
                        <a:pt x="40" y="27"/>
                      </a:cubicBezTo>
                      <a:cubicBezTo>
                        <a:pt x="39" y="27"/>
                        <a:pt x="39" y="26"/>
                        <a:pt x="39" y="26"/>
                      </a:cubicBezTo>
                      <a:cubicBezTo>
                        <a:pt x="38" y="27"/>
                        <a:pt x="38" y="27"/>
                        <a:pt x="37" y="27"/>
                      </a:cubicBezTo>
                      <a:cubicBezTo>
                        <a:pt x="36" y="27"/>
                        <a:pt x="34" y="26"/>
                        <a:pt x="33" y="26"/>
                      </a:cubicBezTo>
                      <a:cubicBezTo>
                        <a:pt x="33" y="25"/>
                        <a:pt x="32" y="25"/>
                        <a:pt x="31" y="25"/>
                      </a:cubicBezTo>
                      <a:cubicBezTo>
                        <a:pt x="31" y="26"/>
                        <a:pt x="29" y="27"/>
                        <a:pt x="27" y="27"/>
                      </a:cubicBezTo>
                      <a:cubicBezTo>
                        <a:pt x="25" y="27"/>
                        <a:pt x="23" y="27"/>
                        <a:pt x="20" y="26"/>
                      </a:cubicBezTo>
                      <a:cubicBezTo>
                        <a:pt x="19" y="26"/>
                        <a:pt x="18" y="26"/>
                        <a:pt x="17" y="25"/>
                      </a:cubicBezTo>
                      <a:cubicBezTo>
                        <a:pt x="14" y="25"/>
                        <a:pt x="11" y="22"/>
                        <a:pt x="9" y="20"/>
                      </a:cubicBezTo>
                      <a:cubicBezTo>
                        <a:pt x="8" y="18"/>
                        <a:pt x="6" y="16"/>
                        <a:pt x="5" y="16"/>
                      </a:cubicBezTo>
                      <a:cubicBezTo>
                        <a:pt x="4" y="16"/>
                        <a:pt x="4" y="16"/>
                        <a:pt x="4" y="17"/>
                      </a:cubicBezTo>
                      <a:cubicBezTo>
                        <a:pt x="3" y="17"/>
                        <a:pt x="3" y="17"/>
                        <a:pt x="3" y="17"/>
                      </a:cubicBezTo>
                      <a:cubicBezTo>
                        <a:pt x="3" y="17"/>
                        <a:pt x="2" y="17"/>
                        <a:pt x="2" y="17"/>
                      </a:cubicBezTo>
                      <a:cubicBezTo>
                        <a:pt x="2" y="17"/>
                        <a:pt x="2" y="18"/>
                        <a:pt x="2" y="18"/>
                      </a:cubicBezTo>
                      <a:cubicBezTo>
                        <a:pt x="1" y="18"/>
                        <a:pt x="1" y="18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2" y="20"/>
                        <a:pt x="3" y="21"/>
                        <a:pt x="4" y="22"/>
                      </a:cubicBezTo>
                      <a:cubicBezTo>
                        <a:pt x="5" y="23"/>
                        <a:pt x="7" y="25"/>
                        <a:pt x="9" y="26"/>
                      </a:cubicBezTo>
                      <a:cubicBezTo>
                        <a:pt x="9" y="26"/>
                        <a:pt x="10" y="27"/>
                        <a:pt x="11" y="27"/>
                      </a:cubicBezTo>
                      <a:cubicBezTo>
                        <a:pt x="12" y="28"/>
                        <a:pt x="14" y="28"/>
                        <a:pt x="15" y="29"/>
                      </a:cubicBezTo>
                      <a:cubicBezTo>
                        <a:pt x="22" y="32"/>
                        <a:pt x="29" y="34"/>
                        <a:pt x="28" y="39"/>
                      </a:cubicBezTo>
                      <a:cubicBezTo>
                        <a:pt x="28" y="39"/>
                        <a:pt x="28" y="40"/>
                        <a:pt x="28" y="41"/>
                      </a:cubicBezTo>
                      <a:cubicBezTo>
                        <a:pt x="27" y="43"/>
                        <a:pt x="27" y="47"/>
                        <a:pt x="28" y="47"/>
                      </a:cubicBezTo>
                      <a:cubicBezTo>
                        <a:pt x="30" y="49"/>
                        <a:pt x="30" y="52"/>
                        <a:pt x="30" y="54"/>
                      </a:cubicBezTo>
                      <a:cubicBezTo>
                        <a:pt x="30" y="55"/>
                        <a:pt x="30" y="57"/>
                        <a:pt x="30" y="57"/>
                      </a:cubicBezTo>
                      <a:cubicBezTo>
                        <a:pt x="33" y="59"/>
                        <a:pt x="34" y="63"/>
                        <a:pt x="33" y="66"/>
                      </a:cubicBezTo>
                      <a:cubicBezTo>
                        <a:pt x="32" y="69"/>
                        <a:pt x="31" y="70"/>
                        <a:pt x="30" y="71"/>
                      </a:cubicBezTo>
                      <a:cubicBezTo>
                        <a:pt x="31" y="71"/>
                        <a:pt x="31" y="73"/>
                        <a:pt x="32" y="73"/>
                      </a:cubicBezTo>
                      <a:cubicBezTo>
                        <a:pt x="33" y="74"/>
                        <a:pt x="33" y="74"/>
                        <a:pt x="33" y="75"/>
                      </a:cubicBezTo>
                      <a:cubicBezTo>
                        <a:pt x="33" y="75"/>
                        <a:pt x="33" y="75"/>
                        <a:pt x="33" y="75"/>
                      </a:cubicBezTo>
                      <a:cubicBezTo>
                        <a:pt x="33" y="75"/>
                        <a:pt x="34" y="76"/>
                        <a:pt x="34" y="76"/>
                      </a:cubicBezTo>
                      <a:cubicBezTo>
                        <a:pt x="34" y="76"/>
                        <a:pt x="34" y="77"/>
                        <a:pt x="34" y="77"/>
                      </a:cubicBezTo>
                      <a:cubicBezTo>
                        <a:pt x="34" y="77"/>
                        <a:pt x="34" y="78"/>
                        <a:pt x="34" y="78"/>
                      </a:cubicBezTo>
                      <a:cubicBezTo>
                        <a:pt x="34" y="78"/>
                        <a:pt x="34" y="78"/>
                        <a:pt x="34" y="79"/>
                      </a:cubicBezTo>
                      <a:cubicBezTo>
                        <a:pt x="34" y="79"/>
                        <a:pt x="34" y="79"/>
                        <a:pt x="34" y="79"/>
                      </a:cubicBezTo>
                      <a:cubicBezTo>
                        <a:pt x="36" y="79"/>
                        <a:pt x="38" y="80"/>
                        <a:pt x="40" y="81"/>
                      </a:cubicBezTo>
                      <a:cubicBezTo>
                        <a:pt x="41" y="82"/>
                        <a:pt x="42" y="82"/>
                        <a:pt x="42" y="82"/>
                      </a:cubicBezTo>
                      <a:cubicBezTo>
                        <a:pt x="47" y="84"/>
                        <a:pt x="47" y="88"/>
                        <a:pt x="48" y="91"/>
                      </a:cubicBezTo>
                      <a:cubicBezTo>
                        <a:pt x="48" y="92"/>
                        <a:pt x="48" y="92"/>
                        <a:pt x="48" y="93"/>
                      </a:cubicBezTo>
                      <a:cubicBezTo>
                        <a:pt x="48" y="96"/>
                        <a:pt x="48" y="97"/>
                        <a:pt x="47" y="98"/>
                      </a:cubicBezTo>
                      <a:cubicBezTo>
                        <a:pt x="46" y="99"/>
                        <a:pt x="44" y="100"/>
                        <a:pt x="42" y="98"/>
                      </a:cubicBezTo>
                      <a:cubicBezTo>
                        <a:pt x="42" y="98"/>
                        <a:pt x="42" y="98"/>
                        <a:pt x="42" y="98"/>
                      </a:cubicBezTo>
                      <a:cubicBezTo>
                        <a:pt x="41" y="98"/>
                        <a:pt x="40" y="99"/>
                        <a:pt x="39" y="102"/>
                      </a:cubicBezTo>
                      <a:cubicBezTo>
                        <a:pt x="38" y="108"/>
                        <a:pt x="31" y="115"/>
                        <a:pt x="26" y="115"/>
                      </a:cubicBezTo>
                      <a:cubicBezTo>
                        <a:pt x="25" y="115"/>
                        <a:pt x="25" y="116"/>
                        <a:pt x="24" y="117"/>
                      </a:cubicBezTo>
                      <a:cubicBezTo>
                        <a:pt x="23" y="118"/>
                        <a:pt x="22" y="120"/>
                        <a:pt x="20" y="120"/>
                      </a:cubicBezTo>
                      <a:cubicBezTo>
                        <a:pt x="17" y="121"/>
                        <a:pt x="15" y="122"/>
                        <a:pt x="15" y="124"/>
                      </a:cubicBezTo>
                      <a:cubicBezTo>
                        <a:pt x="15" y="126"/>
                        <a:pt x="15" y="127"/>
                        <a:pt x="14" y="128"/>
                      </a:cubicBezTo>
                      <a:cubicBezTo>
                        <a:pt x="12" y="130"/>
                        <a:pt x="8" y="130"/>
                        <a:pt x="5" y="130"/>
                      </a:cubicBezTo>
                      <a:cubicBezTo>
                        <a:pt x="5" y="130"/>
                        <a:pt x="5" y="132"/>
                        <a:pt x="4" y="132"/>
                      </a:cubicBezTo>
                      <a:cubicBezTo>
                        <a:pt x="4" y="134"/>
                        <a:pt x="3" y="136"/>
                        <a:pt x="1" y="137"/>
                      </a:cubicBezTo>
                      <a:cubicBezTo>
                        <a:pt x="1" y="137"/>
                        <a:pt x="1" y="138"/>
                        <a:pt x="1" y="138"/>
                      </a:cubicBezTo>
                      <a:cubicBezTo>
                        <a:pt x="1" y="138"/>
                        <a:pt x="1" y="139"/>
                        <a:pt x="2" y="141"/>
                      </a:cubicBezTo>
                      <a:cubicBezTo>
                        <a:pt x="4" y="143"/>
                        <a:pt x="4" y="146"/>
                        <a:pt x="4" y="147"/>
                      </a:cubicBezTo>
                      <a:cubicBezTo>
                        <a:pt x="4" y="148"/>
                        <a:pt x="4" y="149"/>
                        <a:pt x="4" y="149"/>
                      </a:cubicBezTo>
                      <a:cubicBezTo>
                        <a:pt x="4" y="149"/>
                        <a:pt x="4" y="150"/>
                        <a:pt x="4" y="150"/>
                      </a:cubicBezTo>
                      <a:cubicBezTo>
                        <a:pt x="6" y="153"/>
                        <a:pt x="8" y="158"/>
                        <a:pt x="6" y="163"/>
                      </a:cubicBezTo>
                      <a:cubicBezTo>
                        <a:pt x="4" y="168"/>
                        <a:pt x="3" y="171"/>
                        <a:pt x="2" y="172"/>
                      </a:cubicBezTo>
                      <a:cubicBezTo>
                        <a:pt x="4" y="172"/>
                        <a:pt x="5" y="173"/>
                        <a:pt x="6" y="174"/>
                      </a:cubicBezTo>
                      <a:cubicBezTo>
                        <a:pt x="8" y="175"/>
                        <a:pt x="10" y="176"/>
                        <a:pt x="11" y="176"/>
                      </a:cubicBezTo>
                      <a:cubicBezTo>
                        <a:pt x="11" y="176"/>
                        <a:pt x="12" y="176"/>
                        <a:pt x="12" y="176"/>
                      </a:cubicBezTo>
                      <a:cubicBezTo>
                        <a:pt x="14" y="176"/>
                        <a:pt x="15" y="178"/>
                        <a:pt x="16" y="179"/>
                      </a:cubicBezTo>
                      <a:cubicBezTo>
                        <a:pt x="17" y="179"/>
                        <a:pt x="17" y="180"/>
                        <a:pt x="17" y="180"/>
                      </a:cubicBezTo>
                      <a:cubicBezTo>
                        <a:pt x="18" y="180"/>
                        <a:pt x="19" y="180"/>
                        <a:pt x="19" y="180"/>
                      </a:cubicBezTo>
                      <a:cubicBezTo>
                        <a:pt x="21" y="180"/>
                        <a:pt x="21" y="180"/>
                        <a:pt x="22" y="181"/>
                      </a:cubicBezTo>
                      <a:cubicBezTo>
                        <a:pt x="24" y="182"/>
                        <a:pt x="25" y="183"/>
                        <a:pt x="30" y="183"/>
                      </a:cubicBezTo>
                      <a:cubicBezTo>
                        <a:pt x="31" y="183"/>
                        <a:pt x="31" y="183"/>
                        <a:pt x="31" y="183"/>
                      </a:cubicBezTo>
                      <a:cubicBezTo>
                        <a:pt x="35" y="182"/>
                        <a:pt x="42" y="180"/>
                        <a:pt x="49" y="178"/>
                      </a:cubicBezTo>
                      <a:cubicBezTo>
                        <a:pt x="55" y="176"/>
                        <a:pt x="62" y="175"/>
                        <a:pt x="66" y="175"/>
                      </a:cubicBezTo>
                      <a:cubicBezTo>
                        <a:pt x="69" y="175"/>
                        <a:pt x="72" y="174"/>
                        <a:pt x="74" y="174"/>
                      </a:cubicBezTo>
                      <a:cubicBezTo>
                        <a:pt x="75" y="173"/>
                        <a:pt x="75" y="173"/>
                        <a:pt x="75" y="173"/>
                      </a:cubicBezTo>
                      <a:cubicBezTo>
                        <a:pt x="76" y="172"/>
                        <a:pt x="76" y="171"/>
                        <a:pt x="77" y="170"/>
                      </a:cubicBezTo>
                      <a:cubicBezTo>
                        <a:pt x="77" y="170"/>
                        <a:pt x="77" y="170"/>
                        <a:pt x="77" y="170"/>
                      </a:cubicBezTo>
                      <a:cubicBezTo>
                        <a:pt x="78" y="169"/>
                        <a:pt x="79" y="168"/>
                        <a:pt x="80" y="167"/>
                      </a:cubicBezTo>
                      <a:cubicBezTo>
                        <a:pt x="82" y="165"/>
                        <a:pt x="84" y="163"/>
                        <a:pt x="87" y="162"/>
                      </a:cubicBezTo>
                      <a:cubicBezTo>
                        <a:pt x="91" y="159"/>
                        <a:pt x="95" y="157"/>
                        <a:pt x="97" y="154"/>
                      </a:cubicBezTo>
                      <a:cubicBezTo>
                        <a:pt x="98" y="150"/>
                        <a:pt x="102" y="147"/>
                        <a:pt x="106" y="145"/>
                      </a:cubicBezTo>
                      <a:cubicBezTo>
                        <a:pt x="109" y="142"/>
                        <a:pt x="112" y="140"/>
                        <a:pt x="113" y="138"/>
                      </a:cubicBezTo>
                      <a:cubicBezTo>
                        <a:pt x="114" y="136"/>
                        <a:pt x="114" y="135"/>
                        <a:pt x="111" y="131"/>
                      </a:cubicBezTo>
                      <a:cubicBezTo>
                        <a:pt x="109" y="129"/>
                        <a:pt x="105" y="127"/>
                        <a:pt x="102" y="125"/>
                      </a:cubicBezTo>
                      <a:cubicBezTo>
                        <a:pt x="99" y="123"/>
                        <a:pt x="96" y="121"/>
                        <a:pt x="96" y="119"/>
                      </a:cubicBezTo>
                      <a:cubicBezTo>
                        <a:pt x="96" y="118"/>
                        <a:pt x="96" y="118"/>
                        <a:pt x="96" y="117"/>
                      </a:cubicBezTo>
                      <a:cubicBezTo>
                        <a:pt x="97" y="116"/>
                        <a:pt x="99" y="115"/>
                        <a:pt x="100" y="114"/>
                      </a:cubicBezTo>
                      <a:cubicBezTo>
                        <a:pt x="101" y="114"/>
                        <a:pt x="102" y="113"/>
                        <a:pt x="102" y="113"/>
                      </a:cubicBezTo>
                      <a:cubicBezTo>
                        <a:pt x="103" y="113"/>
                        <a:pt x="103" y="113"/>
                        <a:pt x="103" y="112"/>
                      </a:cubicBezTo>
                      <a:cubicBezTo>
                        <a:pt x="103" y="112"/>
                        <a:pt x="102" y="111"/>
                        <a:pt x="101" y="110"/>
                      </a:cubicBezTo>
                      <a:cubicBezTo>
                        <a:pt x="99" y="110"/>
                        <a:pt x="98" y="109"/>
                        <a:pt x="97" y="107"/>
                      </a:cubicBezTo>
                      <a:cubicBezTo>
                        <a:pt x="95" y="105"/>
                        <a:pt x="97" y="102"/>
                        <a:pt x="98" y="101"/>
                      </a:cubicBezTo>
                      <a:cubicBezTo>
                        <a:pt x="98" y="101"/>
                        <a:pt x="97" y="101"/>
                        <a:pt x="97" y="101"/>
                      </a:cubicBezTo>
                      <a:cubicBezTo>
                        <a:pt x="95" y="100"/>
                        <a:pt x="93" y="99"/>
                        <a:pt x="93" y="97"/>
                      </a:cubicBezTo>
                      <a:cubicBezTo>
                        <a:pt x="92" y="95"/>
                        <a:pt x="94" y="94"/>
                        <a:pt x="95" y="94"/>
                      </a:cubicBezTo>
                      <a:cubicBezTo>
                        <a:pt x="95" y="94"/>
                        <a:pt x="95" y="94"/>
                        <a:pt x="95" y="94"/>
                      </a:cubicBezTo>
                      <a:cubicBezTo>
                        <a:pt x="95" y="93"/>
                        <a:pt x="95" y="93"/>
                        <a:pt x="95" y="93"/>
                      </a:cubicBezTo>
                      <a:cubicBezTo>
                        <a:pt x="94" y="91"/>
                        <a:pt x="92" y="87"/>
                        <a:pt x="94" y="84"/>
                      </a:cubicBezTo>
                      <a:cubicBezTo>
                        <a:pt x="95" y="82"/>
                        <a:pt x="97" y="82"/>
                        <a:pt x="98" y="81"/>
                      </a:cubicBezTo>
                      <a:cubicBezTo>
                        <a:pt x="98" y="81"/>
                        <a:pt x="98" y="81"/>
                        <a:pt x="99" y="81"/>
                      </a:cubicBezTo>
                      <a:cubicBezTo>
                        <a:pt x="98" y="81"/>
                        <a:pt x="98" y="80"/>
                        <a:pt x="98" y="79"/>
                      </a:cubicBezTo>
                      <a:cubicBezTo>
                        <a:pt x="95" y="74"/>
                        <a:pt x="91" y="68"/>
                        <a:pt x="88" y="64"/>
                      </a:cubicBezTo>
                      <a:cubicBezTo>
                        <a:pt x="88" y="64"/>
                        <a:pt x="88" y="63"/>
                        <a:pt x="87" y="63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2"/>
                        <a:pt x="87" y="61"/>
                        <a:pt x="86" y="61"/>
                      </a:cubicBezTo>
                      <a:cubicBezTo>
                        <a:pt x="86" y="60"/>
                        <a:pt x="86" y="60"/>
                        <a:pt x="86" y="59"/>
                      </a:cubicBezTo>
                      <a:cubicBezTo>
                        <a:pt x="87" y="57"/>
                        <a:pt x="89" y="54"/>
                        <a:pt x="91" y="53"/>
                      </a:cubicBezTo>
                      <a:cubicBezTo>
                        <a:pt x="91" y="53"/>
                        <a:pt x="91" y="53"/>
                        <a:pt x="92" y="52"/>
                      </a:cubicBezTo>
                      <a:cubicBezTo>
                        <a:pt x="94" y="51"/>
                        <a:pt x="97" y="47"/>
                        <a:pt x="97" y="46"/>
                      </a:cubicBezTo>
                      <a:cubicBezTo>
                        <a:pt x="97" y="45"/>
                        <a:pt x="92" y="41"/>
                        <a:pt x="90" y="40"/>
                      </a:cubicBezTo>
                      <a:cubicBezTo>
                        <a:pt x="90" y="39"/>
                        <a:pt x="89" y="39"/>
                        <a:pt x="89" y="39"/>
                      </a:cubicBezTo>
                      <a:cubicBezTo>
                        <a:pt x="87" y="39"/>
                        <a:pt x="84" y="38"/>
                        <a:pt x="82" y="35"/>
                      </a:cubicBezTo>
                      <a:cubicBezTo>
                        <a:pt x="82" y="34"/>
                        <a:pt x="81" y="33"/>
                        <a:pt x="81" y="33"/>
                      </a:cubicBezTo>
                      <a:cubicBezTo>
                        <a:pt x="80" y="31"/>
                        <a:pt x="79" y="29"/>
                        <a:pt x="81" y="26"/>
                      </a:cubicBezTo>
                      <a:cubicBezTo>
                        <a:pt x="82" y="25"/>
                        <a:pt x="82" y="23"/>
                        <a:pt x="82" y="22"/>
                      </a:cubicBezTo>
                      <a:cubicBezTo>
                        <a:pt x="82" y="19"/>
                        <a:pt x="84" y="19"/>
                        <a:pt x="85" y="18"/>
                      </a:cubicBezTo>
                      <a:cubicBezTo>
                        <a:pt x="86" y="18"/>
                        <a:pt x="86" y="18"/>
                        <a:pt x="86" y="18"/>
                      </a:cubicBezTo>
                      <a:cubicBezTo>
                        <a:pt x="87" y="17"/>
                        <a:pt x="87" y="16"/>
                        <a:pt x="87" y="16"/>
                      </a:cubicBezTo>
                      <a:cubicBezTo>
                        <a:pt x="87" y="16"/>
                        <a:pt x="87" y="16"/>
                        <a:pt x="87" y="15"/>
                      </a:cubicBezTo>
                      <a:cubicBezTo>
                        <a:pt x="88" y="15"/>
                        <a:pt x="88" y="14"/>
                        <a:pt x="89" y="13"/>
                      </a:cubicBezTo>
                      <a:cubicBezTo>
                        <a:pt x="89" y="13"/>
                        <a:pt x="89" y="12"/>
                        <a:pt x="89" y="12"/>
                      </a:cubicBezTo>
                      <a:cubicBezTo>
                        <a:pt x="89" y="10"/>
                        <a:pt x="89" y="9"/>
                        <a:pt x="89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24" name="Freeform 1211"/>
                <p:cNvSpPr/>
                <p:nvPr/>
              </p:nvSpPr>
              <p:spPr bwMode="auto">
                <a:xfrm>
                  <a:off x="2493" y="3211"/>
                  <a:ext cx="137" cy="116"/>
                </a:xfrm>
                <a:custGeom>
                  <a:avLst/>
                  <a:gdLst>
                    <a:gd name="T0" fmla="*/ 98 w 143"/>
                    <a:gd name="T1" fmla="*/ 106 h 121"/>
                    <a:gd name="T2" fmla="*/ 130 w 143"/>
                    <a:gd name="T3" fmla="*/ 107 h 121"/>
                    <a:gd name="T4" fmla="*/ 138 w 143"/>
                    <a:gd name="T5" fmla="*/ 101 h 121"/>
                    <a:gd name="T6" fmla="*/ 130 w 143"/>
                    <a:gd name="T7" fmla="*/ 97 h 121"/>
                    <a:gd name="T8" fmla="*/ 130 w 143"/>
                    <a:gd name="T9" fmla="*/ 91 h 121"/>
                    <a:gd name="T10" fmla="*/ 129 w 143"/>
                    <a:gd name="T11" fmla="*/ 83 h 121"/>
                    <a:gd name="T12" fmla="*/ 132 w 143"/>
                    <a:gd name="T13" fmla="*/ 81 h 121"/>
                    <a:gd name="T14" fmla="*/ 130 w 143"/>
                    <a:gd name="T15" fmla="*/ 74 h 121"/>
                    <a:gd name="T16" fmla="*/ 127 w 143"/>
                    <a:gd name="T17" fmla="*/ 70 h 121"/>
                    <a:gd name="T18" fmla="*/ 121 w 143"/>
                    <a:gd name="T19" fmla="*/ 68 h 121"/>
                    <a:gd name="T20" fmla="*/ 122 w 143"/>
                    <a:gd name="T21" fmla="*/ 64 h 121"/>
                    <a:gd name="T22" fmla="*/ 130 w 143"/>
                    <a:gd name="T23" fmla="*/ 53 h 121"/>
                    <a:gd name="T24" fmla="*/ 131 w 143"/>
                    <a:gd name="T25" fmla="*/ 52 h 121"/>
                    <a:gd name="T26" fmla="*/ 132 w 143"/>
                    <a:gd name="T27" fmla="*/ 51 h 121"/>
                    <a:gd name="T28" fmla="*/ 134 w 143"/>
                    <a:gd name="T29" fmla="*/ 50 h 121"/>
                    <a:gd name="T30" fmla="*/ 136 w 143"/>
                    <a:gd name="T31" fmla="*/ 49 h 121"/>
                    <a:gd name="T32" fmla="*/ 136 w 143"/>
                    <a:gd name="T33" fmla="*/ 49 h 121"/>
                    <a:gd name="T34" fmla="*/ 137 w 143"/>
                    <a:gd name="T35" fmla="*/ 44 h 121"/>
                    <a:gd name="T36" fmla="*/ 142 w 143"/>
                    <a:gd name="T37" fmla="*/ 32 h 121"/>
                    <a:gd name="T38" fmla="*/ 141 w 143"/>
                    <a:gd name="T39" fmla="*/ 31 h 121"/>
                    <a:gd name="T40" fmla="*/ 138 w 143"/>
                    <a:gd name="T41" fmla="*/ 30 h 121"/>
                    <a:gd name="T42" fmla="*/ 127 w 143"/>
                    <a:gd name="T43" fmla="*/ 25 h 121"/>
                    <a:gd name="T44" fmla="*/ 119 w 143"/>
                    <a:gd name="T45" fmla="*/ 24 h 121"/>
                    <a:gd name="T46" fmla="*/ 116 w 143"/>
                    <a:gd name="T47" fmla="*/ 24 h 121"/>
                    <a:gd name="T48" fmla="*/ 111 w 143"/>
                    <a:gd name="T49" fmla="*/ 20 h 121"/>
                    <a:gd name="T50" fmla="*/ 106 w 143"/>
                    <a:gd name="T51" fmla="*/ 17 h 121"/>
                    <a:gd name="T52" fmla="*/ 106 w 143"/>
                    <a:gd name="T53" fmla="*/ 16 h 121"/>
                    <a:gd name="T54" fmla="*/ 102 w 143"/>
                    <a:gd name="T55" fmla="*/ 18 h 121"/>
                    <a:gd name="T56" fmla="*/ 91 w 143"/>
                    <a:gd name="T57" fmla="*/ 9 h 121"/>
                    <a:gd name="T58" fmla="*/ 86 w 143"/>
                    <a:gd name="T59" fmla="*/ 6 h 121"/>
                    <a:gd name="T60" fmla="*/ 79 w 143"/>
                    <a:gd name="T61" fmla="*/ 0 h 121"/>
                    <a:gd name="T62" fmla="*/ 74 w 143"/>
                    <a:gd name="T63" fmla="*/ 8 h 121"/>
                    <a:gd name="T64" fmla="*/ 56 w 143"/>
                    <a:gd name="T65" fmla="*/ 21 h 121"/>
                    <a:gd name="T66" fmla="*/ 37 w 143"/>
                    <a:gd name="T67" fmla="*/ 20 h 121"/>
                    <a:gd name="T68" fmla="*/ 33 w 143"/>
                    <a:gd name="T69" fmla="*/ 22 h 121"/>
                    <a:gd name="T70" fmla="*/ 29 w 143"/>
                    <a:gd name="T71" fmla="*/ 37 h 121"/>
                    <a:gd name="T72" fmla="*/ 18 w 143"/>
                    <a:gd name="T73" fmla="*/ 35 h 121"/>
                    <a:gd name="T74" fmla="*/ 6 w 143"/>
                    <a:gd name="T75" fmla="*/ 35 h 121"/>
                    <a:gd name="T76" fmla="*/ 2 w 143"/>
                    <a:gd name="T77" fmla="*/ 42 h 121"/>
                    <a:gd name="T78" fmla="*/ 16 w 143"/>
                    <a:gd name="T79" fmla="*/ 48 h 121"/>
                    <a:gd name="T80" fmla="*/ 28 w 143"/>
                    <a:gd name="T81" fmla="*/ 52 h 121"/>
                    <a:gd name="T82" fmla="*/ 42 w 143"/>
                    <a:gd name="T83" fmla="*/ 72 h 121"/>
                    <a:gd name="T84" fmla="*/ 41 w 143"/>
                    <a:gd name="T85" fmla="*/ 89 h 121"/>
                    <a:gd name="T86" fmla="*/ 39 w 143"/>
                    <a:gd name="T87" fmla="*/ 111 h 121"/>
                    <a:gd name="T88" fmla="*/ 51 w 143"/>
                    <a:gd name="T89" fmla="*/ 117 h 121"/>
                    <a:gd name="T90" fmla="*/ 60 w 143"/>
                    <a:gd name="T91" fmla="*/ 114 h 121"/>
                    <a:gd name="T92" fmla="*/ 78 w 143"/>
                    <a:gd name="T93" fmla="*/ 120 h 121"/>
                    <a:gd name="T94" fmla="*/ 87 w 143"/>
                    <a:gd name="T95" fmla="*/ 120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43" h="121">
                      <a:moveTo>
                        <a:pt x="87" y="120"/>
                      </a:moveTo>
                      <a:cubicBezTo>
                        <a:pt x="86" y="117"/>
                        <a:pt x="86" y="115"/>
                        <a:pt x="88" y="112"/>
                      </a:cubicBezTo>
                      <a:cubicBezTo>
                        <a:pt x="89" y="109"/>
                        <a:pt x="93" y="107"/>
                        <a:pt x="98" y="106"/>
                      </a:cubicBezTo>
                      <a:cubicBezTo>
                        <a:pt x="98" y="106"/>
                        <a:pt x="99" y="106"/>
                        <a:pt x="100" y="106"/>
                      </a:cubicBezTo>
                      <a:cubicBezTo>
                        <a:pt x="106" y="106"/>
                        <a:pt x="116" y="109"/>
                        <a:pt x="120" y="111"/>
                      </a:cubicBezTo>
                      <a:cubicBezTo>
                        <a:pt x="122" y="113"/>
                        <a:pt x="126" y="112"/>
                        <a:pt x="130" y="107"/>
                      </a:cubicBezTo>
                      <a:cubicBezTo>
                        <a:pt x="133" y="104"/>
                        <a:pt x="135" y="103"/>
                        <a:pt x="137" y="102"/>
                      </a:cubicBezTo>
                      <a:cubicBezTo>
                        <a:pt x="137" y="102"/>
                        <a:pt x="137" y="102"/>
                        <a:pt x="137" y="102"/>
                      </a:cubicBezTo>
                      <a:cubicBezTo>
                        <a:pt x="137" y="102"/>
                        <a:pt x="137" y="101"/>
                        <a:pt x="138" y="101"/>
                      </a:cubicBezTo>
                      <a:cubicBezTo>
                        <a:pt x="137" y="101"/>
                        <a:pt x="137" y="101"/>
                        <a:pt x="136" y="101"/>
                      </a:cubicBezTo>
                      <a:cubicBezTo>
                        <a:pt x="136" y="100"/>
                        <a:pt x="135" y="100"/>
                        <a:pt x="134" y="100"/>
                      </a:cubicBezTo>
                      <a:cubicBezTo>
                        <a:pt x="132" y="100"/>
                        <a:pt x="131" y="99"/>
                        <a:pt x="130" y="97"/>
                      </a:cubicBezTo>
                      <a:cubicBezTo>
                        <a:pt x="129" y="96"/>
                        <a:pt x="129" y="94"/>
                        <a:pt x="130" y="92"/>
                      </a:cubicBezTo>
                      <a:cubicBezTo>
                        <a:pt x="131" y="92"/>
                        <a:pt x="131" y="91"/>
                        <a:pt x="131" y="91"/>
                      </a:cubicBezTo>
                      <a:cubicBezTo>
                        <a:pt x="131" y="92"/>
                        <a:pt x="130" y="91"/>
                        <a:pt x="130" y="91"/>
                      </a:cubicBezTo>
                      <a:cubicBezTo>
                        <a:pt x="129" y="90"/>
                        <a:pt x="128" y="90"/>
                        <a:pt x="127" y="88"/>
                      </a:cubicBezTo>
                      <a:cubicBezTo>
                        <a:pt x="127" y="88"/>
                        <a:pt x="126" y="86"/>
                        <a:pt x="127" y="85"/>
                      </a:cubicBezTo>
                      <a:cubicBezTo>
                        <a:pt x="127" y="83"/>
                        <a:pt x="129" y="83"/>
                        <a:pt x="129" y="83"/>
                      </a:cubicBezTo>
                      <a:cubicBezTo>
                        <a:pt x="130" y="83"/>
                        <a:pt x="130" y="83"/>
                        <a:pt x="130" y="83"/>
                      </a:cubicBezTo>
                      <a:cubicBezTo>
                        <a:pt x="131" y="82"/>
                        <a:pt x="131" y="82"/>
                        <a:pt x="131" y="82"/>
                      </a:cubicBezTo>
                      <a:cubicBezTo>
                        <a:pt x="131" y="82"/>
                        <a:pt x="132" y="81"/>
                        <a:pt x="132" y="81"/>
                      </a:cubicBezTo>
                      <a:cubicBezTo>
                        <a:pt x="131" y="80"/>
                        <a:pt x="130" y="79"/>
                        <a:pt x="130" y="77"/>
                      </a:cubicBezTo>
                      <a:cubicBezTo>
                        <a:pt x="130" y="77"/>
                        <a:pt x="130" y="77"/>
                        <a:pt x="130" y="77"/>
                      </a:cubicBezTo>
                      <a:cubicBezTo>
                        <a:pt x="130" y="74"/>
                        <a:pt x="130" y="74"/>
                        <a:pt x="130" y="74"/>
                      </a:cubicBezTo>
                      <a:cubicBezTo>
                        <a:pt x="130" y="73"/>
                        <a:pt x="130" y="73"/>
                        <a:pt x="130" y="72"/>
                      </a:cubicBezTo>
                      <a:cubicBezTo>
                        <a:pt x="129" y="72"/>
                        <a:pt x="128" y="71"/>
                        <a:pt x="128" y="69"/>
                      </a:cubicBezTo>
                      <a:cubicBezTo>
                        <a:pt x="128" y="69"/>
                        <a:pt x="127" y="69"/>
                        <a:pt x="127" y="70"/>
                      </a:cubicBezTo>
                      <a:cubicBezTo>
                        <a:pt x="126" y="71"/>
                        <a:pt x="125" y="72"/>
                        <a:pt x="124" y="72"/>
                      </a:cubicBezTo>
                      <a:cubicBezTo>
                        <a:pt x="123" y="72"/>
                        <a:pt x="122" y="71"/>
                        <a:pt x="121" y="71"/>
                      </a:cubicBezTo>
                      <a:cubicBezTo>
                        <a:pt x="121" y="70"/>
                        <a:pt x="121" y="70"/>
                        <a:pt x="121" y="68"/>
                      </a:cubicBezTo>
                      <a:cubicBezTo>
                        <a:pt x="121" y="68"/>
                        <a:pt x="121" y="68"/>
                        <a:pt x="121" y="68"/>
                      </a:cubicBezTo>
                      <a:cubicBezTo>
                        <a:pt x="121" y="67"/>
                        <a:pt x="121" y="67"/>
                        <a:pt x="121" y="66"/>
                      </a:cubicBezTo>
                      <a:cubicBezTo>
                        <a:pt x="121" y="65"/>
                        <a:pt x="122" y="65"/>
                        <a:pt x="122" y="64"/>
                      </a:cubicBezTo>
                      <a:cubicBezTo>
                        <a:pt x="123" y="61"/>
                        <a:pt x="125" y="59"/>
                        <a:pt x="127" y="57"/>
                      </a:cubicBezTo>
                      <a:cubicBezTo>
                        <a:pt x="128" y="57"/>
                        <a:pt x="129" y="56"/>
                        <a:pt x="129" y="55"/>
                      </a:cubicBezTo>
                      <a:cubicBezTo>
                        <a:pt x="129" y="54"/>
                        <a:pt x="129" y="54"/>
                        <a:pt x="130" y="53"/>
                      </a:cubicBezTo>
                      <a:cubicBezTo>
                        <a:pt x="130" y="53"/>
                        <a:pt x="130" y="53"/>
                        <a:pt x="130" y="53"/>
                      </a:cubicBezTo>
                      <a:cubicBezTo>
                        <a:pt x="130" y="53"/>
                        <a:pt x="130" y="52"/>
                        <a:pt x="131" y="52"/>
                      </a:cubicBezTo>
                      <a:cubicBezTo>
                        <a:pt x="131" y="52"/>
                        <a:pt x="131" y="52"/>
                        <a:pt x="131" y="52"/>
                      </a:cubicBezTo>
                      <a:cubicBezTo>
                        <a:pt x="131" y="52"/>
                        <a:pt x="131" y="52"/>
                        <a:pt x="131" y="51"/>
                      </a:cubicBezTo>
                      <a:cubicBezTo>
                        <a:pt x="131" y="51"/>
                        <a:pt x="131" y="51"/>
                        <a:pt x="132" y="51"/>
                      </a:cubicBezTo>
                      <a:cubicBezTo>
                        <a:pt x="132" y="51"/>
                        <a:pt x="132" y="51"/>
                        <a:pt x="132" y="51"/>
                      </a:cubicBezTo>
                      <a:cubicBezTo>
                        <a:pt x="132" y="50"/>
                        <a:pt x="132" y="50"/>
                        <a:pt x="133" y="50"/>
                      </a:cubicBezTo>
                      <a:cubicBezTo>
                        <a:pt x="133" y="50"/>
                        <a:pt x="133" y="50"/>
                        <a:pt x="133" y="50"/>
                      </a:cubicBezTo>
                      <a:cubicBezTo>
                        <a:pt x="133" y="50"/>
                        <a:pt x="134" y="50"/>
                        <a:pt x="134" y="50"/>
                      </a:cubicBezTo>
                      <a:cubicBezTo>
                        <a:pt x="134" y="49"/>
                        <a:pt x="134" y="49"/>
                        <a:pt x="134" y="49"/>
                      </a:cubicBezTo>
                      <a:cubicBezTo>
                        <a:pt x="135" y="49"/>
                        <a:pt x="135" y="49"/>
                        <a:pt x="135" y="49"/>
                      </a:cubicBezTo>
                      <a:cubicBezTo>
                        <a:pt x="135" y="49"/>
                        <a:pt x="135" y="49"/>
                        <a:pt x="136" y="49"/>
                      </a:cubicBezTo>
                      <a:cubicBezTo>
                        <a:pt x="136" y="49"/>
                        <a:pt x="136" y="49"/>
                        <a:pt x="136" y="49"/>
                      </a:cubicBezTo>
                      <a:cubicBezTo>
                        <a:pt x="136" y="49"/>
                        <a:pt x="136" y="49"/>
                        <a:pt x="136" y="49"/>
                      </a:cubicBezTo>
                      <a:cubicBezTo>
                        <a:pt x="136" y="49"/>
                        <a:pt x="136" y="49"/>
                        <a:pt x="136" y="49"/>
                      </a:cubicBezTo>
                      <a:cubicBezTo>
                        <a:pt x="136" y="48"/>
                        <a:pt x="137" y="47"/>
                        <a:pt x="137" y="46"/>
                      </a:cubicBezTo>
                      <a:cubicBezTo>
                        <a:pt x="137" y="45"/>
                        <a:pt x="137" y="44"/>
                        <a:pt x="137" y="44"/>
                      </a:cubicBezTo>
                      <a:cubicBezTo>
                        <a:pt x="137" y="44"/>
                        <a:pt x="137" y="44"/>
                        <a:pt x="137" y="44"/>
                      </a:cubicBezTo>
                      <a:cubicBezTo>
                        <a:pt x="137" y="43"/>
                        <a:pt x="137" y="43"/>
                        <a:pt x="137" y="42"/>
                      </a:cubicBezTo>
                      <a:cubicBezTo>
                        <a:pt x="137" y="41"/>
                        <a:pt x="137" y="41"/>
                        <a:pt x="137" y="41"/>
                      </a:cubicBezTo>
                      <a:cubicBezTo>
                        <a:pt x="138" y="38"/>
                        <a:pt x="139" y="35"/>
                        <a:pt x="142" y="32"/>
                      </a:cubicBezTo>
                      <a:cubicBezTo>
                        <a:pt x="142" y="32"/>
                        <a:pt x="142" y="32"/>
                        <a:pt x="143" y="31"/>
                      </a:cubicBezTo>
                      <a:cubicBezTo>
                        <a:pt x="142" y="31"/>
                        <a:pt x="142" y="31"/>
                        <a:pt x="142" y="31"/>
                      </a:cubicBezTo>
                      <a:cubicBezTo>
                        <a:pt x="141" y="31"/>
                        <a:pt x="141" y="31"/>
                        <a:pt x="141" y="31"/>
                      </a:cubicBezTo>
                      <a:cubicBezTo>
                        <a:pt x="141" y="31"/>
                        <a:pt x="141" y="31"/>
                        <a:pt x="141" y="31"/>
                      </a:cubicBezTo>
                      <a:cubicBezTo>
                        <a:pt x="141" y="31"/>
                        <a:pt x="141" y="31"/>
                        <a:pt x="141" y="31"/>
                      </a:cubicBezTo>
                      <a:cubicBezTo>
                        <a:pt x="140" y="31"/>
                        <a:pt x="139" y="31"/>
                        <a:pt x="138" y="30"/>
                      </a:cubicBezTo>
                      <a:cubicBezTo>
                        <a:pt x="138" y="30"/>
                        <a:pt x="137" y="29"/>
                        <a:pt x="135" y="29"/>
                      </a:cubicBezTo>
                      <a:cubicBezTo>
                        <a:pt x="132" y="29"/>
                        <a:pt x="129" y="28"/>
                        <a:pt x="127" y="25"/>
                      </a:cubicBezTo>
                      <a:cubicBezTo>
                        <a:pt x="127" y="25"/>
                        <a:pt x="127" y="25"/>
                        <a:pt x="127" y="25"/>
                      </a:cubicBezTo>
                      <a:cubicBezTo>
                        <a:pt x="127" y="25"/>
                        <a:pt x="126" y="25"/>
                        <a:pt x="125" y="25"/>
                      </a:cubicBezTo>
                      <a:cubicBezTo>
                        <a:pt x="125" y="25"/>
                        <a:pt x="125" y="25"/>
                        <a:pt x="125" y="25"/>
                      </a:cubicBezTo>
                      <a:cubicBezTo>
                        <a:pt x="123" y="24"/>
                        <a:pt x="121" y="24"/>
                        <a:pt x="119" y="24"/>
                      </a:cubicBezTo>
                      <a:cubicBezTo>
                        <a:pt x="118" y="24"/>
                        <a:pt x="118" y="24"/>
                        <a:pt x="118" y="24"/>
                      </a:cubicBezTo>
                      <a:cubicBezTo>
                        <a:pt x="118" y="24"/>
                        <a:pt x="117" y="24"/>
                        <a:pt x="117" y="24"/>
                      </a:cubicBezTo>
                      <a:cubicBezTo>
                        <a:pt x="116" y="24"/>
                        <a:pt x="116" y="24"/>
                        <a:pt x="116" y="24"/>
                      </a:cubicBezTo>
                      <a:cubicBezTo>
                        <a:pt x="116" y="24"/>
                        <a:pt x="115" y="24"/>
                        <a:pt x="115" y="24"/>
                      </a:cubicBezTo>
                      <a:cubicBezTo>
                        <a:pt x="113" y="23"/>
                        <a:pt x="113" y="22"/>
                        <a:pt x="112" y="21"/>
                      </a:cubicBezTo>
                      <a:cubicBezTo>
                        <a:pt x="112" y="21"/>
                        <a:pt x="111" y="20"/>
                        <a:pt x="111" y="20"/>
                      </a:cubicBezTo>
                      <a:cubicBezTo>
                        <a:pt x="111" y="20"/>
                        <a:pt x="111" y="20"/>
                        <a:pt x="111" y="20"/>
                      </a:cubicBezTo>
                      <a:cubicBezTo>
                        <a:pt x="110" y="20"/>
                        <a:pt x="108" y="20"/>
                        <a:pt x="106" y="18"/>
                      </a:cubicBezTo>
                      <a:cubicBezTo>
                        <a:pt x="106" y="17"/>
                        <a:pt x="106" y="17"/>
                        <a:pt x="106" y="17"/>
                      </a:cubicBezTo>
                      <a:cubicBezTo>
                        <a:pt x="106" y="17"/>
                        <a:pt x="106" y="17"/>
                        <a:pt x="106" y="17"/>
                      </a:cubicBezTo>
                      <a:cubicBezTo>
                        <a:pt x="106" y="17"/>
                        <a:pt x="106" y="16"/>
                        <a:pt x="106" y="16"/>
                      </a:cubicBezTo>
                      <a:cubicBezTo>
                        <a:pt x="106" y="16"/>
                        <a:pt x="106" y="16"/>
                        <a:pt x="106" y="16"/>
                      </a:cubicBezTo>
                      <a:cubicBezTo>
                        <a:pt x="105" y="16"/>
                        <a:pt x="105" y="16"/>
                        <a:pt x="105" y="17"/>
                      </a:cubicBezTo>
                      <a:cubicBezTo>
                        <a:pt x="104" y="17"/>
                        <a:pt x="104" y="17"/>
                        <a:pt x="103" y="17"/>
                      </a:cubicBezTo>
                      <a:cubicBezTo>
                        <a:pt x="103" y="17"/>
                        <a:pt x="102" y="18"/>
                        <a:pt x="102" y="18"/>
                      </a:cubicBezTo>
                      <a:cubicBezTo>
                        <a:pt x="100" y="18"/>
                        <a:pt x="98" y="17"/>
                        <a:pt x="97" y="12"/>
                      </a:cubicBezTo>
                      <a:cubicBezTo>
                        <a:pt x="97" y="12"/>
                        <a:pt x="95" y="11"/>
                        <a:pt x="94" y="10"/>
                      </a:cubicBezTo>
                      <a:cubicBezTo>
                        <a:pt x="93" y="10"/>
                        <a:pt x="92" y="10"/>
                        <a:pt x="91" y="9"/>
                      </a:cubicBezTo>
                      <a:cubicBezTo>
                        <a:pt x="90" y="9"/>
                        <a:pt x="89" y="8"/>
                        <a:pt x="88" y="7"/>
                      </a:cubicBezTo>
                      <a:cubicBezTo>
                        <a:pt x="88" y="6"/>
                        <a:pt x="88" y="6"/>
                        <a:pt x="87" y="6"/>
                      </a:cubicBezTo>
                      <a:cubicBezTo>
                        <a:pt x="87" y="6"/>
                        <a:pt x="86" y="6"/>
                        <a:pt x="86" y="6"/>
                      </a:cubicBezTo>
                      <a:cubicBezTo>
                        <a:pt x="83" y="6"/>
                        <a:pt x="81" y="2"/>
                        <a:pt x="81" y="0"/>
                      </a:cubicBezTo>
                      <a:cubicBezTo>
                        <a:pt x="80" y="0"/>
                        <a:pt x="80" y="0"/>
                        <a:pt x="80" y="0"/>
                      </a:cubicBezTo>
                      <a:cubicBezTo>
                        <a:pt x="80" y="0"/>
                        <a:pt x="79" y="0"/>
                        <a:pt x="79" y="0"/>
                      </a:cubicBezTo>
                      <a:cubicBezTo>
                        <a:pt x="78" y="0"/>
                        <a:pt x="78" y="0"/>
                        <a:pt x="78" y="0"/>
                      </a:cubicBezTo>
                      <a:cubicBezTo>
                        <a:pt x="77" y="0"/>
                        <a:pt x="76" y="1"/>
                        <a:pt x="75" y="2"/>
                      </a:cubicBezTo>
                      <a:cubicBezTo>
                        <a:pt x="74" y="3"/>
                        <a:pt x="73" y="5"/>
                        <a:pt x="74" y="8"/>
                      </a:cubicBezTo>
                      <a:cubicBezTo>
                        <a:pt x="74" y="10"/>
                        <a:pt x="73" y="13"/>
                        <a:pt x="72" y="14"/>
                      </a:cubicBezTo>
                      <a:cubicBezTo>
                        <a:pt x="70" y="17"/>
                        <a:pt x="65" y="18"/>
                        <a:pt x="60" y="18"/>
                      </a:cubicBezTo>
                      <a:cubicBezTo>
                        <a:pt x="57" y="18"/>
                        <a:pt x="57" y="19"/>
                        <a:pt x="56" y="21"/>
                      </a:cubicBezTo>
                      <a:cubicBezTo>
                        <a:pt x="56" y="23"/>
                        <a:pt x="55" y="24"/>
                        <a:pt x="54" y="26"/>
                      </a:cubicBezTo>
                      <a:cubicBezTo>
                        <a:pt x="53" y="26"/>
                        <a:pt x="52" y="27"/>
                        <a:pt x="50" y="27"/>
                      </a:cubicBezTo>
                      <a:cubicBezTo>
                        <a:pt x="46" y="27"/>
                        <a:pt x="38" y="24"/>
                        <a:pt x="37" y="20"/>
                      </a:cubicBezTo>
                      <a:cubicBezTo>
                        <a:pt x="36" y="20"/>
                        <a:pt x="36" y="20"/>
                        <a:pt x="36" y="20"/>
                      </a:cubicBezTo>
                      <a:cubicBezTo>
                        <a:pt x="35" y="20"/>
                        <a:pt x="33" y="20"/>
                        <a:pt x="33" y="21"/>
                      </a:cubicBezTo>
                      <a:cubicBezTo>
                        <a:pt x="33" y="21"/>
                        <a:pt x="33" y="21"/>
                        <a:pt x="33" y="22"/>
                      </a:cubicBezTo>
                      <a:cubicBezTo>
                        <a:pt x="36" y="25"/>
                        <a:pt x="37" y="29"/>
                        <a:pt x="37" y="32"/>
                      </a:cubicBezTo>
                      <a:cubicBezTo>
                        <a:pt x="37" y="34"/>
                        <a:pt x="36" y="36"/>
                        <a:pt x="35" y="37"/>
                      </a:cubicBezTo>
                      <a:cubicBezTo>
                        <a:pt x="33" y="38"/>
                        <a:pt x="31" y="38"/>
                        <a:pt x="29" y="37"/>
                      </a:cubicBezTo>
                      <a:cubicBezTo>
                        <a:pt x="27" y="36"/>
                        <a:pt x="25" y="36"/>
                        <a:pt x="25" y="37"/>
                      </a:cubicBezTo>
                      <a:cubicBezTo>
                        <a:pt x="24" y="37"/>
                        <a:pt x="23" y="38"/>
                        <a:pt x="22" y="38"/>
                      </a:cubicBezTo>
                      <a:cubicBezTo>
                        <a:pt x="20" y="38"/>
                        <a:pt x="19" y="36"/>
                        <a:pt x="18" y="35"/>
                      </a:cubicBezTo>
                      <a:cubicBezTo>
                        <a:pt x="18" y="35"/>
                        <a:pt x="17" y="34"/>
                        <a:pt x="16" y="33"/>
                      </a:cubicBezTo>
                      <a:cubicBezTo>
                        <a:pt x="15" y="33"/>
                        <a:pt x="14" y="33"/>
                        <a:pt x="13" y="34"/>
                      </a:cubicBezTo>
                      <a:cubicBezTo>
                        <a:pt x="11" y="34"/>
                        <a:pt x="9" y="35"/>
                        <a:pt x="6" y="35"/>
                      </a:cubicBezTo>
                      <a:cubicBezTo>
                        <a:pt x="3" y="34"/>
                        <a:pt x="0" y="36"/>
                        <a:pt x="0" y="36"/>
                      </a:cubicBezTo>
                      <a:cubicBezTo>
                        <a:pt x="0" y="36"/>
                        <a:pt x="0" y="37"/>
                        <a:pt x="0" y="37"/>
                      </a:cubicBezTo>
                      <a:cubicBezTo>
                        <a:pt x="2" y="39"/>
                        <a:pt x="2" y="41"/>
                        <a:pt x="2" y="42"/>
                      </a:cubicBezTo>
                      <a:cubicBezTo>
                        <a:pt x="1" y="43"/>
                        <a:pt x="1" y="44"/>
                        <a:pt x="2" y="44"/>
                      </a:cubicBezTo>
                      <a:cubicBezTo>
                        <a:pt x="2" y="44"/>
                        <a:pt x="5" y="45"/>
                        <a:pt x="6" y="45"/>
                      </a:cubicBezTo>
                      <a:cubicBezTo>
                        <a:pt x="9" y="46"/>
                        <a:pt x="13" y="46"/>
                        <a:pt x="16" y="48"/>
                      </a:cubicBezTo>
                      <a:cubicBezTo>
                        <a:pt x="19" y="50"/>
                        <a:pt x="20" y="50"/>
                        <a:pt x="21" y="50"/>
                      </a:cubicBezTo>
                      <a:cubicBezTo>
                        <a:pt x="23" y="50"/>
                        <a:pt x="24" y="50"/>
                        <a:pt x="26" y="51"/>
                      </a:cubicBezTo>
                      <a:cubicBezTo>
                        <a:pt x="27" y="52"/>
                        <a:pt x="27" y="52"/>
                        <a:pt x="28" y="52"/>
                      </a:cubicBezTo>
                      <a:cubicBezTo>
                        <a:pt x="30" y="53"/>
                        <a:pt x="30" y="54"/>
                        <a:pt x="31" y="58"/>
                      </a:cubicBezTo>
                      <a:cubicBezTo>
                        <a:pt x="31" y="61"/>
                        <a:pt x="34" y="64"/>
                        <a:pt x="38" y="65"/>
                      </a:cubicBezTo>
                      <a:cubicBezTo>
                        <a:pt x="43" y="67"/>
                        <a:pt x="42" y="70"/>
                        <a:pt x="42" y="72"/>
                      </a:cubicBezTo>
                      <a:cubicBezTo>
                        <a:pt x="42" y="73"/>
                        <a:pt x="42" y="74"/>
                        <a:pt x="42" y="75"/>
                      </a:cubicBezTo>
                      <a:cubicBezTo>
                        <a:pt x="43" y="78"/>
                        <a:pt x="43" y="81"/>
                        <a:pt x="42" y="84"/>
                      </a:cubicBezTo>
                      <a:cubicBezTo>
                        <a:pt x="41" y="86"/>
                        <a:pt x="40" y="88"/>
                        <a:pt x="41" y="89"/>
                      </a:cubicBezTo>
                      <a:cubicBezTo>
                        <a:pt x="41" y="93"/>
                        <a:pt x="39" y="104"/>
                        <a:pt x="36" y="110"/>
                      </a:cubicBezTo>
                      <a:cubicBezTo>
                        <a:pt x="37" y="110"/>
                        <a:pt x="38" y="110"/>
                        <a:pt x="38" y="110"/>
                      </a:cubicBezTo>
                      <a:cubicBezTo>
                        <a:pt x="38" y="110"/>
                        <a:pt x="38" y="111"/>
                        <a:pt x="39" y="111"/>
                      </a:cubicBezTo>
                      <a:cubicBezTo>
                        <a:pt x="39" y="111"/>
                        <a:pt x="40" y="111"/>
                        <a:pt x="40" y="112"/>
                      </a:cubicBezTo>
                      <a:cubicBezTo>
                        <a:pt x="41" y="112"/>
                        <a:pt x="43" y="113"/>
                        <a:pt x="45" y="114"/>
                      </a:cubicBezTo>
                      <a:cubicBezTo>
                        <a:pt x="47" y="115"/>
                        <a:pt x="49" y="116"/>
                        <a:pt x="51" y="117"/>
                      </a:cubicBezTo>
                      <a:cubicBezTo>
                        <a:pt x="52" y="117"/>
                        <a:pt x="54" y="118"/>
                        <a:pt x="55" y="118"/>
                      </a:cubicBezTo>
                      <a:cubicBezTo>
                        <a:pt x="56" y="118"/>
                        <a:pt x="57" y="117"/>
                        <a:pt x="57" y="117"/>
                      </a:cubicBezTo>
                      <a:cubicBezTo>
                        <a:pt x="57" y="116"/>
                        <a:pt x="58" y="114"/>
                        <a:pt x="60" y="114"/>
                      </a:cubicBezTo>
                      <a:cubicBezTo>
                        <a:pt x="63" y="114"/>
                        <a:pt x="65" y="117"/>
                        <a:pt x="66" y="117"/>
                      </a:cubicBezTo>
                      <a:cubicBezTo>
                        <a:pt x="67" y="118"/>
                        <a:pt x="71" y="119"/>
                        <a:pt x="74" y="120"/>
                      </a:cubicBezTo>
                      <a:cubicBezTo>
                        <a:pt x="76" y="120"/>
                        <a:pt x="77" y="120"/>
                        <a:pt x="78" y="120"/>
                      </a:cubicBezTo>
                      <a:cubicBezTo>
                        <a:pt x="79" y="121"/>
                        <a:pt x="81" y="121"/>
                        <a:pt x="83" y="121"/>
                      </a:cubicBezTo>
                      <a:cubicBezTo>
                        <a:pt x="84" y="121"/>
                        <a:pt x="84" y="121"/>
                        <a:pt x="85" y="121"/>
                      </a:cubicBezTo>
                      <a:cubicBezTo>
                        <a:pt x="86" y="120"/>
                        <a:pt x="86" y="120"/>
                        <a:pt x="87" y="120"/>
                      </a:cubicBezTo>
                      <a:cubicBezTo>
                        <a:pt x="87" y="120"/>
                        <a:pt x="87" y="120"/>
                        <a:pt x="87" y="1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25" name="Freeform 1212"/>
                <p:cNvSpPr/>
                <p:nvPr/>
              </p:nvSpPr>
              <p:spPr bwMode="auto">
                <a:xfrm>
                  <a:off x="2444" y="3312"/>
                  <a:ext cx="134" cy="95"/>
                </a:xfrm>
                <a:custGeom>
                  <a:avLst/>
                  <a:gdLst>
                    <a:gd name="T0" fmla="*/ 76 w 139"/>
                    <a:gd name="T1" fmla="*/ 5 h 99"/>
                    <a:gd name="T2" fmla="*/ 46 w 139"/>
                    <a:gd name="T3" fmla="*/ 4 h 99"/>
                    <a:gd name="T4" fmla="*/ 17 w 139"/>
                    <a:gd name="T5" fmla="*/ 1 h 99"/>
                    <a:gd name="T6" fmla="*/ 11 w 139"/>
                    <a:gd name="T7" fmla="*/ 2 h 99"/>
                    <a:gd name="T8" fmla="*/ 0 w 139"/>
                    <a:gd name="T9" fmla="*/ 7 h 99"/>
                    <a:gd name="T10" fmla="*/ 6 w 139"/>
                    <a:gd name="T11" fmla="*/ 20 h 99"/>
                    <a:gd name="T12" fmla="*/ 6 w 139"/>
                    <a:gd name="T13" fmla="*/ 19 h 99"/>
                    <a:gd name="T14" fmla="*/ 8 w 139"/>
                    <a:gd name="T15" fmla="*/ 19 h 99"/>
                    <a:gd name="T16" fmla="*/ 8 w 139"/>
                    <a:gd name="T17" fmla="*/ 18 h 99"/>
                    <a:gd name="T18" fmla="*/ 13 w 139"/>
                    <a:gd name="T19" fmla="*/ 22 h 99"/>
                    <a:gd name="T20" fmla="*/ 20 w 139"/>
                    <a:gd name="T21" fmla="*/ 23 h 99"/>
                    <a:gd name="T22" fmla="*/ 26 w 139"/>
                    <a:gd name="T23" fmla="*/ 21 h 99"/>
                    <a:gd name="T24" fmla="*/ 26 w 139"/>
                    <a:gd name="T25" fmla="*/ 21 h 99"/>
                    <a:gd name="T26" fmla="*/ 31 w 139"/>
                    <a:gd name="T27" fmla="*/ 25 h 99"/>
                    <a:gd name="T28" fmla="*/ 35 w 139"/>
                    <a:gd name="T29" fmla="*/ 27 h 99"/>
                    <a:gd name="T30" fmla="*/ 29 w 139"/>
                    <a:gd name="T31" fmla="*/ 34 h 99"/>
                    <a:gd name="T32" fmla="*/ 27 w 139"/>
                    <a:gd name="T33" fmla="*/ 38 h 99"/>
                    <a:gd name="T34" fmla="*/ 26 w 139"/>
                    <a:gd name="T35" fmla="*/ 51 h 99"/>
                    <a:gd name="T36" fmla="*/ 23 w 139"/>
                    <a:gd name="T37" fmla="*/ 56 h 99"/>
                    <a:gd name="T38" fmla="*/ 22 w 139"/>
                    <a:gd name="T39" fmla="*/ 57 h 99"/>
                    <a:gd name="T40" fmla="*/ 24 w 139"/>
                    <a:gd name="T41" fmla="*/ 67 h 99"/>
                    <a:gd name="T42" fmla="*/ 23 w 139"/>
                    <a:gd name="T43" fmla="*/ 70 h 99"/>
                    <a:gd name="T44" fmla="*/ 24 w 139"/>
                    <a:gd name="T45" fmla="*/ 79 h 99"/>
                    <a:gd name="T46" fmla="*/ 21 w 139"/>
                    <a:gd name="T47" fmla="*/ 84 h 99"/>
                    <a:gd name="T48" fmla="*/ 21 w 139"/>
                    <a:gd name="T49" fmla="*/ 84 h 99"/>
                    <a:gd name="T50" fmla="*/ 21 w 139"/>
                    <a:gd name="T51" fmla="*/ 85 h 99"/>
                    <a:gd name="T52" fmla="*/ 21 w 139"/>
                    <a:gd name="T53" fmla="*/ 85 h 99"/>
                    <a:gd name="T54" fmla="*/ 33 w 139"/>
                    <a:gd name="T55" fmla="*/ 92 h 99"/>
                    <a:gd name="T56" fmla="*/ 40 w 139"/>
                    <a:gd name="T57" fmla="*/ 98 h 99"/>
                    <a:gd name="T58" fmla="*/ 47 w 139"/>
                    <a:gd name="T59" fmla="*/ 94 h 99"/>
                    <a:gd name="T60" fmla="*/ 51 w 139"/>
                    <a:gd name="T61" fmla="*/ 94 h 99"/>
                    <a:gd name="T62" fmla="*/ 66 w 139"/>
                    <a:gd name="T63" fmla="*/ 90 h 99"/>
                    <a:gd name="T64" fmla="*/ 75 w 139"/>
                    <a:gd name="T65" fmla="*/ 90 h 99"/>
                    <a:gd name="T66" fmla="*/ 91 w 139"/>
                    <a:gd name="T67" fmla="*/ 80 h 99"/>
                    <a:gd name="T68" fmla="*/ 93 w 139"/>
                    <a:gd name="T69" fmla="*/ 74 h 99"/>
                    <a:gd name="T70" fmla="*/ 102 w 139"/>
                    <a:gd name="T71" fmla="*/ 65 h 99"/>
                    <a:gd name="T72" fmla="*/ 102 w 139"/>
                    <a:gd name="T73" fmla="*/ 48 h 99"/>
                    <a:gd name="T74" fmla="*/ 111 w 139"/>
                    <a:gd name="T75" fmla="*/ 38 h 99"/>
                    <a:gd name="T76" fmla="*/ 130 w 139"/>
                    <a:gd name="T77" fmla="*/ 27 h 99"/>
                    <a:gd name="T78" fmla="*/ 138 w 139"/>
                    <a:gd name="T79" fmla="*/ 18 h 99"/>
                    <a:gd name="T80" fmla="*/ 134 w 139"/>
                    <a:gd name="T81" fmla="*/ 19 h 99"/>
                    <a:gd name="T82" fmla="*/ 124 w 139"/>
                    <a:gd name="T83" fmla="*/ 17 h 99"/>
                    <a:gd name="T84" fmla="*/ 112 w 139"/>
                    <a:gd name="T85" fmla="*/ 13 h 99"/>
                    <a:gd name="T86" fmla="*/ 106 w 139"/>
                    <a:gd name="T87" fmla="*/ 16 h 99"/>
                    <a:gd name="T88" fmla="*/ 94 w 139"/>
                    <a:gd name="T89" fmla="*/ 11 h 99"/>
                    <a:gd name="T90" fmla="*/ 88 w 139"/>
                    <a:gd name="T91" fmla="*/ 9 h 99"/>
                    <a:gd name="T92" fmla="*/ 83 w 139"/>
                    <a:gd name="T93" fmla="*/ 6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39" h="99">
                      <a:moveTo>
                        <a:pt x="83" y="6"/>
                      </a:moveTo>
                      <a:cubicBezTo>
                        <a:pt x="82" y="6"/>
                        <a:pt x="79" y="6"/>
                        <a:pt x="76" y="5"/>
                      </a:cubicBezTo>
                      <a:cubicBezTo>
                        <a:pt x="72" y="4"/>
                        <a:pt x="68" y="4"/>
                        <a:pt x="64" y="4"/>
                      </a:cubicBezTo>
                      <a:cubicBezTo>
                        <a:pt x="61" y="4"/>
                        <a:pt x="54" y="4"/>
                        <a:pt x="46" y="4"/>
                      </a:cubicBezTo>
                      <a:cubicBezTo>
                        <a:pt x="39" y="4"/>
                        <a:pt x="31" y="3"/>
                        <a:pt x="27" y="4"/>
                      </a:cubicBezTo>
                      <a:cubicBezTo>
                        <a:pt x="22" y="4"/>
                        <a:pt x="19" y="2"/>
                        <a:pt x="17" y="1"/>
                      </a:cubicBezTo>
                      <a:cubicBezTo>
                        <a:pt x="16" y="1"/>
                        <a:pt x="15" y="0"/>
                        <a:pt x="13" y="0"/>
                      </a:cubicBezTo>
                      <a:cubicBezTo>
                        <a:pt x="12" y="0"/>
                        <a:pt x="12" y="0"/>
                        <a:pt x="11" y="2"/>
                      </a:cubicBezTo>
                      <a:cubicBezTo>
                        <a:pt x="10" y="3"/>
                        <a:pt x="9" y="6"/>
                        <a:pt x="4" y="6"/>
                      </a:cubicBezTo>
                      <a:cubicBezTo>
                        <a:pt x="2" y="6"/>
                        <a:pt x="1" y="7"/>
                        <a:pt x="0" y="7"/>
                      </a:cubicBezTo>
                      <a:cubicBezTo>
                        <a:pt x="0" y="8"/>
                        <a:pt x="1" y="9"/>
                        <a:pt x="3" y="11"/>
                      </a:cubicBezTo>
                      <a:cubicBezTo>
                        <a:pt x="6" y="13"/>
                        <a:pt x="6" y="16"/>
                        <a:pt x="6" y="20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7" y="19"/>
                        <a:pt x="7" y="19"/>
                        <a:pt x="8" y="19"/>
                      </a:cubicBez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9" y="18"/>
                        <a:pt x="9" y="18"/>
                        <a:pt x="9" y="18"/>
                      </a:cubicBezTo>
                      <a:cubicBezTo>
                        <a:pt x="11" y="18"/>
                        <a:pt x="12" y="19"/>
                        <a:pt x="13" y="22"/>
                      </a:cubicBezTo>
                      <a:cubicBezTo>
                        <a:pt x="13" y="22"/>
                        <a:pt x="15" y="22"/>
                        <a:pt x="16" y="22"/>
                      </a:cubicBezTo>
                      <a:cubicBezTo>
                        <a:pt x="18" y="22"/>
                        <a:pt x="20" y="22"/>
                        <a:pt x="20" y="23"/>
                      </a:cubicBezTo>
                      <a:cubicBezTo>
                        <a:pt x="20" y="23"/>
                        <a:pt x="21" y="22"/>
                        <a:pt x="21" y="22"/>
                      </a:cubicBezTo>
                      <a:cubicBezTo>
                        <a:pt x="22" y="21"/>
                        <a:pt x="24" y="21"/>
                        <a:pt x="26" y="21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28" y="21"/>
                        <a:pt x="30" y="22"/>
                        <a:pt x="30" y="23"/>
                      </a:cubicBezTo>
                      <a:cubicBezTo>
                        <a:pt x="31" y="24"/>
                        <a:pt x="31" y="24"/>
                        <a:pt x="31" y="25"/>
                      </a:cubicBezTo>
                      <a:cubicBezTo>
                        <a:pt x="31" y="25"/>
                        <a:pt x="31" y="25"/>
                        <a:pt x="32" y="25"/>
                      </a:cubicBezTo>
                      <a:cubicBezTo>
                        <a:pt x="33" y="25"/>
                        <a:pt x="34" y="26"/>
                        <a:pt x="35" y="27"/>
                      </a:cubicBezTo>
                      <a:cubicBezTo>
                        <a:pt x="35" y="29"/>
                        <a:pt x="34" y="30"/>
                        <a:pt x="33" y="31"/>
                      </a:cubicBezTo>
                      <a:cubicBezTo>
                        <a:pt x="32" y="32"/>
                        <a:pt x="30" y="33"/>
                        <a:pt x="29" y="34"/>
                      </a:cubicBezTo>
                      <a:cubicBezTo>
                        <a:pt x="28" y="35"/>
                        <a:pt x="27" y="36"/>
                        <a:pt x="26" y="36"/>
                      </a:cubicBezTo>
                      <a:cubicBezTo>
                        <a:pt x="26" y="36"/>
                        <a:pt x="27" y="38"/>
                        <a:pt x="27" y="38"/>
                      </a:cubicBezTo>
                      <a:cubicBezTo>
                        <a:pt x="28" y="41"/>
                        <a:pt x="29" y="45"/>
                        <a:pt x="27" y="48"/>
                      </a:cubicBezTo>
                      <a:cubicBezTo>
                        <a:pt x="26" y="49"/>
                        <a:pt x="26" y="50"/>
                        <a:pt x="26" y="51"/>
                      </a:cubicBezTo>
                      <a:cubicBezTo>
                        <a:pt x="26" y="53"/>
                        <a:pt x="27" y="54"/>
                        <a:pt x="26" y="55"/>
                      </a:cubicBezTo>
                      <a:cubicBezTo>
                        <a:pt x="25" y="56"/>
                        <a:pt x="24" y="56"/>
                        <a:pt x="23" y="56"/>
                      </a:cubicBezTo>
                      <a:cubicBezTo>
                        <a:pt x="22" y="56"/>
                        <a:pt x="22" y="56"/>
                        <a:pt x="21" y="57"/>
                      </a:cubicBezTo>
                      <a:cubicBezTo>
                        <a:pt x="21" y="57"/>
                        <a:pt x="21" y="57"/>
                        <a:pt x="22" y="57"/>
                      </a:cubicBezTo>
                      <a:cubicBezTo>
                        <a:pt x="26" y="61"/>
                        <a:pt x="27" y="63"/>
                        <a:pt x="26" y="65"/>
                      </a:cubicBezTo>
                      <a:cubicBezTo>
                        <a:pt x="26" y="66"/>
                        <a:pt x="26" y="67"/>
                        <a:pt x="24" y="67"/>
                      </a:cubicBezTo>
                      <a:cubicBezTo>
                        <a:pt x="23" y="67"/>
                        <a:pt x="22" y="69"/>
                        <a:pt x="22" y="70"/>
                      </a:cubicBezTo>
                      <a:cubicBezTo>
                        <a:pt x="22" y="70"/>
                        <a:pt x="23" y="70"/>
                        <a:pt x="23" y="70"/>
                      </a:cubicBezTo>
                      <a:cubicBezTo>
                        <a:pt x="25" y="72"/>
                        <a:pt x="27" y="74"/>
                        <a:pt x="27" y="76"/>
                      </a:cubicBezTo>
                      <a:cubicBezTo>
                        <a:pt x="27" y="77"/>
                        <a:pt x="26" y="78"/>
                        <a:pt x="24" y="79"/>
                      </a:cubicBezTo>
                      <a:cubicBezTo>
                        <a:pt x="21" y="79"/>
                        <a:pt x="21" y="80"/>
                        <a:pt x="21" y="83"/>
                      </a:cubicBezTo>
                      <a:cubicBezTo>
                        <a:pt x="21" y="83"/>
                        <a:pt x="21" y="84"/>
                        <a:pt x="21" y="84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21" y="84"/>
                        <a:pt x="21" y="84"/>
                      </a:cubicBezTo>
                      <a:cubicBezTo>
                        <a:pt x="21" y="84"/>
                        <a:pt x="21" y="84"/>
                        <a:pt x="21" y="85"/>
                      </a:cubicBezTo>
                      <a:cubicBezTo>
                        <a:pt x="21" y="85"/>
                        <a:pt x="21" y="85"/>
                        <a:pt x="21" y="85"/>
                      </a:cubicBezTo>
                      <a:cubicBezTo>
                        <a:pt x="21" y="85"/>
                        <a:pt x="21" y="85"/>
                        <a:pt x="21" y="85"/>
                      </a:cubicBezTo>
                      <a:cubicBezTo>
                        <a:pt x="24" y="85"/>
                        <a:pt x="26" y="85"/>
                        <a:pt x="27" y="86"/>
                      </a:cubicBezTo>
                      <a:cubicBezTo>
                        <a:pt x="30" y="87"/>
                        <a:pt x="31" y="90"/>
                        <a:pt x="33" y="92"/>
                      </a:cubicBezTo>
                      <a:cubicBezTo>
                        <a:pt x="35" y="96"/>
                        <a:pt x="37" y="99"/>
                        <a:pt x="40" y="99"/>
                      </a:cubicBezTo>
                      <a:cubicBezTo>
                        <a:pt x="40" y="99"/>
                        <a:pt x="40" y="98"/>
                        <a:pt x="40" y="98"/>
                      </a:cubicBezTo>
                      <a:cubicBezTo>
                        <a:pt x="40" y="98"/>
                        <a:pt x="40" y="96"/>
                        <a:pt x="41" y="95"/>
                      </a:cubicBezTo>
                      <a:cubicBezTo>
                        <a:pt x="43" y="94"/>
                        <a:pt x="44" y="94"/>
                        <a:pt x="47" y="94"/>
                      </a:cubicBezTo>
                      <a:cubicBezTo>
                        <a:pt x="48" y="94"/>
                        <a:pt x="48" y="95"/>
                        <a:pt x="49" y="95"/>
                      </a:cubicBezTo>
                      <a:cubicBezTo>
                        <a:pt x="50" y="95"/>
                        <a:pt x="50" y="94"/>
                        <a:pt x="51" y="94"/>
                      </a:cubicBezTo>
                      <a:cubicBezTo>
                        <a:pt x="53" y="92"/>
                        <a:pt x="55" y="91"/>
                        <a:pt x="60" y="91"/>
                      </a:cubicBezTo>
                      <a:cubicBezTo>
                        <a:pt x="62" y="91"/>
                        <a:pt x="64" y="90"/>
                        <a:pt x="66" y="90"/>
                      </a:cubicBezTo>
                      <a:cubicBezTo>
                        <a:pt x="69" y="90"/>
                        <a:pt x="72" y="90"/>
                        <a:pt x="74" y="90"/>
                      </a:cubicBezTo>
                      <a:cubicBezTo>
                        <a:pt x="75" y="90"/>
                        <a:pt x="75" y="90"/>
                        <a:pt x="75" y="90"/>
                      </a:cubicBezTo>
                      <a:cubicBezTo>
                        <a:pt x="76" y="90"/>
                        <a:pt x="79" y="90"/>
                        <a:pt x="80" y="87"/>
                      </a:cubicBezTo>
                      <a:cubicBezTo>
                        <a:pt x="81" y="84"/>
                        <a:pt x="86" y="81"/>
                        <a:pt x="91" y="80"/>
                      </a:cubicBezTo>
                      <a:cubicBezTo>
                        <a:pt x="92" y="80"/>
                        <a:pt x="93" y="79"/>
                        <a:pt x="93" y="75"/>
                      </a:cubicBezTo>
                      <a:cubicBezTo>
                        <a:pt x="93" y="75"/>
                        <a:pt x="93" y="74"/>
                        <a:pt x="93" y="74"/>
                      </a:cubicBezTo>
                      <a:cubicBezTo>
                        <a:pt x="93" y="72"/>
                        <a:pt x="96" y="70"/>
                        <a:pt x="99" y="67"/>
                      </a:cubicBezTo>
                      <a:cubicBezTo>
                        <a:pt x="100" y="67"/>
                        <a:pt x="101" y="65"/>
                        <a:pt x="102" y="65"/>
                      </a:cubicBezTo>
                      <a:cubicBezTo>
                        <a:pt x="101" y="65"/>
                        <a:pt x="101" y="64"/>
                        <a:pt x="101" y="63"/>
                      </a:cubicBezTo>
                      <a:cubicBezTo>
                        <a:pt x="100" y="59"/>
                        <a:pt x="98" y="53"/>
                        <a:pt x="102" y="48"/>
                      </a:cubicBezTo>
                      <a:cubicBezTo>
                        <a:pt x="104" y="44"/>
                        <a:pt x="107" y="42"/>
                        <a:pt x="108" y="41"/>
                      </a:cubicBezTo>
                      <a:cubicBezTo>
                        <a:pt x="110" y="39"/>
                        <a:pt x="111" y="39"/>
                        <a:pt x="111" y="38"/>
                      </a:cubicBezTo>
                      <a:cubicBezTo>
                        <a:pt x="111" y="32"/>
                        <a:pt x="119" y="31"/>
                        <a:pt x="123" y="30"/>
                      </a:cubicBezTo>
                      <a:cubicBezTo>
                        <a:pt x="126" y="30"/>
                        <a:pt x="128" y="29"/>
                        <a:pt x="130" y="27"/>
                      </a:cubicBezTo>
                      <a:cubicBezTo>
                        <a:pt x="131" y="26"/>
                        <a:pt x="133" y="25"/>
                        <a:pt x="135" y="24"/>
                      </a:cubicBezTo>
                      <a:cubicBezTo>
                        <a:pt x="137" y="23"/>
                        <a:pt x="139" y="22"/>
                        <a:pt x="138" y="18"/>
                      </a:cubicBezTo>
                      <a:cubicBezTo>
                        <a:pt x="138" y="18"/>
                        <a:pt x="137" y="18"/>
                        <a:pt x="136" y="19"/>
                      </a:cubicBezTo>
                      <a:cubicBezTo>
                        <a:pt x="135" y="19"/>
                        <a:pt x="135" y="19"/>
                        <a:pt x="134" y="19"/>
                      </a:cubicBezTo>
                      <a:cubicBezTo>
                        <a:pt x="132" y="19"/>
                        <a:pt x="130" y="18"/>
                        <a:pt x="128" y="18"/>
                      </a:cubicBezTo>
                      <a:cubicBezTo>
                        <a:pt x="127" y="18"/>
                        <a:pt x="126" y="18"/>
                        <a:pt x="124" y="17"/>
                      </a:cubicBezTo>
                      <a:cubicBezTo>
                        <a:pt x="119" y="17"/>
                        <a:pt x="116" y="16"/>
                        <a:pt x="114" y="14"/>
                      </a:cubicBezTo>
                      <a:cubicBezTo>
                        <a:pt x="113" y="14"/>
                        <a:pt x="112" y="13"/>
                        <a:pt x="112" y="13"/>
                      </a:cubicBezTo>
                      <a:cubicBezTo>
                        <a:pt x="111" y="14"/>
                        <a:pt x="110" y="15"/>
                        <a:pt x="108" y="16"/>
                      </a:cubicBezTo>
                      <a:cubicBezTo>
                        <a:pt x="107" y="16"/>
                        <a:pt x="107" y="16"/>
                        <a:pt x="106" y="16"/>
                      </a:cubicBezTo>
                      <a:cubicBezTo>
                        <a:pt x="104" y="16"/>
                        <a:pt x="102" y="15"/>
                        <a:pt x="100" y="14"/>
                      </a:cubicBezTo>
                      <a:cubicBezTo>
                        <a:pt x="99" y="13"/>
                        <a:pt x="96" y="12"/>
                        <a:pt x="94" y="11"/>
                      </a:cubicBezTo>
                      <a:cubicBezTo>
                        <a:pt x="92" y="11"/>
                        <a:pt x="90" y="10"/>
                        <a:pt x="89" y="9"/>
                      </a:cubicBezTo>
                      <a:cubicBezTo>
                        <a:pt x="89" y="9"/>
                        <a:pt x="89" y="9"/>
                        <a:pt x="88" y="9"/>
                      </a:cubicBezTo>
                      <a:cubicBezTo>
                        <a:pt x="88" y="8"/>
                        <a:pt x="87" y="8"/>
                        <a:pt x="86" y="7"/>
                      </a:cubicBezTo>
                      <a:cubicBezTo>
                        <a:pt x="85" y="7"/>
                        <a:pt x="84" y="6"/>
                        <a:pt x="8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26" name="Freeform 1213"/>
                <p:cNvSpPr/>
                <p:nvPr/>
              </p:nvSpPr>
              <p:spPr bwMode="auto">
                <a:xfrm>
                  <a:off x="2685" y="3270"/>
                  <a:ext cx="31" cy="15"/>
                </a:xfrm>
                <a:custGeom>
                  <a:avLst/>
                  <a:gdLst>
                    <a:gd name="T0" fmla="*/ 33 w 33"/>
                    <a:gd name="T1" fmla="*/ 1 h 16"/>
                    <a:gd name="T2" fmla="*/ 33 w 33"/>
                    <a:gd name="T3" fmla="*/ 0 h 16"/>
                    <a:gd name="T4" fmla="*/ 33 w 33"/>
                    <a:gd name="T5" fmla="*/ 0 h 16"/>
                    <a:gd name="T6" fmla="*/ 32 w 33"/>
                    <a:gd name="T7" fmla="*/ 0 h 16"/>
                    <a:gd name="T8" fmla="*/ 31 w 33"/>
                    <a:gd name="T9" fmla="*/ 1 h 16"/>
                    <a:gd name="T10" fmla="*/ 31 w 33"/>
                    <a:gd name="T11" fmla="*/ 1 h 16"/>
                    <a:gd name="T12" fmla="*/ 30 w 33"/>
                    <a:gd name="T13" fmla="*/ 1 h 16"/>
                    <a:gd name="T14" fmla="*/ 29 w 33"/>
                    <a:gd name="T15" fmla="*/ 2 h 16"/>
                    <a:gd name="T16" fmla="*/ 28 w 33"/>
                    <a:gd name="T17" fmla="*/ 2 h 16"/>
                    <a:gd name="T18" fmla="*/ 25 w 33"/>
                    <a:gd name="T19" fmla="*/ 2 h 16"/>
                    <a:gd name="T20" fmla="*/ 20 w 33"/>
                    <a:gd name="T21" fmla="*/ 4 h 16"/>
                    <a:gd name="T22" fmla="*/ 16 w 33"/>
                    <a:gd name="T23" fmla="*/ 6 h 16"/>
                    <a:gd name="T24" fmla="*/ 11 w 33"/>
                    <a:gd name="T25" fmla="*/ 5 h 16"/>
                    <a:gd name="T26" fmla="*/ 3 w 33"/>
                    <a:gd name="T27" fmla="*/ 3 h 16"/>
                    <a:gd name="T28" fmla="*/ 0 w 33"/>
                    <a:gd name="T29" fmla="*/ 3 h 16"/>
                    <a:gd name="T30" fmla="*/ 0 w 33"/>
                    <a:gd name="T31" fmla="*/ 4 h 16"/>
                    <a:gd name="T32" fmla="*/ 0 w 33"/>
                    <a:gd name="T33" fmla="*/ 5 h 16"/>
                    <a:gd name="T34" fmla="*/ 0 w 33"/>
                    <a:gd name="T35" fmla="*/ 8 h 16"/>
                    <a:gd name="T36" fmla="*/ 0 w 33"/>
                    <a:gd name="T37" fmla="*/ 8 h 16"/>
                    <a:gd name="T38" fmla="*/ 0 w 33"/>
                    <a:gd name="T39" fmla="*/ 11 h 16"/>
                    <a:gd name="T40" fmla="*/ 0 w 33"/>
                    <a:gd name="T41" fmla="*/ 12 h 16"/>
                    <a:gd name="T42" fmla="*/ 0 w 33"/>
                    <a:gd name="T43" fmla="*/ 13 h 16"/>
                    <a:gd name="T44" fmla="*/ 3 w 33"/>
                    <a:gd name="T45" fmla="*/ 13 h 16"/>
                    <a:gd name="T46" fmla="*/ 6 w 33"/>
                    <a:gd name="T47" fmla="*/ 13 h 16"/>
                    <a:gd name="T48" fmla="*/ 9 w 33"/>
                    <a:gd name="T49" fmla="*/ 16 h 16"/>
                    <a:gd name="T50" fmla="*/ 9 w 33"/>
                    <a:gd name="T51" fmla="*/ 16 h 16"/>
                    <a:gd name="T52" fmla="*/ 9 w 33"/>
                    <a:gd name="T53" fmla="*/ 16 h 16"/>
                    <a:gd name="T54" fmla="*/ 10 w 33"/>
                    <a:gd name="T55" fmla="*/ 16 h 16"/>
                    <a:gd name="T56" fmla="*/ 11 w 33"/>
                    <a:gd name="T57" fmla="*/ 16 h 16"/>
                    <a:gd name="T58" fmla="*/ 11 w 33"/>
                    <a:gd name="T59" fmla="*/ 16 h 16"/>
                    <a:gd name="T60" fmla="*/ 12 w 33"/>
                    <a:gd name="T61" fmla="*/ 16 h 16"/>
                    <a:gd name="T62" fmla="*/ 12 w 33"/>
                    <a:gd name="T63" fmla="*/ 16 h 16"/>
                    <a:gd name="T64" fmla="*/ 13 w 33"/>
                    <a:gd name="T65" fmla="*/ 15 h 16"/>
                    <a:gd name="T66" fmla="*/ 13 w 33"/>
                    <a:gd name="T67" fmla="*/ 15 h 16"/>
                    <a:gd name="T68" fmla="*/ 13 w 33"/>
                    <a:gd name="T69" fmla="*/ 15 h 16"/>
                    <a:gd name="T70" fmla="*/ 14 w 33"/>
                    <a:gd name="T71" fmla="*/ 15 h 16"/>
                    <a:gd name="T72" fmla="*/ 14 w 33"/>
                    <a:gd name="T73" fmla="*/ 15 h 16"/>
                    <a:gd name="T74" fmla="*/ 14 w 33"/>
                    <a:gd name="T75" fmla="*/ 15 h 16"/>
                    <a:gd name="T76" fmla="*/ 14 w 33"/>
                    <a:gd name="T77" fmla="*/ 15 h 16"/>
                    <a:gd name="T78" fmla="*/ 14 w 33"/>
                    <a:gd name="T79" fmla="*/ 15 h 16"/>
                    <a:gd name="T80" fmla="*/ 19 w 33"/>
                    <a:gd name="T81" fmla="*/ 15 h 16"/>
                    <a:gd name="T82" fmla="*/ 21 w 33"/>
                    <a:gd name="T83" fmla="*/ 16 h 16"/>
                    <a:gd name="T84" fmla="*/ 25 w 33"/>
                    <a:gd name="T85" fmla="*/ 10 h 16"/>
                    <a:gd name="T86" fmla="*/ 26 w 33"/>
                    <a:gd name="T87" fmla="*/ 9 h 16"/>
                    <a:gd name="T88" fmla="*/ 29 w 33"/>
                    <a:gd name="T89" fmla="*/ 5 h 16"/>
                    <a:gd name="T90" fmla="*/ 29 w 33"/>
                    <a:gd name="T91" fmla="*/ 4 h 16"/>
                    <a:gd name="T92" fmla="*/ 30 w 33"/>
                    <a:gd name="T93" fmla="*/ 4 h 16"/>
                    <a:gd name="T94" fmla="*/ 31 w 33"/>
                    <a:gd name="T95" fmla="*/ 3 h 16"/>
                    <a:gd name="T96" fmla="*/ 32 w 33"/>
                    <a:gd name="T97" fmla="*/ 3 h 16"/>
                    <a:gd name="T98" fmla="*/ 32 w 33"/>
                    <a:gd name="T99" fmla="*/ 2 h 16"/>
                    <a:gd name="T100" fmla="*/ 33 w 33"/>
                    <a:gd name="T101" fmla="*/ 1 h 16"/>
                    <a:gd name="T102" fmla="*/ 33 w 33"/>
                    <a:gd name="T103" fmla="*/ 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3" h="16">
                      <a:moveTo>
                        <a:pt x="33" y="1"/>
                      </a:moveTo>
                      <a:cubicBezTo>
                        <a:pt x="33" y="1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32" y="0"/>
                        <a:pt x="32" y="1"/>
                        <a:pt x="31" y="1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30" y="1"/>
                        <a:pt x="30" y="1"/>
                        <a:pt x="30" y="1"/>
                      </a:cubicBezTo>
                      <a:cubicBezTo>
                        <a:pt x="29" y="2"/>
                        <a:pt x="29" y="2"/>
                        <a:pt x="29" y="2"/>
                      </a:cubicBezTo>
                      <a:cubicBezTo>
                        <a:pt x="28" y="2"/>
                        <a:pt x="28" y="2"/>
                        <a:pt x="28" y="2"/>
                      </a:cubicBezTo>
                      <a:cubicBezTo>
                        <a:pt x="27" y="2"/>
                        <a:pt x="26" y="2"/>
                        <a:pt x="25" y="2"/>
                      </a:cubicBezTo>
                      <a:cubicBezTo>
                        <a:pt x="23" y="2"/>
                        <a:pt x="21" y="3"/>
                        <a:pt x="20" y="4"/>
                      </a:cubicBezTo>
                      <a:cubicBezTo>
                        <a:pt x="18" y="5"/>
                        <a:pt x="17" y="6"/>
                        <a:pt x="16" y="6"/>
                      </a:cubicBezTo>
                      <a:cubicBezTo>
                        <a:pt x="15" y="6"/>
                        <a:pt x="13" y="5"/>
                        <a:pt x="11" y="5"/>
                      </a:cubicBezTo>
                      <a:cubicBezTo>
                        <a:pt x="8" y="4"/>
                        <a:pt x="5" y="4"/>
                        <a:pt x="3" y="3"/>
                      </a:cubicBezTo>
                      <a:cubicBezTo>
                        <a:pt x="2" y="3"/>
                        <a:pt x="1" y="3"/>
                        <a:pt x="0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ubicBezTo>
                        <a:pt x="0" y="4"/>
                        <a:pt x="0" y="5"/>
                        <a:pt x="0" y="5"/>
                      </a:cubicBezTo>
                      <a:cubicBezTo>
                        <a:pt x="0" y="6"/>
                        <a:pt x="0" y="7"/>
                        <a:pt x="0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9"/>
                        <a:pt x="0" y="10"/>
                        <a:pt x="0" y="11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1" y="13"/>
                        <a:pt x="2" y="13"/>
                        <a:pt x="3" y="13"/>
                      </a:cubicBezTo>
                      <a:cubicBezTo>
                        <a:pt x="4" y="13"/>
                        <a:pt x="5" y="13"/>
                        <a:pt x="6" y="13"/>
                      </a:cubicBezTo>
                      <a:cubicBezTo>
                        <a:pt x="8" y="14"/>
                        <a:pt x="8" y="15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9" y="16"/>
                        <a:pt x="10" y="16"/>
                        <a:pt x="10" y="16"/>
                      </a:cubicBezTo>
                      <a:cubicBezTo>
                        <a:pt x="10" y="16"/>
                        <a:pt x="11" y="16"/>
                        <a:pt x="11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3" y="16"/>
                        <a:pt x="13" y="15"/>
                        <a:pt x="13" y="15"/>
                      </a:cubicBezTo>
                      <a:cubicBezTo>
                        <a:pt x="13" y="15"/>
                        <a:pt x="13" y="15"/>
                        <a:pt x="13" y="15"/>
                      </a:cubicBezTo>
                      <a:cubicBezTo>
                        <a:pt x="13" y="15"/>
                        <a:pt x="13" y="15"/>
                        <a:pt x="13" y="15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14" y="15"/>
                        <a:pt x="14" y="15"/>
                        <a:pt x="14" y="15"/>
                      </a:cubicBezTo>
                      <a:cubicBezTo>
                        <a:pt x="16" y="15"/>
                        <a:pt x="18" y="15"/>
                        <a:pt x="19" y="15"/>
                      </a:cubicBezTo>
                      <a:cubicBezTo>
                        <a:pt x="20" y="15"/>
                        <a:pt x="20" y="16"/>
                        <a:pt x="21" y="16"/>
                      </a:cubicBezTo>
                      <a:cubicBezTo>
                        <a:pt x="21" y="14"/>
                        <a:pt x="23" y="11"/>
                        <a:pt x="25" y="10"/>
                      </a:cubicBezTo>
                      <a:cubicBezTo>
                        <a:pt x="25" y="10"/>
                        <a:pt x="26" y="10"/>
                        <a:pt x="26" y="9"/>
                      </a:cubicBezTo>
                      <a:cubicBezTo>
                        <a:pt x="26" y="8"/>
                        <a:pt x="26" y="5"/>
                        <a:pt x="29" y="5"/>
                      </a:cubicBezTo>
                      <a:cubicBezTo>
                        <a:pt x="29" y="5"/>
                        <a:pt x="29" y="5"/>
                        <a:pt x="29" y="4"/>
                      </a:cubicBezTo>
                      <a:cubicBezTo>
                        <a:pt x="30" y="4"/>
                        <a:pt x="30" y="4"/>
                        <a:pt x="30" y="4"/>
                      </a:cubicBezTo>
                      <a:cubicBezTo>
                        <a:pt x="30" y="4"/>
                        <a:pt x="31" y="4"/>
                        <a:pt x="31" y="3"/>
                      </a:cubicBezTo>
                      <a:cubicBezTo>
                        <a:pt x="31" y="3"/>
                        <a:pt x="32" y="3"/>
                        <a:pt x="32" y="3"/>
                      </a:cubicBezTo>
                      <a:cubicBezTo>
                        <a:pt x="32" y="2"/>
                        <a:pt x="32" y="2"/>
                        <a:pt x="32" y="2"/>
                      </a:cubicBezTo>
                      <a:cubicBezTo>
                        <a:pt x="33" y="2"/>
                        <a:pt x="33" y="2"/>
                        <a:pt x="33" y="1"/>
                      </a:cubicBezTo>
                      <a:cubicBezTo>
                        <a:pt x="33" y="1"/>
                        <a:pt x="33" y="1"/>
                        <a:pt x="3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27" name="Freeform 1214"/>
                <p:cNvSpPr/>
                <p:nvPr/>
              </p:nvSpPr>
              <p:spPr bwMode="auto">
                <a:xfrm>
                  <a:off x="2760" y="3338"/>
                  <a:ext cx="64" cy="62"/>
                </a:xfrm>
                <a:custGeom>
                  <a:avLst/>
                  <a:gdLst>
                    <a:gd name="T0" fmla="*/ 66 w 67"/>
                    <a:gd name="T1" fmla="*/ 0 h 65"/>
                    <a:gd name="T2" fmla="*/ 65 w 67"/>
                    <a:gd name="T3" fmla="*/ 1 h 65"/>
                    <a:gd name="T4" fmla="*/ 59 w 67"/>
                    <a:gd name="T5" fmla="*/ 5 h 65"/>
                    <a:gd name="T6" fmla="*/ 48 w 67"/>
                    <a:gd name="T7" fmla="*/ 4 h 65"/>
                    <a:gd name="T8" fmla="*/ 41 w 67"/>
                    <a:gd name="T9" fmla="*/ 3 h 65"/>
                    <a:gd name="T10" fmla="*/ 38 w 67"/>
                    <a:gd name="T11" fmla="*/ 3 h 65"/>
                    <a:gd name="T12" fmla="*/ 35 w 67"/>
                    <a:gd name="T13" fmla="*/ 3 h 65"/>
                    <a:gd name="T14" fmla="*/ 33 w 67"/>
                    <a:gd name="T15" fmla="*/ 3 h 65"/>
                    <a:gd name="T16" fmla="*/ 32 w 67"/>
                    <a:gd name="T17" fmla="*/ 3 h 65"/>
                    <a:gd name="T18" fmla="*/ 31 w 67"/>
                    <a:gd name="T19" fmla="*/ 4 h 65"/>
                    <a:gd name="T20" fmla="*/ 30 w 67"/>
                    <a:gd name="T21" fmla="*/ 5 h 65"/>
                    <a:gd name="T22" fmla="*/ 28 w 67"/>
                    <a:gd name="T23" fmla="*/ 6 h 65"/>
                    <a:gd name="T24" fmla="*/ 27 w 67"/>
                    <a:gd name="T25" fmla="*/ 7 h 65"/>
                    <a:gd name="T26" fmla="*/ 25 w 67"/>
                    <a:gd name="T27" fmla="*/ 8 h 65"/>
                    <a:gd name="T28" fmla="*/ 23 w 67"/>
                    <a:gd name="T29" fmla="*/ 8 h 65"/>
                    <a:gd name="T30" fmla="*/ 21 w 67"/>
                    <a:gd name="T31" fmla="*/ 9 h 65"/>
                    <a:gd name="T32" fmla="*/ 20 w 67"/>
                    <a:gd name="T33" fmla="*/ 9 h 65"/>
                    <a:gd name="T34" fmla="*/ 15 w 67"/>
                    <a:gd name="T35" fmla="*/ 12 h 65"/>
                    <a:gd name="T36" fmla="*/ 14 w 67"/>
                    <a:gd name="T37" fmla="*/ 12 h 65"/>
                    <a:gd name="T38" fmla="*/ 11 w 67"/>
                    <a:gd name="T39" fmla="*/ 12 h 65"/>
                    <a:gd name="T40" fmla="*/ 9 w 67"/>
                    <a:gd name="T41" fmla="*/ 12 h 65"/>
                    <a:gd name="T42" fmla="*/ 8 w 67"/>
                    <a:gd name="T43" fmla="*/ 14 h 65"/>
                    <a:gd name="T44" fmla="*/ 7 w 67"/>
                    <a:gd name="T45" fmla="*/ 16 h 65"/>
                    <a:gd name="T46" fmla="*/ 5 w 67"/>
                    <a:gd name="T47" fmla="*/ 19 h 65"/>
                    <a:gd name="T48" fmla="*/ 2 w 67"/>
                    <a:gd name="T49" fmla="*/ 23 h 65"/>
                    <a:gd name="T50" fmla="*/ 1 w 67"/>
                    <a:gd name="T51" fmla="*/ 24 h 65"/>
                    <a:gd name="T52" fmla="*/ 1 w 67"/>
                    <a:gd name="T53" fmla="*/ 25 h 65"/>
                    <a:gd name="T54" fmla="*/ 0 w 67"/>
                    <a:gd name="T55" fmla="*/ 26 h 65"/>
                    <a:gd name="T56" fmla="*/ 6 w 67"/>
                    <a:gd name="T57" fmla="*/ 38 h 65"/>
                    <a:gd name="T58" fmla="*/ 11 w 67"/>
                    <a:gd name="T59" fmla="*/ 39 h 65"/>
                    <a:gd name="T60" fmla="*/ 25 w 67"/>
                    <a:gd name="T61" fmla="*/ 44 h 65"/>
                    <a:gd name="T62" fmla="*/ 19 w 67"/>
                    <a:gd name="T63" fmla="*/ 46 h 65"/>
                    <a:gd name="T64" fmla="*/ 11 w 67"/>
                    <a:gd name="T65" fmla="*/ 47 h 65"/>
                    <a:gd name="T66" fmla="*/ 15 w 67"/>
                    <a:gd name="T67" fmla="*/ 55 h 65"/>
                    <a:gd name="T68" fmla="*/ 19 w 67"/>
                    <a:gd name="T69" fmla="*/ 60 h 65"/>
                    <a:gd name="T70" fmla="*/ 28 w 67"/>
                    <a:gd name="T71" fmla="*/ 65 h 65"/>
                    <a:gd name="T72" fmla="*/ 26 w 67"/>
                    <a:gd name="T73" fmla="*/ 55 h 65"/>
                    <a:gd name="T74" fmla="*/ 30 w 67"/>
                    <a:gd name="T75" fmla="*/ 54 h 65"/>
                    <a:gd name="T76" fmla="*/ 34 w 67"/>
                    <a:gd name="T77" fmla="*/ 54 h 65"/>
                    <a:gd name="T78" fmla="*/ 30 w 67"/>
                    <a:gd name="T79" fmla="*/ 53 h 65"/>
                    <a:gd name="T80" fmla="*/ 27 w 67"/>
                    <a:gd name="T81" fmla="*/ 48 h 65"/>
                    <a:gd name="T82" fmla="*/ 39 w 67"/>
                    <a:gd name="T83" fmla="*/ 47 h 65"/>
                    <a:gd name="T84" fmla="*/ 41 w 67"/>
                    <a:gd name="T85" fmla="*/ 43 h 65"/>
                    <a:gd name="T86" fmla="*/ 34 w 67"/>
                    <a:gd name="T87" fmla="*/ 41 h 65"/>
                    <a:gd name="T88" fmla="*/ 28 w 67"/>
                    <a:gd name="T89" fmla="*/ 40 h 65"/>
                    <a:gd name="T90" fmla="*/ 29 w 67"/>
                    <a:gd name="T91" fmla="*/ 34 h 65"/>
                    <a:gd name="T92" fmla="*/ 26 w 67"/>
                    <a:gd name="T93" fmla="*/ 26 h 65"/>
                    <a:gd name="T94" fmla="*/ 21 w 67"/>
                    <a:gd name="T95" fmla="*/ 16 h 65"/>
                    <a:gd name="T96" fmla="*/ 31 w 67"/>
                    <a:gd name="T97" fmla="*/ 16 h 65"/>
                    <a:gd name="T98" fmla="*/ 37 w 67"/>
                    <a:gd name="T99" fmla="*/ 16 h 65"/>
                    <a:gd name="T100" fmla="*/ 43 w 67"/>
                    <a:gd name="T101" fmla="*/ 7 h 65"/>
                    <a:gd name="T102" fmla="*/ 48 w 67"/>
                    <a:gd name="T103" fmla="*/ 10 h 65"/>
                    <a:gd name="T104" fmla="*/ 56 w 67"/>
                    <a:gd name="T105" fmla="*/ 6 h 65"/>
                    <a:gd name="T106" fmla="*/ 63 w 67"/>
                    <a:gd name="T107" fmla="*/ 9 h 65"/>
                    <a:gd name="T108" fmla="*/ 64 w 67"/>
                    <a:gd name="T109" fmla="*/ 8 h 65"/>
                    <a:gd name="T110" fmla="*/ 66 w 67"/>
                    <a:gd name="T111" fmla="*/ 4 h 65"/>
                    <a:gd name="T112" fmla="*/ 67 w 67"/>
                    <a:gd name="T113" fmla="*/ 1 h 65"/>
                    <a:gd name="T114" fmla="*/ 67 w 67"/>
                    <a:gd name="T115" fmla="*/ 0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67" h="65">
                      <a:moveTo>
                        <a:pt x="67" y="0"/>
                      </a:moveTo>
                      <a:cubicBezTo>
                        <a:pt x="67" y="0"/>
                        <a:pt x="66" y="0"/>
                        <a:pt x="66" y="0"/>
                      </a:cubicBezTo>
                      <a:cubicBezTo>
                        <a:pt x="66" y="0"/>
                        <a:pt x="66" y="1"/>
                        <a:pt x="66" y="1"/>
                      </a:cubicBezTo>
                      <a:cubicBezTo>
                        <a:pt x="66" y="1"/>
                        <a:pt x="65" y="1"/>
                        <a:pt x="65" y="1"/>
                      </a:cubicBezTo>
                      <a:cubicBezTo>
                        <a:pt x="65" y="2"/>
                        <a:pt x="65" y="2"/>
                        <a:pt x="65" y="3"/>
                      </a:cubicBezTo>
                      <a:cubicBezTo>
                        <a:pt x="63" y="5"/>
                        <a:pt x="60" y="5"/>
                        <a:pt x="59" y="5"/>
                      </a:cubicBezTo>
                      <a:cubicBezTo>
                        <a:pt x="59" y="5"/>
                        <a:pt x="59" y="5"/>
                        <a:pt x="59" y="5"/>
                      </a:cubicBezTo>
                      <a:cubicBezTo>
                        <a:pt x="57" y="5"/>
                        <a:pt x="51" y="5"/>
                        <a:pt x="48" y="4"/>
                      </a:cubicBezTo>
                      <a:cubicBezTo>
                        <a:pt x="47" y="3"/>
                        <a:pt x="46" y="3"/>
                        <a:pt x="46" y="3"/>
                      </a:cubicBezTo>
                      <a:cubicBezTo>
                        <a:pt x="46" y="3"/>
                        <a:pt x="45" y="3"/>
                        <a:pt x="41" y="3"/>
                      </a:cubicBezTo>
                      <a:cubicBezTo>
                        <a:pt x="40" y="3"/>
                        <a:pt x="39" y="3"/>
                        <a:pt x="39" y="3"/>
                      </a:cubicBezTo>
                      <a:cubicBezTo>
                        <a:pt x="38" y="3"/>
                        <a:pt x="38" y="3"/>
                        <a:pt x="38" y="3"/>
                      </a:cubicBezTo>
                      <a:cubicBezTo>
                        <a:pt x="37" y="3"/>
                        <a:pt x="37" y="3"/>
                        <a:pt x="36" y="3"/>
                      </a:cubicBezTo>
                      <a:cubicBezTo>
                        <a:pt x="36" y="3"/>
                        <a:pt x="36" y="3"/>
                        <a:pt x="35" y="3"/>
                      </a:cubicBezTo>
                      <a:cubicBezTo>
                        <a:pt x="35" y="3"/>
                        <a:pt x="34" y="3"/>
                        <a:pt x="34" y="3"/>
                      </a:cubicBezTo>
                      <a:cubicBezTo>
                        <a:pt x="34" y="3"/>
                        <a:pt x="33" y="3"/>
                        <a:pt x="33" y="3"/>
                      </a:cubicBezTo>
                      <a:cubicBezTo>
                        <a:pt x="33" y="3"/>
                        <a:pt x="33" y="3"/>
                        <a:pt x="33" y="3"/>
                      </a:cubicBezTo>
                      <a:cubicBezTo>
                        <a:pt x="33" y="3"/>
                        <a:pt x="33" y="3"/>
                        <a:pt x="32" y="3"/>
                      </a:cubicBezTo>
                      <a:cubicBezTo>
                        <a:pt x="32" y="3"/>
                        <a:pt x="32" y="4"/>
                        <a:pt x="32" y="4"/>
                      </a:cubicBezTo>
                      <a:cubicBezTo>
                        <a:pt x="32" y="4"/>
                        <a:pt x="32" y="4"/>
                        <a:pt x="31" y="4"/>
                      </a:cubicBezTo>
                      <a:cubicBezTo>
                        <a:pt x="31" y="4"/>
                        <a:pt x="31" y="4"/>
                        <a:pt x="31" y="5"/>
                      </a:cubicBezTo>
                      <a:cubicBezTo>
                        <a:pt x="31" y="5"/>
                        <a:pt x="30" y="5"/>
                        <a:pt x="30" y="5"/>
                      </a:cubicBezTo>
                      <a:cubicBezTo>
                        <a:pt x="30" y="5"/>
                        <a:pt x="30" y="5"/>
                        <a:pt x="29" y="6"/>
                      </a:cubicBezTo>
                      <a:cubicBezTo>
                        <a:pt x="29" y="6"/>
                        <a:pt x="29" y="6"/>
                        <a:pt x="28" y="6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6" y="7"/>
                        <a:pt x="26" y="7"/>
                        <a:pt x="26" y="7"/>
                      </a:cubicBezTo>
                      <a:cubicBezTo>
                        <a:pt x="26" y="7"/>
                        <a:pt x="25" y="7"/>
                        <a:pt x="25" y="8"/>
                      </a:cubicBezTo>
                      <a:cubicBezTo>
                        <a:pt x="25" y="8"/>
                        <a:pt x="24" y="8"/>
                        <a:pt x="24" y="8"/>
                      </a:cubicBezTo>
                      <a:cubicBezTo>
                        <a:pt x="24" y="8"/>
                        <a:pt x="24" y="8"/>
                        <a:pt x="23" y="8"/>
                      </a:cubicBezTo>
                      <a:cubicBezTo>
                        <a:pt x="23" y="8"/>
                        <a:pt x="23" y="8"/>
                        <a:pt x="23" y="8"/>
                      </a:cubicBezTo>
                      <a:cubicBezTo>
                        <a:pt x="22" y="8"/>
                        <a:pt x="22" y="9"/>
                        <a:pt x="21" y="9"/>
                      </a:cubicBezTo>
                      <a:cubicBezTo>
                        <a:pt x="21" y="9"/>
                        <a:pt x="21" y="8"/>
                        <a:pt x="21" y="8"/>
                      </a:cubicBezTo>
                      <a:cubicBezTo>
                        <a:pt x="21" y="9"/>
                        <a:pt x="20" y="9"/>
                        <a:pt x="20" y="9"/>
                      </a:cubicBezTo>
                      <a:cubicBezTo>
                        <a:pt x="20" y="10"/>
                        <a:pt x="18" y="11"/>
                        <a:pt x="16" y="12"/>
                      </a:cubicBezTo>
                      <a:cubicBezTo>
                        <a:pt x="16" y="12"/>
                        <a:pt x="15" y="12"/>
                        <a:pt x="15" y="12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3" y="12"/>
                        <a:pt x="13" y="12"/>
                        <a:pt x="13" y="12"/>
                      </a:cubicBezTo>
                      <a:cubicBezTo>
                        <a:pt x="12" y="12"/>
                        <a:pt x="12" y="12"/>
                        <a:pt x="11" y="12"/>
                      </a:cubicBezTo>
                      <a:cubicBezTo>
                        <a:pt x="11" y="12"/>
                        <a:pt x="10" y="12"/>
                        <a:pt x="10" y="12"/>
                      </a:cubicBezTo>
                      <a:cubicBezTo>
                        <a:pt x="10" y="12"/>
                        <a:pt x="9" y="12"/>
                        <a:pt x="9" y="12"/>
                      </a:cubicBezTo>
                      <a:cubicBezTo>
                        <a:pt x="9" y="13"/>
                        <a:pt x="9" y="13"/>
                        <a:pt x="9" y="14"/>
                      </a:cubicBezTo>
                      <a:cubicBezTo>
                        <a:pt x="9" y="14"/>
                        <a:pt x="9" y="14"/>
                        <a:pt x="8" y="14"/>
                      </a:cubicBezTo>
                      <a:cubicBezTo>
                        <a:pt x="8" y="15"/>
                        <a:pt x="8" y="15"/>
                        <a:pt x="8" y="15"/>
                      </a:cubicBezTo>
                      <a:cubicBezTo>
                        <a:pt x="8" y="16"/>
                        <a:pt x="7" y="16"/>
                        <a:pt x="7" y="16"/>
                      </a:cubicBezTo>
                      <a:cubicBezTo>
                        <a:pt x="7" y="17"/>
                        <a:pt x="7" y="17"/>
                        <a:pt x="7" y="17"/>
                      </a:cubicBezTo>
                      <a:cubicBezTo>
                        <a:pt x="6" y="18"/>
                        <a:pt x="6" y="18"/>
                        <a:pt x="5" y="19"/>
                      </a:cubicBezTo>
                      <a:cubicBezTo>
                        <a:pt x="5" y="19"/>
                        <a:pt x="5" y="19"/>
                        <a:pt x="5" y="20"/>
                      </a:cubicBezTo>
                      <a:cubicBezTo>
                        <a:pt x="5" y="21"/>
                        <a:pt x="4" y="23"/>
                        <a:pt x="2" y="23"/>
                      </a:cubicBezTo>
                      <a:cubicBezTo>
                        <a:pt x="1" y="23"/>
                        <a:pt x="1" y="24"/>
                        <a:pt x="1" y="24"/>
                      </a:cubicBezTo>
                      <a:cubicBezTo>
                        <a:pt x="1" y="24"/>
                        <a:pt x="1" y="24"/>
                        <a:pt x="1" y="24"/>
                      </a:cubicBezTo>
                      <a:cubicBezTo>
                        <a:pt x="1" y="24"/>
                        <a:pt x="1" y="24"/>
                        <a:pt x="1" y="25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1" y="25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0" y="26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4" y="28"/>
                        <a:pt x="7" y="33"/>
                        <a:pt x="6" y="38"/>
                      </a:cubicBezTo>
                      <a:cubicBezTo>
                        <a:pt x="6" y="38"/>
                        <a:pt x="6" y="39"/>
                        <a:pt x="7" y="39"/>
                      </a:cubicBezTo>
                      <a:cubicBezTo>
                        <a:pt x="8" y="40"/>
                        <a:pt x="10" y="40"/>
                        <a:pt x="11" y="39"/>
                      </a:cubicBezTo>
                      <a:cubicBezTo>
                        <a:pt x="12" y="38"/>
                        <a:pt x="13" y="37"/>
                        <a:pt x="15" y="37"/>
                      </a:cubicBezTo>
                      <a:cubicBezTo>
                        <a:pt x="19" y="37"/>
                        <a:pt x="25" y="41"/>
                        <a:pt x="25" y="44"/>
                      </a:cubicBezTo>
                      <a:cubicBezTo>
                        <a:pt x="25" y="45"/>
                        <a:pt x="24" y="46"/>
                        <a:pt x="22" y="46"/>
                      </a:cubicBezTo>
                      <a:cubicBezTo>
                        <a:pt x="21" y="46"/>
                        <a:pt x="20" y="46"/>
                        <a:pt x="19" y="46"/>
                      </a:cubicBezTo>
                      <a:cubicBezTo>
                        <a:pt x="16" y="46"/>
                        <a:pt x="13" y="45"/>
                        <a:pt x="12" y="46"/>
                      </a:cubicBezTo>
                      <a:cubicBezTo>
                        <a:pt x="11" y="47"/>
                        <a:pt x="11" y="47"/>
                        <a:pt x="11" y="47"/>
                      </a:cubicBezTo>
                      <a:cubicBezTo>
                        <a:pt x="11" y="47"/>
                        <a:pt x="12" y="48"/>
                        <a:pt x="13" y="49"/>
                      </a:cubicBezTo>
                      <a:cubicBezTo>
                        <a:pt x="14" y="50"/>
                        <a:pt x="16" y="52"/>
                        <a:pt x="15" y="55"/>
                      </a:cubicBezTo>
                      <a:cubicBezTo>
                        <a:pt x="15" y="56"/>
                        <a:pt x="15" y="57"/>
                        <a:pt x="16" y="58"/>
                      </a:cubicBezTo>
                      <a:cubicBezTo>
                        <a:pt x="17" y="59"/>
                        <a:pt x="18" y="60"/>
                        <a:pt x="19" y="60"/>
                      </a:cubicBezTo>
                      <a:cubicBezTo>
                        <a:pt x="21" y="60"/>
                        <a:pt x="24" y="62"/>
                        <a:pt x="26" y="63"/>
                      </a:cubicBezTo>
                      <a:cubicBezTo>
                        <a:pt x="26" y="64"/>
                        <a:pt x="27" y="64"/>
                        <a:pt x="28" y="65"/>
                      </a:cubicBezTo>
                      <a:cubicBezTo>
                        <a:pt x="27" y="64"/>
                        <a:pt x="27" y="62"/>
                        <a:pt x="26" y="61"/>
                      </a:cubicBezTo>
                      <a:cubicBezTo>
                        <a:pt x="25" y="58"/>
                        <a:pt x="25" y="56"/>
                        <a:pt x="26" y="55"/>
                      </a:cubicBezTo>
                      <a:cubicBezTo>
                        <a:pt x="26" y="54"/>
                        <a:pt x="27" y="53"/>
                        <a:pt x="28" y="53"/>
                      </a:cubicBezTo>
                      <a:cubicBezTo>
                        <a:pt x="29" y="53"/>
                        <a:pt x="29" y="54"/>
                        <a:pt x="30" y="54"/>
                      </a:cubicBezTo>
                      <a:cubicBezTo>
                        <a:pt x="31" y="54"/>
                        <a:pt x="32" y="54"/>
                        <a:pt x="33" y="54"/>
                      </a:cubicBezTo>
                      <a:cubicBezTo>
                        <a:pt x="33" y="54"/>
                        <a:pt x="33" y="54"/>
                        <a:pt x="34" y="54"/>
                      </a:cubicBezTo>
                      <a:cubicBezTo>
                        <a:pt x="34" y="54"/>
                        <a:pt x="32" y="53"/>
                        <a:pt x="30" y="53"/>
                      </a:cubicBezTo>
                      <a:cubicBezTo>
                        <a:pt x="30" y="53"/>
                        <a:pt x="30" y="53"/>
                        <a:pt x="30" y="53"/>
                      </a:cubicBezTo>
                      <a:cubicBezTo>
                        <a:pt x="28" y="53"/>
                        <a:pt x="27" y="52"/>
                        <a:pt x="27" y="51"/>
                      </a:cubicBezTo>
                      <a:cubicBezTo>
                        <a:pt x="26" y="51"/>
                        <a:pt x="26" y="49"/>
                        <a:pt x="27" y="48"/>
                      </a:cubicBezTo>
                      <a:cubicBezTo>
                        <a:pt x="28" y="46"/>
                        <a:pt x="32" y="45"/>
                        <a:pt x="35" y="47"/>
                      </a:cubicBezTo>
                      <a:cubicBezTo>
                        <a:pt x="37" y="48"/>
                        <a:pt x="38" y="48"/>
                        <a:pt x="39" y="47"/>
                      </a:cubicBezTo>
                      <a:cubicBezTo>
                        <a:pt x="40" y="46"/>
                        <a:pt x="41" y="46"/>
                        <a:pt x="41" y="46"/>
                      </a:cubicBezTo>
                      <a:cubicBezTo>
                        <a:pt x="41" y="45"/>
                        <a:pt x="42" y="44"/>
                        <a:pt x="41" y="43"/>
                      </a:cubicBezTo>
                      <a:cubicBezTo>
                        <a:pt x="41" y="42"/>
                        <a:pt x="40" y="41"/>
                        <a:pt x="38" y="41"/>
                      </a:cubicBezTo>
                      <a:cubicBezTo>
                        <a:pt x="36" y="40"/>
                        <a:pt x="35" y="40"/>
                        <a:pt x="34" y="41"/>
                      </a:cubicBezTo>
                      <a:cubicBezTo>
                        <a:pt x="34" y="42"/>
                        <a:pt x="33" y="42"/>
                        <a:pt x="31" y="42"/>
                      </a:cubicBezTo>
                      <a:cubicBezTo>
                        <a:pt x="30" y="42"/>
                        <a:pt x="29" y="41"/>
                        <a:pt x="28" y="40"/>
                      </a:cubicBezTo>
                      <a:cubicBezTo>
                        <a:pt x="27" y="39"/>
                        <a:pt x="26" y="38"/>
                        <a:pt x="26" y="36"/>
                      </a:cubicBezTo>
                      <a:cubicBezTo>
                        <a:pt x="26" y="35"/>
                        <a:pt x="28" y="34"/>
                        <a:pt x="29" y="34"/>
                      </a:cubicBezTo>
                      <a:cubicBezTo>
                        <a:pt x="30" y="33"/>
                        <a:pt x="31" y="33"/>
                        <a:pt x="31" y="33"/>
                      </a:cubicBezTo>
                      <a:cubicBezTo>
                        <a:pt x="31" y="31"/>
                        <a:pt x="28" y="28"/>
                        <a:pt x="26" y="26"/>
                      </a:cubicBezTo>
                      <a:cubicBezTo>
                        <a:pt x="24" y="24"/>
                        <a:pt x="23" y="23"/>
                        <a:pt x="22" y="21"/>
                      </a:cubicBezTo>
                      <a:cubicBezTo>
                        <a:pt x="20" y="19"/>
                        <a:pt x="21" y="17"/>
                        <a:pt x="21" y="16"/>
                      </a:cubicBezTo>
                      <a:cubicBezTo>
                        <a:pt x="22" y="15"/>
                        <a:pt x="24" y="14"/>
                        <a:pt x="27" y="14"/>
                      </a:cubicBezTo>
                      <a:cubicBezTo>
                        <a:pt x="29" y="14"/>
                        <a:pt x="30" y="15"/>
                        <a:pt x="31" y="16"/>
                      </a:cubicBezTo>
                      <a:cubicBezTo>
                        <a:pt x="32" y="17"/>
                        <a:pt x="35" y="18"/>
                        <a:pt x="37" y="17"/>
                      </a:cubicBezTo>
                      <a:cubicBezTo>
                        <a:pt x="37" y="16"/>
                        <a:pt x="37" y="16"/>
                        <a:pt x="37" y="16"/>
                      </a:cubicBezTo>
                      <a:cubicBezTo>
                        <a:pt x="36" y="14"/>
                        <a:pt x="35" y="10"/>
                        <a:pt x="40" y="8"/>
                      </a:cubicBezTo>
                      <a:cubicBezTo>
                        <a:pt x="41" y="8"/>
                        <a:pt x="42" y="7"/>
                        <a:pt x="43" y="7"/>
                      </a:cubicBezTo>
                      <a:cubicBezTo>
                        <a:pt x="46" y="7"/>
                        <a:pt x="47" y="9"/>
                        <a:pt x="48" y="10"/>
                      </a:cubicBezTo>
                      <a:cubicBezTo>
                        <a:pt x="48" y="10"/>
                        <a:pt x="48" y="10"/>
                        <a:pt x="48" y="10"/>
                      </a:cubicBezTo>
                      <a:cubicBezTo>
                        <a:pt x="48" y="10"/>
                        <a:pt x="48" y="10"/>
                        <a:pt x="48" y="9"/>
                      </a:cubicBezTo>
                      <a:cubicBezTo>
                        <a:pt x="50" y="8"/>
                        <a:pt x="52" y="6"/>
                        <a:pt x="56" y="6"/>
                      </a:cubicBezTo>
                      <a:cubicBezTo>
                        <a:pt x="59" y="6"/>
                        <a:pt x="61" y="7"/>
                        <a:pt x="63" y="9"/>
                      </a:cubicBezTo>
                      <a:cubicBezTo>
                        <a:pt x="63" y="9"/>
                        <a:pt x="63" y="9"/>
                        <a:pt x="63" y="9"/>
                      </a:cubicBezTo>
                      <a:cubicBezTo>
                        <a:pt x="63" y="9"/>
                        <a:pt x="64" y="8"/>
                        <a:pt x="64" y="8"/>
                      </a:cubicBezTo>
                      <a:cubicBezTo>
                        <a:pt x="64" y="8"/>
                        <a:pt x="64" y="8"/>
                        <a:pt x="64" y="8"/>
                      </a:cubicBezTo>
                      <a:cubicBezTo>
                        <a:pt x="64" y="8"/>
                        <a:pt x="64" y="8"/>
                        <a:pt x="64" y="8"/>
                      </a:cubicBezTo>
                      <a:cubicBezTo>
                        <a:pt x="64" y="6"/>
                        <a:pt x="65" y="5"/>
                        <a:pt x="66" y="4"/>
                      </a:cubicBezTo>
                      <a:cubicBezTo>
                        <a:pt x="67" y="3"/>
                        <a:pt x="67" y="3"/>
                        <a:pt x="67" y="2"/>
                      </a:cubicBezTo>
                      <a:cubicBezTo>
                        <a:pt x="67" y="2"/>
                        <a:pt x="67" y="1"/>
                        <a:pt x="67" y="1"/>
                      </a:cubicBezTo>
                      <a:cubicBezTo>
                        <a:pt x="67" y="1"/>
                        <a:pt x="67" y="1"/>
                        <a:pt x="67" y="1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28" name="Freeform 1215"/>
                <p:cNvSpPr/>
                <p:nvPr/>
              </p:nvSpPr>
              <p:spPr bwMode="auto">
                <a:xfrm>
                  <a:off x="2433" y="3161"/>
                  <a:ext cx="43" cy="40"/>
                </a:xfrm>
                <a:custGeom>
                  <a:avLst/>
                  <a:gdLst>
                    <a:gd name="T0" fmla="*/ 20 w 45"/>
                    <a:gd name="T1" fmla="*/ 1 h 42"/>
                    <a:gd name="T2" fmla="*/ 15 w 45"/>
                    <a:gd name="T3" fmla="*/ 3 h 42"/>
                    <a:gd name="T4" fmla="*/ 7 w 45"/>
                    <a:gd name="T5" fmla="*/ 3 h 42"/>
                    <a:gd name="T6" fmla="*/ 3 w 45"/>
                    <a:gd name="T7" fmla="*/ 3 h 42"/>
                    <a:gd name="T8" fmla="*/ 4 w 45"/>
                    <a:gd name="T9" fmla="*/ 3 h 42"/>
                    <a:gd name="T10" fmla="*/ 5 w 45"/>
                    <a:gd name="T11" fmla="*/ 11 h 42"/>
                    <a:gd name="T12" fmla="*/ 4 w 45"/>
                    <a:gd name="T13" fmla="*/ 12 h 42"/>
                    <a:gd name="T14" fmla="*/ 6 w 45"/>
                    <a:gd name="T15" fmla="*/ 14 h 42"/>
                    <a:gd name="T16" fmla="*/ 10 w 45"/>
                    <a:gd name="T17" fmla="*/ 16 h 42"/>
                    <a:gd name="T18" fmla="*/ 12 w 45"/>
                    <a:gd name="T19" fmla="*/ 20 h 42"/>
                    <a:gd name="T20" fmla="*/ 10 w 45"/>
                    <a:gd name="T21" fmla="*/ 24 h 42"/>
                    <a:gd name="T22" fmla="*/ 8 w 45"/>
                    <a:gd name="T23" fmla="*/ 27 h 42"/>
                    <a:gd name="T24" fmla="*/ 2 w 45"/>
                    <a:gd name="T25" fmla="*/ 34 h 42"/>
                    <a:gd name="T26" fmla="*/ 0 w 45"/>
                    <a:gd name="T27" fmla="*/ 35 h 42"/>
                    <a:gd name="T28" fmla="*/ 1 w 45"/>
                    <a:gd name="T29" fmla="*/ 37 h 42"/>
                    <a:gd name="T30" fmla="*/ 9 w 45"/>
                    <a:gd name="T31" fmla="*/ 42 h 42"/>
                    <a:gd name="T32" fmla="*/ 27 w 45"/>
                    <a:gd name="T33" fmla="*/ 34 h 42"/>
                    <a:gd name="T34" fmla="*/ 34 w 45"/>
                    <a:gd name="T35" fmla="*/ 31 h 42"/>
                    <a:gd name="T36" fmla="*/ 37 w 45"/>
                    <a:gd name="T37" fmla="*/ 31 h 42"/>
                    <a:gd name="T38" fmla="*/ 39 w 45"/>
                    <a:gd name="T39" fmla="*/ 32 h 42"/>
                    <a:gd name="T40" fmla="*/ 39 w 45"/>
                    <a:gd name="T41" fmla="*/ 32 h 42"/>
                    <a:gd name="T42" fmla="*/ 42 w 45"/>
                    <a:gd name="T43" fmla="*/ 31 h 42"/>
                    <a:gd name="T44" fmla="*/ 41 w 45"/>
                    <a:gd name="T45" fmla="*/ 7 h 42"/>
                    <a:gd name="T46" fmla="*/ 40 w 45"/>
                    <a:gd name="T47" fmla="*/ 6 h 42"/>
                    <a:gd name="T48" fmla="*/ 39 w 45"/>
                    <a:gd name="T49" fmla="*/ 5 h 42"/>
                    <a:gd name="T50" fmla="*/ 39 w 45"/>
                    <a:gd name="T51" fmla="*/ 4 h 42"/>
                    <a:gd name="T52" fmla="*/ 37 w 45"/>
                    <a:gd name="T53" fmla="*/ 3 h 42"/>
                    <a:gd name="T54" fmla="*/ 35 w 45"/>
                    <a:gd name="T55" fmla="*/ 1 h 42"/>
                    <a:gd name="T56" fmla="*/ 34 w 45"/>
                    <a:gd name="T57" fmla="*/ 4 h 42"/>
                    <a:gd name="T58" fmla="*/ 31 w 45"/>
                    <a:gd name="T59" fmla="*/ 7 h 42"/>
                    <a:gd name="T60" fmla="*/ 27 w 45"/>
                    <a:gd name="T61" fmla="*/ 5 h 42"/>
                    <a:gd name="T62" fmla="*/ 25 w 45"/>
                    <a:gd name="T63" fmla="*/ 4 h 42"/>
                    <a:gd name="T64" fmla="*/ 22 w 45"/>
                    <a:gd name="T65" fmla="*/ 2 h 42"/>
                    <a:gd name="T66" fmla="*/ 22 w 45"/>
                    <a:gd name="T67" fmla="*/ 0 h 42"/>
                    <a:gd name="T68" fmla="*/ 22 w 45"/>
                    <a:gd name="T69" fmla="*/ 0 h 42"/>
                    <a:gd name="T70" fmla="*/ 20 w 45"/>
                    <a:gd name="T71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45" h="42">
                      <a:moveTo>
                        <a:pt x="20" y="1"/>
                      </a:moveTo>
                      <a:cubicBezTo>
                        <a:pt x="18" y="1"/>
                        <a:pt x="17" y="2"/>
                        <a:pt x="15" y="3"/>
                      </a:cubicBezTo>
                      <a:cubicBezTo>
                        <a:pt x="13" y="4"/>
                        <a:pt x="10" y="4"/>
                        <a:pt x="7" y="3"/>
                      </a:cubicBezTo>
                      <a:cubicBezTo>
                        <a:pt x="6" y="3"/>
                        <a:pt x="4" y="3"/>
                        <a:pt x="3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5" y="5"/>
                        <a:pt x="8" y="7"/>
                        <a:pt x="5" y="11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7" y="14"/>
                        <a:pt x="8" y="15"/>
                        <a:pt x="10" y="16"/>
                      </a:cubicBezTo>
                      <a:cubicBezTo>
                        <a:pt x="11" y="17"/>
                        <a:pt x="12" y="19"/>
                        <a:pt x="12" y="20"/>
                      </a:cubicBezTo>
                      <a:cubicBezTo>
                        <a:pt x="12" y="22"/>
                        <a:pt x="11" y="23"/>
                        <a:pt x="10" y="24"/>
                      </a:cubicBezTo>
                      <a:cubicBezTo>
                        <a:pt x="8" y="26"/>
                        <a:pt x="8" y="26"/>
                        <a:pt x="8" y="27"/>
                      </a:cubicBezTo>
                      <a:cubicBezTo>
                        <a:pt x="8" y="31"/>
                        <a:pt x="4" y="33"/>
                        <a:pt x="2" y="34"/>
                      </a:cubicBezTo>
                      <a:cubicBezTo>
                        <a:pt x="1" y="34"/>
                        <a:pt x="0" y="35"/>
                        <a:pt x="0" y="35"/>
                      </a:cubicBezTo>
                      <a:cubicBezTo>
                        <a:pt x="0" y="35"/>
                        <a:pt x="0" y="36"/>
                        <a:pt x="1" y="37"/>
                      </a:cubicBezTo>
                      <a:cubicBezTo>
                        <a:pt x="2" y="39"/>
                        <a:pt x="6" y="42"/>
                        <a:pt x="9" y="42"/>
                      </a:cubicBezTo>
                      <a:cubicBezTo>
                        <a:pt x="13" y="42"/>
                        <a:pt x="22" y="39"/>
                        <a:pt x="27" y="34"/>
                      </a:cubicBezTo>
                      <a:cubicBezTo>
                        <a:pt x="30" y="32"/>
                        <a:pt x="32" y="31"/>
                        <a:pt x="34" y="31"/>
                      </a:cubicBezTo>
                      <a:cubicBezTo>
                        <a:pt x="35" y="31"/>
                        <a:pt x="36" y="31"/>
                        <a:pt x="37" y="31"/>
                      </a:cubicBezTo>
                      <a:cubicBezTo>
                        <a:pt x="38" y="31"/>
                        <a:pt x="38" y="32"/>
                        <a:pt x="39" y="32"/>
                      </a:cubicBezTo>
                      <a:cubicBezTo>
                        <a:pt x="39" y="32"/>
                        <a:pt x="39" y="32"/>
                        <a:pt x="39" y="32"/>
                      </a:cubicBezTo>
                      <a:cubicBezTo>
                        <a:pt x="40" y="32"/>
                        <a:pt x="41" y="31"/>
                        <a:pt x="42" y="31"/>
                      </a:cubicBezTo>
                      <a:cubicBezTo>
                        <a:pt x="45" y="29"/>
                        <a:pt x="43" y="12"/>
                        <a:pt x="41" y="7"/>
                      </a:cubicBezTo>
                      <a:cubicBezTo>
                        <a:pt x="40" y="7"/>
                        <a:pt x="40" y="6"/>
                        <a:pt x="40" y="6"/>
                      </a:cubicBezTo>
                      <a:cubicBezTo>
                        <a:pt x="40" y="5"/>
                        <a:pt x="40" y="5"/>
                        <a:pt x="39" y="5"/>
                      </a:cubicBezTo>
                      <a:cubicBezTo>
                        <a:pt x="39" y="5"/>
                        <a:pt x="39" y="5"/>
                        <a:pt x="39" y="4"/>
                      </a:cubicBezTo>
                      <a:cubicBezTo>
                        <a:pt x="38" y="4"/>
                        <a:pt x="38" y="3"/>
                        <a:pt x="37" y="3"/>
                      </a:cubicBezTo>
                      <a:cubicBezTo>
                        <a:pt x="36" y="1"/>
                        <a:pt x="35" y="1"/>
                        <a:pt x="35" y="1"/>
                      </a:cubicBezTo>
                      <a:cubicBezTo>
                        <a:pt x="35" y="1"/>
                        <a:pt x="34" y="2"/>
                        <a:pt x="34" y="4"/>
                      </a:cubicBezTo>
                      <a:cubicBezTo>
                        <a:pt x="34" y="6"/>
                        <a:pt x="32" y="7"/>
                        <a:pt x="31" y="7"/>
                      </a:cubicBezTo>
                      <a:cubicBezTo>
                        <a:pt x="30" y="7"/>
                        <a:pt x="28" y="6"/>
                        <a:pt x="27" y="5"/>
                      </a:cubicBezTo>
                      <a:cubicBezTo>
                        <a:pt x="26" y="5"/>
                        <a:pt x="25" y="4"/>
                        <a:pt x="25" y="4"/>
                      </a:cubicBezTo>
                      <a:cubicBezTo>
                        <a:pt x="23" y="4"/>
                        <a:pt x="22" y="3"/>
                        <a:pt x="22" y="2"/>
                      </a:cubicBezTo>
                      <a:cubicBezTo>
                        <a:pt x="22" y="1"/>
                        <a:pt x="22" y="1"/>
                        <a:pt x="22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1" y="0"/>
                        <a:pt x="21" y="1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29" name="Freeform 1216"/>
                <p:cNvSpPr/>
                <p:nvPr/>
              </p:nvSpPr>
              <p:spPr bwMode="auto">
                <a:xfrm>
                  <a:off x="2458" y="3148"/>
                  <a:ext cx="23" cy="15"/>
                </a:xfrm>
                <a:custGeom>
                  <a:avLst/>
                  <a:gdLst>
                    <a:gd name="T0" fmla="*/ 24 w 24"/>
                    <a:gd name="T1" fmla="*/ 11 h 15"/>
                    <a:gd name="T2" fmla="*/ 24 w 24"/>
                    <a:gd name="T3" fmla="*/ 10 h 15"/>
                    <a:gd name="T4" fmla="*/ 17 w 24"/>
                    <a:gd name="T5" fmla="*/ 1 h 15"/>
                    <a:gd name="T6" fmla="*/ 11 w 24"/>
                    <a:gd name="T7" fmla="*/ 2 h 15"/>
                    <a:gd name="T8" fmla="*/ 6 w 24"/>
                    <a:gd name="T9" fmla="*/ 4 h 15"/>
                    <a:gd name="T10" fmla="*/ 6 w 24"/>
                    <a:gd name="T11" fmla="*/ 4 h 15"/>
                    <a:gd name="T12" fmla="*/ 6 w 24"/>
                    <a:gd name="T13" fmla="*/ 5 h 15"/>
                    <a:gd name="T14" fmla="*/ 5 w 24"/>
                    <a:gd name="T15" fmla="*/ 6 h 15"/>
                    <a:gd name="T16" fmla="*/ 5 w 24"/>
                    <a:gd name="T17" fmla="*/ 7 h 15"/>
                    <a:gd name="T18" fmla="*/ 4 w 24"/>
                    <a:gd name="T19" fmla="*/ 8 h 15"/>
                    <a:gd name="T20" fmla="*/ 4 w 24"/>
                    <a:gd name="T21" fmla="*/ 9 h 15"/>
                    <a:gd name="T22" fmla="*/ 3 w 24"/>
                    <a:gd name="T23" fmla="*/ 10 h 15"/>
                    <a:gd name="T24" fmla="*/ 0 w 24"/>
                    <a:gd name="T25" fmla="*/ 13 h 15"/>
                    <a:gd name="T26" fmla="*/ 3 w 24"/>
                    <a:gd name="T27" fmla="*/ 15 h 15"/>
                    <a:gd name="T28" fmla="*/ 4 w 24"/>
                    <a:gd name="T29" fmla="*/ 15 h 15"/>
                    <a:gd name="T30" fmla="*/ 5 w 24"/>
                    <a:gd name="T31" fmla="*/ 13 h 15"/>
                    <a:gd name="T32" fmla="*/ 14 w 24"/>
                    <a:gd name="T33" fmla="*/ 13 h 15"/>
                    <a:gd name="T34" fmla="*/ 16 w 24"/>
                    <a:gd name="T35" fmla="*/ 15 h 15"/>
                    <a:gd name="T36" fmla="*/ 16 w 24"/>
                    <a:gd name="T37" fmla="*/ 15 h 15"/>
                    <a:gd name="T38" fmla="*/ 19 w 24"/>
                    <a:gd name="T39" fmla="*/ 13 h 15"/>
                    <a:gd name="T40" fmla="*/ 24 w 24"/>
                    <a:gd name="T41" fmla="*/ 1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4" h="15">
                      <a:moveTo>
                        <a:pt x="24" y="11"/>
                      </a:moveTo>
                      <a:cubicBezTo>
                        <a:pt x="24" y="11"/>
                        <a:pt x="24" y="10"/>
                        <a:pt x="24" y="10"/>
                      </a:cubicBezTo>
                      <a:cubicBezTo>
                        <a:pt x="24" y="8"/>
                        <a:pt x="20" y="4"/>
                        <a:pt x="17" y="1"/>
                      </a:cubicBezTo>
                      <a:cubicBezTo>
                        <a:pt x="16" y="0"/>
                        <a:pt x="13" y="1"/>
                        <a:pt x="11" y="2"/>
                      </a:cubicBezTo>
                      <a:cubicBezTo>
                        <a:pt x="9" y="3"/>
                        <a:pt x="8" y="4"/>
                        <a:pt x="6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6" y="4"/>
                        <a:pt x="6" y="4"/>
                        <a:pt x="6" y="5"/>
                      </a:cubicBezTo>
                      <a:cubicBezTo>
                        <a:pt x="6" y="5"/>
                        <a:pt x="6" y="6"/>
                        <a:pt x="5" y="6"/>
                      </a:cubicBezTo>
                      <a:cubicBezTo>
                        <a:pt x="5" y="6"/>
                        <a:pt x="5" y="6"/>
                        <a:pt x="5" y="7"/>
                      </a:cubicBezTo>
                      <a:cubicBezTo>
                        <a:pt x="5" y="7"/>
                        <a:pt x="5" y="8"/>
                        <a:pt x="4" y="8"/>
                      </a:cubicBezTo>
                      <a:cubicBezTo>
                        <a:pt x="4" y="8"/>
                        <a:pt x="4" y="8"/>
                        <a:pt x="4" y="9"/>
                      </a:cubicBezTo>
                      <a:cubicBezTo>
                        <a:pt x="4" y="9"/>
                        <a:pt x="3" y="10"/>
                        <a:pt x="3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1" y="14"/>
                        <a:pt x="2" y="14"/>
                        <a:pt x="3" y="15"/>
                      </a:cubicBezTo>
                      <a:cubicBezTo>
                        <a:pt x="3" y="15"/>
                        <a:pt x="4" y="15"/>
                        <a:pt x="4" y="15"/>
                      </a:cubicBezTo>
                      <a:cubicBezTo>
                        <a:pt x="5" y="14"/>
                        <a:pt x="5" y="14"/>
                        <a:pt x="5" y="13"/>
                      </a:cubicBezTo>
                      <a:cubicBezTo>
                        <a:pt x="7" y="9"/>
                        <a:pt x="11" y="9"/>
                        <a:pt x="14" y="13"/>
                      </a:cubicBezTo>
                      <a:cubicBezTo>
                        <a:pt x="15" y="14"/>
                        <a:pt x="15" y="14"/>
                        <a:pt x="16" y="15"/>
                      </a:cubicBezTo>
                      <a:cubicBezTo>
                        <a:pt x="16" y="15"/>
                        <a:pt x="16" y="15"/>
                        <a:pt x="16" y="15"/>
                      </a:cubicBezTo>
                      <a:cubicBezTo>
                        <a:pt x="17" y="14"/>
                        <a:pt x="18" y="14"/>
                        <a:pt x="19" y="13"/>
                      </a:cubicBezTo>
                      <a:cubicBezTo>
                        <a:pt x="21" y="13"/>
                        <a:pt x="23" y="12"/>
                        <a:pt x="24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30" name="Freeform 1217"/>
                <p:cNvSpPr/>
                <p:nvPr/>
              </p:nvSpPr>
              <p:spPr bwMode="auto">
                <a:xfrm>
                  <a:off x="2477" y="3096"/>
                  <a:ext cx="84" cy="125"/>
                </a:xfrm>
                <a:custGeom>
                  <a:avLst/>
                  <a:gdLst>
                    <a:gd name="T0" fmla="*/ 4 w 88"/>
                    <a:gd name="T1" fmla="*/ 27 h 130"/>
                    <a:gd name="T2" fmla="*/ 2 w 88"/>
                    <a:gd name="T3" fmla="*/ 33 h 130"/>
                    <a:gd name="T4" fmla="*/ 5 w 88"/>
                    <a:gd name="T5" fmla="*/ 40 h 130"/>
                    <a:gd name="T6" fmla="*/ 7 w 88"/>
                    <a:gd name="T7" fmla="*/ 46 h 130"/>
                    <a:gd name="T8" fmla="*/ 11 w 88"/>
                    <a:gd name="T9" fmla="*/ 42 h 130"/>
                    <a:gd name="T10" fmla="*/ 15 w 88"/>
                    <a:gd name="T11" fmla="*/ 38 h 130"/>
                    <a:gd name="T12" fmla="*/ 17 w 88"/>
                    <a:gd name="T13" fmla="*/ 43 h 130"/>
                    <a:gd name="T14" fmla="*/ 15 w 88"/>
                    <a:gd name="T15" fmla="*/ 56 h 130"/>
                    <a:gd name="T16" fmla="*/ 17 w 88"/>
                    <a:gd name="T17" fmla="*/ 58 h 130"/>
                    <a:gd name="T18" fmla="*/ 33 w 88"/>
                    <a:gd name="T19" fmla="*/ 56 h 130"/>
                    <a:gd name="T20" fmla="*/ 31 w 88"/>
                    <a:gd name="T21" fmla="*/ 64 h 130"/>
                    <a:gd name="T22" fmla="*/ 38 w 88"/>
                    <a:gd name="T23" fmla="*/ 69 h 130"/>
                    <a:gd name="T24" fmla="*/ 36 w 88"/>
                    <a:gd name="T25" fmla="*/ 78 h 130"/>
                    <a:gd name="T26" fmla="*/ 28 w 88"/>
                    <a:gd name="T27" fmla="*/ 86 h 130"/>
                    <a:gd name="T28" fmla="*/ 19 w 88"/>
                    <a:gd name="T29" fmla="*/ 89 h 130"/>
                    <a:gd name="T30" fmla="*/ 19 w 88"/>
                    <a:gd name="T31" fmla="*/ 91 h 130"/>
                    <a:gd name="T32" fmla="*/ 12 w 88"/>
                    <a:gd name="T33" fmla="*/ 105 h 130"/>
                    <a:gd name="T34" fmla="*/ 14 w 88"/>
                    <a:gd name="T35" fmla="*/ 106 h 130"/>
                    <a:gd name="T36" fmla="*/ 20 w 88"/>
                    <a:gd name="T37" fmla="*/ 106 h 130"/>
                    <a:gd name="T38" fmla="*/ 28 w 88"/>
                    <a:gd name="T39" fmla="*/ 109 h 130"/>
                    <a:gd name="T40" fmla="*/ 37 w 88"/>
                    <a:gd name="T41" fmla="*/ 108 h 130"/>
                    <a:gd name="T42" fmla="*/ 37 w 88"/>
                    <a:gd name="T43" fmla="*/ 115 h 130"/>
                    <a:gd name="T44" fmla="*/ 28 w 88"/>
                    <a:gd name="T45" fmla="*/ 117 h 130"/>
                    <a:gd name="T46" fmla="*/ 24 w 88"/>
                    <a:gd name="T47" fmla="*/ 117 h 130"/>
                    <a:gd name="T48" fmla="*/ 16 w 88"/>
                    <a:gd name="T49" fmla="*/ 127 h 130"/>
                    <a:gd name="T50" fmla="*/ 25 w 88"/>
                    <a:gd name="T51" fmla="*/ 128 h 130"/>
                    <a:gd name="T52" fmla="*/ 30 w 88"/>
                    <a:gd name="T53" fmla="*/ 123 h 130"/>
                    <a:gd name="T54" fmla="*/ 33 w 88"/>
                    <a:gd name="T55" fmla="*/ 123 h 130"/>
                    <a:gd name="T56" fmla="*/ 46 w 88"/>
                    <a:gd name="T57" fmla="*/ 120 h 130"/>
                    <a:gd name="T58" fmla="*/ 53 w 88"/>
                    <a:gd name="T59" fmla="*/ 121 h 130"/>
                    <a:gd name="T60" fmla="*/ 68 w 88"/>
                    <a:gd name="T61" fmla="*/ 119 h 130"/>
                    <a:gd name="T62" fmla="*/ 69 w 88"/>
                    <a:gd name="T63" fmla="*/ 119 h 130"/>
                    <a:gd name="T64" fmla="*/ 80 w 88"/>
                    <a:gd name="T65" fmla="*/ 115 h 130"/>
                    <a:gd name="T66" fmla="*/ 79 w 88"/>
                    <a:gd name="T67" fmla="*/ 104 h 130"/>
                    <a:gd name="T68" fmla="*/ 88 w 88"/>
                    <a:gd name="T69" fmla="*/ 95 h 130"/>
                    <a:gd name="T70" fmla="*/ 80 w 88"/>
                    <a:gd name="T71" fmla="*/ 90 h 130"/>
                    <a:gd name="T72" fmla="*/ 71 w 88"/>
                    <a:gd name="T73" fmla="*/ 90 h 130"/>
                    <a:gd name="T74" fmla="*/ 68 w 88"/>
                    <a:gd name="T75" fmla="*/ 81 h 130"/>
                    <a:gd name="T76" fmla="*/ 60 w 88"/>
                    <a:gd name="T77" fmla="*/ 65 h 130"/>
                    <a:gd name="T78" fmla="*/ 51 w 88"/>
                    <a:gd name="T79" fmla="*/ 49 h 130"/>
                    <a:gd name="T80" fmla="*/ 44 w 88"/>
                    <a:gd name="T81" fmla="*/ 44 h 130"/>
                    <a:gd name="T82" fmla="*/ 37 w 88"/>
                    <a:gd name="T83" fmla="*/ 43 h 130"/>
                    <a:gd name="T84" fmla="*/ 32 w 88"/>
                    <a:gd name="T85" fmla="*/ 42 h 130"/>
                    <a:gd name="T86" fmla="*/ 46 w 88"/>
                    <a:gd name="T87" fmla="*/ 15 h 130"/>
                    <a:gd name="T88" fmla="*/ 28 w 88"/>
                    <a:gd name="T89" fmla="*/ 15 h 130"/>
                    <a:gd name="T90" fmla="*/ 22 w 88"/>
                    <a:gd name="T91" fmla="*/ 8 h 130"/>
                    <a:gd name="T92" fmla="*/ 30 w 88"/>
                    <a:gd name="T93" fmla="*/ 0 h 130"/>
                    <a:gd name="T94" fmla="*/ 16 w 88"/>
                    <a:gd name="T95" fmla="*/ 1 h 130"/>
                    <a:gd name="T96" fmla="*/ 11 w 88"/>
                    <a:gd name="T97" fmla="*/ 8 h 130"/>
                    <a:gd name="T98" fmla="*/ 6 w 88"/>
                    <a:gd name="T99" fmla="*/ 15 h 130"/>
                    <a:gd name="T100" fmla="*/ 4 w 88"/>
                    <a:gd name="T101" fmla="*/ 21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88" h="130">
                      <a:moveTo>
                        <a:pt x="6" y="23"/>
                      </a:moveTo>
                      <a:cubicBezTo>
                        <a:pt x="6" y="25"/>
                        <a:pt x="5" y="26"/>
                        <a:pt x="4" y="27"/>
                      </a:cubicBezTo>
                      <a:cubicBezTo>
                        <a:pt x="2" y="29"/>
                        <a:pt x="1" y="30"/>
                        <a:pt x="0" y="32"/>
                      </a:cubicBezTo>
                      <a:cubicBezTo>
                        <a:pt x="0" y="33"/>
                        <a:pt x="0" y="33"/>
                        <a:pt x="2" y="33"/>
                      </a:cubicBezTo>
                      <a:cubicBezTo>
                        <a:pt x="4" y="34"/>
                        <a:pt x="6" y="34"/>
                        <a:pt x="6" y="37"/>
                      </a:cubicBezTo>
                      <a:cubicBezTo>
                        <a:pt x="7" y="38"/>
                        <a:pt x="6" y="39"/>
                        <a:pt x="5" y="40"/>
                      </a:cubicBezTo>
                      <a:cubicBezTo>
                        <a:pt x="6" y="41"/>
                        <a:pt x="6" y="43"/>
                        <a:pt x="6" y="44"/>
                      </a:cubicBezTo>
                      <a:cubicBezTo>
                        <a:pt x="6" y="46"/>
                        <a:pt x="6" y="46"/>
                        <a:pt x="7" y="46"/>
                      </a:cubicBezTo>
                      <a:cubicBezTo>
                        <a:pt x="7" y="46"/>
                        <a:pt x="7" y="46"/>
                        <a:pt x="7" y="46"/>
                      </a:cubicBezTo>
                      <a:cubicBezTo>
                        <a:pt x="10" y="46"/>
                        <a:pt x="10" y="44"/>
                        <a:pt x="11" y="42"/>
                      </a:cubicBezTo>
                      <a:cubicBezTo>
                        <a:pt x="11" y="40"/>
                        <a:pt x="12" y="38"/>
                        <a:pt x="14" y="38"/>
                      </a:cubicBezTo>
                      <a:cubicBezTo>
                        <a:pt x="15" y="38"/>
                        <a:pt x="15" y="38"/>
                        <a:pt x="15" y="38"/>
                      </a:cubicBezTo>
                      <a:cubicBezTo>
                        <a:pt x="16" y="38"/>
                        <a:pt x="16" y="38"/>
                        <a:pt x="16" y="39"/>
                      </a:cubicBezTo>
                      <a:cubicBezTo>
                        <a:pt x="17" y="40"/>
                        <a:pt x="17" y="41"/>
                        <a:pt x="17" y="43"/>
                      </a:cubicBezTo>
                      <a:cubicBezTo>
                        <a:pt x="17" y="44"/>
                        <a:pt x="16" y="45"/>
                        <a:pt x="17" y="46"/>
                      </a:cubicBezTo>
                      <a:cubicBezTo>
                        <a:pt x="18" y="50"/>
                        <a:pt x="16" y="53"/>
                        <a:pt x="15" y="56"/>
                      </a:cubicBezTo>
                      <a:cubicBezTo>
                        <a:pt x="14" y="56"/>
                        <a:pt x="14" y="57"/>
                        <a:pt x="13" y="58"/>
                      </a:cubicBezTo>
                      <a:cubicBezTo>
                        <a:pt x="14" y="58"/>
                        <a:pt x="15" y="58"/>
                        <a:pt x="17" y="58"/>
                      </a:cubicBezTo>
                      <a:cubicBezTo>
                        <a:pt x="21" y="58"/>
                        <a:pt x="24" y="57"/>
                        <a:pt x="26" y="56"/>
                      </a:cubicBezTo>
                      <a:cubicBezTo>
                        <a:pt x="29" y="53"/>
                        <a:pt x="32" y="53"/>
                        <a:pt x="33" y="56"/>
                      </a:cubicBezTo>
                      <a:cubicBezTo>
                        <a:pt x="34" y="58"/>
                        <a:pt x="33" y="60"/>
                        <a:pt x="32" y="62"/>
                      </a:cubicBezTo>
                      <a:cubicBezTo>
                        <a:pt x="31" y="63"/>
                        <a:pt x="31" y="64"/>
                        <a:pt x="31" y="64"/>
                      </a:cubicBezTo>
                      <a:cubicBezTo>
                        <a:pt x="31" y="65"/>
                        <a:pt x="32" y="65"/>
                        <a:pt x="33" y="66"/>
                      </a:cubicBezTo>
                      <a:cubicBezTo>
                        <a:pt x="35" y="67"/>
                        <a:pt x="37" y="67"/>
                        <a:pt x="38" y="69"/>
                      </a:cubicBezTo>
                      <a:cubicBezTo>
                        <a:pt x="38" y="70"/>
                        <a:pt x="37" y="72"/>
                        <a:pt x="37" y="73"/>
                      </a:cubicBezTo>
                      <a:cubicBezTo>
                        <a:pt x="36" y="74"/>
                        <a:pt x="36" y="76"/>
                        <a:pt x="36" y="78"/>
                      </a:cubicBezTo>
                      <a:cubicBezTo>
                        <a:pt x="36" y="79"/>
                        <a:pt x="36" y="81"/>
                        <a:pt x="36" y="83"/>
                      </a:cubicBezTo>
                      <a:cubicBezTo>
                        <a:pt x="35" y="85"/>
                        <a:pt x="31" y="86"/>
                        <a:pt x="28" y="86"/>
                      </a:cubicBezTo>
                      <a:cubicBezTo>
                        <a:pt x="24" y="86"/>
                        <a:pt x="22" y="85"/>
                        <a:pt x="21" y="84"/>
                      </a:cubicBezTo>
                      <a:cubicBezTo>
                        <a:pt x="22" y="86"/>
                        <a:pt x="20" y="88"/>
                        <a:pt x="19" y="89"/>
                      </a:cubicBezTo>
                      <a:cubicBezTo>
                        <a:pt x="19" y="90"/>
                        <a:pt x="18" y="90"/>
                        <a:pt x="18" y="91"/>
                      </a:cubicBezTo>
                      <a:cubicBezTo>
                        <a:pt x="18" y="91"/>
                        <a:pt x="19" y="91"/>
                        <a:pt x="19" y="91"/>
                      </a:cubicBezTo>
                      <a:cubicBezTo>
                        <a:pt x="21" y="92"/>
                        <a:pt x="24" y="93"/>
                        <a:pt x="24" y="95"/>
                      </a:cubicBezTo>
                      <a:cubicBezTo>
                        <a:pt x="25" y="100"/>
                        <a:pt x="18" y="103"/>
                        <a:pt x="12" y="105"/>
                      </a:cubicBezTo>
                      <a:cubicBezTo>
                        <a:pt x="12" y="105"/>
                        <a:pt x="12" y="105"/>
                        <a:pt x="11" y="105"/>
                      </a:cubicBezTo>
                      <a:cubicBezTo>
                        <a:pt x="12" y="106"/>
                        <a:pt x="13" y="106"/>
                        <a:pt x="14" y="106"/>
                      </a:cubicBezTo>
                      <a:cubicBezTo>
                        <a:pt x="14" y="106"/>
                        <a:pt x="15" y="106"/>
                        <a:pt x="15" y="106"/>
                      </a:cubicBezTo>
                      <a:cubicBezTo>
                        <a:pt x="17" y="104"/>
                        <a:pt x="19" y="106"/>
                        <a:pt x="20" y="106"/>
                      </a:cubicBezTo>
                      <a:cubicBezTo>
                        <a:pt x="21" y="107"/>
                        <a:pt x="21" y="107"/>
                        <a:pt x="23" y="107"/>
                      </a:cubicBezTo>
                      <a:cubicBezTo>
                        <a:pt x="25" y="107"/>
                        <a:pt x="26" y="108"/>
                        <a:pt x="28" y="109"/>
                      </a:cubicBezTo>
                      <a:cubicBezTo>
                        <a:pt x="30" y="109"/>
                        <a:pt x="32" y="110"/>
                        <a:pt x="34" y="109"/>
                      </a:cubicBezTo>
                      <a:cubicBezTo>
                        <a:pt x="35" y="109"/>
                        <a:pt x="36" y="108"/>
                        <a:pt x="37" y="108"/>
                      </a:cubicBezTo>
                      <a:cubicBezTo>
                        <a:pt x="39" y="108"/>
                        <a:pt x="40" y="110"/>
                        <a:pt x="40" y="110"/>
                      </a:cubicBezTo>
                      <a:cubicBezTo>
                        <a:pt x="41" y="112"/>
                        <a:pt x="39" y="113"/>
                        <a:pt x="37" y="115"/>
                      </a:cubicBezTo>
                      <a:cubicBezTo>
                        <a:pt x="35" y="117"/>
                        <a:pt x="32" y="117"/>
                        <a:pt x="31" y="117"/>
                      </a:cubicBezTo>
                      <a:cubicBezTo>
                        <a:pt x="30" y="117"/>
                        <a:pt x="29" y="117"/>
                        <a:pt x="28" y="117"/>
                      </a:cubicBezTo>
                      <a:cubicBezTo>
                        <a:pt x="27" y="117"/>
                        <a:pt x="27" y="117"/>
                        <a:pt x="26" y="117"/>
                      </a:cubicBezTo>
                      <a:cubicBezTo>
                        <a:pt x="25" y="117"/>
                        <a:pt x="24" y="117"/>
                        <a:pt x="24" y="117"/>
                      </a:cubicBezTo>
                      <a:cubicBezTo>
                        <a:pt x="21" y="119"/>
                        <a:pt x="14" y="126"/>
                        <a:pt x="11" y="130"/>
                      </a:cubicBezTo>
                      <a:cubicBezTo>
                        <a:pt x="13" y="129"/>
                        <a:pt x="14" y="128"/>
                        <a:pt x="16" y="127"/>
                      </a:cubicBezTo>
                      <a:cubicBezTo>
                        <a:pt x="20" y="125"/>
                        <a:pt x="22" y="126"/>
                        <a:pt x="24" y="128"/>
                      </a:cubicBezTo>
                      <a:cubicBezTo>
                        <a:pt x="25" y="128"/>
                        <a:pt x="25" y="128"/>
                        <a:pt x="25" y="128"/>
                      </a:cubicBezTo>
                      <a:cubicBezTo>
                        <a:pt x="25" y="128"/>
                        <a:pt x="26" y="127"/>
                        <a:pt x="26" y="127"/>
                      </a:cubicBezTo>
                      <a:cubicBezTo>
                        <a:pt x="27" y="125"/>
                        <a:pt x="28" y="123"/>
                        <a:pt x="30" y="123"/>
                      </a:cubicBezTo>
                      <a:cubicBezTo>
                        <a:pt x="31" y="123"/>
                        <a:pt x="31" y="123"/>
                        <a:pt x="31" y="123"/>
                      </a:cubicBezTo>
                      <a:cubicBezTo>
                        <a:pt x="31" y="123"/>
                        <a:pt x="32" y="123"/>
                        <a:pt x="33" y="123"/>
                      </a:cubicBezTo>
                      <a:cubicBezTo>
                        <a:pt x="34" y="122"/>
                        <a:pt x="36" y="122"/>
                        <a:pt x="39" y="122"/>
                      </a:cubicBezTo>
                      <a:cubicBezTo>
                        <a:pt x="42" y="123"/>
                        <a:pt x="44" y="122"/>
                        <a:pt x="46" y="120"/>
                      </a:cubicBezTo>
                      <a:cubicBezTo>
                        <a:pt x="46" y="120"/>
                        <a:pt x="47" y="119"/>
                        <a:pt x="48" y="119"/>
                      </a:cubicBezTo>
                      <a:cubicBezTo>
                        <a:pt x="50" y="119"/>
                        <a:pt x="52" y="120"/>
                        <a:pt x="53" y="121"/>
                      </a:cubicBezTo>
                      <a:cubicBezTo>
                        <a:pt x="54" y="121"/>
                        <a:pt x="55" y="122"/>
                        <a:pt x="55" y="122"/>
                      </a:cubicBezTo>
                      <a:cubicBezTo>
                        <a:pt x="58" y="120"/>
                        <a:pt x="65" y="119"/>
                        <a:pt x="68" y="119"/>
                      </a:cubicBezTo>
                      <a:cubicBezTo>
                        <a:pt x="69" y="119"/>
                        <a:pt x="69" y="119"/>
                        <a:pt x="69" y="119"/>
                      </a:cubicBezTo>
                      <a:cubicBezTo>
                        <a:pt x="69" y="119"/>
                        <a:pt x="69" y="119"/>
                        <a:pt x="69" y="119"/>
                      </a:cubicBezTo>
                      <a:cubicBezTo>
                        <a:pt x="72" y="119"/>
                        <a:pt x="79" y="117"/>
                        <a:pt x="82" y="114"/>
                      </a:cubicBezTo>
                      <a:cubicBezTo>
                        <a:pt x="81" y="114"/>
                        <a:pt x="81" y="114"/>
                        <a:pt x="80" y="115"/>
                      </a:cubicBezTo>
                      <a:cubicBezTo>
                        <a:pt x="78" y="115"/>
                        <a:pt x="76" y="114"/>
                        <a:pt x="76" y="113"/>
                      </a:cubicBezTo>
                      <a:cubicBezTo>
                        <a:pt x="75" y="110"/>
                        <a:pt x="76" y="107"/>
                        <a:pt x="79" y="104"/>
                      </a:cubicBezTo>
                      <a:cubicBezTo>
                        <a:pt x="80" y="104"/>
                        <a:pt x="81" y="103"/>
                        <a:pt x="82" y="102"/>
                      </a:cubicBezTo>
                      <a:cubicBezTo>
                        <a:pt x="85" y="100"/>
                        <a:pt x="88" y="98"/>
                        <a:pt x="88" y="95"/>
                      </a:cubicBezTo>
                      <a:cubicBezTo>
                        <a:pt x="88" y="94"/>
                        <a:pt x="88" y="94"/>
                        <a:pt x="87" y="93"/>
                      </a:cubicBezTo>
                      <a:cubicBezTo>
                        <a:pt x="85" y="92"/>
                        <a:pt x="82" y="90"/>
                        <a:pt x="80" y="90"/>
                      </a:cubicBezTo>
                      <a:cubicBezTo>
                        <a:pt x="80" y="90"/>
                        <a:pt x="80" y="90"/>
                        <a:pt x="80" y="90"/>
                      </a:cubicBezTo>
                      <a:cubicBezTo>
                        <a:pt x="78" y="94"/>
                        <a:pt x="73" y="94"/>
                        <a:pt x="71" y="90"/>
                      </a:cubicBezTo>
                      <a:cubicBezTo>
                        <a:pt x="69" y="87"/>
                        <a:pt x="70" y="85"/>
                        <a:pt x="71" y="84"/>
                      </a:cubicBezTo>
                      <a:cubicBezTo>
                        <a:pt x="69" y="83"/>
                        <a:pt x="69" y="82"/>
                        <a:pt x="68" y="81"/>
                      </a:cubicBezTo>
                      <a:cubicBezTo>
                        <a:pt x="68" y="80"/>
                        <a:pt x="66" y="78"/>
                        <a:pt x="67" y="76"/>
                      </a:cubicBezTo>
                      <a:cubicBezTo>
                        <a:pt x="67" y="74"/>
                        <a:pt x="64" y="65"/>
                        <a:pt x="60" y="65"/>
                      </a:cubicBezTo>
                      <a:cubicBezTo>
                        <a:pt x="54" y="63"/>
                        <a:pt x="52" y="56"/>
                        <a:pt x="51" y="51"/>
                      </a:cubicBezTo>
                      <a:cubicBezTo>
                        <a:pt x="51" y="51"/>
                        <a:pt x="51" y="50"/>
                        <a:pt x="51" y="49"/>
                      </a:cubicBezTo>
                      <a:cubicBezTo>
                        <a:pt x="51" y="48"/>
                        <a:pt x="50" y="48"/>
                        <a:pt x="49" y="48"/>
                      </a:cubicBezTo>
                      <a:cubicBezTo>
                        <a:pt x="47" y="47"/>
                        <a:pt x="45" y="47"/>
                        <a:pt x="44" y="44"/>
                      </a:cubicBezTo>
                      <a:cubicBezTo>
                        <a:pt x="43" y="43"/>
                        <a:pt x="42" y="43"/>
                        <a:pt x="40" y="43"/>
                      </a:cubicBezTo>
                      <a:cubicBezTo>
                        <a:pt x="39" y="43"/>
                        <a:pt x="38" y="43"/>
                        <a:pt x="37" y="43"/>
                      </a:cubicBezTo>
                      <a:cubicBezTo>
                        <a:pt x="36" y="43"/>
                        <a:pt x="36" y="44"/>
                        <a:pt x="35" y="44"/>
                      </a:cubicBezTo>
                      <a:cubicBezTo>
                        <a:pt x="34" y="43"/>
                        <a:pt x="33" y="43"/>
                        <a:pt x="32" y="42"/>
                      </a:cubicBezTo>
                      <a:cubicBezTo>
                        <a:pt x="31" y="39"/>
                        <a:pt x="35" y="35"/>
                        <a:pt x="38" y="33"/>
                      </a:cubicBezTo>
                      <a:cubicBezTo>
                        <a:pt x="41" y="31"/>
                        <a:pt x="45" y="19"/>
                        <a:pt x="46" y="15"/>
                      </a:cubicBezTo>
                      <a:cubicBezTo>
                        <a:pt x="45" y="15"/>
                        <a:pt x="42" y="14"/>
                        <a:pt x="37" y="14"/>
                      </a:cubicBezTo>
                      <a:cubicBezTo>
                        <a:pt x="32" y="14"/>
                        <a:pt x="29" y="15"/>
                        <a:pt x="28" y="15"/>
                      </a:cubicBezTo>
                      <a:cubicBezTo>
                        <a:pt x="25" y="17"/>
                        <a:pt x="21" y="15"/>
                        <a:pt x="20" y="12"/>
                      </a:cubicBezTo>
                      <a:cubicBezTo>
                        <a:pt x="20" y="10"/>
                        <a:pt x="21" y="9"/>
                        <a:pt x="22" y="8"/>
                      </a:cubicBezTo>
                      <a:cubicBezTo>
                        <a:pt x="25" y="7"/>
                        <a:pt x="29" y="2"/>
                        <a:pt x="30" y="1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29" y="0"/>
                        <a:pt x="29" y="0"/>
                      </a:cubicBezTo>
                      <a:cubicBezTo>
                        <a:pt x="27" y="2"/>
                        <a:pt x="23" y="2"/>
                        <a:pt x="16" y="1"/>
                      </a:cubicBezTo>
                      <a:cubicBezTo>
                        <a:pt x="15" y="0"/>
                        <a:pt x="14" y="0"/>
                        <a:pt x="13" y="1"/>
                      </a:cubicBezTo>
                      <a:cubicBezTo>
                        <a:pt x="12" y="3"/>
                        <a:pt x="11" y="6"/>
                        <a:pt x="11" y="8"/>
                      </a:cubicBezTo>
                      <a:cubicBezTo>
                        <a:pt x="11" y="11"/>
                        <a:pt x="9" y="12"/>
                        <a:pt x="8" y="14"/>
                      </a:cubicBezTo>
                      <a:cubicBezTo>
                        <a:pt x="7" y="14"/>
                        <a:pt x="6" y="15"/>
                        <a:pt x="6" y="15"/>
                      </a:cubicBezTo>
                      <a:cubicBezTo>
                        <a:pt x="7" y="17"/>
                        <a:pt x="6" y="18"/>
                        <a:pt x="6" y="20"/>
                      </a:cubicBezTo>
                      <a:cubicBezTo>
                        <a:pt x="5" y="20"/>
                        <a:pt x="4" y="21"/>
                        <a:pt x="4" y="21"/>
                      </a:cubicBezTo>
                      <a:cubicBezTo>
                        <a:pt x="4" y="21"/>
                        <a:pt x="5" y="22"/>
                        <a:pt x="6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31" name="Freeform 1218"/>
                <p:cNvSpPr/>
                <p:nvPr/>
              </p:nvSpPr>
              <p:spPr bwMode="auto">
                <a:xfrm>
                  <a:off x="2632" y="3111"/>
                  <a:ext cx="28" cy="41"/>
                </a:xfrm>
                <a:custGeom>
                  <a:avLst/>
                  <a:gdLst>
                    <a:gd name="T0" fmla="*/ 14 w 29"/>
                    <a:gd name="T1" fmla="*/ 38 h 43"/>
                    <a:gd name="T2" fmla="*/ 17 w 29"/>
                    <a:gd name="T3" fmla="*/ 36 h 43"/>
                    <a:gd name="T4" fmla="*/ 23 w 29"/>
                    <a:gd name="T5" fmla="*/ 38 h 43"/>
                    <a:gd name="T6" fmla="*/ 26 w 29"/>
                    <a:gd name="T7" fmla="*/ 40 h 43"/>
                    <a:gd name="T8" fmla="*/ 28 w 29"/>
                    <a:gd name="T9" fmla="*/ 39 h 43"/>
                    <a:gd name="T10" fmla="*/ 26 w 29"/>
                    <a:gd name="T11" fmla="*/ 34 h 43"/>
                    <a:gd name="T12" fmla="*/ 23 w 29"/>
                    <a:gd name="T13" fmla="*/ 36 h 43"/>
                    <a:gd name="T14" fmla="*/ 19 w 29"/>
                    <a:gd name="T15" fmla="*/ 33 h 43"/>
                    <a:gd name="T16" fmla="*/ 20 w 29"/>
                    <a:gd name="T17" fmla="*/ 27 h 43"/>
                    <a:gd name="T18" fmla="*/ 22 w 29"/>
                    <a:gd name="T19" fmla="*/ 24 h 43"/>
                    <a:gd name="T20" fmla="*/ 27 w 29"/>
                    <a:gd name="T21" fmla="*/ 21 h 43"/>
                    <a:gd name="T22" fmla="*/ 29 w 29"/>
                    <a:gd name="T23" fmla="*/ 21 h 43"/>
                    <a:gd name="T24" fmla="*/ 25 w 29"/>
                    <a:gd name="T25" fmla="*/ 18 h 43"/>
                    <a:gd name="T26" fmla="*/ 22 w 29"/>
                    <a:gd name="T27" fmla="*/ 13 h 43"/>
                    <a:gd name="T28" fmla="*/ 24 w 29"/>
                    <a:gd name="T29" fmla="*/ 7 h 43"/>
                    <a:gd name="T30" fmla="*/ 25 w 29"/>
                    <a:gd name="T31" fmla="*/ 0 h 43"/>
                    <a:gd name="T32" fmla="*/ 24 w 29"/>
                    <a:gd name="T33" fmla="*/ 0 h 43"/>
                    <a:gd name="T34" fmla="*/ 20 w 29"/>
                    <a:gd name="T35" fmla="*/ 3 h 43"/>
                    <a:gd name="T36" fmla="*/ 14 w 29"/>
                    <a:gd name="T37" fmla="*/ 8 h 43"/>
                    <a:gd name="T38" fmla="*/ 13 w 29"/>
                    <a:gd name="T39" fmla="*/ 13 h 43"/>
                    <a:gd name="T40" fmla="*/ 11 w 29"/>
                    <a:gd name="T41" fmla="*/ 14 h 43"/>
                    <a:gd name="T42" fmla="*/ 8 w 29"/>
                    <a:gd name="T43" fmla="*/ 12 h 43"/>
                    <a:gd name="T44" fmla="*/ 5 w 29"/>
                    <a:gd name="T45" fmla="*/ 10 h 43"/>
                    <a:gd name="T46" fmla="*/ 5 w 29"/>
                    <a:gd name="T47" fmla="*/ 10 h 43"/>
                    <a:gd name="T48" fmla="*/ 3 w 29"/>
                    <a:gd name="T49" fmla="*/ 14 h 43"/>
                    <a:gd name="T50" fmla="*/ 1 w 29"/>
                    <a:gd name="T51" fmla="*/ 17 h 43"/>
                    <a:gd name="T52" fmla="*/ 2 w 29"/>
                    <a:gd name="T53" fmla="*/ 28 h 43"/>
                    <a:gd name="T54" fmla="*/ 2 w 29"/>
                    <a:gd name="T55" fmla="*/ 29 h 43"/>
                    <a:gd name="T56" fmla="*/ 4 w 29"/>
                    <a:gd name="T57" fmla="*/ 33 h 43"/>
                    <a:gd name="T58" fmla="*/ 6 w 29"/>
                    <a:gd name="T59" fmla="*/ 40 h 43"/>
                    <a:gd name="T60" fmla="*/ 7 w 29"/>
                    <a:gd name="T61" fmla="*/ 42 h 43"/>
                    <a:gd name="T62" fmla="*/ 7 w 29"/>
                    <a:gd name="T63" fmla="*/ 42 h 43"/>
                    <a:gd name="T64" fmla="*/ 9 w 29"/>
                    <a:gd name="T65" fmla="*/ 42 h 43"/>
                    <a:gd name="T66" fmla="*/ 9 w 29"/>
                    <a:gd name="T67" fmla="*/ 42 h 43"/>
                    <a:gd name="T68" fmla="*/ 11 w 29"/>
                    <a:gd name="T69" fmla="*/ 42 h 43"/>
                    <a:gd name="T70" fmla="*/ 12 w 29"/>
                    <a:gd name="T71" fmla="*/ 42 h 43"/>
                    <a:gd name="T72" fmla="*/ 14 w 29"/>
                    <a:gd name="T73" fmla="*/ 42 h 43"/>
                    <a:gd name="T74" fmla="*/ 14 w 29"/>
                    <a:gd name="T75" fmla="*/ 42 h 43"/>
                    <a:gd name="T76" fmla="*/ 16 w 29"/>
                    <a:gd name="T77" fmla="*/ 43 h 43"/>
                    <a:gd name="T78" fmla="*/ 16 w 29"/>
                    <a:gd name="T79" fmla="*/ 43 h 43"/>
                    <a:gd name="T80" fmla="*/ 14 w 29"/>
                    <a:gd name="T81" fmla="*/ 38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9" h="43">
                      <a:moveTo>
                        <a:pt x="14" y="38"/>
                      </a:moveTo>
                      <a:cubicBezTo>
                        <a:pt x="14" y="37"/>
                        <a:pt x="15" y="36"/>
                        <a:pt x="17" y="36"/>
                      </a:cubicBezTo>
                      <a:cubicBezTo>
                        <a:pt x="19" y="36"/>
                        <a:pt x="22" y="38"/>
                        <a:pt x="23" y="38"/>
                      </a:cubicBezTo>
                      <a:cubicBezTo>
                        <a:pt x="24" y="39"/>
                        <a:pt x="25" y="40"/>
                        <a:pt x="26" y="40"/>
                      </a:cubicBezTo>
                      <a:cubicBezTo>
                        <a:pt x="27" y="40"/>
                        <a:pt x="28" y="39"/>
                        <a:pt x="28" y="39"/>
                      </a:cubicBezTo>
                      <a:cubicBezTo>
                        <a:pt x="28" y="38"/>
                        <a:pt x="27" y="35"/>
                        <a:pt x="26" y="34"/>
                      </a:cubicBezTo>
                      <a:cubicBezTo>
                        <a:pt x="25" y="35"/>
                        <a:pt x="24" y="36"/>
                        <a:pt x="23" y="36"/>
                      </a:cubicBezTo>
                      <a:cubicBezTo>
                        <a:pt x="21" y="36"/>
                        <a:pt x="19" y="34"/>
                        <a:pt x="19" y="33"/>
                      </a:cubicBezTo>
                      <a:cubicBezTo>
                        <a:pt x="17" y="31"/>
                        <a:pt x="19" y="29"/>
                        <a:pt x="20" y="27"/>
                      </a:cubicBezTo>
                      <a:cubicBezTo>
                        <a:pt x="21" y="26"/>
                        <a:pt x="21" y="25"/>
                        <a:pt x="22" y="24"/>
                      </a:cubicBezTo>
                      <a:cubicBezTo>
                        <a:pt x="22" y="22"/>
                        <a:pt x="25" y="21"/>
                        <a:pt x="27" y="21"/>
                      </a:cubicBezTo>
                      <a:cubicBezTo>
                        <a:pt x="27" y="21"/>
                        <a:pt x="28" y="21"/>
                        <a:pt x="29" y="21"/>
                      </a:cubicBezTo>
                      <a:cubicBezTo>
                        <a:pt x="28" y="20"/>
                        <a:pt x="27" y="19"/>
                        <a:pt x="25" y="18"/>
                      </a:cubicBezTo>
                      <a:cubicBezTo>
                        <a:pt x="23" y="17"/>
                        <a:pt x="22" y="14"/>
                        <a:pt x="22" y="13"/>
                      </a:cubicBezTo>
                      <a:cubicBezTo>
                        <a:pt x="22" y="10"/>
                        <a:pt x="22" y="8"/>
                        <a:pt x="24" y="7"/>
                      </a:cubicBezTo>
                      <a:cubicBezTo>
                        <a:pt x="25" y="6"/>
                        <a:pt x="26" y="1"/>
                        <a:pt x="25" y="0"/>
                      </a:cubicBezTo>
                      <a:cubicBezTo>
                        <a:pt x="25" y="0"/>
                        <a:pt x="25" y="0"/>
                        <a:pt x="24" y="0"/>
                      </a:cubicBezTo>
                      <a:cubicBezTo>
                        <a:pt x="23" y="0"/>
                        <a:pt x="20" y="1"/>
                        <a:pt x="20" y="3"/>
                      </a:cubicBezTo>
                      <a:cubicBezTo>
                        <a:pt x="20" y="8"/>
                        <a:pt x="16" y="8"/>
                        <a:pt x="14" y="8"/>
                      </a:cubicBezTo>
                      <a:cubicBezTo>
                        <a:pt x="15" y="9"/>
                        <a:pt x="15" y="11"/>
                        <a:pt x="13" y="13"/>
                      </a:cubicBezTo>
                      <a:cubicBezTo>
                        <a:pt x="13" y="14"/>
                        <a:pt x="12" y="14"/>
                        <a:pt x="11" y="14"/>
                      </a:cubicBezTo>
                      <a:cubicBezTo>
                        <a:pt x="9" y="14"/>
                        <a:pt x="8" y="13"/>
                        <a:pt x="8" y="12"/>
                      </a:cubicBezTo>
                      <a:cubicBezTo>
                        <a:pt x="7" y="11"/>
                        <a:pt x="6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4" y="10"/>
                        <a:pt x="4" y="12"/>
                        <a:pt x="3" y="14"/>
                      </a:cubicBezTo>
                      <a:cubicBezTo>
                        <a:pt x="3" y="15"/>
                        <a:pt x="2" y="16"/>
                        <a:pt x="1" y="17"/>
                      </a:cubicBezTo>
                      <a:cubicBezTo>
                        <a:pt x="0" y="19"/>
                        <a:pt x="1" y="25"/>
                        <a:pt x="2" y="28"/>
                      </a:cubicBezTo>
                      <a:cubicBezTo>
                        <a:pt x="2" y="29"/>
                        <a:pt x="2" y="29"/>
                        <a:pt x="2" y="29"/>
                      </a:cubicBezTo>
                      <a:cubicBezTo>
                        <a:pt x="2" y="30"/>
                        <a:pt x="3" y="31"/>
                        <a:pt x="4" y="33"/>
                      </a:cubicBezTo>
                      <a:cubicBezTo>
                        <a:pt x="5" y="34"/>
                        <a:pt x="7" y="37"/>
                        <a:pt x="6" y="40"/>
                      </a:cubicBezTo>
                      <a:cubicBezTo>
                        <a:pt x="6" y="40"/>
                        <a:pt x="6" y="41"/>
                        <a:pt x="7" y="42"/>
                      </a:cubicBezTo>
                      <a:cubicBezTo>
                        <a:pt x="7" y="42"/>
                        <a:pt x="7" y="42"/>
                        <a:pt x="7" y="42"/>
                      </a:cubicBezTo>
                      <a:cubicBezTo>
                        <a:pt x="8" y="42"/>
                        <a:pt x="8" y="42"/>
                        <a:pt x="9" y="42"/>
                      </a:cubicBezTo>
                      <a:cubicBezTo>
                        <a:pt x="9" y="42"/>
                        <a:pt x="9" y="42"/>
                        <a:pt x="9" y="42"/>
                      </a:cubicBezTo>
                      <a:cubicBezTo>
                        <a:pt x="10" y="42"/>
                        <a:pt x="11" y="42"/>
                        <a:pt x="11" y="42"/>
                      </a:cubicBezTo>
                      <a:cubicBezTo>
                        <a:pt x="11" y="42"/>
                        <a:pt x="12" y="42"/>
                        <a:pt x="12" y="42"/>
                      </a:cubicBezTo>
                      <a:cubicBezTo>
                        <a:pt x="12" y="42"/>
                        <a:pt x="13" y="42"/>
                        <a:pt x="14" y="42"/>
                      </a:cubicBezTo>
                      <a:cubicBezTo>
                        <a:pt x="14" y="42"/>
                        <a:pt x="14" y="42"/>
                        <a:pt x="14" y="42"/>
                      </a:cubicBezTo>
                      <a:cubicBezTo>
                        <a:pt x="15" y="43"/>
                        <a:pt x="15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5" y="41"/>
                        <a:pt x="14" y="40"/>
                        <a:pt x="14" y="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32" name="Freeform 1219"/>
                <p:cNvSpPr/>
                <p:nvPr/>
              </p:nvSpPr>
              <p:spPr bwMode="auto">
                <a:xfrm>
                  <a:off x="2668" y="2914"/>
                  <a:ext cx="130" cy="229"/>
                </a:xfrm>
                <a:custGeom>
                  <a:avLst/>
                  <a:gdLst>
                    <a:gd name="T0" fmla="*/ 98 w 136"/>
                    <a:gd name="T1" fmla="*/ 7 h 239"/>
                    <a:gd name="T2" fmla="*/ 83 w 136"/>
                    <a:gd name="T3" fmla="*/ 10 h 239"/>
                    <a:gd name="T4" fmla="*/ 76 w 136"/>
                    <a:gd name="T5" fmla="*/ 12 h 239"/>
                    <a:gd name="T6" fmla="*/ 59 w 136"/>
                    <a:gd name="T7" fmla="*/ 24 h 239"/>
                    <a:gd name="T8" fmla="*/ 52 w 136"/>
                    <a:gd name="T9" fmla="*/ 40 h 239"/>
                    <a:gd name="T10" fmla="*/ 47 w 136"/>
                    <a:gd name="T11" fmla="*/ 49 h 239"/>
                    <a:gd name="T12" fmla="*/ 36 w 136"/>
                    <a:gd name="T13" fmla="*/ 57 h 239"/>
                    <a:gd name="T14" fmla="*/ 28 w 136"/>
                    <a:gd name="T15" fmla="*/ 81 h 239"/>
                    <a:gd name="T16" fmla="*/ 32 w 136"/>
                    <a:gd name="T17" fmla="*/ 86 h 239"/>
                    <a:gd name="T18" fmla="*/ 22 w 136"/>
                    <a:gd name="T19" fmla="*/ 95 h 239"/>
                    <a:gd name="T20" fmla="*/ 12 w 136"/>
                    <a:gd name="T21" fmla="*/ 101 h 239"/>
                    <a:gd name="T22" fmla="*/ 10 w 136"/>
                    <a:gd name="T23" fmla="*/ 119 h 239"/>
                    <a:gd name="T24" fmla="*/ 11 w 136"/>
                    <a:gd name="T25" fmla="*/ 133 h 239"/>
                    <a:gd name="T26" fmla="*/ 17 w 136"/>
                    <a:gd name="T27" fmla="*/ 147 h 239"/>
                    <a:gd name="T28" fmla="*/ 15 w 136"/>
                    <a:gd name="T29" fmla="*/ 164 h 239"/>
                    <a:gd name="T30" fmla="*/ 7 w 136"/>
                    <a:gd name="T31" fmla="*/ 172 h 239"/>
                    <a:gd name="T32" fmla="*/ 2 w 136"/>
                    <a:gd name="T33" fmla="*/ 185 h 239"/>
                    <a:gd name="T34" fmla="*/ 1 w 136"/>
                    <a:gd name="T35" fmla="*/ 185 h 239"/>
                    <a:gd name="T36" fmla="*/ 4 w 136"/>
                    <a:gd name="T37" fmla="*/ 193 h 239"/>
                    <a:gd name="T38" fmla="*/ 11 w 136"/>
                    <a:gd name="T39" fmla="*/ 211 h 239"/>
                    <a:gd name="T40" fmla="*/ 17 w 136"/>
                    <a:gd name="T41" fmla="*/ 226 h 239"/>
                    <a:gd name="T42" fmla="*/ 20 w 136"/>
                    <a:gd name="T43" fmla="*/ 230 h 239"/>
                    <a:gd name="T44" fmla="*/ 22 w 136"/>
                    <a:gd name="T45" fmla="*/ 238 h 239"/>
                    <a:gd name="T46" fmla="*/ 29 w 136"/>
                    <a:gd name="T47" fmla="*/ 235 h 239"/>
                    <a:gd name="T48" fmla="*/ 33 w 136"/>
                    <a:gd name="T49" fmla="*/ 228 h 239"/>
                    <a:gd name="T50" fmla="*/ 46 w 136"/>
                    <a:gd name="T51" fmla="*/ 227 h 239"/>
                    <a:gd name="T52" fmla="*/ 55 w 136"/>
                    <a:gd name="T53" fmla="*/ 222 h 239"/>
                    <a:gd name="T54" fmla="*/ 55 w 136"/>
                    <a:gd name="T55" fmla="*/ 206 h 239"/>
                    <a:gd name="T56" fmla="*/ 64 w 136"/>
                    <a:gd name="T57" fmla="*/ 182 h 239"/>
                    <a:gd name="T58" fmla="*/ 80 w 136"/>
                    <a:gd name="T59" fmla="*/ 165 h 239"/>
                    <a:gd name="T60" fmla="*/ 62 w 136"/>
                    <a:gd name="T61" fmla="*/ 153 h 239"/>
                    <a:gd name="T62" fmla="*/ 62 w 136"/>
                    <a:gd name="T63" fmla="*/ 132 h 239"/>
                    <a:gd name="T64" fmla="*/ 68 w 136"/>
                    <a:gd name="T65" fmla="*/ 117 h 239"/>
                    <a:gd name="T66" fmla="*/ 76 w 136"/>
                    <a:gd name="T67" fmla="*/ 109 h 239"/>
                    <a:gd name="T68" fmla="*/ 92 w 136"/>
                    <a:gd name="T69" fmla="*/ 97 h 239"/>
                    <a:gd name="T70" fmla="*/ 108 w 136"/>
                    <a:gd name="T71" fmla="*/ 74 h 239"/>
                    <a:gd name="T72" fmla="*/ 118 w 136"/>
                    <a:gd name="T73" fmla="*/ 60 h 239"/>
                    <a:gd name="T74" fmla="*/ 126 w 136"/>
                    <a:gd name="T75" fmla="*/ 57 h 239"/>
                    <a:gd name="T76" fmla="*/ 136 w 136"/>
                    <a:gd name="T77" fmla="*/ 57 h 239"/>
                    <a:gd name="T78" fmla="*/ 135 w 136"/>
                    <a:gd name="T79" fmla="*/ 55 h 239"/>
                    <a:gd name="T80" fmla="*/ 135 w 136"/>
                    <a:gd name="T81" fmla="*/ 42 h 239"/>
                    <a:gd name="T82" fmla="*/ 132 w 136"/>
                    <a:gd name="T83" fmla="*/ 30 h 239"/>
                    <a:gd name="T84" fmla="*/ 120 w 136"/>
                    <a:gd name="T85" fmla="*/ 11 h 239"/>
                    <a:gd name="T86" fmla="*/ 103 w 136"/>
                    <a:gd name="T87" fmla="*/ 1 h 2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36" h="239">
                      <a:moveTo>
                        <a:pt x="102" y="0"/>
                      </a:move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99" y="0"/>
                        <a:pt x="98" y="3"/>
                        <a:pt x="98" y="7"/>
                      </a:cubicBezTo>
                      <a:cubicBezTo>
                        <a:pt x="98" y="10"/>
                        <a:pt x="96" y="12"/>
                        <a:pt x="93" y="12"/>
                      </a:cubicBezTo>
                      <a:cubicBezTo>
                        <a:pt x="91" y="12"/>
                        <a:pt x="89" y="12"/>
                        <a:pt x="87" y="10"/>
                      </a:cubicBezTo>
                      <a:cubicBezTo>
                        <a:pt x="86" y="10"/>
                        <a:pt x="85" y="9"/>
                        <a:pt x="83" y="10"/>
                      </a:cubicBezTo>
                      <a:cubicBezTo>
                        <a:pt x="81" y="10"/>
                        <a:pt x="79" y="10"/>
                        <a:pt x="76" y="9"/>
                      </a:cubicBezTo>
                      <a:cubicBezTo>
                        <a:pt x="76" y="8"/>
                        <a:pt x="76" y="8"/>
                        <a:pt x="76" y="8"/>
                      </a:cubicBezTo>
                      <a:cubicBezTo>
                        <a:pt x="76" y="9"/>
                        <a:pt x="76" y="11"/>
                        <a:pt x="76" y="12"/>
                      </a:cubicBezTo>
                      <a:cubicBezTo>
                        <a:pt x="76" y="13"/>
                        <a:pt x="76" y="14"/>
                        <a:pt x="76" y="15"/>
                      </a:cubicBezTo>
                      <a:cubicBezTo>
                        <a:pt x="76" y="20"/>
                        <a:pt x="69" y="20"/>
                        <a:pt x="66" y="20"/>
                      </a:cubicBezTo>
                      <a:cubicBezTo>
                        <a:pt x="63" y="20"/>
                        <a:pt x="59" y="22"/>
                        <a:pt x="59" y="24"/>
                      </a:cubicBezTo>
                      <a:cubicBezTo>
                        <a:pt x="59" y="27"/>
                        <a:pt x="58" y="29"/>
                        <a:pt x="57" y="30"/>
                      </a:cubicBezTo>
                      <a:cubicBezTo>
                        <a:pt x="56" y="31"/>
                        <a:pt x="56" y="31"/>
                        <a:pt x="56" y="32"/>
                      </a:cubicBezTo>
                      <a:cubicBezTo>
                        <a:pt x="57" y="33"/>
                        <a:pt x="58" y="36"/>
                        <a:pt x="52" y="40"/>
                      </a:cubicBezTo>
                      <a:cubicBezTo>
                        <a:pt x="52" y="41"/>
                        <a:pt x="50" y="43"/>
                        <a:pt x="49" y="44"/>
                      </a:cubicBezTo>
                      <a:cubicBezTo>
                        <a:pt x="48" y="46"/>
                        <a:pt x="48" y="47"/>
                        <a:pt x="47" y="48"/>
                      </a:cubicBezTo>
                      <a:cubicBezTo>
                        <a:pt x="47" y="48"/>
                        <a:pt x="47" y="49"/>
                        <a:pt x="47" y="49"/>
                      </a:cubicBezTo>
                      <a:cubicBezTo>
                        <a:pt x="47" y="50"/>
                        <a:pt x="47" y="53"/>
                        <a:pt x="44" y="55"/>
                      </a:cubicBezTo>
                      <a:cubicBezTo>
                        <a:pt x="42" y="56"/>
                        <a:pt x="40" y="56"/>
                        <a:pt x="38" y="57"/>
                      </a:cubicBezTo>
                      <a:cubicBezTo>
                        <a:pt x="37" y="57"/>
                        <a:pt x="36" y="57"/>
                        <a:pt x="36" y="57"/>
                      </a:cubicBezTo>
                      <a:cubicBezTo>
                        <a:pt x="36" y="57"/>
                        <a:pt x="36" y="59"/>
                        <a:pt x="36" y="60"/>
                      </a:cubicBezTo>
                      <a:cubicBezTo>
                        <a:pt x="36" y="62"/>
                        <a:pt x="36" y="64"/>
                        <a:pt x="36" y="66"/>
                      </a:cubicBezTo>
                      <a:cubicBezTo>
                        <a:pt x="36" y="71"/>
                        <a:pt x="32" y="76"/>
                        <a:pt x="28" y="81"/>
                      </a:cubicBezTo>
                      <a:cubicBezTo>
                        <a:pt x="27" y="82"/>
                        <a:pt x="27" y="83"/>
                        <a:pt x="27" y="83"/>
                      </a:cubicBezTo>
                      <a:cubicBezTo>
                        <a:pt x="28" y="83"/>
                        <a:pt x="28" y="83"/>
                        <a:pt x="30" y="84"/>
                      </a:cubicBezTo>
                      <a:cubicBezTo>
                        <a:pt x="31" y="84"/>
                        <a:pt x="32" y="85"/>
                        <a:pt x="32" y="86"/>
                      </a:cubicBezTo>
                      <a:cubicBezTo>
                        <a:pt x="33" y="88"/>
                        <a:pt x="32" y="90"/>
                        <a:pt x="31" y="93"/>
                      </a:cubicBezTo>
                      <a:cubicBezTo>
                        <a:pt x="30" y="95"/>
                        <a:pt x="29" y="96"/>
                        <a:pt x="26" y="96"/>
                      </a:cubicBezTo>
                      <a:cubicBezTo>
                        <a:pt x="25" y="96"/>
                        <a:pt x="24" y="96"/>
                        <a:pt x="22" y="95"/>
                      </a:cubicBezTo>
                      <a:cubicBezTo>
                        <a:pt x="22" y="95"/>
                        <a:pt x="22" y="95"/>
                        <a:pt x="21" y="95"/>
                      </a:cubicBezTo>
                      <a:cubicBezTo>
                        <a:pt x="21" y="95"/>
                        <a:pt x="21" y="95"/>
                        <a:pt x="21" y="95"/>
                      </a:cubicBezTo>
                      <a:cubicBezTo>
                        <a:pt x="19" y="95"/>
                        <a:pt x="15" y="97"/>
                        <a:pt x="12" y="101"/>
                      </a:cubicBezTo>
                      <a:cubicBezTo>
                        <a:pt x="9" y="106"/>
                        <a:pt x="10" y="109"/>
                        <a:pt x="11" y="111"/>
                      </a:cubicBezTo>
                      <a:cubicBezTo>
                        <a:pt x="12" y="113"/>
                        <a:pt x="12" y="114"/>
                        <a:pt x="11" y="116"/>
                      </a:cubicBezTo>
                      <a:cubicBezTo>
                        <a:pt x="11" y="117"/>
                        <a:pt x="11" y="118"/>
                        <a:pt x="10" y="119"/>
                      </a:cubicBezTo>
                      <a:cubicBezTo>
                        <a:pt x="10" y="120"/>
                        <a:pt x="11" y="121"/>
                        <a:pt x="11" y="122"/>
                      </a:cubicBezTo>
                      <a:cubicBezTo>
                        <a:pt x="13" y="126"/>
                        <a:pt x="12" y="128"/>
                        <a:pt x="12" y="130"/>
                      </a:cubicBezTo>
                      <a:cubicBezTo>
                        <a:pt x="11" y="131"/>
                        <a:pt x="11" y="132"/>
                        <a:pt x="11" y="133"/>
                      </a:cubicBezTo>
                      <a:cubicBezTo>
                        <a:pt x="11" y="134"/>
                        <a:pt x="12" y="135"/>
                        <a:pt x="14" y="136"/>
                      </a:cubicBezTo>
                      <a:cubicBezTo>
                        <a:pt x="15" y="137"/>
                        <a:pt x="18" y="138"/>
                        <a:pt x="18" y="141"/>
                      </a:cubicBezTo>
                      <a:cubicBezTo>
                        <a:pt x="19" y="144"/>
                        <a:pt x="18" y="146"/>
                        <a:pt x="17" y="147"/>
                      </a:cubicBezTo>
                      <a:cubicBezTo>
                        <a:pt x="16" y="149"/>
                        <a:pt x="14" y="149"/>
                        <a:pt x="13" y="149"/>
                      </a:cubicBezTo>
                      <a:cubicBezTo>
                        <a:pt x="13" y="150"/>
                        <a:pt x="13" y="151"/>
                        <a:pt x="14" y="151"/>
                      </a:cubicBezTo>
                      <a:cubicBezTo>
                        <a:pt x="17" y="153"/>
                        <a:pt x="16" y="162"/>
                        <a:pt x="15" y="164"/>
                      </a:cubicBezTo>
                      <a:cubicBezTo>
                        <a:pt x="14" y="167"/>
                        <a:pt x="11" y="167"/>
                        <a:pt x="9" y="167"/>
                      </a:cubicBezTo>
                      <a:cubicBezTo>
                        <a:pt x="9" y="167"/>
                        <a:pt x="8" y="167"/>
                        <a:pt x="8" y="167"/>
                      </a:cubicBezTo>
                      <a:cubicBezTo>
                        <a:pt x="8" y="169"/>
                        <a:pt x="7" y="171"/>
                        <a:pt x="7" y="172"/>
                      </a:cubicBezTo>
                      <a:cubicBezTo>
                        <a:pt x="6" y="174"/>
                        <a:pt x="6" y="175"/>
                        <a:pt x="6" y="175"/>
                      </a:cubicBezTo>
                      <a:cubicBezTo>
                        <a:pt x="6" y="176"/>
                        <a:pt x="6" y="177"/>
                        <a:pt x="6" y="178"/>
                      </a:cubicBezTo>
                      <a:cubicBezTo>
                        <a:pt x="6" y="182"/>
                        <a:pt x="5" y="185"/>
                        <a:pt x="2" y="185"/>
                      </a:cubicBezTo>
                      <a:cubicBezTo>
                        <a:pt x="2" y="185"/>
                        <a:pt x="2" y="185"/>
                        <a:pt x="2" y="185"/>
                      </a:cubicBezTo>
                      <a:cubicBezTo>
                        <a:pt x="2" y="185"/>
                        <a:pt x="2" y="185"/>
                        <a:pt x="2" y="185"/>
                      </a:cubicBezTo>
                      <a:cubicBezTo>
                        <a:pt x="2" y="185"/>
                        <a:pt x="2" y="185"/>
                        <a:pt x="1" y="185"/>
                      </a:cubicBezTo>
                      <a:cubicBezTo>
                        <a:pt x="1" y="185"/>
                        <a:pt x="1" y="185"/>
                        <a:pt x="0" y="184"/>
                      </a:cubicBezTo>
                      <a:cubicBezTo>
                        <a:pt x="0" y="184"/>
                        <a:pt x="0" y="184"/>
                        <a:pt x="0" y="184"/>
                      </a:cubicBezTo>
                      <a:cubicBezTo>
                        <a:pt x="0" y="188"/>
                        <a:pt x="1" y="191"/>
                        <a:pt x="4" y="193"/>
                      </a:cubicBezTo>
                      <a:cubicBezTo>
                        <a:pt x="7" y="195"/>
                        <a:pt x="7" y="198"/>
                        <a:pt x="7" y="200"/>
                      </a:cubicBezTo>
                      <a:cubicBezTo>
                        <a:pt x="7" y="202"/>
                        <a:pt x="7" y="204"/>
                        <a:pt x="8" y="205"/>
                      </a:cubicBezTo>
                      <a:cubicBezTo>
                        <a:pt x="10" y="207"/>
                        <a:pt x="11" y="209"/>
                        <a:pt x="11" y="211"/>
                      </a:cubicBezTo>
                      <a:cubicBezTo>
                        <a:pt x="12" y="213"/>
                        <a:pt x="12" y="214"/>
                        <a:pt x="14" y="215"/>
                      </a:cubicBezTo>
                      <a:cubicBezTo>
                        <a:pt x="18" y="219"/>
                        <a:pt x="19" y="221"/>
                        <a:pt x="17" y="226"/>
                      </a:cubicBezTo>
                      <a:cubicBezTo>
                        <a:pt x="17" y="226"/>
                        <a:pt x="17" y="226"/>
                        <a:pt x="17" y="226"/>
                      </a:cubicBezTo>
                      <a:cubicBezTo>
                        <a:pt x="17" y="226"/>
                        <a:pt x="17" y="226"/>
                        <a:pt x="17" y="226"/>
                      </a:cubicBezTo>
                      <a:cubicBezTo>
                        <a:pt x="17" y="226"/>
                        <a:pt x="17" y="227"/>
                        <a:pt x="17" y="227"/>
                      </a:cubicBezTo>
                      <a:cubicBezTo>
                        <a:pt x="18" y="227"/>
                        <a:pt x="20" y="228"/>
                        <a:pt x="20" y="230"/>
                      </a:cubicBezTo>
                      <a:cubicBezTo>
                        <a:pt x="20" y="231"/>
                        <a:pt x="20" y="232"/>
                        <a:pt x="20" y="234"/>
                      </a:cubicBezTo>
                      <a:cubicBezTo>
                        <a:pt x="20" y="235"/>
                        <a:pt x="20" y="238"/>
                        <a:pt x="20" y="239"/>
                      </a:cubicBezTo>
                      <a:cubicBezTo>
                        <a:pt x="20" y="239"/>
                        <a:pt x="21" y="239"/>
                        <a:pt x="22" y="238"/>
                      </a:cubicBezTo>
                      <a:cubicBezTo>
                        <a:pt x="23" y="238"/>
                        <a:pt x="25" y="238"/>
                        <a:pt x="27" y="238"/>
                      </a:cubicBezTo>
                      <a:cubicBezTo>
                        <a:pt x="28" y="238"/>
                        <a:pt x="29" y="237"/>
                        <a:pt x="29" y="237"/>
                      </a:cubicBezTo>
                      <a:cubicBezTo>
                        <a:pt x="29" y="237"/>
                        <a:pt x="29" y="236"/>
                        <a:pt x="29" y="235"/>
                      </a:cubicBezTo>
                      <a:cubicBezTo>
                        <a:pt x="29" y="234"/>
                        <a:pt x="29" y="233"/>
                        <a:pt x="29" y="233"/>
                      </a:cubicBezTo>
                      <a:cubicBezTo>
                        <a:pt x="29" y="230"/>
                        <a:pt x="32" y="229"/>
                        <a:pt x="33" y="229"/>
                      </a:cubicBezTo>
                      <a:cubicBezTo>
                        <a:pt x="33" y="229"/>
                        <a:pt x="33" y="229"/>
                        <a:pt x="33" y="228"/>
                      </a:cubicBezTo>
                      <a:cubicBezTo>
                        <a:pt x="34" y="227"/>
                        <a:pt x="36" y="225"/>
                        <a:pt x="39" y="225"/>
                      </a:cubicBezTo>
                      <a:cubicBezTo>
                        <a:pt x="41" y="225"/>
                        <a:pt x="43" y="226"/>
                        <a:pt x="45" y="227"/>
                      </a:cubicBezTo>
                      <a:cubicBezTo>
                        <a:pt x="45" y="227"/>
                        <a:pt x="46" y="227"/>
                        <a:pt x="46" y="227"/>
                      </a:cubicBezTo>
                      <a:cubicBezTo>
                        <a:pt x="48" y="227"/>
                        <a:pt x="48" y="224"/>
                        <a:pt x="49" y="223"/>
                      </a:cubicBezTo>
                      <a:cubicBezTo>
                        <a:pt x="49" y="220"/>
                        <a:pt x="51" y="220"/>
                        <a:pt x="51" y="220"/>
                      </a:cubicBezTo>
                      <a:cubicBezTo>
                        <a:pt x="53" y="220"/>
                        <a:pt x="54" y="221"/>
                        <a:pt x="55" y="222"/>
                      </a:cubicBezTo>
                      <a:cubicBezTo>
                        <a:pt x="56" y="221"/>
                        <a:pt x="57" y="219"/>
                        <a:pt x="58" y="217"/>
                      </a:cubicBezTo>
                      <a:cubicBezTo>
                        <a:pt x="56" y="218"/>
                        <a:pt x="54" y="218"/>
                        <a:pt x="53" y="217"/>
                      </a:cubicBezTo>
                      <a:cubicBezTo>
                        <a:pt x="52" y="214"/>
                        <a:pt x="55" y="206"/>
                        <a:pt x="55" y="206"/>
                      </a:cubicBezTo>
                      <a:cubicBezTo>
                        <a:pt x="56" y="204"/>
                        <a:pt x="56" y="199"/>
                        <a:pt x="56" y="196"/>
                      </a:cubicBezTo>
                      <a:cubicBezTo>
                        <a:pt x="56" y="193"/>
                        <a:pt x="56" y="192"/>
                        <a:pt x="57" y="191"/>
                      </a:cubicBezTo>
                      <a:cubicBezTo>
                        <a:pt x="57" y="189"/>
                        <a:pt x="58" y="184"/>
                        <a:pt x="64" y="182"/>
                      </a:cubicBezTo>
                      <a:cubicBezTo>
                        <a:pt x="68" y="181"/>
                        <a:pt x="73" y="177"/>
                        <a:pt x="73" y="175"/>
                      </a:cubicBezTo>
                      <a:cubicBezTo>
                        <a:pt x="72" y="173"/>
                        <a:pt x="75" y="171"/>
                        <a:pt x="77" y="168"/>
                      </a:cubicBezTo>
                      <a:cubicBezTo>
                        <a:pt x="78" y="167"/>
                        <a:pt x="80" y="166"/>
                        <a:pt x="80" y="165"/>
                      </a:cubicBezTo>
                      <a:cubicBezTo>
                        <a:pt x="79" y="164"/>
                        <a:pt x="73" y="157"/>
                        <a:pt x="70" y="155"/>
                      </a:cubicBezTo>
                      <a:cubicBezTo>
                        <a:pt x="69" y="155"/>
                        <a:pt x="67" y="155"/>
                        <a:pt x="66" y="155"/>
                      </a:cubicBezTo>
                      <a:cubicBezTo>
                        <a:pt x="64" y="155"/>
                        <a:pt x="62" y="155"/>
                        <a:pt x="62" y="153"/>
                      </a:cubicBezTo>
                      <a:cubicBezTo>
                        <a:pt x="61" y="153"/>
                        <a:pt x="61" y="152"/>
                        <a:pt x="61" y="151"/>
                      </a:cubicBezTo>
                      <a:cubicBezTo>
                        <a:pt x="61" y="150"/>
                        <a:pt x="61" y="146"/>
                        <a:pt x="60" y="139"/>
                      </a:cubicBezTo>
                      <a:cubicBezTo>
                        <a:pt x="59" y="137"/>
                        <a:pt x="61" y="134"/>
                        <a:pt x="62" y="132"/>
                      </a:cubicBezTo>
                      <a:cubicBezTo>
                        <a:pt x="63" y="130"/>
                        <a:pt x="64" y="129"/>
                        <a:pt x="64" y="128"/>
                      </a:cubicBezTo>
                      <a:cubicBezTo>
                        <a:pt x="64" y="127"/>
                        <a:pt x="64" y="127"/>
                        <a:pt x="64" y="127"/>
                      </a:cubicBezTo>
                      <a:cubicBezTo>
                        <a:pt x="64" y="124"/>
                        <a:pt x="64" y="119"/>
                        <a:pt x="68" y="117"/>
                      </a:cubicBezTo>
                      <a:cubicBezTo>
                        <a:pt x="69" y="117"/>
                        <a:pt x="69" y="117"/>
                        <a:pt x="69" y="116"/>
                      </a:cubicBezTo>
                      <a:cubicBezTo>
                        <a:pt x="70" y="115"/>
                        <a:pt x="71" y="113"/>
                        <a:pt x="74" y="112"/>
                      </a:cubicBezTo>
                      <a:cubicBezTo>
                        <a:pt x="75" y="112"/>
                        <a:pt x="75" y="111"/>
                        <a:pt x="76" y="109"/>
                      </a:cubicBezTo>
                      <a:cubicBezTo>
                        <a:pt x="77" y="107"/>
                        <a:pt x="78" y="105"/>
                        <a:pt x="81" y="103"/>
                      </a:cubicBezTo>
                      <a:cubicBezTo>
                        <a:pt x="83" y="103"/>
                        <a:pt x="84" y="102"/>
                        <a:pt x="86" y="101"/>
                      </a:cubicBezTo>
                      <a:cubicBezTo>
                        <a:pt x="87" y="100"/>
                        <a:pt x="89" y="99"/>
                        <a:pt x="92" y="97"/>
                      </a:cubicBezTo>
                      <a:cubicBezTo>
                        <a:pt x="98" y="94"/>
                        <a:pt x="107" y="88"/>
                        <a:pt x="108" y="85"/>
                      </a:cubicBezTo>
                      <a:cubicBezTo>
                        <a:pt x="108" y="85"/>
                        <a:pt x="108" y="84"/>
                        <a:pt x="107" y="83"/>
                      </a:cubicBezTo>
                      <a:cubicBezTo>
                        <a:pt x="106" y="81"/>
                        <a:pt x="103" y="77"/>
                        <a:pt x="108" y="74"/>
                      </a:cubicBezTo>
                      <a:cubicBezTo>
                        <a:pt x="110" y="72"/>
                        <a:pt x="110" y="71"/>
                        <a:pt x="110" y="69"/>
                      </a:cubicBezTo>
                      <a:cubicBezTo>
                        <a:pt x="110" y="68"/>
                        <a:pt x="110" y="65"/>
                        <a:pt x="113" y="64"/>
                      </a:cubicBezTo>
                      <a:cubicBezTo>
                        <a:pt x="115" y="63"/>
                        <a:pt x="116" y="62"/>
                        <a:pt x="118" y="60"/>
                      </a:cubicBezTo>
                      <a:cubicBezTo>
                        <a:pt x="119" y="59"/>
                        <a:pt x="119" y="59"/>
                        <a:pt x="119" y="59"/>
                      </a:cubicBezTo>
                      <a:cubicBezTo>
                        <a:pt x="121" y="57"/>
                        <a:pt x="123" y="57"/>
                        <a:pt x="124" y="57"/>
                      </a:cubicBezTo>
                      <a:cubicBezTo>
                        <a:pt x="125" y="57"/>
                        <a:pt x="125" y="57"/>
                        <a:pt x="126" y="57"/>
                      </a:cubicBezTo>
                      <a:cubicBezTo>
                        <a:pt x="128" y="57"/>
                        <a:pt x="130" y="58"/>
                        <a:pt x="132" y="57"/>
                      </a:cubicBezTo>
                      <a:cubicBezTo>
                        <a:pt x="133" y="57"/>
                        <a:pt x="135" y="57"/>
                        <a:pt x="136" y="57"/>
                      </a:cubicBezTo>
                      <a:cubicBezTo>
                        <a:pt x="136" y="57"/>
                        <a:pt x="136" y="57"/>
                        <a:pt x="136" y="57"/>
                      </a:cubicBezTo>
                      <a:cubicBezTo>
                        <a:pt x="136" y="56"/>
                        <a:pt x="136" y="56"/>
                        <a:pt x="136" y="56"/>
                      </a:cubicBezTo>
                      <a:cubicBezTo>
                        <a:pt x="136" y="56"/>
                        <a:pt x="136" y="56"/>
                        <a:pt x="136" y="56"/>
                      </a:cubicBezTo>
                      <a:cubicBezTo>
                        <a:pt x="136" y="55"/>
                        <a:pt x="136" y="55"/>
                        <a:pt x="135" y="55"/>
                      </a:cubicBezTo>
                      <a:cubicBezTo>
                        <a:pt x="135" y="54"/>
                        <a:pt x="131" y="50"/>
                        <a:pt x="132" y="48"/>
                      </a:cubicBezTo>
                      <a:cubicBezTo>
                        <a:pt x="132" y="47"/>
                        <a:pt x="133" y="46"/>
                        <a:pt x="135" y="46"/>
                      </a:cubicBezTo>
                      <a:cubicBezTo>
                        <a:pt x="135" y="46"/>
                        <a:pt x="135" y="44"/>
                        <a:pt x="135" y="42"/>
                      </a:cubicBezTo>
                      <a:cubicBezTo>
                        <a:pt x="135" y="41"/>
                        <a:pt x="135" y="40"/>
                        <a:pt x="134" y="40"/>
                      </a:cubicBezTo>
                      <a:cubicBezTo>
                        <a:pt x="132" y="39"/>
                        <a:pt x="132" y="35"/>
                        <a:pt x="132" y="33"/>
                      </a:cubicBezTo>
                      <a:cubicBezTo>
                        <a:pt x="132" y="32"/>
                        <a:pt x="132" y="30"/>
                        <a:pt x="132" y="30"/>
                      </a:cubicBezTo>
                      <a:cubicBezTo>
                        <a:pt x="128" y="28"/>
                        <a:pt x="129" y="23"/>
                        <a:pt x="130" y="19"/>
                      </a:cubicBezTo>
                      <a:cubicBezTo>
                        <a:pt x="130" y="18"/>
                        <a:pt x="130" y="18"/>
                        <a:pt x="130" y="17"/>
                      </a:cubicBezTo>
                      <a:cubicBezTo>
                        <a:pt x="130" y="16"/>
                        <a:pt x="123" y="13"/>
                        <a:pt x="120" y="11"/>
                      </a:cubicBezTo>
                      <a:cubicBezTo>
                        <a:pt x="118" y="11"/>
                        <a:pt x="117" y="10"/>
                        <a:pt x="115" y="10"/>
                      </a:cubicBezTo>
                      <a:cubicBezTo>
                        <a:pt x="112" y="8"/>
                        <a:pt x="109" y="6"/>
                        <a:pt x="107" y="4"/>
                      </a:cubicBezTo>
                      <a:cubicBezTo>
                        <a:pt x="106" y="3"/>
                        <a:pt x="105" y="2"/>
                        <a:pt x="103" y="1"/>
                      </a:cubicBezTo>
                      <a:cubicBezTo>
                        <a:pt x="103" y="1"/>
                        <a:pt x="102" y="0"/>
                        <a:pt x="102" y="0"/>
                      </a:cubicBezTo>
                      <a:cubicBezTo>
                        <a:pt x="102" y="0"/>
                        <a:pt x="102" y="0"/>
                        <a:pt x="10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33" name="Freeform 1220"/>
                <p:cNvSpPr/>
                <p:nvPr/>
              </p:nvSpPr>
              <p:spPr bwMode="auto">
                <a:xfrm>
                  <a:off x="2794" y="3079"/>
                  <a:ext cx="46" cy="29"/>
                </a:xfrm>
                <a:custGeom>
                  <a:avLst/>
                  <a:gdLst>
                    <a:gd name="T0" fmla="*/ 41 w 48"/>
                    <a:gd name="T1" fmla="*/ 30 h 30"/>
                    <a:gd name="T2" fmla="*/ 41 w 48"/>
                    <a:gd name="T3" fmla="*/ 29 h 30"/>
                    <a:gd name="T4" fmla="*/ 42 w 48"/>
                    <a:gd name="T5" fmla="*/ 29 h 30"/>
                    <a:gd name="T6" fmla="*/ 43 w 48"/>
                    <a:gd name="T7" fmla="*/ 28 h 30"/>
                    <a:gd name="T8" fmla="*/ 43 w 48"/>
                    <a:gd name="T9" fmla="*/ 28 h 30"/>
                    <a:gd name="T10" fmla="*/ 43 w 48"/>
                    <a:gd name="T11" fmla="*/ 28 h 30"/>
                    <a:gd name="T12" fmla="*/ 45 w 48"/>
                    <a:gd name="T13" fmla="*/ 26 h 30"/>
                    <a:gd name="T14" fmla="*/ 45 w 48"/>
                    <a:gd name="T15" fmla="*/ 26 h 30"/>
                    <a:gd name="T16" fmla="*/ 45 w 48"/>
                    <a:gd name="T17" fmla="*/ 26 h 30"/>
                    <a:gd name="T18" fmla="*/ 42 w 48"/>
                    <a:gd name="T19" fmla="*/ 20 h 30"/>
                    <a:gd name="T20" fmla="*/ 42 w 48"/>
                    <a:gd name="T21" fmla="*/ 17 h 30"/>
                    <a:gd name="T22" fmla="*/ 42 w 48"/>
                    <a:gd name="T23" fmla="*/ 13 h 30"/>
                    <a:gd name="T24" fmla="*/ 44 w 48"/>
                    <a:gd name="T25" fmla="*/ 9 h 30"/>
                    <a:gd name="T26" fmla="*/ 46 w 48"/>
                    <a:gd name="T27" fmla="*/ 6 h 30"/>
                    <a:gd name="T28" fmla="*/ 48 w 48"/>
                    <a:gd name="T29" fmla="*/ 3 h 30"/>
                    <a:gd name="T30" fmla="*/ 48 w 48"/>
                    <a:gd name="T31" fmla="*/ 3 h 30"/>
                    <a:gd name="T32" fmla="*/ 48 w 48"/>
                    <a:gd name="T33" fmla="*/ 3 h 30"/>
                    <a:gd name="T34" fmla="*/ 48 w 48"/>
                    <a:gd name="T35" fmla="*/ 3 h 30"/>
                    <a:gd name="T36" fmla="*/ 37 w 48"/>
                    <a:gd name="T37" fmla="*/ 2 h 30"/>
                    <a:gd name="T38" fmla="*/ 26 w 48"/>
                    <a:gd name="T39" fmla="*/ 1 h 30"/>
                    <a:gd name="T40" fmla="*/ 19 w 48"/>
                    <a:gd name="T41" fmla="*/ 2 h 30"/>
                    <a:gd name="T42" fmla="*/ 6 w 48"/>
                    <a:gd name="T43" fmla="*/ 4 h 30"/>
                    <a:gd name="T44" fmla="*/ 1 w 48"/>
                    <a:gd name="T45" fmla="*/ 7 h 30"/>
                    <a:gd name="T46" fmla="*/ 0 w 48"/>
                    <a:gd name="T47" fmla="*/ 8 h 30"/>
                    <a:gd name="T48" fmla="*/ 2 w 48"/>
                    <a:gd name="T49" fmla="*/ 13 h 30"/>
                    <a:gd name="T50" fmla="*/ 2 w 48"/>
                    <a:gd name="T51" fmla="*/ 15 h 30"/>
                    <a:gd name="T52" fmla="*/ 7 w 48"/>
                    <a:gd name="T53" fmla="*/ 18 h 30"/>
                    <a:gd name="T54" fmla="*/ 13 w 48"/>
                    <a:gd name="T55" fmla="*/ 21 h 30"/>
                    <a:gd name="T56" fmla="*/ 13 w 48"/>
                    <a:gd name="T57" fmla="*/ 23 h 30"/>
                    <a:gd name="T58" fmla="*/ 13 w 48"/>
                    <a:gd name="T59" fmla="*/ 23 h 30"/>
                    <a:gd name="T60" fmla="*/ 15 w 48"/>
                    <a:gd name="T61" fmla="*/ 23 h 30"/>
                    <a:gd name="T62" fmla="*/ 16 w 48"/>
                    <a:gd name="T63" fmla="*/ 23 h 30"/>
                    <a:gd name="T64" fmla="*/ 18 w 48"/>
                    <a:gd name="T65" fmla="*/ 23 h 30"/>
                    <a:gd name="T66" fmla="*/ 23 w 48"/>
                    <a:gd name="T67" fmla="*/ 23 h 30"/>
                    <a:gd name="T68" fmla="*/ 23 w 48"/>
                    <a:gd name="T69" fmla="*/ 24 h 30"/>
                    <a:gd name="T70" fmla="*/ 32 w 48"/>
                    <a:gd name="T71" fmla="*/ 30 h 30"/>
                    <a:gd name="T72" fmla="*/ 33 w 48"/>
                    <a:gd name="T73" fmla="*/ 30 h 30"/>
                    <a:gd name="T74" fmla="*/ 33 w 48"/>
                    <a:gd name="T75" fmla="*/ 29 h 30"/>
                    <a:gd name="T76" fmla="*/ 34 w 48"/>
                    <a:gd name="T77" fmla="*/ 29 h 30"/>
                    <a:gd name="T78" fmla="*/ 34 w 48"/>
                    <a:gd name="T79" fmla="*/ 29 h 30"/>
                    <a:gd name="T80" fmla="*/ 41 w 48"/>
                    <a:gd name="T81" fmla="*/ 3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48" h="30">
                      <a:moveTo>
                        <a:pt x="41" y="30"/>
                      </a:moveTo>
                      <a:cubicBezTo>
                        <a:pt x="41" y="30"/>
                        <a:pt x="41" y="30"/>
                        <a:pt x="41" y="29"/>
                      </a:cubicBezTo>
                      <a:cubicBezTo>
                        <a:pt x="42" y="29"/>
                        <a:pt x="42" y="29"/>
                        <a:pt x="42" y="29"/>
                      </a:cubicBezTo>
                      <a:cubicBezTo>
                        <a:pt x="42" y="28"/>
                        <a:pt x="42" y="28"/>
                        <a:pt x="43" y="28"/>
                      </a:cubicBezTo>
                      <a:cubicBezTo>
                        <a:pt x="43" y="28"/>
                        <a:pt x="43" y="28"/>
                        <a:pt x="43" y="28"/>
                      </a:cubicBezTo>
                      <a:cubicBezTo>
                        <a:pt x="43" y="28"/>
                        <a:pt x="43" y="28"/>
                        <a:pt x="43" y="28"/>
                      </a:cubicBezTo>
                      <a:cubicBezTo>
                        <a:pt x="43" y="27"/>
                        <a:pt x="44" y="27"/>
                        <a:pt x="45" y="26"/>
                      </a:cubicBezTo>
                      <a:cubicBezTo>
                        <a:pt x="45" y="26"/>
                        <a:pt x="45" y="26"/>
                        <a:pt x="45" y="26"/>
                      </a:cubicBezTo>
                      <a:cubicBezTo>
                        <a:pt x="45" y="26"/>
                        <a:pt x="45" y="26"/>
                        <a:pt x="45" y="26"/>
                      </a:cubicBezTo>
                      <a:cubicBezTo>
                        <a:pt x="43" y="24"/>
                        <a:pt x="43" y="23"/>
                        <a:pt x="42" y="20"/>
                      </a:cubicBezTo>
                      <a:cubicBezTo>
                        <a:pt x="42" y="18"/>
                        <a:pt x="42" y="17"/>
                        <a:pt x="42" y="17"/>
                      </a:cubicBezTo>
                      <a:cubicBezTo>
                        <a:pt x="42" y="15"/>
                        <a:pt x="41" y="14"/>
                        <a:pt x="42" y="13"/>
                      </a:cubicBezTo>
                      <a:cubicBezTo>
                        <a:pt x="42" y="11"/>
                        <a:pt x="43" y="10"/>
                        <a:pt x="44" y="9"/>
                      </a:cubicBezTo>
                      <a:cubicBezTo>
                        <a:pt x="44" y="8"/>
                        <a:pt x="45" y="8"/>
                        <a:pt x="46" y="6"/>
                      </a:cubicBezTo>
                      <a:cubicBezTo>
                        <a:pt x="46" y="5"/>
                        <a:pt x="47" y="4"/>
                        <a:pt x="48" y="3"/>
                      </a:cubicBezTo>
                      <a:cubicBezTo>
                        <a:pt x="48" y="3"/>
                        <a:pt x="48" y="3"/>
                        <a:pt x="48" y="3"/>
                      </a:cubicBezTo>
                      <a:cubicBezTo>
                        <a:pt x="48" y="3"/>
                        <a:pt x="48" y="3"/>
                        <a:pt x="48" y="3"/>
                      </a:cubicBezTo>
                      <a:cubicBezTo>
                        <a:pt x="48" y="3"/>
                        <a:pt x="48" y="3"/>
                        <a:pt x="48" y="3"/>
                      </a:cubicBezTo>
                      <a:cubicBezTo>
                        <a:pt x="45" y="4"/>
                        <a:pt x="41" y="3"/>
                        <a:pt x="37" y="2"/>
                      </a:cubicBezTo>
                      <a:cubicBezTo>
                        <a:pt x="33" y="1"/>
                        <a:pt x="29" y="0"/>
                        <a:pt x="26" y="1"/>
                      </a:cubicBezTo>
                      <a:cubicBezTo>
                        <a:pt x="24" y="1"/>
                        <a:pt x="22" y="1"/>
                        <a:pt x="19" y="2"/>
                      </a:cubicBezTo>
                      <a:cubicBezTo>
                        <a:pt x="15" y="2"/>
                        <a:pt x="8" y="3"/>
                        <a:pt x="6" y="4"/>
                      </a:cubicBezTo>
                      <a:cubicBezTo>
                        <a:pt x="5" y="6"/>
                        <a:pt x="3" y="7"/>
                        <a:pt x="1" y="7"/>
                      </a:cubicBezTo>
                      <a:cubicBezTo>
                        <a:pt x="1" y="8"/>
                        <a:pt x="0" y="8"/>
                        <a:pt x="0" y="8"/>
                      </a:cubicBezTo>
                      <a:cubicBezTo>
                        <a:pt x="2" y="10"/>
                        <a:pt x="2" y="12"/>
                        <a:pt x="2" y="13"/>
                      </a:cubicBezTo>
                      <a:cubicBezTo>
                        <a:pt x="1" y="14"/>
                        <a:pt x="1" y="15"/>
                        <a:pt x="2" y="15"/>
                      </a:cubicBezTo>
                      <a:cubicBezTo>
                        <a:pt x="5" y="19"/>
                        <a:pt x="5" y="19"/>
                        <a:pt x="7" y="18"/>
                      </a:cubicBezTo>
                      <a:cubicBezTo>
                        <a:pt x="9" y="18"/>
                        <a:pt x="12" y="19"/>
                        <a:pt x="13" y="21"/>
                      </a:cubicBezTo>
                      <a:cubicBezTo>
                        <a:pt x="13" y="21"/>
                        <a:pt x="13" y="22"/>
                        <a:pt x="13" y="23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14" y="23"/>
                        <a:pt x="14" y="23"/>
                        <a:pt x="15" y="23"/>
                      </a:cubicBezTo>
                      <a:cubicBezTo>
                        <a:pt x="15" y="23"/>
                        <a:pt x="16" y="23"/>
                        <a:pt x="16" y="23"/>
                      </a:cubicBezTo>
                      <a:cubicBezTo>
                        <a:pt x="17" y="23"/>
                        <a:pt x="18" y="23"/>
                        <a:pt x="18" y="23"/>
                      </a:cubicBezTo>
                      <a:cubicBezTo>
                        <a:pt x="21" y="23"/>
                        <a:pt x="22" y="23"/>
                        <a:pt x="23" y="23"/>
                      </a:cubicBezTo>
                      <a:cubicBezTo>
                        <a:pt x="23" y="24"/>
                        <a:pt x="23" y="24"/>
                        <a:pt x="23" y="24"/>
                      </a:cubicBezTo>
                      <a:cubicBezTo>
                        <a:pt x="30" y="29"/>
                        <a:pt x="32" y="30"/>
                        <a:pt x="32" y="30"/>
                      </a:cubicBezTo>
                      <a:cubicBezTo>
                        <a:pt x="32" y="30"/>
                        <a:pt x="33" y="30"/>
                        <a:pt x="33" y="30"/>
                      </a:cubicBezTo>
                      <a:cubicBezTo>
                        <a:pt x="33" y="30"/>
                        <a:pt x="33" y="29"/>
                        <a:pt x="33" y="29"/>
                      </a:cubicBezTo>
                      <a:cubicBezTo>
                        <a:pt x="33" y="29"/>
                        <a:pt x="33" y="29"/>
                        <a:pt x="34" y="29"/>
                      </a:cubicBezTo>
                      <a:cubicBezTo>
                        <a:pt x="34" y="29"/>
                        <a:pt x="34" y="29"/>
                        <a:pt x="34" y="29"/>
                      </a:cubicBezTo>
                      <a:cubicBezTo>
                        <a:pt x="36" y="29"/>
                        <a:pt x="38" y="30"/>
                        <a:pt x="41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34" name="Freeform 1221"/>
                <p:cNvSpPr/>
                <p:nvPr/>
              </p:nvSpPr>
              <p:spPr bwMode="auto">
                <a:xfrm>
                  <a:off x="2600" y="2872"/>
                  <a:ext cx="274" cy="229"/>
                </a:xfrm>
                <a:custGeom>
                  <a:avLst/>
                  <a:gdLst>
                    <a:gd name="T0" fmla="*/ 180 w 286"/>
                    <a:gd name="T1" fmla="*/ 35 h 239"/>
                    <a:gd name="T2" fmla="*/ 204 w 286"/>
                    <a:gd name="T3" fmla="*/ 46 h 239"/>
                    <a:gd name="T4" fmla="*/ 220 w 286"/>
                    <a:gd name="T5" fmla="*/ 48 h 239"/>
                    <a:gd name="T6" fmla="*/ 227 w 286"/>
                    <a:gd name="T7" fmla="*/ 37 h 239"/>
                    <a:gd name="T8" fmla="*/ 246 w 286"/>
                    <a:gd name="T9" fmla="*/ 21 h 239"/>
                    <a:gd name="T10" fmla="*/ 270 w 286"/>
                    <a:gd name="T11" fmla="*/ 33 h 239"/>
                    <a:gd name="T12" fmla="*/ 274 w 286"/>
                    <a:gd name="T13" fmla="*/ 29 h 239"/>
                    <a:gd name="T14" fmla="*/ 279 w 286"/>
                    <a:gd name="T15" fmla="*/ 17 h 239"/>
                    <a:gd name="T16" fmla="*/ 272 w 286"/>
                    <a:gd name="T17" fmla="*/ 9 h 239"/>
                    <a:gd name="T18" fmla="*/ 255 w 286"/>
                    <a:gd name="T19" fmla="*/ 10 h 239"/>
                    <a:gd name="T20" fmla="*/ 248 w 286"/>
                    <a:gd name="T21" fmla="*/ 2 h 239"/>
                    <a:gd name="T22" fmla="*/ 238 w 286"/>
                    <a:gd name="T23" fmla="*/ 6 h 239"/>
                    <a:gd name="T24" fmla="*/ 223 w 286"/>
                    <a:gd name="T25" fmla="*/ 10 h 239"/>
                    <a:gd name="T26" fmla="*/ 218 w 286"/>
                    <a:gd name="T27" fmla="*/ 5 h 239"/>
                    <a:gd name="T28" fmla="*/ 209 w 286"/>
                    <a:gd name="T29" fmla="*/ 10 h 239"/>
                    <a:gd name="T30" fmla="*/ 199 w 286"/>
                    <a:gd name="T31" fmla="*/ 24 h 239"/>
                    <a:gd name="T32" fmla="*/ 182 w 286"/>
                    <a:gd name="T33" fmla="*/ 18 h 239"/>
                    <a:gd name="T34" fmla="*/ 181 w 286"/>
                    <a:gd name="T35" fmla="*/ 24 h 239"/>
                    <a:gd name="T36" fmla="*/ 164 w 286"/>
                    <a:gd name="T37" fmla="*/ 27 h 239"/>
                    <a:gd name="T38" fmla="*/ 158 w 286"/>
                    <a:gd name="T39" fmla="*/ 20 h 239"/>
                    <a:gd name="T40" fmla="*/ 149 w 286"/>
                    <a:gd name="T41" fmla="*/ 30 h 239"/>
                    <a:gd name="T42" fmla="*/ 137 w 286"/>
                    <a:gd name="T43" fmla="*/ 33 h 239"/>
                    <a:gd name="T44" fmla="*/ 141 w 286"/>
                    <a:gd name="T45" fmla="*/ 47 h 239"/>
                    <a:gd name="T46" fmla="*/ 125 w 286"/>
                    <a:gd name="T47" fmla="*/ 46 h 239"/>
                    <a:gd name="T48" fmla="*/ 111 w 286"/>
                    <a:gd name="T49" fmla="*/ 48 h 239"/>
                    <a:gd name="T50" fmla="*/ 116 w 286"/>
                    <a:gd name="T51" fmla="*/ 53 h 239"/>
                    <a:gd name="T52" fmla="*/ 127 w 286"/>
                    <a:gd name="T53" fmla="*/ 57 h 239"/>
                    <a:gd name="T54" fmla="*/ 113 w 286"/>
                    <a:gd name="T55" fmla="*/ 65 h 239"/>
                    <a:gd name="T56" fmla="*/ 94 w 286"/>
                    <a:gd name="T57" fmla="*/ 94 h 239"/>
                    <a:gd name="T58" fmla="*/ 83 w 286"/>
                    <a:gd name="T59" fmla="*/ 111 h 239"/>
                    <a:gd name="T60" fmla="*/ 70 w 286"/>
                    <a:gd name="T61" fmla="*/ 122 h 239"/>
                    <a:gd name="T62" fmla="*/ 60 w 286"/>
                    <a:gd name="T63" fmla="*/ 135 h 239"/>
                    <a:gd name="T64" fmla="*/ 43 w 286"/>
                    <a:gd name="T65" fmla="*/ 148 h 239"/>
                    <a:gd name="T66" fmla="*/ 35 w 286"/>
                    <a:gd name="T67" fmla="*/ 155 h 239"/>
                    <a:gd name="T68" fmla="*/ 26 w 286"/>
                    <a:gd name="T69" fmla="*/ 165 h 239"/>
                    <a:gd name="T70" fmla="*/ 10 w 286"/>
                    <a:gd name="T71" fmla="*/ 174 h 239"/>
                    <a:gd name="T72" fmla="*/ 3 w 286"/>
                    <a:gd name="T73" fmla="*/ 186 h 239"/>
                    <a:gd name="T74" fmla="*/ 2 w 286"/>
                    <a:gd name="T75" fmla="*/ 203 h 239"/>
                    <a:gd name="T76" fmla="*/ 19 w 286"/>
                    <a:gd name="T77" fmla="*/ 204 h 239"/>
                    <a:gd name="T78" fmla="*/ 4 w 286"/>
                    <a:gd name="T79" fmla="*/ 213 h 239"/>
                    <a:gd name="T80" fmla="*/ 9 w 286"/>
                    <a:gd name="T81" fmla="*/ 215 h 239"/>
                    <a:gd name="T82" fmla="*/ 8 w 286"/>
                    <a:gd name="T83" fmla="*/ 228 h 239"/>
                    <a:gd name="T84" fmla="*/ 53 w 286"/>
                    <a:gd name="T85" fmla="*/ 222 h 239"/>
                    <a:gd name="T86" fmla="*/ 62 w 286"/>
                    <a:gd name="T87" fmla="*/ 213 h 239"/>
                    <a:gd name="T88" fmla="*/ 74 w 286"/>
                    <a:gd name="T89" fmla="*/ 215 h 239"/>
                    <a:gd name="T90" fmla="*/ 80 w 286"/>
                    <a:gd name="T91" fmla="*/ 194 h 239"/>
                    <a:gd name="T92" fmla="*/ 78 w 286"/>
                    <a:gd name="T93" fmla="*/ 178 h 239"/>
                    <a:gd name="T94" fmla="*/ 93 w 286"/>
                    <a:gd name="T95" fmla="*/ 135 h 239"/>
                    <a:gd name="T96" fmla="*/ 96 w 286"/>
                    <a:gd name="T97" fmla="*/ 123 h 239"/>
                    <a:gd name="T98" fmla="*/ 114 w 286"/>
                    <a:gd name="T99" fmla="*/ 93 h 239"/>
                    <a:gd name="T100" fmla="*/ 126 w 286"/>
                    <a:gd name="T101" fmla="*/ 68 h 239"/>
                    <a:gd name="T102" fmla="*/ 149 w 286"/>
                    <a:gd name="T103" fmla="*/ 49 h 239"/>
                    <a:gd name="T104" fmla="*/ 173 w 286"/>
                    <a:gd name="T105" fmla="*/ 40 h 2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86" h="239">
                      <a:moveTo>
                        <a:pt x="174" y="40"/>
                      </a:moveTo>
                      <a:cubicBezTo>
                        <a:pt x="175" y="39"/>
                        <a:pt x="175" y="39"/>
                        <a:pt x="176" y="38"/>
                      </a:cubicBezTo>
                      <a:cubicBezTo>
                        <a:pt x="176" y="38"/>
                        <a:pt x="176" y="38"/>
                        <a:pt x="176" y="38"/>
                      </a:cubicBezTo>
                      <a:cubicBezTo>
                        <a:pt x="176" y="37"/>
                        <a:pt x="177" y="37"/>
                        <a:pt x="178" y="36"/>
                      </a:cubicBezTo>
                      <a:cubicBezTo>
                        <a:pt x="178" y="36"/>
                        <a:pt x="178" y="36"/>
                        <a:pt x="178" y="36"/>
                      </a:cubicBezTo>
                      <a:cubicBezTo>
                        <a:pt x="179" y="36"/>
                        <a:pt x="179" y="36"/>
                        <a:pt x="180" y="35"/>
                      </a:cubicBezTo>
                      <a:cubicBezTo>
                        <a:pt x="180" y="35"/>
                        <a:pt x="180" y="35"/>
                        <a:pt x="180" y="35"/>
                      </a:cubicBezTo>
                      <a:cubicBezTo>
                        <a:pt x="181" y="35"/>
                        <a:pt x="182" y="35"/>
                        <a:pt x="182" y="35"/>
                      </a:cubicBezTo>
                      <a:cubicBezTo>
                        <a:pt x="185" y="36"/>
                        <a:pt x="187" y="38"/>
                        <a:pt x="189" y="40"/>
                      </a:cubicBezTo>
                      <a:cubicBezTo>
                        <a:pt x="191" y="42"/>
                        <a:pt x="193" y="44"/>
                        <a:pt x="195" y="44"/>
                      </a:cubicBezTo>
                      <a:cubicBezTo>
                        <a:pt x="196" y="45"/>
                        <a:pt x="197" y="45"/>
                        <a:pt x="198" y="45"/>
                      </a:cubicBezTo>
                      <a:cubicBezTo>
                        <a:pt x="201" y="46"/>
                        <a:pt x="203" y="46"/>
                        <a:pt x="204" y="46"/>
                      </a:cubicBezTo>
                      <a:cubicBezTo>
                        <a:pt x="204" y="46"/>
                        <a:pt x="205" y="46"/>
                        <a:pt x="205" y="46"/>
                      </a:cubicBezTo>
                      <a:cubicBezTo>
                        <a:pt x="206" y="44"/>
                        <a:pt x="209" y="44"/>
                        <a:pt x="212" y="45"/>
                      </a:cubicBezTo>
                      <a:cubicBezTo>
                        <a:pt x="213" y="45"/>
                        <a:pt x="214" y="46"/>
                        <a:pt x="215" y="46"/>
                      </a:cubicBezTo>
                      <a:cubicBezTo>
                        <a:pt x="215" y="45"/>
                        <a:pt x="216" y="45"/>
                        <a:pt x="216" y="45"/>
                      </a:cubicBezTo>
                      <a:cubicBezTo>
                        <a:pt x="218" y="45"/>
                        <a:pt x="219" y="47"/>
                        <a:pt x="220" y="48"/>
                      </a:cubicBezTo>
                      <a:cubicBezTo>
                        <a:pt x="220" y="48"/>
                        <a:pt x="220" y="48"/>
                        <a:pt x="220" y="48"/>
                      </a:cubicBezTo>
                      <a:cubicBezTo>
                        <a:pt x="220" y="48"/>
                        <a:pt x="220" y="48"/>
                        <a:pt x="220" y="48"/>
                      </a:cubicBezTo>
                      <a:cubicBezTo>
                        <a:pt x="221" y="47"/>
                        <a:pt x="221" y="45"/>
                        <a:pt x="221" y="44"/>
                      </a:cubicBezTo>
                      <a:cubicBezTo>
                        <a:pt x="221" y="43"/>
                        <a:pt x="222" y="41"/>
                        <a:pt x="225" y="41"/>
                      </a:cubicBezTo>
                      <a:cubicBezTo>
                        <a:pt x="226" y="41"/>
                        <a:pt x="226" y="41"/>
                        <a:pt x="227" y="41"/>
                      </a:cubicBezTo>
                      <a:cubicBezTo>
                        <a:pt x="228" y="41"/>
                        <a:pt x="228" y="41"/>
                        <a:pt x="228" y="41"/>
                      </a:cubicBezTo>
                      <a:cubicBezTo>
                        <a:pt x="228" y="40"/>
                        <a:pt x="228" y="38"/>
                        <a:pt x="227" y="37"/>
                      </a:cubicBezTo>
                      <a:cubicBezTo>
                        <a:pt x="227" y="36"/>
                        <a:pt x="227" y="34"/>
                        <a:pt x="227" y="33"/>
                      </a:cubicBezTo>
                      <a:cubicBezTo>
                        <a:pt x="227" y="30"/>
                        <a:pt x="230" y="28"/>
                        <a:pt x="231" y="27"/>
                      </a:cubicBezTo>
                      <a:cubicBezTo>
                        <a:pt x="232" y="27"/>
                        <a:pt x="234" y="26"/>
                        <a:pt x="234" y="26"/>
                      </a:cubicBezTo>
                      <a:cubicBezTo>
                        <a:pt x="234" y="22"/>
                        <a:pt x="238" y="22"/>
                        <a:pt x="241" y="22"/>
                      </a:cubicBezTo>
                      <a:cubicBezTo>
                        <a:pt x="242" y="22"/>
                        <a:pt x="242" y="22"/>
                        <a:pt x="242" y="22"/>
                      </a:cubicBezTo>
                      <a:cubicBezTo>
                        <a:pt x="244" y="22"/>
                        <a:pt x="245" y="22"/>
                        <a:pt x="246" y="21"/>
                      </a:cubicBezTo>
                      <a:cubicBezTo>
                        <a:pt x="247" y="20"/>
                        <a:pt x="249" y="19"/>
                        <a:pt x="252" y="19"/>
                      </a:cubicBezTo>
                      <a:cubicBezTo>
                        <a:pt x="255" y="19"/>
                        <a:pt x="257" y="20"/>
                        <a:pt x="258" y="22"/>
                      </a:cubicBezTo>
                      <a:cubicBezTo>
                        <a:pt x="259" y="23"/>
                        <a:pt x="261" y="24"/>
                        <a:pt x="263" y="25"/>
                      </a:cubicBezTo>
                      <a:cubicBezTo>
                        <a:pt x="266" y="27"/>
                        <a:pt x="269" y="28"/>
                        <a:pt x="270" y="31"/>
                      </a:cubicBezTo>
                      <a:cubicBezTo>
                        <a:pt x="270" y="31"/>
                        <a:pt x="270" y="32"/>
                        <a:pt x="270" y="33"/>
                      </a:cubicBezTo>
                      <a:cubicBezTo>
                        <a:pt x="270" y="33"/>
                        <a:pt x="270" y="33"/>
                        <a:pt x="270" y="33"/>
                      </a:cubicBezTo>
                      <a:cubicBezTo>
                        <a:pt x="270" y="33"/>
                        <a:pt x="271" y="33"/>
                        <a:pt x="271" y="33"/>
                      </a:cubicBezTo>
                      <a:cubicBezTo>
                        <a:pt x="271" y="33"/>
                        <a:pt x="271" y="33"/>
                        <a:pt x="271" y="33"/>
                      </a:cubicBezTo>
                      <a:cubicBezTo>
                        <a:pt x="272" y="33"/>
                        <a:pt x="273" y="33"/>
                        <a:pt x="273" y="33"/>
                      </a:cubicBezTo>
                      <a:cubicBezTo>
                        <a:pt x="274" y="33"/>
                        <a:pt x="275" y="32"/>
                        <a:pt x="276" y="31"/>
                      </a:cubicBezTo>
                      <a:cubicBezTo>
                        <a:pt x="277" y="31"/>
                        <a:pt x="277" y="30"/>
                        <a:pt x="277" y="30"/>
                      </a:cubicBezTo>
                      <a:cubicBezTo>
                        <a:pt x="276" y="30"/>
                        <a:pt x="275" y="30"/>
                        <a:pt x="274" y="29"/>
                      </a:cubicBezTo>
                      <a:cubicBezTo>
                        <a:pt x="273" y="28"/>
                        <a:pt x="273" y="27"/>
                        <a:pt x="273" y="26"/>
                      </a:cubicBezTo>
                      <a:cubicBezTo>
                        <a:pt x="272" y="26"/>
                        <a:pt x="270" y="24"/>
                        <a:pt x="269" y="24"/>
                      </a:cubicBezTo>
                      <a:cubicBezTo>
                        <a:pt x="267" y="23"/>
                        <a:pt x="266" y="22"/>
                        <a:pt x="265" y="21"/>
                      </a:cubicBezTo>
                      <a:cubicBezTo>
                        <a:pt x="265" y="20"/>
                        <a:pt x="265" y="19"/>
                        <a:pt x="266" y="19"/>
                      </a:cubicBezTo>
                      <a:cubicBezTo>
                        <a:pt x="267" y="17"/>
                        <a:pt x="271" y="17"/>
                        <a:pt x="274" y="19"/>
                      </a:cubicBezTo>
                      <a:cubicBezTo>
                        <a:pt x="276" y="20"/>
                        <a:pt x="276" y="20"/>
                        <a:pt x="279" y="17"/>
                      </a:cubicBezTo>
                      <a:cubicBezTo>
                        <a:pt x="281" y="15"/>
                        <a:pt x="284" y="15"/>
                        <a:pt x="285" y="15"/>
                      </a:cubicBezTo>
                      <a:cubicBezTo>
                        <a:pt x="286" y="15"/>
                        <a:pt x="286" y="15"/>
                        <a:pt x="286" y="15"/>
                      </a:cubicBezTo>
                      <a:cubicBezTo>
                        <a:pt x="285" y="14"/>
                        <a:pt x="284" y="14"/>
                        <a:pt x="284" y="13"/>
                      </a:cubicBezTo>
                      <a:cubicBezTo>
                        <a:pt x="282" y="13"/>
                        <a:pt x="281" y="12"/>
                        <a:pt x="281" y="11"/>
                      </a:cubicBezTo>
                      <a:cubicBezTo>
                        <a:pt x="280" y="10"/>
                        <a:pt x="277" y="8"/>
                        <a:pt x="274" y="9"/>
                      </a:cubicBezTo>
                      <a:cubicBezTo>
                        <a:pt x="274" y="9"/>
                        <a:pt x="273" y="9"/>
                        <a:pt x="272" y="9"/>
                      </a:cubicBezTo>
                      <a:cubicBezTo>
                        <a:pt x="270" y="9"/>
                        <a:pt x="269" y="8"/>
                        <a:pt x="268" y="7"/>
                      </a:cubicBezTo>
                      <a:cubicBezTo>
                        <a:pt x="267" y="6"/>
                        <a:pt x="267" y="6"/>
                        <a:pt x="267" y="6"/>
                      </a:cubicBezTo>
                      <a:cubicBezTo>
                        <a:pt x="267" y="6"/>
                        <a:pt x="266" y="6"/>
                        <a:pt x="266" y="6"/>
                      </a:cubicBezTo>
                      <a:cubicBezTo>
                        <a:pt x="264" y="6"/>
                        <a:pt x="261" y="8"/>
                        <a:pt x="261" y="10"/>
                      </a:cubicBezTo>
                      <a:cubicBezTo>
                        <a:pt x="261" y="16"/>
                        <a:pt x="256" y="16"/>
                        <a:pt x="254" y="14"/>
                      </a:cubicBezTo>
                      <a:cubicBezTo>
                        <a:pt x="254" y="13"/>
                        <a:pt x="254" y="11"/>
                        <a:pt x="255" y="10"/>
                      </a:cubicBezTo>
                      <a:cubicBezTo>
                        <a:pt x="255" y="10"/>
                        <a:pt x="255" y="9"/>
                        <a:pt x="255" y="8"/>
                      </a:cubicBezTo>
                      <a:cubicBezTo>
                        <a:pt x="254" y="8"/>
                        <a:pt x="254" y="7"/>
                        <a:pt x="254" y="6"/>
                      </a:cubicBezTo>
                      <a:cubicBezTo>
                        <a:pt x="255" y="5"/>
                        <a:pt x="255" y="3"/>
                        <a:pt x="257" y="3"/>
                      </a:cubicBezTo>
                      <a:cubicBezTo>
                        <a:pt x="257" y="3"/>
                        <a:pt x="257" y="3"/>
                        <a:pt x="257" y="2"/>
                      </a:cubicBezTo>
                      <a:cubicBezTo>
                        <a:pt x="256" y="1"/>
                        <a:pt x="255" y="1"/>
                        <a:pt x="253" y="1"/>
                      </a:cubicBezTo>
                      <a:cubicBezTo>
                        <a:pt x="250" y="0"/>
                        <a:pt x="249" y="2"/>
                        <a:pt x="248" y="2"/>
                      </a:cubicBezTo>
                      <a:cubicBezTo>
                        <a:pt x="248" y="3"/>
                        <a:pt x="248" y="4"/>
                        <a:pt x="248" y="4"/>
                      </a:cubicBezTo>
                      <a:cubicBezTo>
                        <a:pt x="248" y="4"/>
                        <a:pt x="249" y="6"/>
                        <a:pt x="248" y="8"/>
                      </a:cubicBezTo>
                      <a:cubicBezTo>
                        <a:pt x="247" y="11"/>
                        <a:pt x="243" y="16"/>
                        <a:pt x="239" y="16"/>
                      </a:cubicBezTo>
                      <a:cubicBezTo>
                        <a:pt x="238" y="16"/>
                        <a:pt x="238" y="15"/>
                        <a:pt x="237" y="15"/>
                      </a:cubicBezTo>
                      <a:cubicBezTo>
                        <a:pt x="236" y="13"/>
                        <a:pt x="236" y="11"/>
                        <a:pt x="237" y="8"/>
                      </a:cubicBezTo>
                      <a:cubicBezTo>
                        <a:pt x="237" y="7"/>
                        <a:pt x="237" y="6"/>
                        <a:pt x="238" y="6"/>
                      </a:cubicBezTo>
                      <a:cubicBezTo>
                        <a:pt x="237" y="6"/>
                        <a:pt x="236" y="7"/>
                        <a:pt x="234" y="9"/>
                      </a:cubicBezTo>
                      <a:cubicBezTo>
                        <a:pt x="233" y="11"/>
                        <a:pt x="232" y="12"/>
                        <a:pt x="231" y="13"/>
                      </a:cubicBezTo>
                      <a:cubicBezTo>
                        <a:pt x="227" y="17"/>
                        <a:pt x="225" y="20"/>
                        <a:pt x="222" y="21"/>
                      </a:cubicBezTo>
                      <a:cubicBezTo>
                        <a:pt x="221" y="21"/>
                        <a:pt x="221" y="21"/>
                        <a:pt x="221" y="21"/>
                      </a:cubicBezTo>
                      <a:cubicBezTo>
                        <a:pt x="220" y="21"/>
                        <a:pt x="218" y="20"/>
                        <a:pt x="218" y="18"/>
                      </a:cubicBezTo>
                      <a:cubicBezTo>
                        <a:pt x="217" y="16"/>
                        <a:pt x="219" y="12"/>
                        <a:pt x="223" y="10"/>
                      </a:cubicBezTo>
                      <a:cubicBezTo>
                        <a:pt x="224" y="9"/>
                        <a:pt x="225" y="7"/>
                        <a:pt x="226" y="5"/>
                      </a:cubicBezTo>
                      <a:cubicBezTo>
                        <a:pt x="227" y="3"/>
                        <a:pt x="228" y="1"/>
                        <a:pt x="230" y="1"/>
                      </a:cubicBezTo>
                      <a:cubicBezTo>
                        <a:pt x="230" y="1"/>
                        <a:pt x="230" y="1"/>
                        <a:pt x="229" y="1"/>
                      </a:cubicBezTo>
                      <a:cubicBezTo>
                        <a:pt x="228" y="0"/>
                        <a:pt x="227" y="1"/>
                        <a:pt x="226" y="3"/>
                      </a:cubicBezTo>
                      <a:cubicBezTo>
                        <a:pt x="226" y="4"/>
                        <a:pt x="225" y="4"/>
                        <a:pt x="225" y="5"/>
                      </a:cubicBezTo>
                      <a:cubicBezTo>
                        <a:pt x="223" y="6"/>
                        <a:pt x="220" y="6"/>
                        <a:pt x="218" y="5"/>
                      </a:cubicBezTo>
                      <a:cubicBezTo>
                        <a:pt x="217" y="5"/>
                        <a:pt x="217" y="5"/>
                        <a:pt x="217" y="5"/>
                      </a:cubicBezTo>
                      <a:cubicBezTo>
                        <a:pt x="216" y="5"/>
                        <a:pt x="216" y="5"/>
                        <a:pt x="216" y="6"/>
                      </a:cubicBezTo>
                      <a:cubicBezTo>
                        <a:pt x="215" y="6"/>
                        <a:pt x="215" y="6"/>
                        <a:pt x="215" y="6"/>
                      </a:cubicBezTo>
                      <a:cubicBezTo>
                        <a:pt x="216" y="7"/>
                        <a:pt x="216" y="9"/>
                        <a:pt x="216" y="10"/>
                      </a:cubicBezTo>
                      <a:cubicBezTo>
                        <a:pt x="215" y="11"/>
                        <a:pt x="214" y="12"/>
                        <a:pt x="213" y="12"/>
                      </a:cubicBezTo>
                      <a:cubicBezTo>
                        <a:pt x="212" y="12"/>
                        <a:pt x="210" y="12"/>
                        <a:pt x="209" y="10"/>
                      </a:cubicBezTo>
                      <a:cubicBezTo>
                        <a:pt x="209" y="9"/>
                        <a:pt x="209" y="9"/>
                        <a:pt x="209" y="9"/>
                      </a:cubicBezTo>
                      <a:cubicBezTo>
                        <a:pt x="208" y="9"/>
                        <a:pt x="206" y="10"/>
                        <a:pt x="205" y="12"/>
                      </a:cubicBezTo>
                      <a:cubicBezTo>
                        <a:pt x="204" y="13"/>
                        <a:pt x="203" y="14"/>
                        <a:pt x="203" y="15"/>
                      </a:cubicBezTo>
                      <a:cubicBezTo>
                        <a:pt x="203" y="16"/>
                        <a:pt x="204" y="18"/>
                        <a:pt x="204" y="19"/>
                      </a:cubicBezTo>
                      <a:cubicBezTo>
                        <a:pt x="203" y="22"/>
                        <a:pt x="202" y="23"/>
                        <a:pt x="200" y="24"/>
                      </a:cubicBezTo>
                      <a:cubicBezTo>
                        <a:pt x="199" y="24"/>
                        <a:pt x="199" y="24"/>
                        <a:pt x="199" y="24"/>
                      </a:cubicBezTo>
                      <a:cubicBezTo>
                        <a:pt x="196" y="24"/>
                        <a:pt x="195" y="21"/>
                        <a:pt x="195" y="18"/>
                      </a:cubicBezTo>
                      <a:cubicBezTo>
                        <a:pt x="195" y="18"/>
                        <a:pt x="195" y="18"/>
                        <a:pt x="195" y="17"/>
                      </a:cubicBezTo>
                      <a:cubicBezTo>
                        <a:pt x="195" y="17"/>
                        <a:pt x="195" y="18"/>
                        <a:pt x="195" y="18"/>
                      </a:cubicBezTo>
                      <a:cubicBezTo>
                        <a:pt x="194" y="19"/>
                        <a:pt x="193" y="20"/>
                        <a:pt x="190" y="20"/>
                      </a:cubicBezTo>
                      <a:cubicBezTo>
                        <a:pt x="189" y="20"/>
                        <a:pt x="187" y="20"/>
                        <a:pt x="186" y="19"/>
                      </a:cubicBezTo>
                      <a:cubicBezTo>
                        <a:pt x="186" y="18"/>
                        <a:pt x="184" y="18"/>
                        <a:pt x="182" y="18"/>
                      </a:cubicBezTo>
                      <a:cubicBezTo>
                        <a:pt x="183" y="19"/>
                        <a:pt x="183" y="19"/>
                        <a:pt x="183" y="19"/>
                      </a:cubicBezTo>
                      <a:cubicBezTo>
                        <a:pt x="186" y="20"/>
                        <a:pt x="187" y="21"/>
                        <a:pt x="188" y="23"/>
                      </a:cubicBezTo>
                      <a:cubicBezTo>
                        <a:pt x="188" y="24"/>
                        <a:pt x="188" y="24"/>
                        <a:pt x="188" y="24"/>
                      </a:cubicBezTo>
                      <a:cubicBezTo>
                        <a:pt x="187" y="25"/>
                        <a:pt x="187" y="25"/>
                        <a:pt x="187" y="25"/>
                      </a:cubicBezTo>
                      <a:cubicBezTo>
                        <a:pt x="186" y="26"/>
                        <a:pt x="185" y="26"/>
                        <a:pt x="183" y="25"/>
                      </a:cubicBezTo>
                      <a:cubicBezTo>
                        <a:pt x="182" y="25"/>
                        <a:pt x="182" y="24"/>
                        <a:pt x="181" y="24"/>
                      </a:cubicBezTo>
                      <a:cubicBezTo>
                        <a:pt x="180" y="25"/>
                        <a:pt x="178" y="25"/>
                        <a:pt x="175" y="23"/>
                      </a:cubicBezTo>
                      <a:cubicBezTo>
                        <a:pt x="176" y="24"/>
                        <a:pt x="175" y="25"/>
                        <a:pt x="175" y="26"/>
                      </a:cubicBezTo>
                      <a:cubicBezTo>
                        <a:pt x="175" y="27"/>
                        <a:pt x="175" y="27"/>
                        <a:pt x="175" y="28"/>
                      </a:cubicBezTo>
                      <a:cubicBezTo>
                        <a:pt x="175" y="33"/>
                        <a:pt x="170" y="33"/>
                        <a:pt x="168" y="30"/>
                      </a:cubicBezTo>
                      <a:cubicBezTo>
                        <a:pt x="167" y="29"/>
                        <a:pt x="167" y="27"/>
                        <a:pt x="167" y="26"/>
                      </a:cubicBezTo>
                      <a:cubicBezTo>
                        <a:pt x="166" y="26"/>
                        <a:pt x="165" y="26"/>
                        <a:pt x="164" y="27"/>
                      </a:cubicBezTo>
                      <a:cubicBezTo>
                        <a:pt x="163" y="28"/>
                        <a:pt x="163" y="28"/>
                        <a:pt x="162" y="28"/>
                      </a:cubicBezTo>
                      <a:cubicBezTo>
                        <a:pt x="161" y="28"/>
                        <a:pt x="161" y="28"/>
                        <a:pt x="161" y="28"/>
                      </a:cubicBezTo>
                      <a:cubicBezTo>
                        <a:pt x="160" y="27"/>
                        <a:pt x="160" y="27"/>
                        <a:pt x="160" y="27"/>
                      </a:cubicBezTo>
                      <a:cubicBezTo>
                        <a:pt x="159" y="26"/>
                        <a:pt x="160" y="25"/>
                        <a:pt x="160" y="23"/>
                      </a:cubicBezTo>
                      <a:cubicBezTo>
                        <a:pt x="160" y="22"/>
                        <a:pt x="161" y="20"/>
                        <a:pt x="160" y="20"/>
                      </a:cubicBezTo>
                      <a:cubicBezTo>
                        <a:pt x="160" y="20"/>
                        <a:pt x="159" y="20"/>
                        <a:pt x="158" y="20"/>
                      </a:cubicBezTo>
                      <a:cubicBezTo>
                        <a:pt x="157" y="21"/>
                        <a:pt x="156" y="21"/>
                        <a:pt x="155" y="22"/>
                      </a:cubicBezTo>
                      <a:cubicBezTo>
                        <a:pt x="154" y="22"/>
                        <a:pt x="154" y="22"/>
                        <a:pt x="154" y="22"/>
                      </a:cubicBezTo>
                      <a:cubicBezTo>
                        <a:pt x="154" y="22"/>
                        <a:pt x="153" y="22"/>
                        <a:pt x="153" y="22"/>
                      </a:cubicBezTo>
                      <a:cubicBezTo>
                        <a:pt x="155" y="24"/>
                        <a:pt x="155" y="26"/>
                        <a:pt x="154" y="28"/>
                      </a:cubicBezTo>
                      <a:cubicBezTo>
                        <a:pt x="154" y="29"/>
                        <a:pt x="152" y="30"/>
                        <a:pt x="150" y="30"/>
                      </a:cubicBezTo>
                      <a:cubicBezTo>
                        <a:pt x="149" y="30"/>
                        <a:pt x="149" y="30"/>
                        <a:pt x="149" y="30"/>
                      </a:cubicBezTo>
                      <a:cubicBezTo>
                        <a:pt x="149" y="30"/>
                        <a:pt x="149" y="30"/>
                        <a:pt x="149" y="30"/>
                      </a:cubicBezTo>
                      <a:cubicBezTo>
                        <a:pt x="149" y="31"/>
                        <a:pt x="148" y="33"/>
                        <a:pt x="148" y="33"/>
                      </a:cubicBezTo>
                      <a:cubicBezTo>
                        <a:pt x="147" y="34"/>
                        <a:pt x="146" y="35"/>
                        <a:pt x="145" y="35"/>
                      </a:cubicBezTo>
                      <a:cubicBezTo>
                        <a:pt x="143" y="35"/>
                        <a:pt x="141" y="34"/>
                        <a:pt x="141" y="32"/>
                      </a:cubicBezTo>
                      <a:cubicBezTo>
                        <a:pt x="141" y="32"/>
                        <a:pt x="140" y="32"/>
                        <a:pt x="140" y="32"/>
                      </a:cubicBezTo>
                      <a:cubicBezTo>
                        <a:pt x="139" y="32"/>
                        <a:pt x="137" y="32"/>
                        <a:pt x="137" y="33"/>
                      </a:cubicBezTo>
                      <a:cubicBezTo>
                        <a:pt x="136" y="34"/>
                        <a:pt x="135" y="35"/>
                        <a:pt x="134" y="36"/>
                      </a:cubicBezTo>
                      <a:cubicBezTo>
                        <a:pt x="133" y="37"/>
                        <a:pt x="132" y="37"/>
                        <a:pt x="132" y="38"/>
                      </a:cubicBezTo>
                      <a:cubicBezTo>
                        <a:pt x="133" y="37"/>
                        <a:pt x="135" y="37"/>
                        <a:pt x="137" y="37"/>
                      </a:cubicBezTo>
                      <a:cubicBezTo>
                        <a:pt x="138" y="38"/>
                        <a:pt x="140" y="39"/>
                        <a:pt x="139" y="42"/>
                      </a:cubicBezTo>
                      <a:cubicBezTo>
                        <a:pt x="139" y="42"/>
                        <a:pt x="139" y="42"/>
                        <a:pt x="139" y="42"/>
                      </a:cubicBezTo>
                      <a:cubicBezTo>
                        <a:pt x="141" y="43"/>
                        <a:pt x="141" y="46"/>
                        <a:pt x="141" y="47"/>
                      </a:cubicBezTo>
                      <a:cubicBezTo>
                        <a:pt x="140" y="49"/>
                        <a:pt x="137" y="50"/>
                        <a:pt x="135" y="48"/>
                      </a:cubicBezTo>
                      <a:cubicBezTo>
                        <a:pt x="134" y="47"/>
                        <a:pt x="134" y="46"/>
                        <a:pt x="133" y="46"/>
                      </a:cubicBezTo>
                      <a:cubicBezTo>
                        <a:pt x="133" y="46"/>
                        <a:pt x="133" y="47"/>
                        <a:pt x="133" y="47"/>
                      </a:cubicBezTo>
                      <a:cubicBezTo>
                        <a:pt x="132" y="50"/>
                        <a:pt x="131" y="50"/>
                        <a:pt x="130" y="50"/>
                      </a:cubicBezTo>
                      <a:cubicBezTo>
                        <a:pt x="128" y="50"/>
                        <a:pt x="127" y="49"/>
                        <a:pt x="125" y="46"/>
                      </a:cubicBezTo>
                      <a:cubicBezTo>
                        <a:pt x="125" y="46"/>
                        <a:pt x="125" y="46"/>
                        <a:pt x="125" y="46"/>
                      </a:cubicBezTo>
                      <a:cubicBezTo>
                        <a:pt x="125" y="46"/>
                        <a:pt x="124" y="46"/>
                        <a:pt x="124" y="46"/>
                      </a:cubicBezTo>
                      <a:cubicBezTo>
                        <a:pt x="123" y="48"/>
                        <a:pt x="122" y="49"/>
                        <a:pt x="120" y="49"/>
                      </a:cubicBezTo>
                      <a:cubicBezTo>
                        <a:pt x="120" y="49"/>
                        <a:pt x="119" y="49"/>
                        <a:pt x="119" y="48"/>
                      </a:cubicBezTo>
                      <a:cubicBezTo>
                        <a:pt x="117" y="47"/>
                        <a:pt x="117" y="45"/>
                        <a:pt x="118" y="43"/>
                      </a:cubicBezTo>
                      <a:cubicBezTo>
                        <a:pt x="118" y="44"/>
                        <a:pt x="117" y="44"/>
                        <a:pt x="117" y="44"/>
                      </a:cubicBezTo>
                      <a:cubicBezTo>
                        <a:pt x="115" y="46"/>
                        <a:pt x="113" y="47"/>
                        <a:pt x="111" y="48"/>
                      </a:cubicBezTo>
                      <a:cubicBezTo>
                        <a:pt x="111" y="48"/>
                        <a:pt x="111" y="48"/>
                        <a:pt x="111" y="48"/>
                      </a:cubicBezTo>
                      <a:cubicBezTo>
                        <a:pt x="111" y="49"/>
                        <a:pt x="111" y="49"/>
                        <a:pt x="111" y="49"/>
                      </a:cubicBezTo>
                      <a:cubicBezTo>
                        <a:pt x="111" y="51"/>
                        <a:pt x="109" y="52"/>
                        <a:pt x="108" y="53"/>
                      </a:cubicBezTo>
                      <a:cubicBezTo>
                        <a:pt x="108" y="53"/>
                        <a:pt x="108" y="53"/>
                        <a:pt x="108" y="53"/>
                      </a:cubicBezTo>
                      <a:cubicBezTo>
                        <a:pt x="111" y="52"/>
                        <a:pt x="113" y="52"/>
                        <a:pt x="114" y="53"/>
                      </a:cubicBezTo>
                      <a:cubicBezTo>
                        <a:pt x="115" y="53"/>
                        <a:pt x="116" y="53"/>
                        <a:pt x="116" y="53"/>
                      </a:cubicBezTo>
                      <a:cubicBezTo>
                        <a:pt x="116" y="53"/>
                        <a:pt x="117" y="53"/>
                        <a:pt x="118" y="52"/>
                      </a:cubicBezTo>
                      <a:cubicBezTo>
                        <a:pt x="120" y="50"/>
                        <a:pt x="122" y="49"/>
                        <a:pt x="123" y="49"/>
                      </a:cubicBezTo>
                      <a:cubicBezTo>
                        <a:pt x="125" y="49"/>
                        <a:pt x="126" y="50"/>
                        <a:pt x="128" y="51"/>
                      </a:cubicBezTo>
                      <a:cubicBezTo>
                        <a:pt x="129" y="52"/>
                        <a:pt x="129" y="53"/>
                        <a:pt x="129" y="53"/>
                      </a:cubicBezTo>
                      <a:cubicBezTo>
                        <a:pt x="129" y="55"/>
                        <a:pt x="128" y="56"/>
                        <a:pt x="128" y="57"/>
                      </a:cubicBezTo>
                      <a:cubicBezTo>
                        <a:pt x="127" y="57"/>
                        <a:pt x="127" y="57"/>
                        <a:pt x="127" y="57"/>
                      </a:cubicBezTo>
                      <a:cubicBezTo>
                        <a:pt x="129" y="59"/>
                        <a:pt x="128" y="61"/>
                        <a:pt x="128" y="61"/>
                      </a:cubicBezTo>
                      <a:cubicBezTo>
                        <a:pt x="128" y="63"/>
                        <a:pt x="126" y="64"/>
                        <a:pt x="124" y="64"/>
                      </a:cubicBezTo>
                      <a:cubicBezTo>
                        <a:pt x="123" y="64"/>
                        <a:pt x="122" y="64"/>
                        <a:pt x="122" y="63"/>
                      </a:cubicBezTo>
                      <a:cubicBezTo>
                        <a:pt x="121" y="63"/>
                        <a:pt x="121" y="62"/>
                        <a:pt x="121" y="61"/>
                      </a:cubicBezTo>
                      <a:cubicBezTo>
                        <a:pt x="121" y="60"/>
                        <a:pt x="120" y="59"/>
                        <a:pt x="120" y="59"/>
                      </a:cubicBezTo>
                      <a:cubicBezTo>
                        <a:pt x="119" y="61"/>
                        <a:pt x="117" y="65"/>
                        <a:pt x="113" y="65"/>
                      </a:cubicBezTo>
                      <a:cubicBezTo>
                        <a:pt x="112" y="65"/>
                        <a:pt x="110" y="68"/>
                        <a:pt x="110" y="71"/>
                      </a:cubicBezTo>
                      <a:cubicBezTo>
                        <a:pt x="110" y="75"/>
                        <a:pt x="108" y="75"/>
                        <a:pt x="107" y="75"/>
                      </a:cubicBezTo>
                      <a:cubicBezTo>
                        <a:pt x="107" y="75"/>
                        <a:pt x="106" y="75"/>
                        <a:pt x="106" y="75"/>
                      </a:cubicBezTo>
                      <a:cubicBezTo>
                        <a:pt x="106" y="75"/>
                        <a:pt x="106" y="75"/>
                        <a:pt x="106" y="75"/>
                      </a:cubicBezTo>
                      <a:cubicBezTo>
                        <a:pt x="105" y="80"/>
                        <a:pt x="99" y="87"/>
                        <a:pt x="95" y="90"/>
                      </a:cubicBezTo>
                      <a:cubicBezTo>
                        <a:pt x="93" y="92"/>
                        <a:pt x="93" y="93"/>
                        <a:pt x="94" y="94"/>
                      </a:cubicBezTo>
                      <a:cubicBezTo>
                        <a:pt x="94" y="95"/>
                        <a:pt x="95" y="96"/>
                        <a:pt x="94" y="98"/>
                      </a:cubicBezTo>
                      <a:cubicBezTo>
                        <a:pt x="93" y="100"/>
                        <a:pt x="91" y="101"/>
                        <a:pt x="89" y="101"/>
                      </a:cubicBezTo>
                      <a:cubicBezTo>
                        <a:pt x="88" y="101"/>
                        <a:pt x="87" y="101"/>
                        <a:pt x="86" y="101"/>
                      </a:cubicBezTo>
                      <a:cubicBezTo>
                        <a:pt x="86" y="100"/>
                        <a:pt x="85" y="100"/>
                        <a:pt x="84" y="100"/>
                      </a:cubicBezTo>
                      <a:cubicBezTo>
                        <a:pt x="84" y="101"/>
                        <a:pt x="84" y="102"/>
                        <a:pt x="85" y="103"/>
                      </a:cubicBezTo>
                      <a:cubicBezTo>
                        <a:pt x="85" y="105"/>
                        <a:pt x="85" y="109"/>
                        <a:pt x="83" y="111"/>
                      </a:cubicBezTo>
                      <a:cubicBezTo>
                        <a:pt x="82" y="111"/>
                        <a:pt x="82" y="112"/>
                        <a:pt x="83" y="114"/>
                      </a:cubicBezTo>
                      <a:cubicBezTo>
                        <a:pt x="83" y="115"/>
                        <a:pt x="84" y="116"/>
                        <a:pt x="84" y="117"/>
                      </a:cubicBezTo>
                      <a:cubicBezTo>
                        <a:pt x="84" y="118"/>
                        <a:pt x="83" y="120"/>
                        <a:pt x="80" y="120"/>
                      </a:cubicBezTo>
                      <a:cubicBezTo>
                        <a:pt x="80" y="120"/>
                        <a:pt x="79" y="119"/>
                        <a:pt x="78" y="119"/>
                      </a:cubicBezTo>
                      <a:cubicBezTo>
                        <a:pt x="77" y="119"/>
                        <a:pt x="77" y="119"/>
                        <a:pt x="76" y="119"/>
                      </a:cubicBezTo>
                      <a:cubicBezTo>
                        <a:pt x="75" y="121"/>
                        <a:pt x="72" y="122"/>
                        <a:pt x="70" y="122"/>
                      </a:cubicBezTo>
                      <a:cubicBezTo>
                        <a:pt x="71" y="123"/>
                        <a:pt x="72" y="124"/>
                        <a:pt x="74" y="126"/>
                      </a:cubicBezTo>
                      <a:cubicBezTo>
                        <a:pt x="76" y="127"/>
                        <a:pt x="76" y="129"/>
                        <a:pt x="76" y="130"/>
                      </a:cubicBezTo>
                      <a:cubicBezTo>
                        <a:pt x="75" y="131"/>
                        <a:pt x="73" y="132"/>
                        <a:pt x="72" y="132"/>
                      </a:cubicBezTo>
                      <a:cubicBezTo>
                        <a:pt x="70" y="132"/>
                        <a:pt x="69" y="131"/>
                        <a:pt x="68" y="130"/>
                      </a:cubicBezTo>
                      <a:cubicBezTo>
                        <a:pt x="67" y="131"/>
                        <a:pt x="66" y="131"/>
                        <a:pt x="66" y="132"/>
                      </a:cubicBezTo>
                      <a:cubicBezTo>
                        <a:pt x="64" y="133"/>
                        <a:pt x="62" y="134"/>
                        <a:pt x="60" y="135"/>
                      </a:cubicBezTo>
                      <a:cubicBezTo>
                        <a:pt x="58" y="135"/>
                        <a:pt x="58" y="137"/>
                        <a:pt x="57" y="138"/>
                      </a:cubicBezTo>
                      <a:cubicBezTo>
                        <a:pt x="57" y="139"/>
                        <a:pt x="56" y="142"/>
                        <a:pt x="53" y="142"/>
                      </a:cubicBezTo>
                      <a:cubicBezTo>
                        <a:pt x="52" y="142"/>
                        <a:pt x="52" y="142"/>
                        <a:pt x="51" y="145"/>
                      </a:cubicBezTo>
                      <a:cubicBezTo>
                        <a:pt x="51" y="147"/>
                        <a:pt x="50" y="149"/>
                        <a:pt x="48" y="150"/>
                      </a:cubicBezTo>
                      <a:cubicBezTo>
                        <a:pt x="48" y="151"/>
                        <a:pt x="47" y="151"/>
                        <a:pt x="46" y="151"/>
                      </a:cubicBezTo>
                      <a:cubicBezTo>
                        <a:pt x="44" y="151"/>
                        <a:pt x="43" y="149"/>
                        <a:pt x="43" y="148"/>
                      </a:cubicBezTo>
                      <a:cubicBezTo>
                        <a:pt x="42" y="146"/>
                        <a:pt x="42" y="146"/>
                        <a:pt x="41" y="146"/>
                      </a:cubicBezTo>
                      <a:cubicBezTo>
                        <a:pt x="40" y="146"/>
                        <a:pt x="40" y="146"/>
                        <a:pt x="40" y="146"/>
                      </a:cubicBezTo>
                      <a:cubicBezTo>
                        <a:pt x="40" y="146"/>
                        <a:pt x="40" y="147"/>
                        <a:pt x="41" y="149"/>
                      </a:cubicBezTo>
                      <a:cubicBezTo>
                        <a:pt x="42" y="149"/>
                        <a:pt x="43" y="151"/>
                        <a:pt x="42" y="152"/>
                      </a:cubicBezTo>
                      <a:cubicBezTo>
                        <a:pt x="41" y="154"/>
                        <a:pt x="40" y="154"/>
                        <a:pt x="38" y="154"/>
                      </a:cubicBezTo>
                      <a:cubicBezTo>
                        <a:pt x="37" y="154"/>
                        <a:pt x="36" y="154"/>
                        <a:pt x="35" y="155"/>
                      </a:cubicBezTo>
                      <a:cubicBezTo>
                        <a:pt x="33" y="157"/>
                        <a:pt x="30" y="158"/>
                        <a:pt x="28" y="158"/>
                      </a:cubicBezTo>
                      <a:cubicBezTo>
                        <a:pt x="27" y="158"/>
                        <a:pt x="26" y="158"/>
                        <a:pt x="25" y="158"/>
                      </a:cubicBezTo>
                      <a:cubicBezTo>
                        <a:pt x="26" y="158"/>
                        <a:pt x="26" y="158"/>
                        <a:pt x="26" y="159"/>
                      </a:cubicBezTo>
                      <a:cubicBezTo>
                        <a:pt x="28" y="159"/>
                        <a:pt x="30" y="160"/>
                        <a:pt x="30" y="161"/>
                      </a:cubicBezTo>
                      <a:cubicBezTo>
                        <a:pt x="31" y="162"/>
                        <a:pt x="31" y="163"/>
                        <a:pt x="30" y="164"/>
                      </a:cubicBezTo>
                      <a:cubicBezTo>
                        <a:pt x="29" y="165"/>
                        <a:pt x="28" y="165"/>
                        <a:pt x="26" y="165"/>
                      </a:cubicBezTo>
                      <a:cubicBezTo>
                        <a:pt x="24" y="165"/>
                        <a:pt x="21" y="165"/>
                        <a:pt x="18" y="164"/>
                      </a:cubicBezTo>
                      <a:cubicBezTo>
                        <a:pt x="18" y="164"/>
                        <a:pt x="18" y="165"/>
                        <a:pt x="18" y="165"/>
                      </a:cubicBezTo>
                      <a:cubicBezTo>
                        <a:pt x="17" y="167"/>
                        <a:pt x="16" y="169"/>
                        <a:pt x="13" y="168"/>
                      </a:cubicBezTo>
                      <a:cubicBezTo>
                        <a:pt x="12" y="168"/>
                        <a:pt x="10" y="169"/>
                        <a:pt x="9" y="169"/>
                      </a:cubicBezTo>
                      <a:cubicBezTo>
                        <a:pt x="9" y="170"/>
                        <a:pt x="9" y="170"/>
                        <a:pt x="9" y="170"/>
                      </a:cubicBezTo>
                      <a:cubicBezTo>
                        <a:pt x="11" y="172"/>
                        <a:pt x="11" y="173"/>
                        <a:pt x="10" y="174"/>
                      </a:cubicBezTo>
                      <a:cubicBezTo>
                        <a:pt x="10" y="174"/>
                        <a:pt x="9" y="176"/>
                        <a:pt x="7" y="176"/>
                      </a:cubicBezTo>
                      <a:cubicBezTo>
                        <a:pt x="5" y="176"/>
                        <a:pt x="4" y="175"/>
                        <a:pt x="2" y="174"/>
                      </a:cubicBezTo>
                      <a:cubicBezTo>
                        <a:pt x="2" y="175"/>
                        <a:pt x="1" y="176"/>
                        <a:pt x="0" y="178"/>
                      </a:cubicBezTo>
                      <a:cubicBezTo>
                        <a:pt x="0" y="179"/>
                        <a:pt x="2" y="180"/>
                        <a:pt x="2" y="180"/>
                      </a:cubicBezTo>
                      <a:cubicBezTo>
                        <a:pt x="4" y="181"/>
                        <a:pt x="5" y="182"/>
                        <a:pt x="5" y="184"/>
                      </a:cubicBezTo>
                      <a:cubicBezTo>
                        <a:pt x="5" y="185"/>
                        <a:pt x="4" y="185"/>
                        <a:pt x="3" y="186"/>
                      </a:cubicBezTo>
                      <a:cubicBezTo>
                        <a:pt x="5" y="187"/>
                        <a:pt x="5" y="188"/>
                        <a:pt x="5" y="189"/>
                      </a:cubicBezTo>
                      <a:cubicBezTo>
                        <a:pt x="5" y="191"/>
                        <a:pt x="3" y="193"/>
                        <a:pt x="1" y="194"/>
                      </a:cubicBezTo>
                      <a:cubicBezTo>
                        <a:pt x="1" y="194"/>
                        <a:pt x="1" y="195"/>
                        <a:pt x="2" y="196"/>
                      </a:cubicBezTo>
                      <a:cubicBezTo>
                        <a:pt x="4" y="198"/>
                        <a:pt x="2" y="200"/>
                        <a:pt x="1" y="201"/>
                      </a:cubicBezTo>
                      <a:cubicBezTo>
                        <a:pt x="0" y="202"/>
                        <a:pt x="0" y="202"/>
                        <a:pt x="1" y="203"/>
                      </a:cubicBezTo>
                      <a:cubicBezTo>
                        <a:pt x="1" y="203"/>
                        <a:pt x="2" y="203"/>
                        <a:pt x="2" y="203"/>
                      </a:cubicBezTo>
                      <a:cubicBezTo>
                        <a:pt x="2" y="203"/>
                        <a:pt x="2" y="203"/>
                        <a:pt x="2" y="203"/>
                      </a:cubicBezTo>
                      <a:cubicBezTo>
                        <a:pt x="3" y="203"/>
                        <a:pt x="3" y="203"/>
                        <a:pt x="4" y="203"/>
                      </a:cubicBezTo>
                      <a:cubicBezTo>
                        <a:pt x="5" y="203"/>
                        <a:pt x="6" y="203"/>
                        <a:pt x="7" y="205"/>
                      </a:cubicBezTo>
                      <a:cubicBezTo>
                        <a:pt x="7" y="205"/>
                        <a:pt x="9" y="204"/>
                        <a:pt x="12" y="201"/>
                      </a:cubicBezTo>
                      <a:cubicBezTo>
                        <a:pt x="13" y="200"/>
                        <a:pt x="14" y="200"/>
                        <a:pt x="15" y="200"/>
                      </a:cubicBezTo>
                      <a:cubicBezTo>
                        <a:pt x="17" y="200"/>
                        <a:pt x="19" y="202"/>
                        <a:pt x="19" y="204"/>
                      </a:cubicBezTo>
                      <a:cubicBezTo>
                        <a:pt x="19" y="207"/>
                        <a:pt x="17" y="208"/>
                        <a:pt x="15" y="208"/>
                      </a:cubicBezTo>
                      <a:cubicBezTo>
                        <a:pt x="15" y="208"/>
                        <a:pt x="15" y="208"/>
                        <a:pt x="15" y="208"/>
                      </a:cubicBezTo>
                      <a:cubicBezTo>
                        <a:pt x="14" y="208"/>
                        <a:pt x="12" y="209"/>
                        <a:pt x="12" y="209"/>
                      </a:cubicBezTo>
                      <a:cubicBezTo>
                        <a:pt x="11" y="210"/>
                        <a:pt x="11" y="210"/>
                        <a:pt x="11" y="210"/>
                      </a:cubicBezTo>
                      <a:cubicBezTo>
                        <a:pt x="12" y="212"/>
                        <a:pt x="11" y="213"/>
                        <a:pt x="11" y="214"/>
                      </a:cubicBezTo>
                      <a:cubicBezTo>
                        <a:pt x="9" y="215"/>
                        <a:pt x="6" y="215"/>
                        <a:pt x="4" y="213"/>
                      </a:cubicBezTo>
                      <a:cubicBezTo>
                        <a:pt x="4" y="213"/>
                        <a:pt x="3" y="212"/>
                        <a:pt x="3" y="211"/>
                      </a:cubicBezTo>
                      <a:cubicBezTo>
                        <a:pt x="3" y="211"/>
                        <a:pt x="3" y="212"/>
                        <a:pt x="3" y="212"/>
                      </a:cubicBezTo>
                      <a:cubicBezTo>
                        <a:pt x="5" y="214"/>
                        <a:pt x="4" y="217"/>
                        <a:pt x="3" y="218"/>
                      </a:cubicBezTo>
                      <a:cubicBezTo>
                        <a:pt x="3" y="219"/>
                        <a:pt x="2" y="219"/>
                        <a:pt x="2" y="219"/>
                      </a:cubicBezTo>
                      <a:cubicBezTo>
                        <a:pt x="3" y="219"/>
                        <a:pt x="4" y="219"/>
                        <a:pt x="5" y="218"/>
                      </a:cubicBezTo>
                      <a:cubicBezTo>
                        <a:pt x="6" y="216"/>
                        <a:pt x="8" y="215"/>
                        <a:pt x="9" y="215"/>
                      </a:cubicBezTo>
                      <a:cubicBezTo>
                        <a:pt x="12" y="215"/>
                        <a:pt x="13" y="217"/>
                        <a:pt x="14" y="219"/>
                      </a:cubicBezTo>
                      <a:cubicBezTo>
                        <a:pt x="15" y="219"/>
                        <a:pt x="15" y="220"/>
                        <a:pt x="15" y="222"/>
                      </a:cubicBezTo>
                      <a:cubicBezTo>
                        <a:pt x="14" y="223"/>
                        <a:pt x="13" y="223"/>
                        <a:pt x="12" y="223"/>
                      </a:cubicBezTo>
                      <a:cubicBezTo>
                        <a:pt x="12" y="223"/>
                        <a:pt x="12" y="223"/>
                        <a:pt x="12" y="224"/>
                      </a:cubicBezTo>
                      <a:cubicBezTo>
                        <a:pt x="12" y="224"/>
                        <a:pt x="12" y="224"/>
                        <a:pt x="12" y="224"/>
                      </a:cubicBezTo>
                      <a:cubicBezTo>
                        <a:pt x="12" y="228"/>
                        <a:pt x="10" y="228"/>
                        <a:pt x="8" y="228"/>
                      </a:cubicBezTo>
                      <a:cubicBezTo>
                        <a:pt x="7" y="228"/>
                        <a:pt x="7" y="228"/>
                        <a:pt x="7" y="229"/>
                      </a:cubicBezTo>
                      <a:cubicBezTo>
                        <a:pt x="7" y="230"/>
                        <a:pt x="14" y="234"/>
                        <a:pt x="17" y="235"/>
                      </a:cubicBezTo>
                      <a:cubicBezTo>
                        <a:pt x="19" y="235"/>
                        <a:pt x="20" y="236"/>
                        <a:pt x="21" y="237"/>
                      </a:cubicBezTo>
                      <a:cubicBezTo>
                        <a:pt x="23" y="238"/>
                        <a:pt x="26" y="239"/>
                        <a:pt x="30" y="238"/>
                      </a:cubicBezTo>
                      <a:cubicBezTo>
                        <a:pt x="35" y="238"/>
                        <a:pt x="48" y="226"/>
                        <a:pt x="49" y="224"/>
                      </a:cubicBezTo>
                      <a:cubicBezTo>
                        <a:pt x="51" y="222"/>
                        <a:pt x="53" y="222"/>
                        <a:pt x="53" y="222"/>
                      </a:cubicBezTo>
                      <a:cubicBezTo>
                        <a:pt x="54" y="222"/>
                        <a:pt x="54" y="222"/>
                        <a:pt x="55" y="222"/>
                      </a:cubicBezTo>
                      <a:cubicBezTo>
                        <a:pt x="56" y="222"/>
                        <a:pt x="57" y="222"/>
                        <a:pt x="58" y="222"/>
                      </a:cubicBezTo>
                      <a:cubicBezTo>
                        <a:pt x="58" y="221"/>
                        <a:pt x="58" y="220"/>
                        <a:pt x="59" y="218"/>
                      </a:cubicBezTo>
                      <a:cubicBezTo>
                        <a:pt x="59" y="216"/>
                        <a:pt x="59" y="214"/>
                        <a:pt x="61" y="213"/>
                      </a:cubicBezTo>
                      <a:cubicBezTo>
                        <a:pt x="61" y="213"/>
                        <a:pt x="61" y="213"/>
                        <a:pt x="61" y="213"/>
                      </a:cubicBezTo>
                      <a:cubicBezTo>
                        <a:pt x="62" y="213"/>
                        <a:pt x="62" y="213"/>
                        <a:pt x="62" y="213"/>
                      </a:cubicBezTo>
                      <a:cubicBezTo>
                        <a:pt x="64" y="213"/>
                        <a:pt x="65" y="215"/>
                        <a:pt x="66" y="217"/>
                      </a:cubicBezTo>
                      <a:cubicBezTo>
                        <a:pt x="66" y="218"/>
                        <a:pt x="67" y="219"/>
                        <a:pt x="67" y="220"/>
                      </a:cubicBezTo>
                      <a:cubicBezTo>
                        <a:pt x="69" y="220"/>
                        <a:pt x="70" y="222"/>
                        <a:pt x="71" y="224"/>
                      </a:cubicBezTo>
                      <a:cubicBezTo>
                        <a:pt x="71" y="224"/>
                        <a:pt x="72" y="224"/>
                        <a:pt x="72" y="225"/>
                      </a:cubicBezTo>
                      <a:cubicBezTo>
                        <a:pt x="73" y="223"/>
                        <a:pt x="73" y="221"/>
                        <a:pt x="73" y="219"/>
                      </a:cubicBezTo>
                      <a:cubicBezTo>
                        <a:pt x="73" y="218"/>
                        <a:pt x="74" y="217"/>
                        <a:pt x="74" y="215"/>
                      </a:cubicBezTo>
                      <a:cubicBezTo>
                        <a:pt x="74" y="214"/>
                        <a:pt x="75" y="212"/>
                        <a:pt x="75" y="211"/>
                      </a:cubicBezTo>
                      <a:cubicBezTo>
                        <a:pt x="75" y="210"/>
                        <a:pt x="75" y="209"/>
                        <a:pt x="75" y="208"/>
                      </a:cubicBezTo>
                      <a:cubicBezTo>
                        <a:pt x="76" y="207"/>
                        <a:pt x="78" y="207"/>
                        <a:pt x="80" y="207"/>
                      </a:cubicBezTo>
                      <a:cubicBezTo>
                        <a:pt x="81" y="207"/>
                        <a:pt x="82" y="207"/>
                        <a:pt x="83" y="206"/>
                      </a:cubicBezTo>
                      <a:cubicBezTo>
                        <a:pt x="83" y="205"/>
                        <a:pt x="83" y="200"/>
                        <a:pt x="83" y="199"/>
                      </a:cubicBezTo>
                      <a:cubicBezTo>
                        <a:pt x="81" y="198"/>
                        <a:pt x="80" y="196"/>
                        <a:pt x="80" y="194"/>
                      </a:cubicBezTo>
                      <a:cubicBezTo>
                        <a:pt x="80" y="193"/>
                        <a:pt x="80" y="193"/>
                        <a:pt x="80" y="192"/>
                      </a:cubicBezTo>
                      <a:cubicBezTo>
                        <a:pt x="80" y="191"/>
                        <a:pt x="82" y="190"/>
                        <a:pt x="83" y="190"/>
                      </a:cubicBezTo>
                      <a:cubicBezTo>
                        <a:pt x="84" y="190"/>
                        <a:pt x="84" y="189"/>
                        <a:pt x="85" y="189"/>
                      </a:cubicBezTo>
                      <a:cubicBezTo>
                        <a:pt x="86" y="188"/>
                        <a:pt x="86" y="187"/>
                        <a:pt x="85" y="186"/>
                      </a:cubicBezTo>
                      <a:cubicBezTo>
                        <a:pt x="85" y="185"/>
                        <a:pt x="85" y="184"/>
                        <a:pt x="83" y="183"/>
                      </a:cubicBezTo>
                      <a:cubicBezTo>
                        <a:pt x="81" y="182"/>
                        <a:pt x="78" y="181"/>
                        <a:pt x="78" y="178"/>
                      </a:cubicBezTo>
                      <a:cubicBezTo>
                        <a:pt x="78" y="176"/>
                        <a:pt x="78" y="174"/>
                        <a:pt x="79" y="173"/>
                      </a:cubicBezTo>
                      <a:cubicBezTo>
                        <a:pt x="79" y="171"/>
                        <a:pt x="80" y="170"/>
                        <a:pt x="79" y="168"/>
                      </a:cubicBezTo>
                      <a:cubicBezTo>
                        <a:pt x="77" y="164"/>
                        <a:pt x="78" y="161"/>
                        <a:pt x="78" y="159"/>
                      </a:cubicBezTo>
                      <a:cubicBezTo>
                        <a:pt x="79" y="158"/>
                        <a:pt x="79" y="157"/>
                        <a:pt x="79" y="156"/>
                      </a:cubicBezTo>
                      <a:cubicBezTo>
                        <a:pt x="77" y="153"/>
                        <a:pt x="76" y="149"/>
                        <a:pt x="80" y="143"/>
                      </a:cubicBezTo>
                      <a:cubicBezTo>
                        <a:pt x="83" y="137"/>
                        <a:pt x="90" y="134"/>
                        <a:pt x="93" y="135"/>
                      </a:cubicBezTo>
                      <a:cubicBezTo>
                        <a:pt x="94" y="135"/>
                        <a:pt x="94" y="135"/>
                        <a:pt x="95" y="135"/>
                      </a:cubicBezTo>
                      <a:cubicBezTo>
                        <a:pt x="96" y="136"/>
                        <a:pt x="98" y="137"/>
                        <a:pt x="98" y="135"/>
                      </a:cubicBezTo>
                      <a:cubicBezTo>
                        <a:pt x="100" y="133"/>
                        <a:pt x="100" y="132"/>
                        <a:pt x="99" y="132"/>
                      </a:cubicBezTo>
                      <a:cubicBezTo>
                        <a:pt x="98" y="131"/>
                        <a:pt x="95" y="130"/>
                        <a:pt x="95" y="128"/>
                      </a:cubicBezTo>
                      <a:cubicBezTo>
                        <a:pt x="95" y="128"/>
                        <a:pt x="94" y="127"/>
                        <a:pt x="94" y="127"/>
                      </a:cubicBezTo>
                      <a:cubicBezTo>
                        <a:pt x="94" y="126"/>
                        <a:pt x="95" y="124"/>
                        <a:pt x="96" y="123"/>
                      </a:cubicBezTo>
                      <a:cubicBezTo>
                        <a:pt x="99" y="118"/>
                        <a:pt x="103" y="113"/>
                        <a:pt x="103" y="109"/>
                      </a:cubicBezTo>
                      <a:cubicBezTo>
                        <a:pt x="103" y="108"/>
                        <a:pt x="103" y="106"/>
                        <a:pt x="103" y="104"/>
                      </a:cubicBezTo>
                      <a:cubicBezTo>
                        <a:pt x="103" y="102"/>
                        <a:pt x="103" y="100"/>
                        <a:pt x="104" y="98"/>
                      </a:cubicBezTo>
                      <a:cubicBezTo>
                        <a:pt x="106" y="97"/>
                        <a:pt x="107" y="97"/>
                        <a:pt x="109" y="97"/>
                      </a:cubicBezTo>
                      <a:cubicBezTo>
                        <a:pt x="110" y="96"/>
                        <a:pt x="112" y="96"/>
                        <a:pt x="113" y="96"/>
                      </a:cubicBezTo>
                      <a:cubicBezTo>
                        <a:pt x="114" y="95"/>
                        <a:pt x="114" y="95"/>
                        <a:pt x="114" y="93"/>
                      </a:cubicBezTo>
                      <a:cubicBezTo>
                        <a:pt x="114" y="92"/>
                        <a:pt x="114" y="91"/>
                        <a:pt x="115" y="89"/>
                      </a:cubicBezTo>
                      <a:cubicBezTo>
                        <a:pt x="115" y="89"/>
                        <a:pt x="116" y="88"/>
                        <a:pt x="117" y="86"/>
                      </a:cubicBezTo>
                      <a:cubicBezTo>
                        <a:pt x="118" y="84"/>
                        <a:pt x="119" y="82"/>
                        <a:pt x="121" y="81"/>
                      </a:cubicBezTo>
                      <a:cubicBezTo>
                        <a:pt x="122" y="80"/>
                        <a:pt x="124" y="78"/>
                        <a:pt x="123" y="78"/>
                      </a:cubicBezTo>
                      <a:cubicBezTo>
                        <a:pt x="122" y="75"/>
                        <a:pt x="123" y="73"/>
                        <a:pt x="124" y="72"/>
                      </a:cubicBezTo>
                      <a:cubicBezTo>
                        <a:pt x="125" y="71"/>
                        <a:pt x="126" y="69"/>
                        <a:pt x="126" y="68"/>
                      </a:cubicBezTo>
                      <a:cubicBezTo>
                        <a:pt x="126" y="63"/>
                        <a:pt x="132" y="60"/>
                        <a:pt x="137" y="60"/>
                      </a:cubicBezTo>
                      <a:cubicBezTo>
                        <a:pt x="142" y="60"/>
                        <a:pt x="143" y="59"/>
                        <a:pt x="143" y="59"/>
                      </a:cubicBezTo>
                      <a:cubicBezTo>
                        <a:pt x="143" y="58"/>
                        <a:pt x="143" y="57"/>
                        <a:pt x="143" y="56"/>
                      </a:cubicBezTo>
                      <a:cubicBezTo>
                        <a:pt x="143" y="55"/>
                        <a:pt x="143" y="54"/>
                        <a:pt x="143" y="52"/>
                      </a:cubicBezTo>
                      <a:cubicBezTo>
                        <a:pt x="143" y="51"/>
                        <a:pt x="143" y="50"/>
                        <a:pt x="144" y="49"/>
                      </a:cubicBezTo>
                      <a:cubicBezTo>
                        <a:pt x="145" y="48"/>
                        <a:pt x="147" y="48"/>
                        <a:pt x="149" y="49"/>
                      </a:cubicBezTo>
                      <a:cubicBezTo>
                        <a:pt x="151" y="50"/>
                        <a:pt x="153" y="50"/>
                        <a:pt x="154" y="50"/>
                      </a:cubicBezTo>
                      <a:cubicBezTo>
                        <a:pt x="156" y="49"/>
                        <a:pt x="159" y="49"/>
                        <a:pt x="161" y="51"/>
                      </a:cubicBezTo>
                      <a:cubicBezTo>
                        <a:pt x="162" y="52"/>
                        <a:pt x="163" y="52"/>
                        <a:pt x="164" y="52"/>
                      </a:cubicBezTo>
                      <a:cubicBezTo>
                        <a:pt x="164" y="52"/>
                        <a:pt x="165" y="52"/>
                        <a:pt x="165" y="51"/>
                      </a:cubicBezTo>
                      <a:cubicBezTo>
                        <a:pt x="165" y="45"/>
                        <a:pt x="167" y="40"/>
                        <a:pt x="172" y="40"/>
                      </a:cubicBezTo>
                      <a:cubicBezTo>
                        <a:pt x="172" y="40"/>
                        <a:pt x="173" y="40"/>
                        <a:pt x="173" y="40"/>
                      </a:cubicBezTo>
                      <a:cubicBezTo>
                        <a:pt x="173" y="40"/>
                        <a:pt x="173" y="40"/>
                        <a:pt x="173" y="40"/>
                      </a:cubicBezTo>
                      <a:cubicBezTo>
                        <a:pt x="174" y="40"/>
                        <a:pt x="174" y="40"/>
                        <a:pt x="174" y="40"/>
                      </a:cubicBezTo>
                      <a:cubicBezTo>
                        <a:pt x="174" y="40"/>
                        <a:pt x="174" y="40"/>
                        <a:pt x="174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35" name="Freeform 1222"/>
                <p:cNvSpPr/>
                <p:nvPr/>
              </p:nvSpPr>
              <p:spPr bwMode="auto">
                <a:xfrm>
                  <a:off x="2765" y="3147"/>
                  <a:ext cx="19" cy="12"/>
                </a:xfrm>
                <a:custGeom>
                  <a:avLst/>
                  <a:gdLst>
                    <a:gd name="T0" fmla="*/ 19 w 20"/>
                    <a:gd name="T1" fmla="*/ 8 h 12"/>
                    <a:gd name="T2" fmla="*/ 20 w 20"/>
                    <a:gd name="T3" fmla="*/ 5 h 12"/>
                    <a:gd name="T4" fmla="*/ 16 w 20"/>
                    <a:gd name="T5" fmla="*/ 4 h 12"/>
                    <a:gd name="T6" fmla="*/ 14 w 20"/>
                    <a:gd name="T7" fmla="*/ 4 h 12"/>
                    <a:gd name="T8" fmla="*/ 7 w 20"/>
                    <a:gd name="T9" fmla="*/ 0 h 12"/>
                    <a:gd name="T10" fmla="*/ 7 w 20"/>
                    <a:gd name="T11" fmla="*/ 0 h 12"/>
                    <a:gd name="T12" fmla="*/ 6 w 20"/>
                    <a:gd name="T13" fmla="*/ 0 h 12"/>
                    <a:gd name="T14" fmla="*/ 6 w 20"/>
                    <a:gd name="T15" fmla="*/ 0 h 12"/>
                    <a:gd name="T16" fmla="*/ 3 w 20"/>
                    <a:gd name="T17" fmla="*/ 5 h 12"/>
                    <a:gd name="T18" fmla="*/ 2 w 20"/>
                    <a:gd name="T19" fmla="*/ 5 h 12"/>
                    <a:gd name="T20" fmla="*/ 2 w 20"/>
                    <a:gd name="T21" fmla="*/ 9 h 12"/>
                    <a:gd name="T22" fmla="*/ 0 w 20"/>
                    <a:gd name="T23" fmla="*/ 11 h 12"/>
                    <a:gd name="T24" fmla="*/ 0 w 20"/>
                    <a:gd name="T25" fmla="*/ 11 h 12"/>
                    <a:gd name="T26" fmla="*/ 17 w 20"/>
                    <a:gd name="T27" fmla="*/ 11 h 12"/>
                    <a:gd name="T28" fmla="*/ 17 w 20"/>
                    <a:gd name="T29" fmla="*/ 11 h 12"/>
                    <a:gd name="T30" fmla="*/ 19 w 20"/>
                    <a:gd name="T31" fmla="*/ 11 h 12"/>
                    <a:gd name="T32" fmla="*/ 19 w 20"/>
                    <a:gd name="T33" fmla="*/ 11 h 12"/>
                    <a:gd name="T34" fmla="*/ 19 w 20"/>
                    <a:gd name="T35" fmla="*/ 11 h 12"/>
                    <a:gd name="T36" fmla="*/ 19 w 20"/>
                    <a:gd name="T37" fmla="*/ 8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0" h="12">
                      <a:moveTo>
                        <a:pt x="19" y="8"/>
                      </a:moveTo>
                      <a:cubicBezTo>
                        <a:pt x="20" y="7"/>
                        <a:pt x="20" y="6"/>
                        <a:pt x="20" y="5"/>
                      </a:cubicBezTo>
                      <a:cubicBezTo>
                        <a:pt x="19" y="5"/>
                        <a:pt x="17" y="4"/>
                        <a:pt x="16" y="4"/>
                      </a:cubicBezTo>
                      <a:cubicBezTo>
                        <a:pt x="16" y="4"/>
                        <a:pt x="15" y="4"/>
                        <a:pt x="14" y="4"/>
                      </a:cubicBezTo>
                      <a:cubicBezTo>
                        <a:pt x="12" y="4"/>
                        <a:pt x="9" y="2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6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6" y="3"/>
                        <a:pt x="4" y="4"/>
                        <a:pt x="3" y="5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3" y="7"/>
                        <a:pt x="2" y="8"/>
                        <a:pt x="2" y="9"/>
                      </a:cubicBezTo>
                      <a:cubicBezTo>
                        <a:pt x="2" y="10"/>
                        <a:pt x="1" y="10"/>
                        <a:pt x="0" y="11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5" y="11"/>
                        <a:pt x="12" y="12"/>
                        <a:pt x="17" y="11"/>
                      </a:cubicBezTo>
                      <a:cubicBezTo>
                        <a:pt x="17" y="11"/>
                        <a:pt x="17" y="11"/>
                        <a:pt x="17" y="11"/>
                      </a:cubicBezTo>
                      <a:cubicBezTo>
                        <a:pt x="18" y="11"/>
                        <a:pt x="18" y="11"/>
                        <a:pt x="19" y="11"/>
                      </a:cubicBezTo>
                      <a:cubicBezTo>
                        <a:pt x="19" y="11"/>
                        <a:pt x="19" y="11"/>
                        <a:pt x="19" y="11"/>
                      </a:cubicBezTo>
                      <a:cubicBezTo>
                        <a:pt x="19" y="11"/>
                        <a:pt x="19" y="11"/>
                        <a:pt x="19" y="11"/>
                      </a:cubicBezTo>
                      <a:cubicBezTo>
                        <a:pt x="19" y="10"/>
                        <a:pt x="19" y="9"/>
                        <a:pt x="19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36" name="Freeform 1223"/>
                <p:cNvSpPr/>
                <p:nvPr/>
              </p:nvSpPr>
              <p:spPr bwMode="auto">
                <a:xfrm>
                  <a:off x="2633" y="3347"/>
                  <a:ext cx="15" cy="25"/>
                </a:xfrm>
                <a:custGeom>
                  <a:avLst/>
                  <a:gdLst>
                    <a:gd name="T0" fmla="*/ 5 w 16"/>
                    <a:gd name="T1" fmla="*/ 17 h 26"/>
                    <a:gd name="T2" fmla="*/ 6 w 16"/>
                    <a:gd name="T3" fmla="*/ 26 h 26"/>
                    <a:gd name="T4" fmla="*/ 6 w 16"/>
                    <a:gd name="T5" fmla="*/ 26 h 26"/>
                    <a:gd name="T6" fmla="*/ 12 w 16"/>
                    <a:gd name="T7" fmla="*/ 22 h 26"/>
                    <a:gd name="T8" fmla="*/ 14 w 16"/>
                    <a:gd name="T9" fmla="*/ 21 h 26"/>
                    <a:gd name="T10" fmla="*/ 15 w 16"/>
                    <a:gd name="T11" fmla="*/ 13 h 26"/>
                    <a:gd name="T12" fmla="*/ 15 w 16"/>
                    <a:gd name="T13" fmla="*/ 4 h 26"/>
                    <a:gd name="T14" fmla="*/ 15 w 16"/>
                    <a:gd name="T15" fmla="*/ 2 h 26"/>
                    <a:gd name="T16" fmla="*/ 8 w 16"/>
                    <a:gd name="T17" fmla="*/ 1 h 26"/>
                    <a:gd name="T18" fmla="*/ 3 w 16"/>
                    <a:gd name="T19" fmla="*/ 3 h 26"/>
                    <a:gd name="T20" fmla="*/ 1 w 16"/>
                    <a:gd name="T21" fmla="*/ 3 h 26"/>
                    <a:gd name="T22" fmla="*/ 0 w 16"/>
                    <a:gd name="T23" fmla="*/ 3 h 26"/>
                    <a:gd name="T24" fmla="*/ 2 w 16"/>
                    <a:gd name="T25" fmla="*/ 6 h 26"/>
                    <a:gd name="T26" fmla="*/ 5 w 16"/>
                    <a:gd name="T27" fmla="*/ 17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" h="26">
                      <a:moveTo>
                        <a:pt x="5" y="17"/>
                      </a:moveTo>
                      <a:cubicBezTo>
                        <a:pt x="4" y="21"/>
                        <a:pt x="5" y="25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9" y="23"/>
                        <a:pt x="10" y="23"/>
                        <a:pt x="12" y="22"/>
                      </a:cubicBezTo>
                      <a:cubicBezTo>
                        <a:pt x="13" y="22"/>
                        <a:pt x="13" y="22"/>
                        <a:pt x="14" y="21"/>
                      </a:cubicBezTo>
                      <a:cubicBezTo>
                        <a:pt x="15" y="20"/>
                        <a:pt x="15" y="16"/>
                        <a:pt x="15" y="13"/>
                      </a:cubicBezTo>
                      <a:cubicBezTo>
                        <a:pt x="15" y="10"/>
                        <a:pt x="15" y="6"/>
                        <a:pt x="15" y="4"/>
                      </a:cubicBezTo>
                      <a:cubicBezTo>
                        <a:pt x="16" y="3"/>
                        <a:pt x="15" y="2"/>
                        <a:pt x="15" y="2"/>
                      </a:cubicBezTo>
                      <a:cubicBezTo>
                        <a:pt x="14" y="0"/>
                        <a:pt x="10" y="0"/>
                        <a:pt x="8" y="1"/>
                      </a:cubicBezTo>
                      <a:cubicBezTo>
                        <a:pt x="7" y="3"/>
                        <a:pt x="5" y="3"/>
                        <a:pt x="3" y="3"/>
                      </a:cubicBezTo>
                      <a:cubicBezTo>
                        <a:pt x="3" y="3"/>
                        <a:pt x="2" y="3"/>
                        <a:pt x="1" y="3"/>
                      </a:cubicBezTo>
                      <a:cubicBezTo>
                        <a:pt x="1" y="3"/>
                        <a:pt x="1" y="3"/>
                        <a:pt x="0" y="3"/>
                      </a:cubicBezTo>
                      <a:cubicBezTo>
                        <a:pt x="0" y="3"/>
                        <a:pt x="1" y="5"/>
                        <a:pt x="2" y="6"/>
                      </a:cubicBezTo>
                      <a:cubicBezTo>
                        <a:pt x="4" y="9"/>
                        <a:pt x="6" y="13"/>
                        <a:pt x="5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37" name="Freeform 1224"/>
                <p:cNvSpPr/>
                <p:nvPr/>
              </p:nvSpPr>
              <p:spPr bwMode="auto">
                <a:xfrm>
                  <a:off x="2619" y="3267"/>
                  <a:ext cx="119" cy="115"/>
                </a:xfrm>
                <a:custGeom>
                  <a:avLst/>
                  <a:gdLst>
                    <a:gd name="T0" fmla="*/ 64 w 124"/>
                    <a:gd name="T1" fmla="*/ 6 h 120"/>
                    <a:gd name="T2" fmla="*/ 62 w 124"/>
                    <a:gd name="T3" fmla="*/ 5 h 120"/>
                    <a:gd name="T4" fmla="*/ 61 w 124"/>
                    <a:gd name="T5" fmla="*/ 5 h 120"/>
                    <a:gd name="T6" fmla="*/ 61 w 124"/>
                    <a:gd name="T7" fmla="*/ 5 h 120"/>
                    <a:gd name="T8" fmla="*/ 61 w 124"/>
                    <a:gd name="T9" fmla="*/ 5 h 120"/>
                    <a:gd name="T10" fmla="*/ 59 w 124"/>
                    <a:gd name="T11" fmla="*/ 1 h 120"/>
                    <a:gd name="T12" fmla="*/ 56 w 124"/>
                    <a:gd name="T13" fmla="*/ 0 h 120"/>
                    <a:gd name="T14" fmla="*/ 50 w 124"/>
                    <a:gd name="T15" fmla="*/ 2 h 120"/>
                    <a:gd name="T16" fmla="*/ 43 w 124"/>
                    <a:gd name="T17" fmla="*/ 3 h 120"/>
                    <a:gd name="T18" fmla="*/ 42 w 124"/>
                    <a:gd name="T19" fmla="*/ 4 h 120"/>
                    <a:gd name="T20" fmla="*/ 37 w 124"/>
                    <a:gd name="T21" fmla="*/ 7 h 120"/>
                    <a:gd name="T22" fmla="*/ 33 w 124"/>
                    <a:gd name="T23" fmla="*/ 11 h 120"/>
                    <a:gd name="T24" fmla="*/ 28 w 124"/>
                    <a:gd name="T25" fmla="*/ 11 h 120"/>
                    <a:gd name="T26" fmla="*/ 27 w 124"/>
                    <a:gd name="T27" fmla="*/ 14 h 120"/>
                    <a:gd name="T28" fmla="*/ 24 w 124"/>
                    <a:gd name="T29" fmla="*/ 17 h 120"/>
                    <a:gd name="T30" fmla="*/ 24 w 124"/>
                    <a:gd name="T31" fmla="*/ 17 h 120"/>
                    <a:gd name="T32" fmla="*/ 17 w 124"/>
                    <a:gd name="T33" fmla="*/ 11 h 120"/>
                    <a:gd name="T34" fmla="*/ 17 w 124"/>
                    <a:gd name="T35" fmla="*/ 10 h 120"/>
                    <a:gd name="T36" fmla="*/ 10 w 124"/>
                    <a:gd name="T37" fmla="*/ 17 h 120"/>
                    <a:gd name="T38" fmla="*/ 8 w 124"/>
                    <a:gd name="T39" fmla="*/ 17 h 120"/>
                    <a:gd name="T40" fmla="*/ 6 w 124"/>
                    <a:gd name="T41" fmla="*/ 17 h 120"/>
                    <a:gd name="T42" fmla="*/ 3 w 124"/>
                    <a:gd name="T43" fmla="*/ 17 h 120"/>
                    <a:gd name="T44" fmla="*/ 3 w 124"/>
                    <a:gd name="T45" fmla="*/ 18 h 120"/>
                    <a:gd name="T46" fmla="*/ 3 w 124"/>
                    <a:gd name="T47" fmla="*/ 19 h 120"/>
                    <a:gd name="T48" fmla="*/ 1 w 124"/>
                    <a:gd name="T49" fmla="*/ 27 h 120"/>
                    <a:gd name="T50" fmla="*/ 1 w 124"/>
                    <a:gd name="T51" fmla="*/ 29 h 120"/>
                    <a:gd name="T52" fmla="*/ 2 w 124"/>
                    <a:gd name="T53" fmla="*/ 36 h 120"/>
                    <a:gd name="T54" fmla="*/ 4 w 124"/>
                    <a:gd name="T55" fmla="*/ 37 h 120"/>
                    <a:gd name="T56" fmla="*/ 11 w 124"/>
                    <a:gd name="T57" fmla="*/ 39 h 120"/>
                    <a:gd name="T58" fmla="*/ 11 w 124"/>
                    <a:gd name="T59" fmla="*/ 42 h 120"/>
                    <a:gd name="T60" fmla="*/ 14 w 124"/>
                    <a:gd name="T61" fmla="*/ 40 h 120"/>
                    <a:gd name="T62" fmla="*/ 23 w 124"/>
                    <a:gd name="T63" fmla="*/ 34 h 120"/>
                    <a:gd name="T64" fmla="*/ 40 w 124"/>
                    <a:gd name="T65" fmla="*/ 44 h 120"/>
                    <a:gd name="T66" fmla="*/ 52 w 124"/>
                    <a:gd name="T67" fmla="*/ 62 h 120"/>
                    <a:gd name="T68" fmla="*/ 67 w 124"/>
                    <a:gd name="T69" fmla="*/ 75 h 120"/>
                    <a:gd name="T70" fmla="*/ 79 w 124"/>
                    <a:gd name="T71" fmla="*/ 80 h 120"/>
                    <a:gd name="T72" fmla="*/ 92 w 124"/>
                    <a:gd name="T73" fmla="*/ 90 h 120"/>
                    <a:gd name="T74" fmla="*/ 99 w 124"/>
                    <a:gd name="T75" fmla="*/ 98 h 120"/>
                    <a:gd name="T76" fmla="*/ 101 w 124"/>
                    <a:gd name="T77" fmla="*/ 115 h 120"/>
                    <a:gd name="T78" fmla="*/ 103 w 124"/>
                    <a:gd name="T79" fmla="*/ 113 h 120"/>
                    <a:gd name="T80" fmla="*/ 110 w 124"/>
                    <a:gd name="T81" fmla="*/ 105 h 120"/>
                    <a:gd name="T82" fmla="*/ 109 w 124"/>
                    <a:gd name="T83" fmla="*/ 104 h 120"/>
                    <a:gd name="T84" fmla="*/ 106 w 124"/>
                    <a:gd name="T85" fmla="*/ 93 h 120"/>
                    <a:gd name="T86" fmla="*/ 121 w 124"/>
                    <a:gd name="T87" fmla="*/ 93 h 120"/>
                    <a:gd name="T88" fmla="*/ 124 w 124"/>
                    <a:gd name="T89" fmla="*/ 93 h 120"/>
                    <a:gd name="T90" fmla="*/ 103 w 124"/>
                    <a:gd name="T91" fmla="*/ 79 h 120"/>
                    <a:gd name="T92" fmla="*/ 96 w 124"/>
                    <a:gd name="T93" fmla="*/ 73 h 120"/>
                    <a:gd name="T94" fmla="*/ 76 w 124"/>
                    <a:gd name="T95" fmla="*/ 53 h 120"/>
                    <a:gd name="T96" fmla="*/ 60 w 124"/>
                    <a:gd name="T97" fmla="*/ 38 h 120"/>
                    <a:gd name="T98" fmla="*/ 60 w 124"/>
                    <a:gd name="T99" fmla="*/ 26 h 120"/>
                    <a:gd name="T100" fmla="*/ 65 w 124"/>
                    <a:gd name="T101" fmla="*/ 18 h 120"/>
                    <a:gd name="T102" fmla="*/ 65 w 124"/>
                    <a:gd name="T103" fmla="*/ 15 h 120"/>
                    <a:gd name="T104" fmla="*/ 65 w 124"/>
                    <a:gd name="T105" fmla="*/ 10 h 120"/>
                    <a:gd name="T106" fmla="*/ 65 w 124"/>
                    <a:gd name="T107" fmla="*/ 7 h 120"/>
                    <a:gd name="T108" fmla="*/ 65 w 124"/>
                    <a:gd name="T109" fmla="*/ 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24" h="120">
                      <a:moveTo>
                        <a:pt x="65" y="6"/>
                      </a:moveTo>
                      <a:cubicBezTo>
                        <a:pt x="65" y="6"/>
                        <a:pt x="64" y="6"/>
                        <a:pt x="64" y="6"/>
                      </a:cubicBezTo>
                      <a:cubicBezTo>
                        <a:pt x="64" y="6"/>
                        <a:pt x="64" y="5"/>
                        <a:pt x="63" y="5"/>
                      </a:cubicBezTo>
                      <a:cubicBezTo>
                        <a:pt x="63" y="5"/>
                        <a:pt x="63" y="5"/>
                        <a:pt x="62" y="5"/>
                      </a:cubicBezTo>
                      <a:cubicBezTo>
                        <a:pt x="62" y="5"/>
                        <a:pt x="62" y="5"/>
                        <a:pt x="62" y="5"/>
                      </a:cubicBezTo>
                      <a:cubicBezTo>
                        <a:pt x="62" y="5"/>
                        <a:pt x="62" y="5"/>
                        <a:pt x="61" y="5"/>
                      </a:cubicBezTo>
                      <a:cubicBezTo>
                        <a:pt x="61" y="5"/>
                        <a:pt x="61" y="5"/>
                        <a:pt x="61" y="5"/>
                      </a:cubicBezTo>
                      <a:cubicBezTo>
                        <a:pt x="61" y="5"/>
                        <a:pt x="61" y="5"/>
                        <a:pt x="61" y="5"/>
                      </a:cubicBezTo>
                      <a:cubicBezTo>
                        <a:pt x="61" y="5"/>
                        <a:pt x="61" y="5"/>
                        <a:pt x="61" y="5"/>
                      </a:cubicBezTo>
                      <a:cubicBezTo>
                        <a:pt x="61" y="5"/>
                        <a:pt x="61" y="5"/>
                        <a:pt x="61" y="5"/>
                      </a:cubicBezTo>
                      <a:cubicBezTo>
                        <a:pt x="61" y="5"/>
                        <a:pt x="61" y="5"/>
                        <a:pt x="61" y="5"/>
                      </a:cubicBezTo>
                      <a:cubicBezTo>
                        <a:pt x="60" y="4"/>
                        <a:pt x="59" y="2"/>
                        <a:pt x="59" y="1"/>
                      </a:cubicBezTo>
                      <a:cubicBezTo>
                        <a:pt x="59" y="0"/>
                        <a:pt x="59" y="0"/>
                        <a:pt x="58" y="0"/>
                      </a:cubicBezTo>
                      <a:cubicBezTo>
                        <a:pt x="58" y="0"/>
                        <a:pt x="57" y="0"/>
                        <a:pt x="56" y="0"/>
                      </a:cubicBezTo>
                      <a:cubicBezTo>
                        <a:pt x="54" y="0"/>
                        <a:pt x="52" y="1"/>
                        <a:pt x="52" y="1"/>
                      </a:cubicBezTo>
                      <a:cubicBezTo>
                        <a:pt x="51" y="1"/>
                        <a:pt x="51" y="2"/>
                        <a:pt x="50" y="2"/>
                      </a:cubicBezTo>
                      <a:cubicBezTo>
                        <a:pt x="48" y="3"/>
                        <a:pt x="47" y="4"/>
                        <a:pt x="45" y="4"/>
                      </a:cubicBezTo>
                      <a:cubicBezTo>
                        <a:pt x="44" y="4"/>
                        <a:pt x="43" y="4"/>
                        <a:pt x="43" y="3"/>
                      </a:cubicBez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2" y="4"/>
                        <a:pt x="42" y="4"/>
                        <a:pt x="42" y="4"/>
                      </a:cubicBezTo>
                      <a:cubicBezTo>
                        <a:pt x="42" y="6"/>
                        <a:pt x="40" y="8"/>
                        <a:pt x="38" y="8"/>
                      </a:cubicBezTo>
                      <a:cubicBezTo>
                        <a:pt x="38" y="8"/>
                        <a:pt x="38" y="8"/>
                        <a:pt x="37" y="7"/>
                      </a:cubicBezTo>
                      <a:cubicBezTo>
                        <a:pt x="37" y="7"/>
                        <a:pt x="37" y="7"/>
                        <a:pt x="37" y="7"/>
                      </a:cubicBezTo>
                      <a:cubicBezTo>
                        <a:pt x="37" y="9"/>
                        <a:pt x="35" y="11"/>
                        <a:pt x="33" y="11"/>
                      </a:cubicBezTo>
                      <a:cubicBezTo>
                        <a:pt x="31" y="11"/>
                        <a:pt x="30" y="10"/>
                        <a:pt x="29" y="10"/>
                      </a:cubicBezTo>
                      <a:cubicBezTo>
                        <a:pt x="29" y="10"/>
                        <a:pt x="28" y="10"/>
                        <a:pt x="28" y="11"/>
                      </a:cubicBezTo>
                      <a:cubicBezTo>
                        <a:pt x="28" y="12"/>
                        <a:pt x="28" y="13"/>
                        <a:pt x="28" y="13"/>
                      </a:cubicBezTo>
                      <a:cubicBezTo>
                        <a:pt x="27" y="14"/>
                        <a:pt x="27" y="14"/>
                        <a:pt x="27" y="14"/>
                      </a:cubicBezTo>
                      <a:cubicBezTo>
                        <a:pt x="27" y="17"/>
                        <a:pt x="25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3" y="17"/>
                        <a:pt x="22" y="17"/>
                        <a:pt x="21" y="16"/>
                      </a:cubicBezTo>
                      <a:cubicBezTo>
                        <a:pt x="20" y="15"/>
                        <a:pt x="19" y="13"/>
                        <a:pt x="17" y="11"/>
                      </a:cubicBezTo>
                      <a:cubicBezTo>
                        <a:pt x="17" y="11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5" y="13"/>
                        <a:pt x="14" y="17"/>
                        <a:pt x="11" y="17"/>
                      </a:cubicBezTo>
                      <a:cubicBezTo>
                        <a:pt x="11" y="17"/>
                        <a:pt x="10" y="17"/>
                        <a:pt x="10" y="17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9" y="17"/>
                        <a:pt x="9" y="17"/>
                        <a:pt x="8" y="17"/>
                      </a:cubicBezTo>
                      <a:cubicBezTo>
                        <a:pt x="8" y="17"/>
                        <a:pt x="8" y="17"/>
                        <a:pt x="8" y="17"/>
                      </a:cubicBezTo>
                      <a:cubicBezTo>
                        <a:pt x="7" y="17"/>
                        <a:pt x="7" y="17"/>
                        <a:pt x="6" y="17"/>
                      </a:cubicBezTo>
                      <a:cubicBezTo>
                        <a:pt x="6" y="17"/>
                        <a:pt x="5" y="17"/>
                        <a:pt x="5" y="17"/>
                      </a:cubicBezTo>
                      <a:cubicBezTo>
                        <a:pt x="5" y="17"/>
                        <a:pt x="4" y="17"/>
                        <a:pt x="3" y="17"/>
                      </a:cubicBezTo>
                      <a:cubicBezTo>
                        <a:pt x="3" y="17"/>
                        <a:pt x="3" y="17"/>
                        <a:pt x="3" y="17"/>
                      </a:cubicBezTo>
                      <a:cubicBezTo>
                        <a:pt x="3" y="18"/>
                        <a:pt x="3" y="18"/>
                        <a:pt x="3" y="18"/>
                      </a:cubicBezTo>
                      <a:cubicBezTo>
                        <a:pt x="3" y="18"/>
                        <a:pt x="3" y="19"/>
                        <a:pt x="3" y="19"/>
                      </a:cubicBezTo>
                      <a:cubicBezTo>
                        <a:pt x="3" y="19"/>
                        <a:pt x="3" y="19"/>
                        <a:pt x="3" y="19"/>
                      </a:cubicBezTo>
                      <a:cubicBezTo>
                        <a:pt x="4" y="20"/>
                        <a:pt x="5" y="21"/>
                        <a:pt x="5" y="22"/>
                      </a:cubicBezTo>
                      <a:cubicBezTo>
                        <a:pt x="5" y="24"/>
                        <a:pt x="3" y="26"/>
                        <a:pt x="1" y="27"/>
                      </a:cubicBezTo>
                      <a:cubicBezTo>
                        <a:pt x="1" y="27"/>
                        <a:pt x="0" y="28"/>
                        <a:pt x="0" y="28"/>
                      </a:cubicBezTo>
                      <a:cubicBezTo>
                        <a:pt x="0" y="28"/>
                        <a:pt x="1" y="28"/>
                        <a:pt x="1" y="29"/>
                      </a:cubicBezTo>
                      <a:cubicBezTo>
                        <a:pt x="3" y="30"/>
                        <a:pt x="5" y="32"/>
                        <a:pt x="3" y="35"/>
                      </a:cubicBezTo>
                      <a:cubicBezTo>
                        <a:pt x="3" y="35"/>
                        <a:pt x="3" y="35"/>
                        <a:pt x="2" y="36"/>
                      </a:cubicBezTo>
                      <a:cubicBezTo>
                        <a:pt x="2" y="36"/>
                        <a:pt x="2" y="36"/>
                        <a:pt x="3" y="37"/>
                      </a:cubicBezTo>
                      <a:cubicBezTo>
                        <a:pt x="3" y="37"/>
                        <a:pt x="3" y="37"/>
                        <a:pt x="4" y="37"/>
                      </a:cubicBezTo>
                      <a:cubicBezTo>
                        <a:pt x="4" y="37"/>
                        <a:pt x="5" y="37"/>
                        <a:pt x="6" y="38"/>
                      </a:cubicBezTo>
                      <a:cubicBezTo>
                        <a:pt x="8" y="38"/>
                        <a:pt x="10" y="38"/>
                        <a:pt x="11" y="39"/>
                      </a:cubicBezTo>
                      <a:cubicBezTo>
                        <a:pt x="11" y="40"/>
                        <a:pt x="11" y="41"/>
                        <a:pt x="11" y="42"/>
                      </a:cubicBezTo>
                      <a:cubicBezTo>
                        <a:pt x="11" y="42"/>
                        <a:pt x="11" y="42"/>
                        <a:pt x="11" y="42"/>
                      </a:cubicBezTo>
                      <a:cubicBezTo>
                        <a:pt x="11" y="42"/>
                        <a:pt x="12" y="42"/>
                        <a:pt x="12" y="42"/>
                      </a:cubicBezTo>
                      <a:cubicBezTo>
                        <a:pt x="13" y="41"/>
                        <a:pt x="13" y="41"/>
                        <a:pt x="14" y="40"/>
                      </a:cubicBezTo>
                      <a:cubicBezTo>
                        <a:pt x="15" y="38"/>
                        <a:pt x="16" y="36"/>
                        <a:pt x="20" y="35"/>
                      </a:cubicBezTo>
                      <a:cubicBezTo>
                        <a:pt x="21" y="35"/>
                        <a:pt x="22" y="34"/>
                        <a:pt x="23" y="34"/>
                      </a:cubicBezTo>
                      <a:cubicBezTo>
                        <a:pt x="30" y="34"/>
                        <a:pt x="36" y="39"/>
                        <a:pt x="38" y="42"/>
                      </a:cubicBezTo>
                      <a:cubicBezTo>
                        <a:pt x="39" y="43"/>
                        <a:pt x="39" y="44"/>
                        <a:pt x="40" y="44"/>
                      </a:cubicBezTo>
                      <a:cubicBezTo>
                        <a:pt x="41" y="46"/>
                        <a:pt x="42" y="47"/>
                        <a:pt x="42" y="50"/>
                      </a:cubicBezTo>
                      <a:cubicBezTo>
                        <a:pt x="43" y="52"/>
                        <a:pt x="44" y="57"/>
                        <a:pt x="52" y="62"/>
                      </a:cubicBezTo>
                      <a:cubicBezTo>
                        <a:pt x="57" y="65"/>
                        <a:pt x="60" y="68"/>
                        <a:pt x="62" y="71"/>
                      </a:cubicBezTo>
                      <a:cubicBezTo>
                        <a:pt x="64" y="73"/>
                        <a:pt x="66" y="74"/>
                        <a:pt x="67" y="75"/>
                      </a:cubicBezTo>
                      <a:cubicBezTo>
                        <a:pt x="69" y="76"/>
                        <a:pt x="70" y="76"/>
                        <a:pt x="72" y="77"/>
                      </a:cubicBezTo>
                      <a:cubicBezTo>
                        <a:pt x="74" y="77"/>
                        <a:pt x="77" y="78"/>
                        <a:pt x="79" y="80"/>
                      </a:cubicBezTo>
                      <a:cubicBezTo>
                        <a:pt x="81" y="83"/>
                        <a:pt x="84" y="85"/>
                        <a:pt x="88" y="86"/>
                      </a:cubicBezTo>
                      <a:cubicBezTo>
                        <a:pt x="90" y="87"/>
                        <a:pt x="91" y="89"/>
                        <a:pt x="92" y="90"/>
                      </a:cubicBezTo>
                      <a:cubicBezTo>
                        <a:pt x="93" y="92"/>
                        <a:pt x="94" y="93"/>
                        <a:pt x="95" y="93"/>
                      </a:cubicBezTo>
                      <a:cubicBezTo>
                        <a:pt x="99" y="93"/>
                        <a:pt x="99" y="96"/>
                        <a:pt x="99" y="98"/>
                      </a:cubicBezTo>
                      <a:cubicBezTo>
                        <a:pt x="99" y="99"/>
                        <a:pt x="100" y="99"/>
                        <a:pt x="100" y="100"/>
                      </a:cubicBezTo>
                      <a:cubicBezTo>
                        <a:pt x="103" y="104"/>
                        <a:pt x="104" y="111"/>
                        <a:pt x="101" y="115"/>
                      </a:cubicBezTo>
                      <a:cubicBezTo>
                        <a:pt x="100" y="116"/>
                        <a:pt x="100" y="119"/>
                        <a:pt x="100" y="120"/>
                      </a:cubicBezTo>
                      <a:cubicBezTo>
                        <a:pt x="101" y="118"/>
                        <a:pt x="103" y="115"/>
                        <a:pt x="103" y="113"/>
                      </a:cubicBezTo>
                      <a:cubicBezTo>
                        <a:pt x="104" y="110"/>
                        <a:pt x="105" y="109"/>
                        <a:pt x="107" y="108"/>
                      </a:cubicBezTo>
                      <a:cubicBezTo>
                        <a:pt x="108" y="107"/>
                        <a:pt x="109" y="107"/>
                        <a:pt x="110" y="105"/>
                      </a:cubicBezTo>
                      <a:cubicBezTo>
                        <a:pt x="110" y="105"/>
                        <a:pt x="110" y="105"/>
                        <a:pt x="110" y="105"/>
                      </a:cubicBezTo>
                      <a:cubicBezTo>
                        <a:pt x="110" y="105"/>
                        <a:pt x="109" y="104"/>
                        <a:pt x="109" y="104"/>
                      </a:cubicBezTo>
                      <a:cubicBezTo>
                        <a:pt x="107" y="103"/>
                        <a:pt x="105" y="101"/>
                        <a:pt x="105" y="98"/>
                      </a:cubicBezTo>
                      <a:cubicBezTo>
                        <a:pt x="104" y="96"/>
                        <a:pt x="105" y="94"/>
                        <a:pt x="106" y="93"/>
                      </a:cubicBezTo>
                      <a:cubicBezTo>
                        <a:pt x="108" y="89"/>
                        <a:pt x="114" y="88"/>
                        <a:pt x="118" y="91"/>
                      </a:cubicBezTo>
                      <a:cubicBezTo>
                        <a:pt x="119" y="92"/>
                        <a:pt x="120" y="92"/>
                        <a:pt x="121" y="93"/>
                      </a:cubicBezTo>
                      <a:cubicBezTo>
                        <a:pt x="122" y="93"/>
                        <a:pt x="123" y="94"/>
                        <a:pt x="124" y="95"/>
                      </a:cubicBezTo>
                      <a:cubicBezTo>
                        <a:pt x="124" y="94"/>
                        <a:pt x="124" y="94"/>
                        <a:pt x="124" y="93"/>
                      </a:cubicBezTo>
                      <a:cubicBezTo>
                        <a:pt x="124" y="90"/>
                        <a:pt x="112" y="84"/>
                        <a:pt x="107" y="82"/>
                      </a:cubicBezTo>
                      <a:cubicBezTo>
                        <a:pt x="105" y="81"/>
                        <a:pt x="104" y="80"/>
                        <a:pt x="103" y="79"/>
                      </a:cubicBezTo>
                      <a:cubicBezTo>
                        <a:pt x="100" y="78"/>
                        <a:pt x="99" y="76"/>
                        <a:pt x="99" y="75"/>
                      </a:cubicBezTo>
                      <a:cubicBezTo>
                        <a:pt x="98" y="73"/>
                        <a:pt x="98" y="73"/>
                        <a:pt x="96" y="73"/>
                      </a:cubicBezTo>
                      <a:cubicBezTo>
                        <a:pt x="95" y="73"/>
                        <a:pt x="95" y="73"/>
                        <a:pt x="95" y="73"/>
                      </a:cubicBezTo>
                      <a:cubicBezTo>
                        <a:pt x="87" y="73"/>
                        <a:pt x="78" y="64"/>
                        <a:pt x="76" y="53"/>
                      </a:cubicBezTo>
                      <a:cubicBezTo>
                        <a:pt x="75" y="48"/>
                        <a:pt x="71" y="46"/>
                        <a:pt x="67" y="44"/>
                      </a:cubicBezTo>
                      <a:cubicBezTo>
                        <a:pt x="64" y="42"/>
                        <a:pt x="61" y="41"/>
                        <a:pt x="60" y="38"/>
                      </a:cubicBezTo>
                      <a:cubicBezTo>
                        <a:pt x="58" y="34"/>
                        <a:pt x="59" y="31"/>
                        <a:pt x="60" y="30"/>
                      </a:cubicBezTo>
                      <a:cubicBezTo>
                        <a:pt x="61" y="28"/>
                        <a:pt x="61" y="28"/>
                        <a:pt x="60" y="26"/>
                      </a:cubicBezTo>
                      <a:cubicBezTo>
                        <a:pt x="60" y="25"/>
                        <a:pt x="60" y="24"/>
                        <a:pt x="60" y="22"/>
                      </a:cubicBezTo>
                      <a:cubicBezTo>
                        <a:pt x="61" y="20"/>
                        <a:pt x="63" y="19"/>
                        <a:pt x="65" y="18"/>
                      </a:cubicBezTo>
                      <a:cubicBezTo>
                        <a:pt x="65" y="17"/>
                        <a:pt x="65" y="16"/>
                        <a:pt x="65" y="16"/>
                      </a:cubicBezTo>
                      <a:cubicBezTo>
                        <a:pt x="65" y="15"/>
                        <a:pt x="65" y="15"/>
                        <a:pt x="65" y="15"/>
                      </a:cubicBezTo>
                      <a:cubicBezTo>
                        <a:pt x="65" y="14"/>
                        <a:pt x="65" y="12"/>
                        <a:pt x="65" y="11"/>
                      </a:cubicBezTo>
                      <a:cubicBezTo>
                        <a:pt x="65" y="11"/>
                        <a:pt x="65" y="11"/>
                        <a:pt x="65" y="10"/>
                      </a:cubicBezTo>
                      <a:cubicBezTo>
                        <a:pt x="65" y="9"/>
                        <a:pt x="65" y="8"/>
                        <a:pt x="65" y="8"/>
                      </a:cubicBezTo>
                      <a:cubicBezTo>
                        <a:pt x="65" y="7"/>
                        <a:pt x="65" y="7"/>
                        <a:pt x="65" y="7"/>
                      </a:cubicBezTo>
                      <a:cubicBezTo>
                        <a:pt x="65" y="6"/>
                        <a:pt x="65" y="6"/>
                        <a:pt x="65" y="6"/>
                      </a:cubicBezTo>
                      <a:cubicBezTo>
                        <a:pt x="65" y="6"/>
                        <a:pt x="65" y="6"/>
                        <a:pt x="65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38" name="Freeform 1225"/>
                <p:cNvSpPr/>
                <p:nvPr/>
              </p:nvSpPr>
              <p:spPr bwMode="auto">
                <a:xfrm>
                  <a:off x="2681" y="3384"/>
                  <a:ext cx="26" cy="17"/>
                </a:xfrm>
                <a:custGeom>
                  <a:avLst/>
                  <a:gdLst>
                    <a:gd name="T0" fmla="*/ 24 w 27"/>
                    <a:gd name="T1" fmla="*/ 15 h 18"/>
                    <a:gd name="T2" fmla="*/ 24 w 27"/>
                    <a:gd name="T3" fmla="*/ 10 h 18"/>
                    <a:gd name="T4" fmla="*/ 27 w 27"/>
                    <a:gd name="T5" fmla="*/ 0 h 18"/>
                    <a:gd name="T6" fmla="*/ 22 w 27"/>
                    <a:gd name="T7" fmla="*/ 1 h 18"/>
                    <a:gd name="T8" fmla="*/ 7 w 27"/>
                    <a:gd name="T9" fmla="*/ 1 h 18"/>
                    <a:gd name="T10" fmla="*/ 5 w 27"/>
                    <a:gd name="T11" fmla="*/ 0 h 18"/>
                    <a:gd name="T12" fmla="*/ 0 w 27"/>
                    <a:gd name="T13" fmla="*/ 3 h 18"/>
                    <a:gd name="T14" fmla="*/ 10 w 27"/>
                    <a:gd name="T15" fmla="*/ 8 h 18"/>
                    <a:gd name="T16" fmla="*/ 20 w 27"/>
                    <a:gd name="T17" fmla="*/ 14 h 18"/>
                    <a:gd name="T18" fmla="*/ 23 w 27"/>
                    <a:gd name="T19" fmla="*/ 16 h 18"/>
                    <a:gd name="T20" fmla="*/ 23 w 27"/>
                    <a:gd name="T21" fmla="*/ 18 h 18"/>
                    <a:gd name="T22" fmla="*/ 23 w 27"/>
                    <a:gd name="T23" fmla="*/ 18 h 18"/>
                    <a:gd name="T24" fmla="*/ 23 w 27"/>
                    <a:gd name="T25" fmla="*/ 16 h 18"/>
                    <a:gd name="T26" fmla="*/ 24 w 27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18">
                      <a:moveTo>
                        <a:pt x="24" y="15"/>
                      </a:moveTo>
                      <a:cubicBezTo>
                        <a:pt x="24" y="15"/>
                        <a:pt x="24" y="14"/>
                        <a:pt x="24" y="10"/>
                      </a:cubicBezTo>
                      <a:cubicBezTo>
                        <a:pt x="23" y="6"/>
                        <a:pt x="26" y="2"/>
                        <a:pt x="27" y="0"/>
                      </a:cubicBezTo>
                      <a:cubicBezTo>
                        <a:pt x="26" y="0"/>
                        <a:pt x="24" y="0"/>
                        <a:pt x="22" y="1"/>
                      </a:cubicBezTo>
                      <a:cubicBezTo>
                        <a:pt x="15" y="2"/>
                        <a:pt x="11" y="3"/>
                        <a:pt x="7" y="1"/>
                      </a:cubicBezTo>
                      <a:cubicBezTo>
                        <a:pt x="6" y="0"/>
                        <a:pt x="6" y="0"/>
                        <a:pt x="5" y="0"/>
                      </a:cubicBezTo>
                      <a:cubicBezTo>
                        <a:pt x="3" y="0"/>
                        <a:pt x="0" y="2"/>
                        <a:pt x="0" y="3"/>
                      </a:cubicBezTo>
                      <a:cubicBezTo>
                        <a:pt x="0" y="3"/>
                        <a:pt x="2" y="5"/>
                        <a:pt x="10" y="8"/>
                      </a:cubicBezTo>
                      <a:cubicBezTo>
                        <a:pt x="16" y="9"/>
                        <a:pt x="18" y="12"/>
                        <a:pt x="20" y="14"/>
                      </a:cubicBezTo>
                      <a:cubicBezTo>
                        <a:pt x="21" y="15"/>
                        <a:pt x="22" y="16"/>
                        <a:pt x="23" y="16"/>
                      </a:cubicBezTo>
                      <a:cubicBezTo>
                        <a:pt x="23" y="18"/>
                        <a:pt x="23" y="18"/>
                        <a:pt x="23" y="18"/>
                      </a:cubicBezTo>
                      <a:cubicBezTo>
                        <a:pt x="23" y="18"/>
                        <a:pt x="23" y="18"/>
                        <a:pt x="23" y="18"/>
                      </a:cubicBezTo>
                      <a:cubicBezTo>
                        <a:pt x="23" y="16"/>
                        <a:pt x="23" y="16"/>
                        <a:pt x="23" y="16"/>
                      </a:cubicBezTo>
                      <a:cubicBezTo>
                        <a:pt x="24" y="16"/>
                        <a:pt x="24" y="15"/>
                        <a:pt x="24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39" name="Freeform 1226"/>
                <p:cNvSpPr/>
                <p:nvPr/>
              </p:nvSpPr>
              <p:spPr bwMode="auto">
                <a:xfrm>
                  <a:off x="2745" y="3279"/>
                  <a:ext cx="38" cy="49"/>
                </a:xfrm>
                <a:custGeom>
                  <a:avLst/>
                  <a:gdLst>
                    <a:gd name="T0" fmla="*/ 19 w 40"/>
                    <a:gd name="T1" fmla="*/ 52 h 52"/>
                    <a:gd name="T2" fmla="*/ 20 w 40"/>
                    <a:gd name="T3" fmla="*/ 52 h 52"/>
                    <a:gd name="T4" fmla="*/ 22 w 40"/>
                    <a:gd name="T5" fmla="*/ 51 h 52"/>
                    <a:gd name="T6" fmla="*/ 24 w 40"/>
                    <a:gd name="T7" fmla="*/ 51 h 52"/>
                    <a:gd name="T8" fmla="*/ 27 w 40"/>
                    <a:gd name="T9" fmla="*/ 50 h 52"/>
                    <a:gd name="T10" fmla="*/ 29 w 40"/>
                    <a:gd name="T11" fmla="*/ 50 h 52"/>
                    <a:gd name="T12" fmla="*/ 32 w 40"/>
                    <a:gd name="T13" fmla="*/ 50 h 52"/>
                    <a:gd name="T14" fmla="*/ 34 w 40"/>
                    <a:gd name="T15" fmla="*/ 49 h 52"/>
                    <a:gd name="T16" fmla="*/ 36 w 40"/>
                    <a:gd name="T17" fmla="*/ 49 h 52"/>
                    <a:gd name="T18" fmla="*/ 36 w 40"/>
                    <a:gd name="T19" fmla="*/ 48 h 52"/>
                    <a:gd name="T20" fmla="*/ 38 w 40"/>
                    <a:gd name="T21" fmla="*/ 43 h 52"/>
                    <a:gd name="T22" fmla="*/ 37 w 40"/>
                    <a:gd name="T23" fmla="*/ 37 h 52"/>
                    <a:gd name="T24" fmla="*/ 37 w 40"/>
                    <a:gd name="T25" fmla="*/ 26 h 52"/>
                    <a:gd name="T26" fmla="*/ 37 w 40"/>
                    <a:gd name="T27" fmla="*/ 25 h 52"/>
                    <a:gd name="T28" fmla="*/ 28 w 40"/>
                    <a:gd name="T29" fmla="*/ 20 h 52"/>
                    <a:gd name="T30" fmla="*/ 24 w 40"/>
                    <a:gd name="T31" fmla="*/ 15 h 52"/>
                    <a:gd name="T32" fmla="*/ 19 w 40"/>
                    <a:gd name="T33" fmla="*/ 7 h 52"/>
                    <a:gd name="T34" fmla="*/ 17 w 40"/>
                    <a:gd name="T35" fmla="*/ 4 h 52"/>
                    <a:gd name="T36" fmla="*/ 16 w 40"/>
                    <a:gd name="T37" fmla="*/ 3 h 52"/>
                    <a:gd name="T38" fmla="*/ 15 w 40"/>
                    <a:gd name="T39" fmla="*/ 2 h 52"/>
                    <a:gd name="T40" fmla="*/ 15 w 40"/>
                    <a:gd name="T41" fmla="*/ 2 h 52"/>
                    <a:gd name="T42" fmla="*/ 9 w 40"/>
                    <a:gd name="T43" fmla="*/ 0 h 52"/>
                    <a:gd name="T44" fmla="*/ 0 w 40"/>
                    <a:gd name="T45" fmla="*/ 3 h 52"/>
                    <a:gd name="T46" fmla="*/ 0 w 40"/>
                    <a:gd name="T47" fmla="*/ 5 h 52"/>
                    <a:gd name="T48" fmla="*/ 0 w 40"/>
                    <a:gd name="T49" fmla="*/ 6 h 52"/>
                    <a:gd name="T50" fmla="*/ 1 w 40"/>
                    <a:gd name="T51" fmla="*/ 6 h 52"/>
                    <a:gd name="T52" fmla="*/ 5 w 40"/>
                    <a:gd name="T53" fmla="*/ 13 h 52"/>
                    <a:gd name="T54" fmla="*/ 6 w 40"/>
                    <a:gd name="T55" fmla="*/ 17 h 52"/>
                    <a:gd name="T56" fmla="*/ 6 w 40"/>
                    <a:gd name="T57" fmla="*/ 18 h 52"/>
                    <a:gd name="T58" fmla="*/ 6 w 40"/>
                    <a:gd name="T59" fmla="*/ 19 h 52"/>
                    <a:gd name="T60" fmla="*/ 7 w 40"/>
                    <a:gd name="T61" fmla="*/ 23 h 52"/>
                    <a:gd name="T62" fmla="*/ 7 w 40"/>
                    <a:gd name="T63" fmla="*/ 29 h 52"/>
                    <a:gd name="T64" fmla="*/ 6 w 40"/>
                    <a:gd name="T65" fmla="*/ 31 h 52"/>
                    <a:gd name="T66" fmla="*/ 6 w 40"/>
                    <a:gd name="T67" fmla="*/ 34 h 52"/>
                    <a:gd name="T68" fmla="*/ 5 w 40"/>
                    <a:gd name="T69" fmla="*/ 35 h 52"/>
                    <a:gd name="T70" fmla="*/ 5 w 40"/>
                    <a:gd name="T71" fmla="*/ 35 h 52"/>
                    <a:gd name="T72" fmla="*/ 4 w 40"/>
                    <a:gd name="T73" fmla="*/ 36 h 52"/>
                    <a:gd name="T74" fmla="*/ 3 w 40"/>
                    <a:gd name="T75" fmla="*/ 36 h 52"/>
                    <a:gd name="T76" fmla="*/ 2 w 40"/>
                    <a:gd name="T77" fmla="*/ 39 h 52"/>
                    <a:gd name="T78" fmla="*/ 4 w 40"/>
                    <a:gd name="T79" fmla="*/ 41 h 52"/>
                    <a:gd name="T80" fmla="*/ 7 w 40"/>
                    <a:gd name="T81" fmla="*/ 44 h 52"/>
                    <a:gd name="T82" fmla="*/ 9 w 40"/>
                    <a:gd name="T83" fmla="*/ 46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40" h="52">
                      <a:moveTo>
                        <a:pt x="12" y="48"/>
                      </a:moveTo>
                      <a:cubicBezTo>
                        <a:pt x="14" y="49"/>
                        <a:pt x="17" y="51"/>
                        <a:pt x="19" y="52"/>
                      </a:cubicBezTo>
                      <a:cubicBezTo>
                        <a:pt x="19" y="52"/>
                        <a:pt x="20" y="52"/>
                        <a:pt x="20" y="52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21" y="52"/>
                        <a:pt x="22" y="51"/>
                        <a:pt x="22" y="51"/>
                      </a:cubicBezTo>
                      <a:cubicBezTo>
                        <a:pt x="22" y="51"/>
                        <a:pt x="22" y="51"/>
                        <a:pt x="22" y="51"/>
                      </a:cubicBezTo>
                      <a:cubicBezTo>
                        <a:pt x="23" y="51"/>
                        <a:pt x="24" y="51"/>
                        <a:pt x="24" y="51"/>
                      </a:cubicBezTo>
                      <a:cubicBezTo>
                        <a:pt x="24" y="51"/>
                        <a:pt x="25" y="51"/>
                        <a:pt x="25" y="51"/>
                      </a:cubicBezTo>
                      <a:cubicBezTo>
                        <a:pt x="25" y="51"/>
                        <a:pt x="26" y="51"/>
                        <a:pt x="27" y="50"/>
                      </a:cubicBezTo>
                      <a:cubicBezTo>
                        <a:pt x="27" y="50"/>
                        <a:pt x="27" y="50"/>
                        <a:pt x="28" y="50"/>
                      </a:cubicBezTo>
                      <a:cubicBezTo>
                        <a:pt x="28" y="50"/>
                        <a:pt x="29" y="50"/>
                        <a:pt x="29" y="50"/>
                      </a:cubicBezTo>
                      <a:cubicBezTo>
                        <a:pt x="29" y="50"/>
                        <a:pt x="30" y="50"/>
                        <a:pt x="30" y="50"/>
                      </a:cubicBezTo>
                      <a:cubicBezTo>
                        <a:pt x="31" y="50"/>
                        <a:pt x="31" y="50"/>
                        <a:pt x="32" y="50"/>
                      </a:cubicBezTo>
                      <a:cubicBezTo>
                        <a:pt x="32" y="49"/>
                        <a:pt x="33" y="49"/>
                        <a:pt x="33" y="49"/>
                      </a:cubicBezTo>
                      <a:cubicBezTo>
                        <a:pt x="33" y="49"/>
                        <a:pt x="34" y="49"/>
                        <a:pt x="34" y="49"/>
                      </a:cubicBezTo>
                      <a:cubicBezTo>
                        <a:pt x="35" y="49"/>
                        <a:pt x="35" y="49"/>
                        <a:pt x="35" y="49"/>
                      </a:cubicBezTo>
                      <a:cubicBezTo>
                        <a:pt x="36" y="49"/>
                        <a:pt x="36" y="49"/>
                        <a:pt x="36" y="49"/>
                      </a:cubicBezTo>
                      <a:cubicBezTo>
                        <a:pt x="36" y="49"/>
                        <a:pt x="36" y="49"/>
                        <a:pt x="36" y="48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36" y="48"/>
                        <a:pt x="36" y="48"/>
                        <a:pt x="36" y="47"/>
                      </a:cubicBezTo>
                      <a:cubicBezTo>
                        <a:pt x="36" y="46"/>
                        <a:pt x="37" y="44"/>
                        <a:pt x="38" y="43"/>
                      </a:cubicBezTo>
                      <a:cubicBezTo>
                        <a:pt x="39" y="42"/>
                        <a:pt x="39" y="41"/>
                        <a:pt x="40" y="41"/>
                      </a:cubicBezTo>
                      <a:cubicBezTo>
                        <a:pt x="40" y="40"/>
                        <a:pt x="38" y="38"/>
                        <a:pt x="37" y="37"/>
                      </a:cubicBezTo>
                      <a:cubicBezTo>
                        <a:pt x="35" y="35"/>
                        <a:pt x="34" y="33"/>
                        <a:pt x="35" y="31"/>
                      </a:cubicBezTo>
                      <a:cubicBezTo>
                        <a:pt x="35" y="29"/>
                        <a:pt x="36" y="27"/>
                        <a:pt x="37" y="26"/>
                      </a:cubicBezTo>
                      <a:cubicBezTo>
                        <a:pt x="37" y="26"/>
                        <a:pt x="37" y="25"/>
                        <a:pt x="37" y="25"/>
                      </a:cubicBezTo>
                      <a:cubicBezTo>
                        <a:pt x="37" y="25"/>
                        <a:pt x="37" y="25"/>
                        <a:pt x="37" y="25"/>
                      </a:cubicBezTo>
                      <a:cubicBezTo>
                        <a:pt x="37" y="24"/>
                        <a:pt x="37" y="23"/>
                        <a:pt x="37" y="22"/>
                      </a:cubicBezTo>
                      <a:cubicBezTo>
                        <a:pt x="35" y="21"/>
                        <a:pt x="30" y="21"/>
                        <a:pt x="28" y="20"/>
                      </a:cubicBezTo>
                      <a:cubicBezTo>
                        <a:pt x="27" y="20"/>
                        <a:pt x="26" y="20"/>
                        <a:pt x="26" y="20"/>
                      </a:cubicBezTo>
                      <a:cubicBezTo>
                        <a:pt x="23" y="19"/>
                        <a:pt x="24" y="16"/>
                        <a:pt x="24" y="15"/>
                      </a:cubicBezTo>
                      <a:cubicBezTo>
                        <a:pt x="24" y="14"/>
                        <a:pt x="24" y="13"/>
                        <a:pt x="24" y="13"/>
                      </a:cubicBezTo>
                      <a:cubicBezTo>
                        <a:pt x="21" y="13"/>
                        <a:pt x="19" y="10"/>
                        <a:pt x="19" y="7"/>
                      </a:cubicBezTo>
                      <a:cubicBezTo>
                        <a:pt x="19" y="7"/>
                        <a:pt x="19" y="7"/>
                        <a:pt x="19" y="6"/>
                      </a:cubicBezTo>
                      <a:cubicBezTo>
                        <a:pt x="18" y="6"/>
                        <a:pt x="18" y="5"/>
                        <a:pt x="17" y="4"/>
                      </a:cubicBezTo>
                      <a:cubicBezTo>
                        <a:pt x="17" y="4"/>
                        <a:pt x="17" y="4"/>
                        <a:pt x="17" y="4"/>
                      </a:cubicBezTo>
                      <a:cubicBezTo>
                        <a:pt x="17" y="4"/>
                        <a:pt x="16" y="4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2"/>
                        <a:pt x="15" y="2"/>
                        <a:pt x="15" y="2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2" y="1"/>
                        <a:pt x="10" y="0"/>
                        <a:pt x="9" y="0"/>
                      </a:cubicBezTo>
                      <a:cubicBezTo>
                        <a:pt x="8" y="1"/>
                        <a:pt x="3" y="2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1" y="6"/>
                        <a:pt x="1" y="7"/>
                        <a:pt x="1" y="7"/>
                      </a:cubicBezTo>
                      <a:cubicBezTo>
                        <a:pt x="5" y="8"/>
                        <a:pt x="5" y="11"/>
                        <a:pt x="5" y="13"/>
                      </a:cubicBezTo>
                      <a:cubicBezTo>
                        <a:pt x="5" y="14"/>
                        <a:pt x="5" y="15"/>
                        <a:pt x="6" y="16"/>
                      </a:cubicBezTo>
                      <a:cubicBezTo>
                        <a:pt x="6" y="16"/>
                        <a:pt x="6" y="16"/>
                        <a:pt x="6" y="17"/>
                      </a:cubicBezTo>
                      <a:cubicBezTo>
                        <a:pt x="6" y="17"/>
                        <a:pt x="6" y="17"/>
                        <a:pt x="6" y="17"/>
                      </a:cubicBezTo>
                      <a:cubicBezTo>
                        <a:pt x="6" y="17"/>
                        <a:pt x="6" y="18"/>
                        <a:pt x="6" y="18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25"/>
                        <a:pt x="7" y="27"/>
                        <a:pt x="7" y="29"/>
                      </a:cubicBezTo>
                      <a:cubicBezTo>
                        <a:pt x="6" y="29"/>
                        <a:pt x="6" y="30"/>
                        <a:pt x="6" y="30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2"/>
                        <a:pt x="6" y="32"/>
                        <a:pt x="6" y="32"/>
                      </a:cubicBezTo>
                      <a:cubicBezTo>
                        <a:pt x="6" y="33"/>
                        <a:pt x="6" y="33"/>
                        <a:pt x="6" y="34"/>
                      </a:cubicBezTo>
                      <a:cubicBezTo>
                        <a:pt x="6" y="34"/>
                        <a:pt x="6" y="34"/>
                        <a:pt x="6" y="34"/>
                      </a:cubicBezTo>
                      <a:cubicBezTo>
                        <a:pt x="5" y="34"/>
                        <a:pt x="5" y="35"/>
                        <a:pt x="5" y="35"/>
                      </a:cubicBezTo>
                      <a:cubicBezTo>
                        <a:pt x="5" y="35"/>
                        <a:pt x="5" y="35"/>
                        <a:pt x="5" y="35"/>
                      </a:cubicBezTo>
                      <a:cubicBezTo>
                        <a:pt x="5" y="35"/>
                        <a:pt x="5" y="35"/>
                        <a:pt x="5" y="35"/>
                      </a:cubicBezTo>
                      <a:cubicBezTo>
                        <a:pt x="4" y="36"/>
                        <a:pt x="4" y="36"/>
                        <a:pt x="4" y="36"/>
                      </a:cubicBezTo>
                      <a:cubicBezTo>
                        <a:pt x="4" y="36"/>
                        <a:pt x="4" y="36"/>
                        <a:pt x="4" y="36"/>
                      </a:cubicBezTo>
                      <a:cubicBezTo>
                        <a:pt x="4" y="36"/>
                        <a:pt x="4" y="36"/>
                        <a:pt x="4" y="36"/>
                      </a:cubicBezTo>
                      <a:cubicBezTo>
                        <a:pt x="3" y="36"/>
                        <a:pt x="3" y="36"/>
                        <a:pt x="3" y="36"/>
                      </a:cubicBezTo>
                      <a:cubicBezTo>
                        <a:pt x="3" y="36"/>
                        <a:pt x="2" y="37"/>
                        <a:pt x="2" y="38"/>
                      </a:cubicBezTo>
                      <a:cubicBezTo>
                        <a:pt x="2" y="38"/>
                        <a:pt x="2" y="38"/>
                        <a:pt x="2" y="39"/>
                      </a:cubicBezTo>
                      <a:cubicBezTo>
                        <a:pt x="2" y="39"/>
                        <a:pt x="3" y="39"/>
                        <a:pt x="3" y="39"/>
                      </a:cubicBezTo>
                      <a:cubicBezTo>
                        <a:pt x="3" y="40"/>
                        <a:pt x="4" y="40"/>
                        <a:pt x="4" y="41"/>
                      </a:cubicBezTo>
                      <a:cubicBezTo>
                        <a:pt x="4" y="41"/>
                        <a:pt x="5" y="42"/>
                        <a:pt x="5" y="42"/>
                      </a:cubicBezTo>
                      <a:cubicBezTo>
                        <a:pt x="6" y="43"/>
                        <a:pt x="6" y="43"/>
                        <a:pt x="7" y="44"/>
                      </a:cubicBezTo>
                      <a:cubicBezTo>
                        <a:pt x="7" y="44"/>
                        <a:pt x="7" y="45"/>
                        <a:pt x="8" y="45"/>
                      </a:cubicBezTo>
                      <a:cubicBezTo>
                        <a:pt x="8" y="45"/>
                        <a:pt x="8" y="46"/>
                        <a:pt x="9" y="46"/>
                      </a:cubicBezTo>
                      <a:cubicBezTo>
                        <a:pt x="9" y="46"/>
                        <a:pt x="10" y="47"/>
                        <a:pt x="12" y="4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</p:grpSp>
          <p:grpSp>
            <p:nvGrpSpPr>
              <p:cNvPr id="11" name="Group 1229"/>
              <p:cNvGrpSpPr>
                <a:grpSpLocks noChangeAspect="1"/>
              </p:cNvGrpSpPr>
              <p:nvPr/>
            </p:nvGrpSpPr>
            <p:grpSpPr bwMode="auto">
              <a:xfrm>
                <a:off x="3843114" y="3695446"/>
                <a:ext cx="1354771" cy="1467565"/>
                <a:chOff x="1483" y="2550"/>
                <a:chExt cx="729" cy="816"/>
              </a:xfrm>
              <a:grpFill/>
            </p:grpSpPr>
            <p:grpSp>
              <p:nvGrpSpPr>
                <p:cNvPr id="376" name="Group 1430"/>
                <p:cNvGrpSpPr/>
                <p:nvPr/>
              </p:nvGrpSpPr>
              <p:grpSpPr bwMode="auto">
                <a:xfrm>
                  <a:off x="1483" y="2550"/>
                  <a:ext cx="729" cy="816"/>
                  <a:chOff x="1483" y="2550"/>
                  <a:chExt cx="729" cy="816"/>
                </a:xfrm>
                <a:grpFill/>
              </p:grpSpPr>
              <p:sp>
                <p:nvSpPr>
                  <p:cNvPr id="800" name="Freeform 1230"/>
                  <p:cNvSpPr/>
                  <p:nvPr/>
                </p:nvSpPr>
                <p:spPr bwMode="auto">
                  <a:xfrm>
                    <a:off x="1912" y="3168"/>
                    <a:ext cx="17" cy="6"/>
                  </a:xfrm>
                  <a:custGeom>
                    <a:avLst/>
                    <a:gdLst>
                      <a:gd name="T0" fmla="*/ 18 w 18"/>
                      <a:gd name="T1" fmla="*/ 0 h 6"/>
                      <a:gd name="T2" fmla="*/ 16 w 18"/>
                      <a:gd name="T3" fmla="*/ 0 h 6"/>
                      <a:gd name="T4" fmla="*/ 16 w 18"/>
                      <a:gd name="T5" fmla="*/ 0 h 6"/>
                      <a:gd name="T6" fmla="*/ 14 w 18"/>
                      <a:gd name="T7" fmla="*/ 0 h 6"/>
                      <a:gd name="T8" fmla="*/ 4 w 18"/>
                      <a:gd name="T9" fmla="*/ 1 h 6"/>
                      <a:gd name="T10" fmla="*/ 3 w 18"/>
                      <a:gd name="T11" fmla="*/ 1 h 6"/>
                      <a:gd name="T12" fmla="*/ 2 w 18"/>
                      <a:gd name="T13" fmla="*/ 1 h 6"/>
                      <a:gd name="T14" fmla="*/ 1 w 18"/>
                      <a:gd name="T15" fmla="*/ 1 h 6"/>
                      <a:gd name="T16" fmla="*/ 1 w 18"/>
                      <a:gd name="T17" fmla="*/ 1 h 6"/>
                      <a:gd name="T18" fmla="*/ 0 w 18"/>
                      <a:gd name="T19" fmla="*/ 2 h 6"/>
                      <a:gd name="T20" fmla="*/ 0 w 18"/>
                      <a:gd name="T21" fmla="*/ 2 h 6"/>
                      <a:gd name="T22" fmla="*/ 3 w 18"/>
                      <a:gd name="T23" fmla="*/ 4 h 6"/>
                      <a:gd name="T24" fmla="*/ 4 w 18"/>
                      <a:gd name="T25" fmla="*/ 6 h 6"/>
                      <a:gd name="T26" fmla="*/ 13 w 18"/>
                      <a:gd name="T27" fmla="*/ 1 h 6"/>
                      <a:gd name="T28" fmla="*/ 14 w 18"/>
                      <a:gd name="T29" fmla="*/ 1 h 6"/>
                      <a:gd name="T30" fmla="*/ 15 w 18"/>
                      <a:gd name="T31" fmla="*/ 1 h 6"/>
                      <a:gd name="T32" fmla="*/ 16 w 18"/>
                      <a:gd name="T33" fmla="*/ 1 h 6"/>
                      <a:gd name="T34" fmla="*/ 16 w 18"/>
                      <a:gd name="T35" fmla="*/ 0 h 6"/>
                      <a:gd name="T36" fmla="*/ 17 w 18"/>
                      <a:gd name="T37" fmla="*/ 0 h 6"/>
                      <a:gd name="T38" fmla="*/ 18 w 18"/>
                      <a:gd name="T39" fmla="*/ 0 h 6"/>
                      <a:gd name="T40" fmla="*/ 18 w 18"/>
                      <a:gd name="T41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8" h="6">
                        <a:moveTo>
                          <a:pt x="18" y="0"/>
                        </a:moveTo>
                        <a:cubicBezTo>
                          <a:pt x="17" y="0"/>
                          <a:pt x="17" y="0"/>
                          <a:pt x="16" y="0"/>
                        </a:cubicBezTo>
                        <a:cubicBezTo>
                          <a:pt x="16" y="0"/>
                          <a:pt x="16" y="0"/>
                          <a:pt x="16" y="0"/>
                        </a:cubicBezTo>
                        <a:cubicBezTo>
                          <a:pt x="15" y="0"/>
                          <a:pt x="15" y="0"/>
                          <a:pt x="14" y="0"/>
                        </a:cubicBezTo>
                        <a:cubicBezTo>
                          <a:pt x="11" y="0"/>
                          <a:pt x="7" y="0"/>
                          <a:pt x="4" y="1"/>
                        </a:cubicBezTo>
                        <a:cubicBezTo>
                          <a:pt x="4" y="1"/>
                          <a:pt x="4" y="1"/>
                          <a:pt x="3" y="1"/>
                        </a:cubicBezTo>
                        <a:cubicBezTo>
                          <a:pt x="3" y="1"/>
                          <a:pt x="3" y="1"/>
                          <a:pt x="2" y="1"/>
                        </a:cubicBezTo>
                        <a:cubicBezTo>
                          <a:pt x="2" y="1"/>
                          <a:pt x="2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2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1" y="3"/>
                          <a:pt x="2" y="3"/>
                          <a:pt x="3" y="4"/>
                        </a:cubicBezTo>
                        <a:cubicBezTo>
                          <a:pt x="3" y="5"/>
                          <a:pt x="4" y="5"/>
                          <a:pt x="4" y="6"/>
                        </a:cubicBezTo>
                        <a:cubicBezTo>
                          <a:pt x="6" y="4"/>
                          <a:pt x="9" y="1"/>
                          <a:pt x="13" y="1"/>
                        </a:cubicBezTo>
                        <a:cubicBezTo>
                          <a:pt x="13" y="1"/>
                          <a:pt x="14" y="1"/>
                          <a:pt x="14" y="1"/>
                        </a:cubicBezTo>
                        <a:cubicBezTo>
                          <a:pt x="14" y="1"/>
                          <a:pt x="14" y="1"/>
                          <a:pt x="15" y="1"/>
                        </a:cubicBezTo>
                        <a:cubicBezTo>
                          <a:pt x="15" y="1"/>
                          <a:pt x="15" y="1"/>
                          <a:pt x="16" y="1"/>
                        </a:cubicBezTo>
                        <a:cubicBezTo>
                          <a:pt x="16" y="1"/>
                          <a:pt x="16" y="0"/>
                          <a:pt x="16" y="0"/>
                        </a:cubicBezTo>
                        <a:cubicBezTo>
                          <a:pt x="16" y="0"/>
                          <a:pt x="17" y="0"/>
                          <a:pt x="17" y="0"/>
                        </a:cubicBezTo>
                        <a:cubicBezTo>
                          <a:pt x="17" y="0"/>
                          <a:pt x="18" y="0"/>
                          <a:pt x="18" y="0"/>
                        </a:cubicBezTo>
                        <a:cubicBezTo>
                          <a:pt x="18" y="0"/>
                          <a:pt x="18" y="0"/>
                          <a:pt x="1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01" name="Freeform 1231"/>
                  <p:cNvSpPr/>
                  <p:nvPr/>
                </p:nvSpPr>
                <p:spPr bwMode="auto">
                  <a:xfrm>
                    <a:off x="1797" y="3162"/>
                    <a:ext cx="104" cy="132"/>
                  </a:xfrm>
                  <a:custGeom>
                    <a:avLst/>
                    <a:gdLst>
                      <a:gd name="T0" fmla="*/ 82 w 109"/>
                      <a:gd name="T1" fmla="*/ 58 h 138"/>
                      <a:gd name="T2" fmla="*/ 89 w 109"/>
                      <a:gd name="T3" fmla="*/ 54 h 138"/>
                      <a:gd name="T4" fmla="*/ 94 w 109"/>
                      <a:gd name="T5" fmla="*/ 53 h 138"/>
                      <a:gd name="T6" fmla="*/ 94 w 109"/>
                      <a:gd name="T7" fmla="*/ 13 h 138"/>
                      <a:gd name="T8" fmla="*/ 96 w 109"/>
                      <a:gd name="T9" fmla="*/ 13 h 138"/>
                      <a:gd name="T10" fmla="*/ 106 w 109"/>
                      <a:gd name="T11" fmla="*/ 11 h 138"/>
                      <a:gd name="T12" fmla="*/ 109 w 109"/>
                      <a:gd name="T13" fmla="*/ 10 h 138"/>
                      <a:gd name="T14" fmla="*/ 109 w 109"/>
                      <a:gd name="T15" fmla="*/ 10 h 138"/>
                      <a:gd name="T16" fmla="*/ 109 w 109"/>
                      <a:gd name="T17" fmla="*/ 10 h 138"/>
                      <a:gd name="T18" fmla="*/ 107 w 109"/>
                      <a:gd name="T19" fmla="*/ 10 h 138"/>
                      <a:gd name="T20" fmla="*/ 106 w 109"/>
                      <a:gd name="T21" fmla="*/ 10 h 138"/>
                      <a:gd name="T22" fmla="*/ 103 w 109"/>
                      <a:gd name="T23" fmla="*/ 10 h 138"/>
                      <a:gd name="T24" fmla="*/ 98 w 109"/>
                      <a:gd name="T25" fmla="*/ 9 h 138"/>
                      <a:gd name="T26" fmla="*/ 91 w 109"/>
                      <a:gd name="T27" fmla="*/ 9 h 138"/>
                      <a:gd name="T28" fmla="*/ 74 w 109"/>
                      <a:gd name="T29" fmla="*/ 10 h 138"/>
                      <a:gd name="T30" fmla="*/ 73 w 109"/>
                      <a:gd name="T31" fmla="*/ 10 h 138"/>
                      <a:gd name="T32" fmla="*/ 69 w 109"/>
                      <a:gd name="T33" fmla="*/ 6 h 138"/>
                      <a:gd name="T34" fmla="*/ 31 w 109"/>
                      <a:gd name="T35" fmla="*/ 6 h 138"/>
                      <a:gd name="T36" fmla="*/ 20 w 109"/>
                      <a:gd name="T37" fmla="*/ 3 h 138"/>
                      <a:gd name="T38" fmla="*/ 11 w 109"/>
                      <a:gd name="T39" fmla="*/ 2 h 138"/>
                      <a:gd name="T40" fmla="*/ 10 w 109"/>
                      <a:gd name="T41" fmla="*/ 3 h 138"/>
                      <a:gd name="T42" fmla="*/ 9 w 109"/>
                      <a:gd name="T43" fmla="*/ 3 h 138"/>
                      <a:gd name="T44" fmla="*/ 6 w 109"/>
                      <a:gd name="T45" fmla="*/ 1 h 138"/>
                      <a:gd name="T46" fmla="*/ 5 w 109"/>
                      <a:gd name="T47" fmla="*/ 0 h 138"/>
                      <a:gd name="T48" fmla="*/ 5 w 109"/>
                      <a:gd name="T49" fmla="*/ 0 h 138"/>
                      <a:gd name="T50" fmla="*/ 3 w 109"/>
                      <a:gd name="T51" fmla="*/ 2 h 138"/>
                      <a:gd name="T52" fmla="*/ 3 w 109"/>
                      <a:gd name="T53" fmla="*/ 3 h 138"/>
                      <a:gd name="T54" fmla="*/ 0 w 109"/>
                      <a:gd name="T55" fmla="*/ 3 h 138"/>
                      <a:gd name="T56" fmla="*/ 6 w 109"/>
                      <a:gd name="T57" fmla="*/ 15 h 138"/>
                      <a:gd name="T58" fmla="*/ 17 w 109"/>
                      <a:gd name="T59" fmla="*/ 39 h 138"/>
                      <a:gd name="T60" fmla="*/ 23 w 109"/>
                      <a:gd name="T61" fmla="*/ 52 h 138"/>
                      <a:gd name="T62" fmla="*/ 28 w 109"/>
                      <a:gd name="T63" fmla="*/ 63 h 138"/>
                      <a:gd name="T64" fmla="*/ 29 w 109"/>
                      <a:gd name="T65" fmla="*/ 74 h 138"/>
                      <a:gd name="T66" fmla="*/ 29 w 109"/>
                      <a:gd name="T67" fmla="*/ 81 h 138"/>
                      <a:gd name="T68" fmla="*/ 33 w 109"/>
                      <a:gd name="T69" fmla="*/ 99 h 138"/>
                      <a:gd name="T70" fmla="*/ 33 w 109"/>
                      <a:gd name="T71" fmla="*/ 104 h 138"/>
                      <a:gd name="T72" fmla="*/ 40 w 109"/>
                      <a:gd name="T73" fmla="*/ 126 h 138"/>
                      <a:gd name="T74" fmla="*/ 47 w 109"/>
                      <a:gd name="T75" fmla="*/ 134 h 138"/>
                      <a:gd name="T76" fmla="*/ 48 w 109"/>
                      <a:gd name="T77" fmla="*/ 134 h 138"/>
                      <a:gd name="T78" fmla="*/ 55 w 109"/>
                      <a:gd name="T79" fmla="*/ 128 h 138"/>
                      <a:gd name="T80" fmla="*/ 58 w 109"/>
                      <a:gd name="T81" fmla="*/ 130 h 138"/>
                      <a:gd name="T82" fmla="*/ 60 w 109"/>
                      <a:gd name="T83" fmla="*/ 135 h 138"/>
                      <a:gd name="T84" fmla="*/ 63 w 109"/>
                      <a:gd name="T85" fmla="*/ 138 h 138"/>
                      <a:gd name="T86" fmla="*/ 68 w 109"/>
                      <a:gd name="T87" fmla="*/ 138 h 138"/>
                      <a:gd name="T88" fmla="*/ 73 w 109"/>
                      <a:gd name="T89" fmla="*/ 138 h 138"/>
                      <a:gd name="T90" fmla="*/ 74 w 109"/>
                      <a:gd name="T91" fmla="*/ 138 h 138"/>
                      <a:gd name="T92" fmla="*/ 76 w 109"/>
                      <a:gd name="T93" fmla="*/ 138 h 138"/>
                      <a:gd name="T94" fmla="*/ 79 w 109"/>
                      <a:gd name="T95" fmla="*/ 135 h 138"/>
                      <a:gd name="T96" fmla="*/ 82 w 109"/>
                      <a:gd name="T97" fmla="*/ 132 h 138"/>
                      <a:gd name="T98" fmla="*/ 82 w 109"/>
                      <a:gd name="T99" fmla="*/ 92 h 138"/>
                      <a:gd name="T100" fmla="*/ 82 w 109"/>
                      <a:gd name="T101" fmla="*/ 88 h 138"/>
                      <a:gd name="T102" fmla="*/ 82 w 109"/>
                      <a:gd name="T103" fmla="*/ 58 h 1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109" h="138">
                        <a:moveTo>
                          <a:pt x="82" y="58"/>
                        </a:moveTo>
                        <a:cubicBezTo>
                          <a:pt x="82" y="55"/>
                          <a:pt x="86" y="54"/>
                          <a:pt x="89" y="54"/>
                        </a:cubicBezTo>
                        <a:cubicBezTo>
                          <a:pt x="90" y="54"/>
                          <a:pt x="93" y="54"/>
                          <a:pt x="94" y="53"/>
                        </a:cubicBezTo>
                        <a:cubicBezTo>
                          <a:pt x="94" y="13"/>
                          <a:pt x="94" y="13"/>
                          <a:pt x="94" y="13"/>
                        </a:cubicBezTo>
                        <a:cubicBezTo>
                          <a:pt x="96" y="13"/>
                          <a:pt x="96" y="13"/>
                          <a:pt x="96" y="13"/>
                        </a:cubicBezTo>
                        <a:cubicBezTo>
                          <a:pt x="99" y="12"/>
                          <a:pt x="104" y="12"/>
                          <a:pt x="106" y="11"/>
                        </a:cubicBezTo>
                        <a:cubicBezTo>
                          <a:pt x="106" y="11"/>
                          <a:pt x="107" y="11"/>
                          <a:pt x="109" y="10"/>
                        </a:cubicBezTo>
                        <a:cubicBezTo>
                          <a:pt x="109" y="10"/>
                          <a:pt x="109" y="10"/>
                          <a:pt x="109" y="10"/>
                        </a:cubicBezTo>
                        <a:cubicBezTo>
                          <a:pt x="109" y="10"/>
                          <a:pt x="109" y="10"/>
                          <a:pt x="109" y="10"/>
                        </a:cubicBezTo>
                        <a:cubicBezTo>
                          <a:pt x="108" y="10"/>
                          <a:pt x="107" y="10"/>
                          <a:pt x="107" y="10"/>
                        </a:cubicBezTo>
                        <a:cubicBezTo>
                          <a:pt x="106" y="10"/>
                          <a:pt x="106" y="10"/>
                          <a:pt x="106" y="10"/>
                        </a:cubicBezTo>
                        <a:cubicBezTo>
                          <a:pt x="105" y="10"/>
                          <a:pt x="104" y="10"/>
                          <a:pt x="103" y="10"/>
                        </a:cubicBezTo>
                        <a:cubicBezTo>
                          <a:pt x="101" y="10"/>
                          <a:pt x="99" y="10"/>
                          <a:pt x="98" y="9"/>
                        </a:cubicBezTo>
                        <a:cubicBezTo>
                          <a:pt x="98" y="9"/>
                          <a:pt x="96" y="9"/>
                          <a:pt x="91" y="9"/>
                        </a:cubicBezTo>
                        <a:cubicBezTo>
                          <a:pt x="83" y="9"/>
                          <a:pt x="74" y="10"/>
                          <a:pt x="74" y="10"/>
                        </a:cubicBezTo>
                        <a:cubicBezTo>
                          <a:pt x="73" y="10"/>
                          <a:pt x="73" y="10"/>
                          <a:pt x="73" y="10"/>
                        </a:cubicBezTo>
                        <a:cubicBezTo>
                          <a:pt x="69" y="6"/>
                          <a:pt x="69" y="6"/>
                          <a:pt x="69" y="6"/>
                        </a:cubicBezTo>
                        <a:cubicBezTo>
                          <a:pt x="31" y="6"/>
                          <a:pt x="31" y="6"/>
                          <a:pt x="31" y="6"/>
                        </a:cubicBezTo>
                        <a:cubicBezTo>
                          <a:pt x="27" y="6"/>
                          <a:pt x="24" y="5"/>
                          <a:pt x="20" y="3"/>
                        </a:cubicBezTo>
                        <a:cubicBezTo>
                          <a:pt x="17" y="1"/>
                          <a:pt x="14" y="1"/>
                          <a:pt x="11" y="2"/>
                        </a:cubicBezTo>
                        <a:cubicBezTo>
                          <a:pt x="10" y="2"/>
                          <a:pt x="10" y="3"/>
                          <a:pt x="10" y="3"/>
                        </a:cubicBezTo>
                        <a:cubicBezTo>
                          <a:pt x="9" y="3"/>
                          <a:pt x="9" y="3"/>
                          <a:pt x="9" y="3"/>
                        </a:cubicBezTo>
                        <a:cubicBezTo>
                          <a:pt x="7" y="3"/>
                          <a:pt x="6" y="2"/>
                          <a:pt x="6" y="1"/>
                        </a:cubicBezTo>
                        <a:cubicBezTo>
                          <a:pt x="5" y="1"/>
                          <a:pt x="5" y="1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4" y="0"/>
                          <a:pt x="3" y="2"/>
                          <a:pt x="3" y="2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6"/>
                          <a:pt x="2" y="11"/>
                          <a:pt x="6" y="15"/>
                        </a:cubicBezTo>
                        <a:cubicBezTo>
                          <a:pt x="10" y="21"/>
                          <a:pt x="14" y="31"/>
                          <a:pt x="17" y="39"/>
                        </a:cubicBezTo>
                        <a:cubicBezTo>
                          <a:pt x="18" y="43"/>
                          <a:pt x="21" y="48"/>
                          <a:pt x="23" y="52"/>
                        </a:cubicBezTo>
                        <a:cubicBezTo>
                          <a:pt x="25" y="56"/>
                          <a:pt x="27" y="59"/>
                          <a:pt x="28" y="63"/>
                        </a:cubicBezTo>
                        <a:cubicBezTo>
                          <a:pt x="29" y="66"/>
                          <a:pt x="29" y="70"/>
                          <a:pt x="29" y="74"/>
                        </a:cubicBezTo>
                        <a:cubicBezTo>
                          <a:pt x="28" y="77"/>
                          <a:pt x="28" y="80"/>
                          <a:pt x="29" y="81"/>
                        </a:cubicBezTo>
                        <a:cubicBezTo>
                          <a:pt x="31" y="85"/>
                          <a:pt x="32" y="91"/>
                          <a:pt x="33" y="99"/>
                        </a:cubicBezTo>
                        <a:cubicBezTo>
                          <a:pt x="33" y="101"/>
                          <a:pt x="33" y="102"/>
                          <a:pt x="33" y="104"/>
                        </a:cubicBezTo>
                        <a:cubicBezTo>
                          <a:pt x="34" y="111"/>
                          <a:pt x="35" y="121"/>
                          <a:pt x="40" y="126"/>
                        </a:cubicBezTo>
                        <a:cubicBezTo>
                          <a:pt x="42" y="128"/>
                          <a:pt x="44" y="131"/>
                          <a:pt x="47" y="134"/>
                        </a:cubicBezTo>
                        <a:cubicBezTo>
                          <a:pt x="47" y="134"/>
                          <a:pt x="48" y="134"/>
                          <a:pt x="48" y="134"/>
                        </a:cubicBezTo>
                        <a:cubicBezTo>
                          <a:pt x="49" y="132"/>
                          <a:pt x="52" y="128"/>
                          <a:pt x="55" y="128"/>
                        </a:cubicBezTo>
                        <a:cubicBezTo>
                          <a:pt x="56" y="128"/>
                          <a:pt x="57" y="129"/>
                          <a:pt x="58" y="130"/>
                        </a:cubicBezTo>
                        <a:cubicBezTo>
                          <a:pt x="59" y="132"/>
                          <a:pt x="60" y="133"/>
                          <a:pt x="60" y="135"/>
                        </a:cubicBezTo>
                        <a:cubicBezTo>
                          <a:pt x="61" y="137"/>
                          <a:pt x="61" y="138"/>
                          <a:pt x="63" y="138"/>
                        </a:cubicBezTo>
                        <a:cubicBezTo>
                          <a:pt x="64" y="138"/>
                          <a:pt x="66" y="138"/>
                          <a:pt x="68" y="138"/>
                        </a:cubicBezTo>
                        <a:cubicBezTo>
                          <a:pt x="70" y="138"/>
                          <a:pt x="72" y="138"/>
                          <a:pt x="73" y="138"/>
                        </a:cubicBezTo>
                        <a:cubicBezTo>
                          <a:pt x="74" y="138"/>
                          <a:pt x="74" y="138"/>
                          <a:pt x="74" y="138"/>
                        </a:cubicBezTo>
                        <a:cubicBezTo>
                          <a:pt x="75" y="138"/>
                          <a:pt x="76" y="138"/>
                          <a:pt x="76" y="138"/>
                        </a:cubicBezTo>
                        <a:cubicBezTo>
                          <a:pt x="76" y="137"/>
                          <a:pt x="77" y="136"/>
                          <a:pt x="79" y="135"/>
                        </a:cubicBezTo>
                        <a:cubicBezTo>
                          <a:pt x="80" y="134"/>
                          <a:pt x="82" y="133"/>
                          <a:pt x="82" y="132"/>
                        </a:cubicBezTo>
                        <a:cubicBezTo>
                          <a:pt x="82" y="92"/>
                          <a:pt x="82" y="92"/>
                          <a:pt x="82" y="92"/>
                        </a:cubicBezTo>
                        <a:cubicBezTo>
                          <a:pt x="82" y="88"/>
                          <a:pt x="82" y="88"/>
                          <a:pt x="82" y="88"/>
                        </a:cubicBezTo>
                        <a:lnTo>
                          <a:pt x="82" y="5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02" name="Freeform 1232"/>
                  <p:cNvSpPr/>
                  <p:nvPr/>
                </p:nvSpPr>
                <p:spPr bwMode="auto">
                  <a:xfrm>
                    <a:off x="1935" y="3147"/>
                    <a:ext cx="79" cy="72"/>
                  </a:xfrm>
                  <a:custGeom>
                    <a:avLst/>
                    <a:gdLst>
                      <a:gd name="T0" fmla="*/ 45 w 83"/>
                      <a:gd name="T1" fmla="*/ 1 h 75"/>
                      <a:gd name="T2" fmla="*/ 41 w 83"/>
                      <a:gd name="T3" fmla="*/ 4 h 75"/>
                      <a:gd name="T4" fmla="*/ 29 w 83"/>
                      <a:gd name="T5" fmla="*/ 14 h 75"/>
                      <a:gd name="T6" fmla="*/ 23 w 83"/>
                      <a:gd name="T7" fmla="*/ 21 h 75"/>
                      <a:gd name="T8" fmla="*/ 18 w 83"/>
                      <a:gd name="T9" fmla="*/ 27 h 75"/>
                      <a:gd name="T10" fmla="*/ 15 w 83"/>
                      <a:gd name="T11" fmla="*/ 27 h 75"/>
                      <a:gd name="T12" fmla="*/ 6 w 83"/>
                      <a:gd name="T13" fmla="*/ 25 h 75"/>
                      <a:gd name="T14" fmla="*/ 2 w 83"/>
                      <a:gd name="T15" fmla="*/ 25 h 75"/>
                      <a:gd name="T16" fmla="*/ 0 w 83"/>
                      <a:gd name="T17" fmla="*/ 25 h 75"/>
                      <a:gd name="T18" fmla="*/ 1 w 83"/>
                      <a:gd name="T19" fmla="*/ 26 h 75"/>
                      <a:gd name="T20" fmla="*/ 1 w 83"/>
                      <a:gd name="T21" fmla="*/ 26 h 75"/>
                      <a:gd name="T22" fmla="*/ 2 w 83"/>
                      <a:gd name="T23" fmla="*/ 27 h 75"/>
                      <a:gd name="T24" fmla="*/ 3 w 83"/>
                      <a:gd name="T25" fmla="*/ 27 h 75"/>
                      <a:gd name="T26" fmla="*/ 3 w 83"/>
                      <a:gd name="T27" fmla="*/ 28 h 75"/>
                      <a:gd name="T28" fmla="*/ 3 w 83"/>
                      <a:gd name="T29" fmla="*/ 28 h 75"/>
                      <a:gd name="T30" fmla="*/ 7 w 83"/>
                      <a:gd name="T31" fmla="*/ 34 h 75"/>
                      <a:gd name="T32" fmla="*/ 10 w 83"/>
                      <a:gd name="T33" fmla="*/ 42 h 75"/>
                      <a:gd name="T34" fmla="*/ 23 w 83"/>
                      <a:gd name="T35" fmla="*/ 51 h 75"/>
                      <a:gd name="T36" fmla="*/ 24 w 83"/>
                      <a:gd name="T37" fmla="*/ 53 h 75"/>
                      <a:gd name="T38" fmla="*/ 27 w 83"/>
                      <a:gd name="T39" fmla="*/ 60 h 75"/>
                      <a:gd name="T40" fmla="*/ 29 w 83"/>
                      <a:gd name="T41" fmla="*/ 64 h 75"/>
                      <a:gd name="T42" fmla="*/ 32 w 83"/>
                      <a:gd name="T43" fmla="*/ 65 h 75"/>
                      <a:gd name="T44" fmla="*/ 33 w 83"/>
                      <a:gd name="T45" fmla="*/ 66 h 75"/>
                      <a:gd name="T46" fmla="*/ 34 w 83"/>
                      <a:gd name="T47" fmla="*/ 66 h 75"/>
                      <a:gd name="T48" fmla="*/ 36 w 83"/>
                      <a:gd name="T49" fmla="*/ 66 h 75"/>
                      <a:gd name="T50" fmla="*/ 37 w 83"/>
                      <a:gd name="T51" fmla="*/ 66 h 75"/>
                      <a:gd name="T52" fmla="*/ 38 w 83"/>
                      <a:gd name="T53" fmla="*/ 66 h 75"/>
                      <a:gd name="T54" fmla="*/ 38 w 83"/>
                      <a:gd name="T55" fmla="*/ 66 h 75"/>
                      <a:gd name="T56" fmla="*/ 39 w 83"/>
                      <a:gd name="T57" fmla="*/ 67 h 75"/>
                      <a:gd name="T58" fmla="*/ 40 w 83"/>
                      <a:gd name="T59" fmla="*/ 67 h 75"/>
                      <a:gd name="T60" fmla="*/ 40 w 83"/>
                      <a:gd name="T61" fmla="*/ 67 h 75"/>
                      <a:gd name="T62" fmla="*/ 41 w 83"/>
                      <a:gd name="T63" fmla="*/ 68 h 75"/>
                      <a:gd name="T64" fmla="*/ 41 w 83"/>
                      <a:gd name="T65" fmla="*/ 68 h 75"/>
                      <a:gd name="T66" fmla="*/ 41 w 83"/>
                      <a:gd name="T67" fmla="*/ 68 h 75"/>
                      <a:gd name="T68" fmla="*/ 42 w 83"/>
                      <a:gd name="T69" fmla="*/ 67 h 75"/>
                      <a:gd name="T70" fmla="*/ 43 w 83"/>
                      <a:gd name="T71" fmla="*/ 71 h 75"/>
                      <a:gd name="T72" fmla="*/ 43 w 83"/>
                      <a:gd name="T73" fmla="*/ 71 h 75"/>
                      <a:gd name="T74" fmla="*/ 43 w 83"/>
                      <a:gd name="T75" fmla="*/ 71 h 75"/>
                      <a:gd name="T76" fmla="*/ 46 w 83"/>
                      <a:gd name="T77" fmla="*/ 71 h 75"/>
                      <a:gd name="T78" fmla="*/ 50 w 83"/>
                      <a:gd name="T79" fmla="*/ 72 h 75"/>
                      <a:gd name="T80" fmla="*/ 50 w 83"/>
                      <a:gd name="T81" fmla="*/ 72 h 75"/>
                      <a:gd name="T82" fmla="*/ 52 w 83"/>
                      <a:gd name="T83" fmla="*/ 72 h 75"/>
                      <a:gd name="T84" fmla="*/ 52 w 83"/>
                      <a:gd name="T85" fmla="*/ 72 h 75"/>
                      <a:gd name="T86" fmla="*/ 53 w 83"/>
                      <a:gd name="T87" fmla="*/ 73 h 75"/>
                      <a:gd name="T88" fmla="*/ 59 w 83"/>
                      <a:gd name="T89" fmla="*/ 74 h 75"/>
                      <a:gd name="T90" fmla="*/ 64 w 83"/>
                      <a:gd name="T91" fmla="*/ 75 h 75"/>
                      <a:gd name="T92" fmla="*/ 67 w 83"/>
                      <a:gd name="T93" fmla="*/ 72 h 75"/>
                      <a:gd name="T94" fmla="*/ 74 w 83"/>
                      <a:gd name="T95" fmla="*/ 64 h 75"/>
                      <a:gd name="T96" fmla="*/ 76 w 83"/>
                      <a:gd name="T97" fmla="*/ 59 h 75"/>
                      <a:gd name="T98" fmla="*/ 78 w 83"/>
                      <a:gd name="T99" fmla="*/ 53 h 75"/>
                      <a:gd name="T100" fmla="*/ 83 w 83"/>
                      <a:gd name="T101" fmla="*/ 47 h 75"/>
                      <a:gd name="T102" fmla="*/ 82 w 83"/>
                      <a:gd name="T103" fmla="*/ 43 h 75"/>
                      <a:gd name="T104" fmla="*/ 80 w 83"/>
                      <a:gd name="T105" fmla="*/ 39 h 75"/>
                      <a:gd name="T106" fmla="*/ 80 w 83"/>
                      <a:gd name="T107" fmla="*/ 32 h 75"/>
                      <a:gd name="T108" fmla="*/ 82 w 83"/>
                      <a:gd name="T109" fmla="*/ 28 h 75"/>
                      <a:gd name="T110" fmla="*/ 82 w 83"/>
                      <a:gd name="T111" fmla="*/ 19 h 75"/>
                      <a:gd name="T112" fmla="*/ 82 w 83"/>
                      <a:gd name="T113" fmla="*/ 11 h 75"/>
                      <a:gd name="T114" fmla="*/ 80 w 83"/>
                      <a:gd name="T115" fmla="*/ 11 h 75"/>
                      <a:gd name="T116" fmla="*/ 70 w 83"/>
                      <a:gd name="T117" fmla="*/ 7 h 75"/>
                      <a:gd name="T118" fmla="*/ 56 w 83"/>
                      <a:gd name="T119" fmla="*/ 4 h 75"/>
                      <a:gd name="T120" fmla="*/ 55 w 83"/>
                      <a:gd name="T121" fmla="*/ 4 h 75"/>
                      <a:gd name="T122" fmla="*/ 53 w 83"/>
                      <a:gd name="T123" fmla="*/ 0 h 75"/>
                      <a:gd name="T124" fmla="*/ 45 w 83"/>
                      <a:gd name="T125" fmla="*/ 1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83" h="75">
                        <a:moveTo>
                          <a:pt x="45" y="1"/>
                        </a:moveTo>
                        <a:cubicBezTo>
                          <a:pt x="41" y="2"/>
                          <a:pt x="41" y="3"/>
                          <a:pt x="41" y="4"/>
                        </a:cubicBezTo>
                        <a:cubicBezTo>
                          <a:pt x="41" y="8"/>
                          <a:pt x="33" y="13"/>
                          <a:pt x="29" y="14"/>
                        </a:cubicBezTo>
                        <a:cubicBezTo>
                          <a:pt x="27" y="15"/>
                          <a:pt x="24" y="18"/>
                          <a:pt x="23" y="21"/>
                        </a:cubicBezTo>
                        <a:cubicBezTo>
                          <a:pt x="20" y="24"/>
                          <a:pt x="19" y="26"/>
                          <a:pt x="18" y="27"/>
                        </a:cubicBezTo>
                        <a:cubicBezTo>
                          <a:pt x="17" y="27"/>
                          <a:pt x="16" y="27"/>
                          <a:pt x="15" y="27"/>
                        </a:cubicBezTo>
                        <a:cubicBezTo>
                          <a:pt x="12" y="27"/>
                          <a:pt x="9" y="26"/>
                          <a:pt x="6" y="25"/>
                        </a:cubicBezTo>
                        <a:cubicBezTo>
                          <a:pt x="4" y="25"/>
                          <a:pt x="3" y="25"/>
                          <a:pt x="2" y="25"/>
                        </a:cubicBezTo>
                        <a:cubicBezTo>
                          <a:pt x="2" y="25"/>
                          <a:pt x="1" y="25"/>
                          <a:pt x="0" y="25"/>
                        </a:cubicBezTo>
                        <a:cubicBezTo>
                          <a:pt x="0" y="25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2" y="27"/>
                          <a:pt x="2" y="27"/>
                          <a:pt x="2" y="27"/>
                        </a:cubicBezTo>
                        <a:cubicBezTo>
                          <a:pt x="2" y="27"/>
                          <a:pt x="2" y="27"/>
                          <a:pt x="3" y="27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5" y="28"/>
                          <a:pt x="6" y="30"/>
                          <a:pt x="7" y="34"/>
                        </a:cubicBezTo>
                        <a:cubicBezTo>
                          <a:pt x="7" y="36"/>
                          <a:pt x="9" y="41"/>
                          <a:pt x="10" y="42"/>
                        </a:cubicBezTo>
                        <a:cubicBezTo>
                          <a:pt x="13" y="43"/>
                          <a:pt x="23" y="47"/>
                          <a:pt x="23" y="51"/>
                        </a:cubicBezTo>
                        <a:cubicBezTo>
                          <a:pt x="23" y="52"/>
                          <a:pt x="23" y="53"/>
                          <a:pt x="24" y="53"/>
                        </a:cubicBezTo>
                        <a:cubicBezTo>
                          <a:pt x="25" y="55"/>
                          <a:pt x="27" y="57"/>
                          <a:pt x="27" y="60"/>
                        </a:cubicBezTo>
                        <a:cubicBezTo>
                          <a:pt x="27" y="61"/>
                          <a:pt x="28" y="62"/>
                          <a:pt x="29" y="64"/>
                        </a:cubicBezTo>
                        <a:cubicBezTo>
                          <a:pt x="30" y="65"/>
                          <a:pt x="31" y="65"/>
                          <a:pt x="32" y="65"/>
                        </a:cubicBezTo>
                        <a:cubicBezTo>
                          <a:pt x="32" y="66"/>
                          <a:pt x="33" y="66"/>
                          <a:pt x="33" y="66"/>
                        </a:cubicBezTo>
                        <a:cubicBezTo>
                          <a:pt x="34" y="66"/>
                          <a:pt x="34" y="66"/>
                          <a:pt x="34" y="66"/>
                        </a:cubicBezTo>
                        <a:cubicBezTo>
                          <a:pt x="35" y="66"/>
                          <a:pt x="35" y="66"/>
                          <a:pt x="36" y="66"/>
                        </a:cubicBezTo>
                        <a:cubicBezTo>
                          <a:pt x="36" y="66"/>
                          <a:pt x="36" y="66"/>
                          <a:pt x="37" y="66"/>
                        </a:cubicBezTo>
                        <a:cubicBezTo>
                          <a:pt x="37" y="66"/>
                          <a:pt x="37" y="66"/>
                          <a:pt x="38" y="66"/>
                        </a:cubicBezTo>
                        <a:cubicBezTo>
                          <a:pt x="38" y="66"/>
                          <a:pt x="38" y="66"/>
                          <a:pt x="38" y="66"/>
                        </a:cubicBezTo>
                        <a:cubicBezTo>
                          <a:pt x="39" y="66"/>
                          <a:pt x="39" y="67"/>
                          <a:pt x="39" y="67"/>
                        </a:cubicBezTo>
                        <a:cubicBezTo>
                          <a:pt x="40" y="67"/>
                          <a:pt x="40" y="67"/>
                          <a:pt x="40" y="67"/>
                        </a:cubicBezTo>
                        <a:cubicBezTo>
                          <a:pt x="40" y="67"/>
                          <a:pt x="40" y="67"/>
                          <a:pt x="40" y="67"/>
                        </a:cubicBezTo>
                        <a:cubicBezTo>
                          <a:pt x="41" y="67"/>
                          <a:pt x="41" y="68"/>
                          <a:pt x="41" y="68"/>
                        </a:cubicBezTo>
                        <a:cubicBezTo>
                          <a:pt x="41" y="68"/>
                          <a:pt x="41" y="68"/>
                          <a:pt x="41" y="68"/>
                        </a:cubicBezTo>
                        <a:cubicBezTo>
                          <a:pt x="41" y="68"/>
                          <a:pt x="41" y="68"/>
                          <a:pt x="41" y="68"/>
                        </a:cubicBezTo>
                        <a:cubicBezTo>
                          <a:pt x="42" y="67"/>
                          <a:pt x="42" y="67"/>
                          <a:pt x="42" y="67"/>
                        </a:cubicBezTo>
                        <a:cubicBezTo>
                          <a:pt x="43" y="71"/>
                          <a:pt x="43" y="71"/>
                          <a:pt x="43" y="71"/>
                        </a:cubicBezTo>
                        <a:cubicBezTo>
                          <a:pt x="43" y="71"/>
                          <a:pt x="43" y="71"/>
                          <a:pt x="43" y="71"/>
                        </a:cubicBezTo>
                        <a:cubicBezTo>
                          <a:pt x="43" y="71"/>
                          <a:pt x="43" y="71"/>
                          <a:pt x="43" y="71"/>
                        </a:cubicBezTo>
                        <a:cubicBezTo>
                          <a:pt x="44" y="71"/>
                          <a:pt x="45" y="71"/>
                          <a:pt x="46" y="71"/>
                        </a:cubicBezTo>
                        <a:cubicBezTo>
                          <a:pt x="47" y="71"/>
                          <a:pt x="49" y="71"/>
                          <a:pt x="50" y="72"/>
                        </a:cubicBezTo>
                        <a:cubicBezTo>
                          <a:pt x="50" y="72"/>
                          <a:pt x="50" y="72"/>
                          <a:pt x="50" y="72"/>
                        </a:cubicBezTo>
                        <a:cubicBezTo>
                          <a:pt x="51" y="72"/>
                          <a:pt x="51" y="72"/>
                          <a:pt x="52" y="72"/>
                        </a:cubicBezTo>
                        <a:cubicBezTo>
                          <a:pt x="52" y="72"/>
                          <a:pt x="52" y="72"/>
                          <a:pt x="52" y="72"/>
                        </a:cubicBezTo>
                        <a:cubicBezTo>
                          <a:pt x="53" y="73"/>
                          <a:pt x="53" y="73"/>
                          <a:pt x="53" y="73"/>
                        </a:cubicBezTo>
                        <a:cubicBezTo>
                          <a:pt x="54" y="74"/>
                          <a:pt x="57" y="74"/>
                          <a:pt x="59" y="74"/>
                        </a:cubicBezTo>
                        <a:cubicBezTo>
                          <a:pt x="61" y="74"/>
                          <a:pt x="63" y="74"/>
                          <a:pt x="64" y="75"/>
                        </a:cubicBezTo>
                        <a:cubicBezTo>
                          <a:pt x="65" y="74"/>
                          <a:pt x="66" y="73"/>
                          <a:pt x="67" y="72"/>
                        </a:cubicBezTo>
                        <a:cubicBezTo>
                          <a:pt x="70" y="69"/>
                          <a:pt x="73" y="66"/>
                          <a:pt x="74" y="64"/>
                        </a:cubicBezTo>
                        <a:cubicBezTo>
                          <a:pt x="75" y="63"/>
                          <a:pt x="76" y="61"/>
                          <a:pt x="76" y="59"/>
                        </a:cubicBezTo>
                        <a:cubicBezTo>
                          <a:pt x="76" y="56"/>
                          <a:pt x="76" y="54"/>
                          <a:pt x="78" y="53"/>
                        </a:cubicBezTo>
                        <a:cubicBezTo>
                          <a:pt x="79" y="52"/>
                          <a:pt x="82" y="49"/>
                          <a:pt x="83" y="47"/>
                        </a:cubicBezTo>
                        <a:cubicBezTo>
                          <a:pt x="82" y="46"/>
                          <a:pt x="82" y="45"/>
                          <a:pt x="82" y="43"/>
                        </a:cubicBezTo>
                        <a:cubicBezTo>
                          <a:pt x="81" y="42"/>
                          <a:pt x="81" y="40"/>
                          <a:pt x="80" y="39"/>
                        </a:cubicBezTo>
                        <a:cubicBezTo>
                          <a:pt x="77" y="36"/>
                          <a:pt x="79" y="33"/>
                          <a:pt x="80" y="32"/>
                        </a:cubicBezTo>
                        <a:cubicBezTo>
                          <a:pt x="82" y="31"/>
                          <a:pt x="83" y="29"/>
                          <a:pt x="82" y="28"/>
                        </a:cubicBezTo>
                        <a:cubicBezTo>
                          <a:pt x="82" y="25"/>
                          <a:pt x="82" y="22"/>
                          <a:pt x="82" y="19"/>
                        </a:cubicBezTo>
                        <a:cubicBezTo>
                          <a:pt x="83" y="16"/>
                          <a:pt x="83" y="13"/>
                          <a:pt x="82" y="11"/>
                        </a:cubicBezTo>
                        <a:cubicBezTo>
                          <a:pt x="82" y="11"/>
                          <a:pt x="81" y="11"/>
                          <a:pt x="80" y="11"/>
                        </a:cubicBezTo>
                        <a:cubicBezTo>
                          <a:pt x="77" y="10"/>
                          <a:pt x="73" y="9"/>
                          <a:pt x="70" y="7"/>
                        </a:cubicBezTo>
                        <a:cubicBezTo>
                          <a:pt x="66" y="5"/>
                          <a:pt x="59" y="4"/>
                          <a:pt x="56" y="4"/>
                        </a:cubicBezTo>
                        <a:cubicBezTo>
                          <a:pt x="55" y="4"/>
                          <a:pt x="55" y="4"/>
                          <a:pt x="55" y="4"/>
                        </a:cubicBezTo>
                        <a:cubicBezTo>
                          <a:pt x="53" y="0"/>
                          <a:pt x="53" y="0"/>
                          <a:pt x="53" y="0"/>
                        </a:cubicBezTo>
                        <a:lnTo>
                          <a:pt x="45" y="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03" name="Freeform 1233"/>
                  <p:cNvSpPr/>
                  <p:nvPr/>
                </p:nvSpPr>
                <p:spPr bwMode="auto">
                  <a:xfrm>
                    <a:off x="1879" y="3172"/>
                    <a:ext cx="93" cy="98"/>
                  </a:xfrm>
                  <a:custGeom>
                    <a:avLst/>
                    <a:gdLst>
                      <a:gd name="T0" fmla="*/ 96 w 97"/>
                      <a:gd name="T1" fmla="*/ 45 h 103"/>
                      <a:gd name="T2" fmla="*/ 96 w 97"/>
                      <a:gd name="T3" fmla="*/ 45 h 103"/>
                      <a:gd name="T4" fmla="*/ 95 w 97"/>
                      <a:gd name="T5" fmla="*/ 44 h 103"/>
                      <a:gd name="T6" fmla="*/ 95 w 97"/>
                      <a:gd name="T7" fmla="*/ 44 h 103"/>
                      <a:gd name="T8" fmla="*/ 93 w 97"/>
                      <a:gd name="T9" fmla="*/ 44 h 103"/>
                      <a:gd name="T10" fmla="*/ 91 w 97"/>
                      <a:gd name="T11" fmla="*/ 44 h 103"/>
                      <a:gd name="T12" fmla="*/ 91 w 97"/>
                      <a:gd name="T13" fmla="*/ 44 h 103"/>
                      <a:gd name="T14" fmla="*/ 84 w 97"/>
                      <a:gd name="T15" fmla="*/ 40 h 103"/>
                      <a:gd name="T16" fmla="*/ 82 w 97"/>
                      <a:gd name="T17" fmla="*/ 38 h 103"/>
                      <a:gd name="T18" fmla="*/ 82 w 97"/>
                      <a:gd name="T19" fmla="*/ 36 h 103"/>
                      <a:gd name="T20" fmla="*/ 81 w 97"/>
                      <a:gd name="T21" fmla="*/ 34 h 103"/>
                      <a:gd name="T22" fmla="*/ 77 w 97"/>
                      <a:gd name="T23" fmla="*/ 25 h 103"/>
                      <a:gd name="T24" fmla="*/ 61 w 97"/>
                      <a:gd name="T25" fmla="*/ 9 h 103"/>
                      <a:gd name="T26" fmla="*/ 59 w 97"/>
                      <a:gd name="T27" fmla="*/ 5 h 103"/>
                      <a:gd name="T28" fmla="*/ 57 w 97"/>
                      <a:gd name="T29" fmla="*/ 3 h 103"/>
                      <a:gd name="T30" fmla="*/ 55 w 97"/>
                      <a:gd name="T31" fmla="*/ 2 h 103"/>
                      <a:gd name="T32" fmla="*/ 54 w 97"/>
                      <a:gd name="T33" fmla="*/ 0 h 103"/>
                      <a:gd name="T34" fmla="*/ 54 w 97"/>
                      <a:gd name="T35" fmla="*/ 0 h 103"/>
                      <a:gd name="T36" fmla="*/ 51 w 97"/>
                      <a:gd name="T37" fmla="*/ 0 h 103"/>
                      <a:gd name="T38" fmla="*/ 49 w 97"/>
                      <a:gd name="T39" fmla="*/ 1 h 103"/>
                      <a:gd name="T40" fmla="*/ 47 w 97"/>
                      <a:gd name="T41" fmla="*/ 1 h 103"/>
                      <a:gd name="T42" fmla="*/ 38 w 97"/>
                      <a:gd name="T43" fmla="*/ 6 h 103"/>
                      <a:gd name="T44" fmla="*/ 32 w 97"/>
                      <a:gd name="T45" fmla="*/ 1 h 103"/>
                      <a:gd name="T46" fmla="*/ 21 w 97"/>
                      <a:gd name="T47" fmla="*/ 5 h 103"/>
                      <a:gd name="T48" fmla="*/ 12 w 97"/>
                      <a:gd name="T49" fmla="*/ 43 h 103"/>
                      <a:gd name="T50" fmla="*/ 0 w 97"/>
                      <a:gd name="T51" fmla="*/ 48 h 103"/>
                      <a:gd name="T52" fmla="*/ 1 w 97"/>
                      <a:gd name="T53" fmla="*/ 80 h 103"/>
                      <a:gd name="T54" fmla="*/ 3 w 97"/>
                      <a:gd name="T55" fmla="*/ 81 h 103"/>
                      <a:gd name="T56" fmla="*/ 4 w 97"/>
                      <a:gd name="T57" fmla="*/ 82 h 103"/>
                      <a:gd name="T58" fmla="*/ 6 w 97"/>
                      <a:gd name="T59" fmla="*/ 84 h 103"/>
                      <a:gd name="T60" fmla="*/ 9 w 97"/>
                      <a:gd name="T61" fmla="*/ 98 h 103"/>
                      <a:gd name="T62" fmla="*/ 7 w 97"/>
                      <a:gd name="T63" fmla="*/ 101 h 103"/>
                      <a:gd name="T64" fmla="*/ 7 w 97"/>
                      <a:gd name="T65" fmla="*/ 103 h 103"/>
                      <a:gd name="T66" fmla="*/ 11 w 97"/>
                      <a:gd name="T67" fmla="*/ 103 h 103"/>
                      <a:gd name="T68" fmla="*/ 20 w 97"/>
                      <a:gd name="T69" fmla="*/ 99 h 103"/>
                      <a:gd name="T70" fmla="*/ 37 w 97"/>
                      <a:gd name="T71" fmla="*/ 85 h 103"/>
                      <a:gd name="T72" fmla="*/ 45 w 97"/>
                      <a:gd name="T73" fmla="*/ 88 h 103"/>
                      <a:gd name="T74" fmla="*/ 58 w 97"/>
                      <a:gd name="T75" fmla="*/ 85 h 103"/>
                      <a:gd name="T76" fmla="*/ 65 w 97"/>
                      <a:gd name="T77" fmla="*/ 75 h 103"/>
                      <a:gd name="T78" fmla="*/ 79 w 97"/>
                      <a:gd name="T79" fmla="*/ 61 h 103"/>
                      <a:gd name="T80" fmla="*/ 92 w 97"/>
                      <a:gd name="T81" fmla="*/ 51 h 103"/>
                      <a:gd name="T82" fmla="*/ 94 w 97"/>
                      <a:gd name="T83" fmla="*/ 50 h 103"/>
                      <a:gd name="T84" fmla="*/ 95 w 97"/>
                      <a:gd name="T85" fmla="*/ 49 h 103"/>
                      <a:gd name="T86" fmla="*/ 96 w 97"/>
                      <a:gd name="T87" fmla="*/ 47 h 103"/>
                      <a:gd name="T88" fmla="*/ 97 w 97"/>
                      <a:gd name="T89" fmla="*/ 46 h 1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97" h="103">
                        <a:moveTo>
                          <a:pt x="97" y="46"/>
                        </a:moveTo>
                        <a:cubicBezTo>
                          <a:pt x="97" y="46"/>
                          <a:pt x="97" y="45"/>
                          <a:pt x="96" y="45"/>
                        </a:cubicBezTo>
                        <a:cubicBezTo>
                          <a:pt x="96" y="45"/>
                          <a:pt x="96" y="45"/>
                          <a:pt x="96" y="45"/>
                        </a:cubicBezTo>
                        <a:cubicBezTo>
                          <a:pt x="96" y="45"/>
                          <a:pt x="96" y="45"/>
                          <a:pt x="96" y="45"/>
                        </a:cubicBezTo>
                        <a:cubicBezTo>
                          <a:pt x="96" y="44"/>
                          <a:pt x="96" y="44"/>
                          <a:pt x="96" y="44"/>
                        </a:cubicBezTo>
                        <a:cubicBezTo>
                          <a:pt x="96" y="44"/>
                          <a:pt x="96" y="44"/>
                          <a:pt x="95" y="44"/>
                        </a:cubicBezTo>
                        <a:cubicBezTo>
                          <a:pt x="95" y="44"/>
                          <a:pt x="95" y="44"/>
                          <a:pt x="95" y="44"/>
                        </a:cubicBezTo>
                        <a:cubicBezTo>
                          <a:pt x="95" y="44"/>
                          <a:pt x="95" y="44"/>
                          <a:pt x="95" y="44"/>
                        </a:cubicBezTo>
                        <a:cubicBezTo>
                          <a:pt x="94" y="44"/>
                          <a:pt x="94" y="44"/>
                          <a:pt x="94" y="44"/>
                        </a:cubicBezTo>
                        <a:cubicBezTo>
                          <a:pt x="94" y="44"/>
                          <a:pt x="93" y="44"/>
                          <a:pt x="93" y="44"/>
                        </a:cubicBezTo>
                        <a:cubicBezTo>
                          <a:pt x="93" y="44"/>
                          <a:pt x="92" y="44"/>
                          <a:pt x="92" y="44"/>
                        </a:cubicBezTo>
                        <a:cubicBezTo>
                          <a:pt x="91" y="44"/>
                          <a:pt x="91" y="44"/>
                          <a:pt x="91" y="44"/>
                        </a:cubicBezTo>
                        <a:cubicBezTo>
                          <a:pt x="91" y="44"/>
                          <a:pt x="91" y="44"/>
                          <a:pt x="91" y="44"/>
                        </a:cubicBezTo>
                        <a:cubicBezTo>
                          <a:pt x="91" y="44"/>
                          <a:pt x="91" y="44"/>
                          <a:pt x="91" y="44"/>
                        </a:cubicBezTo>
                        <a:cubicBezTo>
                          <a:pt x="89" y="44"/>
                          <a:pt x="86" y="42"/>
                          <a:pt x="84" y="40"/>
                        </a:cubicBezTo>
                        <a:cubicBezTo>
                          <a:pt x="84" y="40"/>
                          <a:pt x="84" y="40"/>
                          <a:pt x="84" y="40"/>
                        </a:cubicBezTo>
                        <a:cubicBezTo>
                          <a:pt x="83" y="39"/>
                          <a:pt x="83" y="39"/>
                          <a:pt x="83" y="39"/>
                        </a:cubicBezTo>
                        <a:cubicBezTo>
                          <a:pt x="83" y="39"/>
                          <a:pt x="83" y="38"/>
                          <a:pt x="82" y="38"/>
                        </a:cubicBezTo>
                        <a:cubicBezTo>
                          <a:pt x="82" y="38"/>
                          <a:pt x="82" y="37"/>
                          <a:pt x="82" y="37"/>
                        </a:cubicBezTo>
                        <a:cubicBezTo>
                          <a:pt x="82" y="37"/>
                          <a:pt x="82" y="36"/>
                          <a:pt x="82" y="36"/>
                        </a:cubicBezTo>
                        <a:cubicBezTo>
                          <a:pt x="81" y="36"/>
                          <a:pt x="81" y="36"/>
                          <a:pt x="81" y="35"/>
                        </a:cubicBezTo>
                        <a:cubicBezTo>
                          <a:pt x="81" y="35"/>
                          <a:pt x="81" y="34"/>
                          <a:pt x="81" y="34"/>
                        </a:cubicBezTo>
                        <a:cubicBezTo>
                          <a:pt x="81" y="33"/>
                          <a:pt x="80" y="31"/>
                          <a:pt x="79" y="30"/>
                        </a:cubicBezTo>
                        <a:cubicBezTo>
                          <a:pt x="78" y="28"/>
                          <a:pt x="77" y="27"/>
                          <a:pt x="77" y="25"/>
                        </a:cubicBezTo>
                        <a:cubicBezTo>
                          <a:pt x="76" y="24"/>
                          <a:pt x="72" y="21"/>
                          <a:pt x="66" y="19"/>
                        </a:cubicBezTo>
                        <a:cubicBezTo>
                          <a:pt x="63" y="18"/>
                          <a:pt x="62" y="13"/>
                          <a:pt x="61" y="9"/>
                        </a:cubicBezTo>
                        <a:cubicBezTo>
                          <a:pt x="61" y="8"/>
                          <a:pt x="60" y="6"/>
                          <a:pt x="60" y="6"/>
                        </a:cubicBezTo>
                        <a:cubicBezTo>
                          <a:pt x="60" y="6"/>
                          <a:pt x="59" y="5"/>
                          <a:pt x="59" y="5"/>
                        </a:cubicBezTo>
                        <a:cubicBezTo>
                          <a:pt x="58" y="5"/>
                          <a:pt x="58" y="5"/>
                          <a:pt x="58" y="5"/>
                        </a:cubicBezTo>
                        <a:cubicBezTo>
                          <a:pt x="58" y="4"/>
                          <a:pt x="57" y="4"/>
                          <a:pt x="57" y="3"/>
                        </a:cubicBezTo>
                        <a:cubicBezTo>
                          <a:pt x="57" y="3"/>
                          <a:pt x="57" y="3"/>
                          <a:pt x="56" y="3"/>
                        </a:cubicBezTo>
                        <a:cubicBezTo>
                          <a:pt x="56" y="3"/>
                          <a:pt x="56" y="2"/>
                          <a:pt x="55" y="2"/>
                        </a:cubicBezTo>
                        <a:cubicBezTo>
                          <a:pt x="55" y="2"/>
                          <a:pt x="55" y="1"/>
                          <a:pt x="55" y="1"/>
                        </a:cubicBezTo>
                        <a:cubicBezTo>
                          <a:pt x="55" y="1"/>
                          <a:pt x="54" y="0"/>
                          <a:pt x="54" y="0"/>
                        </a:cubicBezTo>
                        <a:cubicBezTo>
                          <a:pt x="54" y="0"/>
                          <a:pt x="54" y="0"/>
                          <a:pt x="54" y="0"/>
                        </a:cubicBezTo>
                        <a:cubicBezTo>
                          <a:pt x="54" y="0"/>
                          <a:pt x="54" y="0"/>
                          <a:pt x="54" y="0"/>
                        </a:cubicBezTo>
                        <a:cubicBezTo>
                          <a:pt x="53" y="0"/>
                          <a:pt x="53" y="0"/>
                          <a:pt x="52" y="0"/>
                        </a:cubicBezTo>
                        <a:cubicBezTo>
                          <a:pt x="52" y="0"/>
                          <a:pt x="51" y="0"/>
                          <a:pt x="51" y="0"/>
                        </a:cubicBezTo>
                        <a:cubicBezTo>
                          <a:pt x="51" y="0"/>
                          <a:pt x="51" y="0"/>
                          <a:pt x="50" y="1"/>
                        </a:cubicBezTo>
                        <a:cubicBezTo>
                          <a:pt x="50" y="1"/>
                          <a:pt x="50" y="1"/>
                          <a:pt x="49" y="1"/>
                        </a:cubicBezTo>
                        <a:cubicBezTo>
                          <a:pt x="49" y="1"/>
                          <a:pt x="49" y="1"/>
                          <a:pt x="49" y="1"/>
                        </a:cubicBezTo>
                        <a:cubicBezTo>
                          <a:pt x="48" y="1"/>
                          <a:pt x="48" y="1"/>
                          <a:pt x="47" y="1"/>
                        </a:cubicBezTo>
                        <a:cubicBezTo>
                          <a:pt x="45" y="1"/>
                          <a:pt x="42" y="3"/>
                          <a:pt x="41" y="5"/>
                        </a:cubicBezTo>
                        <a:cubicBezTo>
                          <a:pt x="40" y="6"/>
                          <a:pt x="39" y="6"/>
                          <a:pt x="38" y="6"/>
                        </a:cubicBezTo>
                        <a:cubicBezTo>
                          <a:pt x="37" y="6"/>
                          <a:pt x="35" y="5"/>
                          <a:pt x="34" y="3"/>
                        </a:cubicBezTo>
                        <a:cubicBezTo>
                          <a:pt x="33" y="2"/>
                          <a:pt x="32" y="2"/>
                          <a:pt x="32" y="1"/>
                        </a:cubicBezTo>
                        <a:cubicBezTo>
                          <a:pt x="30" y="1"/>
                          <a:pt x="27" y="3"/>
                          <a:pt x="24" y="4"/>
                        </a:cubicBezTo>
                        <a:cubicBezTo>
                          <a:pt x="23" y="4"/>
                          <a:pt x="22" y="5"/>
                          <a:pt x="21" y="5"/>
                        </a:cubicBezTo>
                        <a:cubicBezTo>
                          <a:pt x="19" y="6"/>
                          <a:pt x="14" y="6"/>
                          <a:pt x="12" y="6"/>
                        </a:cubicBezTo>
                        <a:cubicBezTo>
                          <a:pt x="12" y="43"/>
                          <a:pt x="12" y="43"/>
                          <a:pt x="12" y="43"/>
                        </a:cubicBezTo>
                        <a:cubicBezTo>
                          <a:pt x="12" y="48"/>
                          <a:pt x="7" y="48"/>
                          <a:pt x="3" y="48"/>
                        </a:cubicBezTo>
                        <a:cubicBezTo>
                          <a:pt x="2" y="48"/>
                          <a:pt x="1" y="48"/>
                          <a:pt x="0" y="48"/>
                        </a:cubicBezTo>
                        <a:cubicBezTo>
                          <a:pt x="0" y="79"/>
                          <a:pt x="0" y="79"/>
                          <a:pt x="0" y="79"/>
                        </a:cubicBezTo>
                        <a:cubicBezTo>
                          <a:pt x="1" y="79"/>
                          <a:pt x="1" y="80"/>
                          <a:pt x="1" y="80"/>
                        </a:cubicBezTo>
                        <a:cubicBezTo>
                          <a:pt x="1" y="80"/>
                          <a:pt x="2" y="80"/>
                          <a:pt x="2" y="80"/>
                        </a:cubicBezTo>
                        <a:cubicBezTo>
                          <a:pt x="2" y="80"/>
                          <a:pt x="3" y="81"/>
                          <a:pt x="3" y="81"/>
                        </a:cubicBezTo>
                        <a:cubicBezTo>
                          <a:pt x="3" y="81"/>
                          <a:pt x="3" y="81"/>
                          <a:pt x="4" y="81"/>
                        </a:cubicBezTo>
                        <a:cubicBezTo>
                          <a:pt x="4" y="81"/>
                          <a:pt x="4" y="82"/>
                          <a:pt x="4" y="82"/>
                        </a:cubicBezTo>
                        <a:cubicBezTo>
                          <a:pt x="5" y="82"/>
                          <a:pt x="5" y="82"/>
                          <a:pt x="5" y="82"/>
                        </a:cubicBezTo>
                        <a:cubicBezTo>
                          <a:pt x="5" y="83"/>
                          <a:pt x="5" y="83"/>
                          <a:pt x="6" y="84"/>
                        </a:cubicBezTo>
                        <a:cubicBezTo>
                          <a:pt x="6" y="84"/>
                          <a:pt x="6" y="84"/>
                          <a:pt x="6" y="84"/>
                        </a:cubicBezTo>
                        <a:cubicBezTo>
                          <a:pt x="9" y="91"/>
                          <a:pt x="10" y="95"/>
                          <a:pt x="9" y="98"/>
                        </a:cubicBezTo>
                        <a:cubicBezTo>
                          <a:pt x="9" y="99"/>
                          <a:pt x="8" y="100"/>
                          <a:pt x="7" y="100"/>
                        </a:cubicBezTo>
                        <a:cubicBezTo>
                          <a:pt x="7" y="100"/>
                          <a:pt x="7" y="101"/>
                          <a:pt x="7" y="101"/>
                        </a:cubicBezTo>
                        <a:cubicBezTo>
                          <a:pt x="7" y="102"/>
                          <a:pt x="7" y="102"/>
                          <a:pt x="7" y="103"/>
                        </a:cubicBezTo>
                        <a:cubicBezTo>
                          <a:pt x="7" y="103"/>
                          <a:pt x="7" y="103"/>
                          <a:pt x="7" y="103"/>
                        </a:cubicBezTo>
                        <a:cubicBezTo>
                          <a:pt x="7" y="103"/>
                          <a:pt x="7" y="103"/>
                          <a:pt x="7" y="103"/>
                        </a:cubicBezTo>
                        <a:cubicBezTo>
                          <a:pt x="8" y="103"/>
                          <a:pt x="9" y="103"/>
                          <a:pt x="11" y="103"/>
                        </a:cubicBezTo>
                        <a:cubicBezTo>
                          <a:pt x="13" y="103"/>
                          <a:pt x="16" y="103"/>
                          <a:pt x="17" y="103"/>
                        </a:cubicBezTo>
                        <a:cubicBezTo>
                          <a:pt x="18" y="102"/>
                          <a:pt x="19" y="101"/>
                          <a:pt x="20" y="99"/>
                        </a:cubicBezTo>
                        <a:cubicBezTo>
                          <a:pt x="22" y="97"/>
                          <a:pt x="27" y="93"/>
                          <a:pt x="27" y="92"/>
                        </a:cubicBezTo>
                        <a:cubicBezTo>
                          <a:pt x="28" y="84"/>
                          <a:pt x="32" y="81"/>
                          <a:pt x="37" y="85"/>
                        </a:cubicBezTo>
                        <a:cubicBezTo>
                          <a:pt x="39" y="85"/>
                          <a:pt x="39" y="85"/>
                          <a:pt x="39" y="85"/>
                        </a:cubicBezTo>
                        <a:cubicBezTo>
                          <a:pt x="42" y="87"/>
                          <a:pt x="43" y="88"/>
                          <a:pt x="45" y="88"/>
                        </a:cubicBezTo>
                        <a:cubicBezTo>
                          <a:pt x="46" y="89"/>
                          <a:pt x="47" y="89"/>
                          <a:pt x="50" y="89"/>
                        </a:cubicBezTo>
                        <a:cubicBezTo>
                          <a:pt x="57" y="89"/>
                          <a:pt x="58" y="88"/>
                          <a:pt x="58" y="85"/>
                        </a:cubicBezTo>
                        <a:cubicBezTo>
                          <a:pt x="59" y="84"/>
                          <a:pt x="59" y="83"/>
                          <a:pt x="59" y="82"/>
                        </a:cubicBezTo>
                        <a:cubicBezTo>
                          <a:pt x="59" y="79"/>
                          <a:pt x="60" y="75"/>
                          <a:pt x="65" y="75"/>
                        </a:cubicBezTo>
                        <a:cubicBezTo>
                          <a:pt x="68" y="75"/>
                          <a:pt x="72" y="72"/>
                          <a:pt x="72" y="70"/>
                        </a:cubicBezTo>
                        <a:cubicBezTo>
                          <a:pt x="72" y="66"/>
                          <a:pt x="75" y="61"/>
                          <a:pt x="79" y="61"/>
                        </a:cubicBezTo>
                        <a:cubicBezTo>
                          <a:pt x="81" y="61"/>
                          <a:pt x="86" y="58"/>
                          <a:pt x="86" y="56"/>
                        </a:cubicBezTo>
                        <a:cubicBezTo>
                          <a:pt x="87" y="52"/>
                          <a:pt x="90" y="52"/>
                          <a:pt x="92" y="51"/>
                        </a:cubicBezTo>
                        <a:cubicBezTo>
                          <a:pt x="92" y="51"/>
                          <a:pt x="93" y="51"/>
                          <a:pt x="94" y="51"/>
                        </a:cubicBezTo>
                        <a:cubicBezTo>
                          <a:pt x="94" y="50"/>
                          <a:pt x="94" y="50"/>
                          <a:pt x="94" y="50"/>
                        </a:cubicBezTo>
                        <a:cubicBezTo>
                          <a:pt x="94" y="50"/>
                          <a:pt x="94" y="50"/>
                          <a:pt x="94" y="50"/>
                        </a:cubicBezTo>
                        <a:cubicBezTo>
                          <a:pt x="94" y="49"/>
                          <a:pt x="95" y="49"/>
                          <a:pt x="95" y="49"/>
                        </a:cubicBezTo>
                        <a:cubicBezTo>
                          <a:pt x="95" y="49"/>
                          <a:pt x="95" y="48"/>
                          <a:pt x="95" y="48"/>
                        </a:cubicBezTo>
                        <a:cubicBezTo>
                          <a:pt x="96" y="48"/>
                          <a:pt x="96" y="48"/>
                          <a:pt x="96" y="47"/>
                        </a:cubicBezTo>
                        <a:cubicBezTo>
                          <a:pt x="96" y="47"/>
                          <a:pt x="96" y="47"/>
                          <a:pt x="96" y="47"/>
                        </a:cubicBezTo>
                        <a:cubicBezTo>
                          <a:pt x="97" y="46"/>
                          <a:pt x="97" y="46"/>
                          <a:pt x="97" y="46"/>
                        </a:cubicBezTo>
                        <a:cubicBezTo>
                          <a:pt x="97" y="46"/>
                          <a:pt x="97" y="46"/>
                          <a:pt x="97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04" name="Freeform 1234"/>
                  <p:cNvSpPr/>
                  <p:nvPr/>
                </p:nvSpPr>
                <p:spPr bwMode="auto">
                  <a:xfrm>
                    <a:off x="1929" y="3172"/>
                    <a:ext cx="2" cy="0"/>
                  </a:xfrm>
                  <a:custGeom>
                    <a:avLst/>
                    <a:gdLst>
                      <a:gd name="T0" fmla="*/ 0 w 2"/>
                      <a:gd name="T1" fmla="*/ 2 w 2"/>
                      <a:gd name="T2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05" name="Freeform 1235"/>
                  <p:cNvSpPr/>
                  <p:nvPr/>
                </p:nvSpPr>
                <p:spPr bwMode="auto">
                  <a:xfrm>
                    <a:off x="1926" y="317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06" name="Freeform 1236"/>
                  <p:cNvSpPr/>
                  <p:nvPr/>
                </p:nvSpPr>
                <p:spPr bwMode="auto">
                  <a:xfrm>
                    <a:off x="1927" y="3172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07" name="Freeform 1237"/>
                  <p:cNvSpPr/>
                  <p:nvPr/>
                </p:nvSpPr>
                <p:spPr bwMode="auto">
                  <a:xfrm>
                    <a:off x="1969" y="3214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08" name="Freeform 1238"/>
                  <p:cNvSpPr/>
                  <p:nvPr/>
                </p:nvSpPr>
                <p:spPr bwMode="auto">
                  <a:xfrm>
                    <a:off x="1932" y="3174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1" y="0"/>
                          <a:pt x="0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09" name="Freeform 1239"/>
                  <p:cNvSpPr/>
                  <p:nvPr/>
                </p:nvSpPr>
                <p:spPr bwMode="auto">
                  <a:xfrm>
                    <a:off x="1971" y="3214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10" name="Freeform 1240"/>
                  <p:cNvSpPr/>
                  <p:nvPr/>
                </p:nvSpPr>
                <p:spPr bwMode="auto">
                  <a:xfrm>
                    <a:off x="1970" y="321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11" name="Freeform 1241"/>
                  <p:cNvSpPr/>
                  <p:nvPr/>
                </p:nvSpPr>
                <p:spPr bwMode="auto">
                  <a:xfrm>
                    <a:off x="1934" y="3175"/>
                    <a:ext cx="1" cy="2"/>
                  </a:xfrm>
                  <a:custGeom>
                    <a:avLst/>
                    <a:gdLst>
                      <a:gd name="T0" fmla="*/ 1 w 1"/>
                      <a:gd name="T1" fmla="*/ 2 h 2"/>
                      <a:gd name="T2" fmla="*/ 0 w 1"/>
                      <a:gd name="T3" fmla="*/ 0 h 2"/>
                      <a:gd name="T4" fmla="*/ 1 w 1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1" y="2"/>
                        </a:moveTo>
                        <a:cubicBezTo>
                          <a:pt x="1" y="1"/>
                          <a:pt x="0" y="1"/>
                          <a:pt x="0" y="0"/>
                        </a:cubicBezTo>
                        <a:cubicBezTo>
                          <a:pt x="0" y="1"/>
                          <a:pt x="1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12" name="Freeform 1242"/>
                  <p:cNvSpPr/>
                  <p:nvPr/>
                </p:nvSpPr>
                <p:spPr bwMode="auto">
                  <a:xfrm>
                    <a:off x="1972" y="321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13" name="Freeform 1243"/>
                  <p:cNvSpPr/>
                  <p:nvPr/>
                </p:nvSpPr>
                <p:spPr bwMode="auto">
                  <a:xfrm>
                    <a:off x="1936" y="3177"/>
                    <a:ext cx="0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0" y="0"/>
                          <a:pt x="0" y="0"/>
                        </a:cubicBezTo>
                        <a:cubicBezTo>
                          <a:pt x="0" y="0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14" name="Freeform 1244"/>
                  <p:cNvSpPr/>
                  <p:nvPr/>
                </p:nvSpPr>
                <p:spPr bwMode="auto">
                  <a:xfrm>
                    <a:off x="1958" y="3207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15" name="Freeform 1245"/>
                  <p:cNvSpPr/>
                  <p:nvPr/>
                </p:nvSpPr>
                <p:spPr bwMode="auto">
                  <a:xfrm>
                    <a:off x="1931" y="3172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0" y="0"/>
                          <a:pt x="0" y="0"/>
                        </a:cubicBezTo>
                        <a:cubicBezTo>
                          <a:pt x="0" y="0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16" name="Freeform 1246"/>
                  <p:cNvSpPr/>
                  <p:nvPr/>
                </p:nvSpPr>
                <p:spPr bwMode="auto">
                  <a:xfrm>
                    <a:off x="1971" y="321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17" name="Freeform 1247"/>
                  <p:cNvSpPr/>
                  <p:nvPr/>
                </p:nvSpPr>
                <p:spPr bwMode="auto">
                  <a:xfrm>
                    <a:off x="1957" y="3205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18" name="Freeform 1248"/>
                  <p:cNvSpPr/>
                  <p:nvPr/>
                </p:nvSpPr>
                <p:spPr bwMode="auto">
                  <a:xfrm>
                    <a:off x="1967" y="3214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19" name="Freeform 1249"/>
                  <p:cNvSpPr/>
                  <p:nvPr/>
                </p:nvSpPr>
                <p:spPr bwMode="auto">
                  <a:xfrm>
                    <a:off x="1958" y="3209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20" name="Freeform 1250"/>
                  <p:cNvSpPr/>
                  <p:nvPr/>
                </p:nvSpPr>
                <p:spPr bwMode="auto">
                  <a:xfrm>
                    <a:off x="1993" y="3261"/>
                    <a:ext cx="10" cy="14"/>
                  </a:xfrm>
                  <a:custGeom>
                    <a:avLst/>
                    <a:gdLst>
                      <a:gd name="T0" fmla="*/ 10 w 11"/>
                      <a:gd name="T1" fmla="*/ 3 h 15"/>
                      <a:gd name="T2" fmla="*/ 9 w 11"/>
                      <a:gd name="T3" fmla="*/ 2 h 15"/>
                      <a:gd name="T4" fmla="*/ 6 w 11"/>
                      <a:gd name="T5" fmla="*/ 0 h 15"/>
                      <a:gd name="T6" fmla="*/ 0 w 11"/>
                      <a:gd name="T7" fmla="*/ 7 h 15"/>
                      <a:gd name="T8" fmla="*/ 5 w 11"/>
                      <a:gd name="T9" fmla="*/ 15 h 15"/>
                      <a:gd name="T10" fmla="*/ 7 w 11"/>
                      <a:gd name="T11" fmla="*/ 15 h 15"/>
                      <a:gd name="T12" fmla="*/ 9 w 11"/>
                      <a:gd name="T13" fmla="*/ 14 h 15"/>
                      <a:gd name="T14" fmla="*/ 10 w 11"/>
                      <a:gd name="T15" fmla="*/ 13 h 15"/>
                      <a:gd name="T16" fmla="*/ 10 w 11"/>
                      <a:gd name="T17" fmla="*/ 12 h 15"/>
                      <a:gd name="T18" fmla="*/ 11 w 11"/>
                      <a:gd name="T19" fmla="*/ 11 h 15"/>
                      <a:gd name="T20" fmla="*/ 11 w 11"/>
                      <a:gd name="T21" fmla="*/ 11 h 15"/>
                      <a:gd name="T22" fmla="*/ 10 w 11"/>
                      <a:gd name="T23" fmla="*/ 3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1" h="15">
                        <a:moveTo>
                          <a:pt x="10" y="3"/>
                        </a:moveTo>
                        <a:cubicBezTo>
                          <a:pt x="10" y="3"/>
                          <a:pt x="9" y="2"/>
                          <a:pt x="9" y="2"/>
                        </a:cubicBezTo>
                        <a:cubicBezTo>
                          <a:pt x="8" y="1"/>
                          <a:pt x="6" y="0"/>
                          <a:pt x="6" y="0"/>
                        </a:cubicBezTo>
                        <a:cubicBezTo>
                          <a:pt x="4" y="1"/>
                          <a:pt x="0" y="5"/>
                          <a:pt x="0" y="7"/>
                        </a:cubicBezTo>
                        <a:cubicBezTo>
                          <a:pt x="0" y="8"/>
                          <a:pt x="3" y="15"/>
                          <a:pt x="5" y="15"/>
                        </a:cubicBezTo>
                        <a:cubicBezTo>
                          <a:pt x="6" y="15"/>
                          <a:pt x="6" y="15"/>
                          <a:pt x="7" y="15"/>
                        </a:cubicBezTo>
                        <a:cubicBezTo>
                          <a:pt x="9" y="15"/>
                          <a:pt x="9" y="15"/>
                          <a:pt x="9" y="14"/>
                        </a:cubicBezTo>
                        <a:cubicBezTo>
                          <a:pt x="9" y="14"/>
                          <a:pt x="9" y="13"/>
                          <a:pt x="10" y="13"/>
                        </a:cubicBezTo>
                        <a:cubicBezTo>
                          <a:pt x="10" y="13"/>
                          <a:pt x="10" y="12"/>
                          <a:pt x="10" y="12"/>
                        </a:cubicBezTo>
                        <a:cubicBezTo>
                          <a:pt x="10" y="12"/>
                          <a:pt x="10" y="11"/>
                          <a:pt x="11" y="11"/>
                        </a:cubicBezTo>
                        <a:cubicBezTo>
                          <a:pt x="11" y="11"/>
                          <a:pt x="11" y="11"/>
                          <a:pt x="11" y="11"/>
                        </a:cubicBezTo>
                        <a:cubicBezTo>
                          <a:pt x="11" y="8"/>
                          <a:pt x="10" y="5"/>
                          <a:pt x="1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21" name="Freeform 1251"/>
                  <p:cNvSpPr/>
                  <p:nvPr/>
                </p:nvSpPr>
                <p:spPr bwMode="auto">
                  <a:xfrm>
                    <a:off x="1955" y="3293"/>
                    <a:ext cx="19" cy="21"/>
                  </a:xfrm>
                  <a:custGeom>
                    <a:avLst/>
                    <a:gdLst>
                      <a:gd name="T0" fmla="*/ 17 w 20"/>
                      <a:gd name="T1" fmla="*/ 4 h 22"/>
                      <a:gd name="T2" fmla="*/ 14 w 20"/>
                      <a:gd name="T3" fmla="*/ 1 h 22"/>
                      <a:gd name="T4" fmla="*/ 13 w 20"/>
                      <a:gd name="T5" fmla="*/ 0 h 22"/>
                      <a:gd name="T6" fmla="*/ 6 w 20"/>
                      <a:gd name="T7" fmla="*/ 4 h 22"/>
                      <a:gd name="T8" fmla="*/ 6 w 20"/>
                      <a:gd name="T9" fmla="*/ 5 h 22"/>
                      <a:gd name="T10" fmla="*/ 0 w 20"/>
                      <a:gd name="T11" fmla="*/ 14 h 22"/>
                      <a:gd name="T12" fmla="*/ 5 w 20"/>
                      <a:gd name="T13" fmla="*/ 21 h 22"/>
                      <a:gd name="T14" fmla="*/ 7 w 20"/>
                      <a:gd name="T15" fmla="*/ 22 h 22"/>
                      <a:gd name="T16" fmla="*/ 9 w 20"/>
                      <a:gd name="T17" fmla="*/ 17 h 22"/>
                      <a:gd name="T18" fmla="*/ 14 w 20"/>
                      <a:gd name="T19" fmla="*/ 15 h 22"/>
                      <a:gd name="T20" fmla="*/ 15 w 20"/>
                      <a:gd name="T21" fmla="*/ 15 h 22"/>
                      <a:gd name="T22" fmla="*/ 16 w 20"/>
                      <a:gd name="T23" fmla="*/ 15 h 22"/>
                      <a:gd name="T24" fmla="*/ 19 w 20"/>
                      <a:gd name="T25" fmla="*/ 11 h 22"/>
                      <a:gd name="T26" fmla="*/ 20 w 20"/>
                      <a:gd name="T27" fmla="*/ 8 h 22"/>
                      <a:gd name="T28" fmla="*/ 17 w 20"/>
                      <a:gd name="T29" fmla="*/ 4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0" h="22">
                        <a:moveTo>
                          <a:pt x="17" y="4"/>
                        </a:moveTo>
                        <a:cubicBezTo>
                          <a:pt x="16" y="3"/>
                          <a:pt x="15" y="2"/>
                          <a:pt x="14" y="1"/>
                        </a:cubicBezTo>
                        <a:cubicBezTo>
                          <a:pt x="14" y="1"/>
                          <a:pt x="14" y="1"/>
                          <a:pt x="13" y="0"/>
                        </a:cubicBezTo>
                        <a:cubicBezTo>
                          <a:pt x="11" y="1"/>
                          <a:pt x="7" y="3"/>
                          <a:pt x="6" y="4"/>
                        </a:cubicBezTo>
                        <a:cubicBezTo>
                          <a:pt x="6" y="4"/>
                          <a:pt x="6" y="5"/>
                          <a:pt x="6" y="5"/>
                        </a:cubicBezTo>
                        <a:cubicBezTo>
                          <a:pt x="4" y="7"/>
                          <a:pt x="1" y="12"/>
                          <a:pt x="0" y="14"/>
                        </a:cubicBezTo>
                        <a:cubicBezTo>
                          <a:pt x="5" y="21"/>
                          <a:pt x="5" y="21"/>
                          <a:pt x="5" y="21"/>
                        </a:cubicBezTo>
                        <a:cubicBezTo>
                          <a:pt x="7" y="22"/>
                          <a:pt x="7" y="22"/>
                          <a:pt x="7" y="22"/>
                        </a:cubicBezTo>
                        <a:cubicBezTo>
                          <a:pt x="8" y="20"/>
                          <a:pt x="8" y="19"/>
                          <a:pt x="9" y="17"/>
                        </a:cubicBezTo>
                        <a:cubicBezTo>
                          <a:pt x="10" y="16"/>
                          <a:pt x="11" y="15"/>
                          <a:pt x="14" y="15"/>
                        </a:cubicBezTo>
                        <a:cubicBezTo>
                          <a:pt x="14" y="15"/>
                          <a:pt x="15" y="15"/>
                          <a:pt x="15" y="15"/>
                        </a:cubicBezTo>
                        <a:cubicBezTo>
                          <a:pt x="16" y="15"/>
                          <a:pt x="16" y="15"/>
                          <a:pt x="16" y="15"/>
                        </a:cubicBezTo>
                        <a:cubicBezTo>
                          <a:pt x="17" y="13"/>
                          <a:pt x="18" y="12"/>
                          <a:pt x="19" y="11"/>
                        </a:cubicBezTo>
                        <a:cubicBezTo>
                          <a:pt x="20" y="10"/>
                          <a:pt x="20" y="9"/>
                          <a:pt x="20" y="8"/>
                        </a:cubicBezTo>
                        <a:cubicBezTo>
                          <a:pt x="20" y="7"/>
                          <a:pt x="18" y="5"/>
                          <a:pt x="17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22" name="Freeform 1252"/>
                  <p:cNvSpPr>
                    <a:spLocks noEditPoints="1"/>
                  </p:cNvSpPr>
                  <p:nvPr/>
                </p:nvSpPr>
                <p:spPr bwMode="auto">
                  <a:xfrm>
                    <a:off x="1844" y="3219"/>
                    <a:ext cx="167" cy="147"/>
                  </a:xfrm>
                  <a:custGeom>
                    <a:avLst/>
                    <a:gdLst>
                      <a:gd name="T0" fmla="*/ 167 w 175"/>
                      <a:gd name="T1" fmla="*/ 62 h 154"/>
                      <a:gd name="T2" fmla="*/ 163 w 175"/>
                      <a:gd name="T3" fmla="*/ 63 h 154"/>
                      <a:gd name="T4" fmla="*/ 152 w 175"/>
                      <a:gd name="T5" fmla="*/ 51 h 154"/>
                      <a:gd name="T6" fmla="*/ 163 w 175"/>
                      <a:gd name="T7" fmla="*/ 41 h 154"/>
                      <a:gd name="T8" fmla="*/ 166 w 175"/>
                      <a:gd name="T9" fmla="*/ 40 h 154"/>
                      <a:gd name="T10" fmla="*/ 166 w 175"/>
                      <a:gd name="T11" fmla="*/ 37 h 154"/>
                      <a:gd name="T12" fmla="*/ 167 w 175"/>
                      <a:gd name="T13" fmla="*/ 33 h 154"/>
                      <a:gd name="T14" fmla="*/ 167 w 175"/>
                      <a:gd name="T15" fmla="*/ 30 h 154"/>
                      <a:gd name="T16" fmla="*/ 166 w 175"/>
                      <a:gd name="T17" fmla="*/ 26 h 154"/>
                      <a:gd name="T18" fmla="*/ 159 w 175"/>
                      <a:gd name="T19" fmla="*/ 8 h 154"/>
                      <a:gd name="T20" fmla="*/ 158 w 175"/>
                      <a:gd name="T21" fmla="*/ 3 h 154"/>
                      <a:gd name="T22" fmla="*/ 141 w 175"/>
                      <a:gd name="T23" fmla="*/ 0 h 154"/>
                      <a:gd name="T24" fmla="*/ 136 w 175"/>
                      <a:gd name="T25" fmla="*/ 0 h 154"/>
                      <a:gd name="T26" fmla="*/ 135 w 175"/>
                      <a:gd name="T27" fmla="*/ 2 h 154"/>
                      <a:gd name="T28" fmla="*/ 134 w 175"/>
                      <a:gd name="T29" fmla="*/ 4 h 154"/>
                      <a:gd name="T30" fmla="*/ 116 w 175"/>
                      <a:gd name="T31" fmla="*/ 16 h 154"/>
                      <a:gd name="T32" fmla="*/ 100 w 175"/>
                      <a:gd name="T33" fmla="*/ 33 h 154"/>
                      <a:gd name="T34" fmla="*/ 74 w 175"/>
                      <a:gd name="T35" fmla="*/ 40 h 154"/>
                      <a:gd name="T36" fmla="*/ 68 w 175"/>
                      <a:gd name="T37" fmla="*/ 43 h 154"/>
                      <a:gd name="T38" fmla="*/ 51 w 175"/>
                      <a:gd name="T39" fmla="*/ 58 h 154"/>
                      <a:gd name="T40" fmla="*/ 40 w 175"/>
                      <a:gd name="T41" fmla="*/ 52 h 154"/>
                      <a:gd name="T42" fmla="*/ 39 w 175"/>
                      <a:gd name="T43" fmla="*/ 36 h 154"/>
                      <a:gd name="T44" fmla="*/ 39 w 175"/>
                      <a:gd name="T45" fmla="*/ 36 h 154"/>
                      <a:gd name="T46" fmla="*/ 38 w 175"/>
                      <a:gd name="T47" fmla="*/ 35 h 154"/>
                      <a:gd name="T48" fmla="*/ 37 w 175"/>
                      <a:gd name="T49" fmla="*/ 35 h 154"/>
                      <a:gd name="T50" fmla="*/ 30 w 175"/>
                      <a:gd name="T51" fmla="*/ 81 h 154"/>
                      <a:gd name="T52" fmla="*/ 14 w 175"/>
                      <a:gd name="T53" fmla="*/ 83 h 154"/>
                      <a:gd name="T54" fmla="*/ 4 w 175"/>
                      <a:gd name="T55" fmla="*/ 75 h 154"/>
                      <a:gd name="T56" fmla="*/ 3 w 175"/>
                      <a:gd name="T57" fmla="*/ 78 h 154"/>
                      <a:gd name="T58" fmla="*/ 2 w 175"/>
                      <a:gd name="T59" fmla="*/ 79 h 154"/>
                      <a:gd name="T60" fmla="*/ 0 w 175"/>
                      <a:gd name="T61" fmla="*/ 79 h 154"/>
                      <a:gd name="T62" fmla="*/ 18 w 175"/>
                      <a:gd name="T63" fmla="*/ 117 h 154"/>
                      <a:gd name="T64" fmla="*/ 16 w 175"/>
                      <a:gd name="T65" fmla="*/ 130 h 154"/>
                      <a:gd name="T66" fmla="*/ 20 w 175"/>
                      <a:gd name="T67" fmla="*/ 144 h 154"/>
                      <a:gd name="T68" fmla="*/ 24 w 175"/>
                      <a:gd name="T69" fmla="*/ 148 h 154"/>
                      <a:gd name="T70" fmla="*/ 36 w 175"/>
                      <a:gd name="T71" fmla="*/ 153 h 154"/>
                      <a:gd name="T72" fmla="*/ 61 w 175"/>
                      <a:gd name="T73" fmla="*/ 144 h 154"/>
                      <a:gd name="T74" fmla="*/ 94 w 175"/>
                      <a:gd name="T75" fmla="*/ 143 h 154"/>
                      <a:gd name="T76" fmla="*/ 106 w 175"/>
                      <a:gd name="T77" fmla="*/ 138 h 154"/>
                      <a:gd name="T78" fmla="*/ 170 w 175"/>
                      <a:gd name="T79" fmla="*/ 74 h 154"/>
                      <a:gd name="T80" fmla="*/ 175 w 175"/>
                      <a:gd name="T81" fmla="*/ 58 h 154"/>
                      <a:gd name="T82" fmla="*/ 173 w 175"/>
                      <a:gd name="T83" fmla="*/ 58 h 154"/>
                      <a:gd name="T84" fmla="*/ 171 w 175"/>
                      <a:gd name="T85" fmla="*/ 58 h 154"/>
                      <a:gd name="T86" fmla="*/ 169 w 175"/>
                      <a:gd name="T87" fmla="*/ 59 h 154"/>
                      <a:gd name="T88" fmla="*/ 168 w 175"/>
                      <a:gd name="T89" fmla="*/ 61 h 154"/>
                      <a:gd name="T90" fmla="*/ 136 w 175"/>
                      <a:gd name="T91" fmla="*/ 95 h 154"/>
                      <a:gd name="T92" fmla="*/ 135 w 175"/>
                      <a:gd name="T93" fmla="*/ 97 h 154"/>
                      <a:gd name="T94" fmla="*/ 131 w 175"/>
                      <a:gd name="T95" fmla="*/ 97 h 154"/>
                      <a:gd name="T96" fmla="*/ 126 w 175"/>
                      <a:gd name="T97" fmla="*/ 103 h 154"/>
                      <a:gd name="T98" fmla="*/ 111 w 175"/>
                      <a:gd name="T99" fmla="*/ 92 h 154"/>
                      <a:gd name="T100" fmla="*/ 129 w 175"/>
                      <a:gd name="T101" fmla="*/ 74 h 154"/>
                      <a:gd name="T102" fmla="*/ 140 w 175"/>
                      <a:gd name="T103" fmla="*/ 86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175" h="154">
                        <a:moveTo>
                          <a:pt x="168" y="61"/>
                        </a:moveTo>
                        <a:cubicBezTo>
                          <a:pt x="168" y="61"/>
                          <a:pt x="168" y="61"/>
                          <a:pt x="167" y="62"/>
                        </a:cubicBezTo>
                        <a:cubicBezTo>
                          <a:pt x="167" y="62"/>
                          <a:pt x="167" y="62"/>
                          <a:pt x="167" y="62"/>
                        </a:cubicBezTo>
                        <a:cubicBezTo>
                          <a:pt x="167" y="62"/>
                          <a:pt x="166" y="62"/>
                          <a:pt x="166" y="62"/>
                        </a:cubicBezTo>
                        <a:cubicBezTo>
                          <a:pt x="166" y="63"/>
                          <a:pt x="165" y="63"/>
                          <a:pt x="164" y="63"/>
                        </a:cubicBezTo>
                        <a:cubicBezTo>
                          <a:pt x="164" y="63"/>
                          <a:pt x="164" y="63"/>
                          <a:pt x="163" y="63"/>
                        </a:cubicBezTo>
                        <a:cubicBezTo>
                          <a:pt x="163" y="63"/>
                          <a:pt x="163" y="63"/>
                          <a:pt x="163" y="63"/>
                        </a:cubicBezTo>
                        <a:cubicBezTo>
                          <a:pt x="162" y="63"/>
                          <a:pt x="161" y="63"/>
                          <a:pt x="161" y="63"/>
                        </a:cubicBezTo>
                        <a:cubicBezTo>
                          <a:pt x="156" y="63"/>
                          <a:pt x="152" y="52"/>
                          <a:pt x="152" y="51"/>
                        </a:cubicBezTo>
                        <a:cubicBezTo>
                          <a:pt x="152" y="48"/>
                          <a:pt x="158" y="40"/>
                          <a:pt x="162" y="40"/>
                        </a:cubicBezTo>
                        <a:cubicBezTo>
                          <a:pt x="162" y="40"/>
                          <a:pt x="163" y="41"/>
                          <a:pt x="163" y="41"/>
                        </a:cubicBezTo>
                        <a:cubicBezTo>
                          <a:pt x="163" y="41"/>
                          <a:pt x="163" y="41"/>
                          <a:pt x="163" y="41"/>
                        </a:cubicBezTo>
                        <a:cubicBezTo>
                          <a:pt x="164" y="41"/>
                          <a:pt x="165" y="42"/>
                          <a:pt x="166" y="42"/>
                        </a:cubicBezTo>
                        <a:cubicBezTo>
                          <a:pt x="166" y="42"/>
                          <a:pt x="166" y="42"/>
                          <a:pt x="166" y="42"/>
                        </a:cubicBezTo>
                        <a:cubicBezTo>
                          <a:pt x="166" y="41"/>
                          <a:pt x="166" y="41"/>
                          <a:pt x="166" y="40"/>
                        </a:cubicBezTo>
                        <a:cubicBezTo>
                          <a:pt x="166" y="40"/>
                          <a:pt x="166" y="40"/>
                          <a:pt x="166" y="40"/>
                        </a:cubicBezTo>
                        <a:cubicBezTo>
                          <a:pt x="166" y="39"/>
                          <a:pt x="166" y="38"/>
                          <a:pt x="166" y="38"/>
                        </a:cubicBezTo>
                        <a:cubicBezTo>
                          <a:pt x="166" y="38"/>
                          <a:pt x="166" y="38"/>
                          <a:pt x="166" y="37"/>
                        </a:cubicBezTo>
                        <a:cubicBezTo>
                          <a:pt x="167" y="37"/>
                          <a:pt x="167" y="36"/>
                          <a:pt x="167" y="35"/>
                        </a:cubicBezTo>
                        <a:cubicBezTo>
                          <a:pt x="167" y="35"/>
                          <a:pt x="167" y="35"/>
                          <a:pt x="167" y="35"/>
                        </a:cubicBezTo>
                        <a:cubicBezTo>
                          <a:pt x="167" y="34"/>
                          <a:pt x="167" y="33"/>
                          <a:pt x="167" y="33"/>
                        </a:cubicBezTo>
                        <a:cubicBezTo>
                          <a:pt x="167" y="32"/>
                          <a:pt x="167" y="32"/>
                          <a:pt x="167" y="32"/>
                        </a:cubicBezTo>
                        <a:cubicBezTo>
                          <a:pt x="167" y="31"/>
                          <a:pt x="167" y="31"/>
                          <a:pt x="167" y="30"/>
                        </a:cubicBezTo>
                        <a:cubicBezTo>
                          <a:pt x="167" y="30"/>
                          <a:pt x="167" y="30"/>
                          <a:pt x="167" y="30"/>
                        </a:cubicBezTo>
                        <a:cubicBezTo>
                          <a:pt x="167" y="29"/>
                          <a:pt x="167" y="28"/>
                          <a:pt x="166" y="28"/>
                        </a:cubicBezTo>
                        <a:cubicBezTo>
                          <a:pt x="166" y="28"/>
                          <a:pt x="166" y="27"/>
                          <a:pt x="166" y="27"/>
                        </a:cubicBezTo>
                        <a:cubicBezTo>
                          <a:pt x="166" y="27"/>
                          <a:pt x="166" y="26"/>
                          <a:pt x="166" y="26"/>
                        </a:cubicBezTo>
                        <a:cubicBezTo>
                          <a:pt x="166" y="26"/>
                          <a:pt x="166" y="26"/>
                          <a:pt x="166" y="26"/>
                        </a:cubicBezTo>
                        <a:cubicBezTo>
                          <a:pt x="166" y="25"/>
                          <a:pt x="166" y="25"/>
                          <a:pt x="166" y="25"/>
                        </a:cubicBezTo>
                        <a:cubicBezTo>
                          <a:pt x="164" y="24"/>
                          <a:pt x="162" y="18"/>
                          <a:pt x="159" y="8"/>
                        </a:cubicBezTo>
                        <a:cubicBezTo>
                          <a:pt x="159" y="6"/>
                          <a:pt x="159" y="4"/>
                          <a:pt x="158" y="3"/>
                        </a:cubicBezTo>
                        <a:cubicBezTo>
                          <a:pt x="158" y="3"/>
                          <a:pt x="158" y="3"/>
                          <a:pt x="158" y="3"/>
                        </a:cubicBezTo>
                        <a:cubicBezTo>
                          <a:pt x="158" y="3"/>
                          <a:pt x="158" y="3"/>
                          <a:pt x="158" y="3"/>
                        </a:cubicBezTo>
                        <a:cubicBezTo>
                          <a:pt x="157" y="3"/>
                          <a:pt x="155" y="3"/>
                          <a:pt x="154" y="3"/>
                        </a:cubicBezTo>
                        <a:cubicBezTo>
                          <a:pt x="149" y="3"/>
                          <a:pt x="146" y="2"/>
                          <a:pt x="145" y="0"/>
                        </a:cubicBezTo>
                        <a:cubicBezTo>
                          <a:pt x="145" y="0"/>
                          <a:pt x="142" y="0"/>
                          <a:pt x="141" y="0"/>
                        </a:cubicBezTo>
                        <a:cubicBezTo>
                          <a:pt x="139" y="0"/>
                          <a:pt x="138" y="0"/>
                          <a:pt x="137" y="0"/>
                        </a:cubicBezTo>
                        <a:cubicBezTo>
                          <a:pt x="137" y="0"/>
                          <a:pt x="137" y="0"/>
                          <a:pt x="137" y="0"/>
                        </a:cubicBezTo>
                        <a:cubicBezTo>
                          <a:pt x="137" y="0"/>
                          <a:pt x="136" y="0"/>
                          <a:pt x="136" y="0"/>
                        </a:cubicBezTo>
                        <a:cubicBezTo>
                          <a:pt x="136" y="1"/>
                          <a:pt x="136" y="1"/>
                          <a:pt x="136" y="1"/>
                        </a:cubicBezTo>
                        <a:cubicBezTo>
                          <a:pt x="136" y="1"/>
                          <a:pt x="136" y="2"/>
                          <a:pt x="135" y="2"/>
                        </a:cubicBezTo>
                        <a:cubicBezTo>
                          <a:pt x="135" y="2"/>
                          <a:pt x="135" y="2"/>
                          <a:pt x="135" y="2"/>
                        </a:cubicBezTo>
                        <a:cubicBezTo>
                          <a:pt x="135" y="3"/>
                          <a:pt x="135" y="3"/>
                          <a:pt x="134" y="3"/>
                        </a:cubicBezTo>
                        <a:cubicBezTo>
                          <a:pt x="134" y="3"/>
                          <a:pt x="134" y="3"/>
                          <a:pt x="134" y="3"/>
                        </a:cubicBezTo>
                        <a:cubicBezTo>
                          <a:pt x="134" y="4"/>
                          <a:pt x="134" y="4"/>
                          <a:pt x="134" y="4"/>
                        </a:cubicBezTo>
                        <a:cubicBezTo>
                          <a:pt x="132" y="6"/>
                          <a:pt x="131" y="6"/>
                          <a:pt x="129" y="6"/>
                        </a:cubicBezTo>
                        <a:cubicBezTo>
                          <a:pt x="127" y="7"/>
                          <a:pt x="127" y="7"/>
                          <a:pt x="127" y="7"/>
                        </a:cubicBezTo>
                        <a:cubicBezTo>
                          <a:pt x="126" y="12"/>
                          <a:pt x="120" y="16"/>
                          <a:pt x="116" y="16"/>
                        </a:cubicBezTo>
                        <a:cubicBezTo>
                          <a:pt x="115" y="16"/>
                          <a:pt x="113" y="19"/>
                          <a:pt x="113" y="21"/>
                        </a:cubicBezTo>
                        <a:cubicBezTo>
                          <a:pt x="113" y="26"/>
                          <a:pt x="107" y="30"/>
                          <a:pt x="102" y="30"/>
                        </a:cubicBezTo>
                        <a:cubicBezTo>
                          <a:pt x="100" y="30"/>
                          <a:pt x="100" y="30"/>
                          <a:pt x="100" y="33"/>
                        </a:cubicBezTo>
                        <a:cubicBezTo>
                          <a:pt x="100" y="34"/>
                          <a:pt x="100" y="36"/>
                          <a:pt x="99" y="37"/>
                        </a:cubicBezTo>
                        <a:cubicBezTo>
                          <a:pt x="98" y="43"/>
                          <a:pt x="94" y="44"/>
                          <a:pt x="87" y="44"/>
                        </a:cubicBezTo>
                        <a:cubicBezTo>
                          <a:pt x="80" y="44"/>
                          <a:pt x="78" y="43"/>
                          <a:pt x="74" y="40"/>
                        </a:cubicBezTo>
                        <a:cubicBezTo>
                          <a:pt x="72" y="39"/>
                          <a:pt x="72" y="39"/>
                          <a:pt x="72" y="39"/>
                        </a:cubicBezTo>
                        <a:cubicBezTo>
                          <a:pt x="71" y="38"/>
                          <a:pt x="71" y="38"/>
                          <a:pt x="70" y="38"/>
                        </a:cubicBezTo>
                        <a:cubicBezTo>
                          <a:pt x="69" y="38"/>
                          <a:pt x="68" y="41"/>
                          <a:pt x="68" y="43"/>
                        </a:cubicBezTo>
                        <a:cubicBezTo>
                          <a:pt x="67" y="46"/>
                          <a:pt x="64" y="49"/>
                          <a:pt x="60" y="53"/>
                        </a:cubicBezTo>
                        <a:cubicBezTo>
                          <a:pt x="59" y="54"/>
                          <a:pt x="58" y="55"/>
                          <a:pt x="57" y="56"/>
                        </a:cubicBezTo>
                        <a:cubicBezTo>
                          <a:pt x="56" y="58"/>
                          <a:pt x="54" y="58"/>
                          <a:pt x="51" y="58"/>
                        </a:cubicBezTo>
                        <a:cubicBezTo>
                          <a:pt x="50" y="58"/>
                          <a:pt x="48" y="58"/>
                          <a:pt x="47" y="58"/>
                        </a:cubicBezTo>
                        <a:cubicBezTo>
                          <a:pt x="44" y="57"/>
                          <a:pt x="42" y="58"/>
                          <a:pt x="41" y="56"/>
                        </a:cubicBezTo>
                        <a:cubicBezTo>
                          <a:pt x="40" y="55"/>
                          <a:pt x="40" y="53"/>
                          <a:pt x="40" y="52"/>
                        </a:cubicBezTo>
                        <a:cubicBezTo>
                          <a:pt x="40" y="51"/>
                          <a:pt x="40" y="51"/>
                          <a:pt x="40" y="51"/>
                        </a:cubicBezTo>
                        <a:cubicBezTo>
                          <a:pt x="40" y="48"/>
                          <a:pt x="42" y="48"/>
                          <a:pt x="42" y="47"/>
                        </a:cubicBezTo>
                        <a:cubicBezTo>
                          <a:pt x="43" y="46"/>
                          <a:pt x="42" y="43"/>
                          <a:pt x="39" y="36"/>
                        </a:cubicBezTo>
                        <a:cubicBezTo>
                          <a:pt x="39" y="36"/>
                          <a:pt x="39" y="36"/>
                          <a:pt x="39" y="36"/>
                        </a:cubicBezTo>
                        <a:cubicBezTo>
                          <a:pt x="39" y="36"/>
                          <a:pt x="39" y="36"/>
                          <a:pt x="39" y="36"/>
                        </a:cubicBezTo>
                        <a:cubicBezTo>
                          <a:pt x="39" y="36"/>
                          <a:pt x="39" y="36"/>
                          <a:pt x="39" y="36"/>
                        </a:cubicBezTo>
                        <a:cubicBezTo>
                          <a:pt x="39" y="36"/>
                          <a:pt x="39" y="36"/>
                          <a:pt x="39" y="36"/>
                        </a:cubicBezTo>
                        <a:cubicBezTo>
                          <a:pt x="39" y="36"/>
                          <a:pt x="39" y="36"/>
                          <a:pt x="39" y="36"/>
                        </a:cubicBezTo>
                        <a:cubicBezTo>
                          <a:pt x="38" y="36"/>
                          <a:pt x="38" y="35"/>
                          <a:pt x="38" y="35"/>
                        </a:cubicBezTo>
                        <a:cubicBezTo>
                          <a:pt x="38" y="35"/>
                          <a:pt x="38" y="35"/>
                          <a:pt x="38" y="35"/>
                        </a:cubicBezTo>
                        <a:cubicBezTo>
                          <a:pt x="38" y="35"/>
                          <a:pt x="38" y="35"/>
                          <a:pt x="38" y="35"/>
                        </a:cubicBezTo>
                        <a:cubicBezTo>
                          <a:pt x="37" y="35"/>
                          <a:pt x="37" y="35"/>
                          <a:pt x="37" y="35"/>
                        </a:cubicBezTo>
                        <a:cubicBezTo>
                          <a:pt x="37" y="73"/>
                          <a:pt x="37" y="73"/>
                          <a:pt x="37" y="73"/>
                        </a:cubicBezTo>
                        <a:cubicBezTo>
                          <a:pt x="37" y="76"/>
                          <a:pt x="34" y="78"/>
                          <a:pt x="32" y="80"/>
                        </a:cubicBezTo>
                        <a:cubicBezTo>
                          <a:pt x="31" y="80"/>
                          <a:pt x="30" y="81"/>
                          <a:pt x="30" y="81"/>
                        </a:cubicBezTo>
                        <a:cubicBezTo>
                          <a:pt x="29" y="83"/>
                          <a:pt x="26" y="83"/>
                          <a:pt x="24" y="83"/>
                        </a:cubicBezTo>
                        <a:cubicBezTo>
                          <a:pt x="23" y="83"/>
                          <a:pt x="21" y="83"/>
                          <a:pt x="19" y="83"/>
                        </a:cubicBezTo>
                        <a:cubicBezTo>
                          <a:pt x="17" y="83"/>
                          <a:pt x="15" y="83"/>
                          <a:pt x="14" y="83"/>
                        </a:cubicBezTo>
                        <a:cubicBezTo>
                          <a:pt x="9" y="83"/>
                          <a:pt x="8" y="79"/>
                          <a:pt x="7" y="77"/>
                        </a:cubicBezTo>
                        <a:cubicBezTo>
                          <a:pt x="7" y="76"/>
                          <a:pt x="7" y="75"/>
                          <a:pt x="6" y="74"/>
                        </a:cubicBezTo>
                        <a:cubicBezTo>
                          <a:pt x="6" y="73"/>
                          <a:pt x="4" y="74"/>
                          <a:pt x="4" y="75"/>
                        </a:cubicBezTo>
                        <a:cubicBezTo>
                          <a:pt x="3" y="76"/>
                          <a:pt x="3" y="76"/>
                          <a:pt x="3" y="76"/>
                        </a:cubicBezTo>
                        <a:cubicBezTo>
                          <a:pt x="3" y="76"/>
                          <a:pt x="3" y="77"/>
                          <a:pt x="3" y="77"/>
                        </a:cubicBezTo>
                        <a:cubicBezTo>
                          <a:pt x="3" y="78"/>
                          <a:pt x="3" y="78"/>
                          <a:pt x="3" y="78"/>
                        </a:cubicBezTo>
                        <a:cubicBezTo>
                          <a:pt x="3" y="78"/>
                          <a:pt x="2" y="78"/>
                          <a:pt x="2" y="79"/>
                        </a:cubicBezTo>
                        <a:cubicBezTo>
                          <a:pt x="2" y="79"/>
                          <a:pt x="2" y="79"/>
                          <a:pt x="2" y="79"/>
                        </a:cubicBezTo>
                        <a:cubicBezTo>
                          <a:pt x="2" y="79"/>
                          <a:pt x="2" y="79"/>
                          <a:pt x="2" y="79"/>
                        </a:cubicBezTo>
                        <a:cubicBezTo>
                          <a:pt x="1" y="79"/>
                          <a:pt x="1" y="79"/>
                          <a:pt x="1" y="79"/>
                        </a:cubicBezTo>
                        <a:cubicBezTo>
                          <a:pt x="1" y="79"/>
                          <a:pt x="0" y="79"/>
                          <a:pt x="0" y="79"/>
                        </a:cubicBezTo>
                        <a:cubicBezTo>
                          <a:pt x="0" y="79"/>
                          <a:pt x="0" y="79"/>
                          <a:pt x="0" y="79"/>
                        </a:cubicBezTo>
                        <a:cubicBezTo>
                          <a:pt x="3" y="84"/>
                          <a:pt x="6" y="90"/>
                          <a:pt x="7" y="95"/>
                        </a:cubicBezTo>
                        <a:cubicBezTo>
                          <a:pt x="8" y="99"/>
                          <a:pt x="11" y="104"/>
                          <a:pt x="14" y="108"/>
                        </a:cubicBezTo>
                        <a:cubicBezTo>
                          <a:pt x="15" y="112"/>
                          <a:pt x="17" y="114"/>
                          <a:pt x="18" y="117"/>
                        </a:cubicBezTo>
                        <a:cubicBezTo>
                          <a:pt x="18" y="118"/>
                          <a:pt x="18" y="118"/>
                          <a:pt x="18" y="118"/>
                        </a:cubicBezTo>
                        <a:cubicBezTo>
                          <a:pt x="20" y="122"/>
                          <a:pt x="21" y="126"/>
                          <a:pt x="19" y="128"/>
                        </a:cubicBezTo>
                        <a:cubicBezTo>
                          <a:pt x="19" y="129"/>
                          <a:pt x="18" y="130"/>
                          <a:pt x="16" y="130"/>
                        </a:cubicBezTo>
                        <a:cubicBezTo>
                          <a:pt x="16" y="130"/>
                          <a:pt x="15" y="130"/>
                          <a:pt x="15" y="130"/>
                        </a:cubicBezTo>
                        <a:cubicBezTo>
                          <a:pt x="15" y="130"/>
                          <a:pt x="15" y="131"/>
                          <a:pt x="18" y="136"/>
                        </a:cubicBezTo>
                        <a:cubicBezTo>
                          <a:pt x="20" y="139"/>
                          <a:pt x="20" y="142"/>
                          <a:pt x="20" y="144"/>
                        </a:cubicBezTo>
                        <a:cubicBezTo>
                          <a:pt x="20" y="144"/>
                          <a:pt x="20" y="145"/>
                          <a:pt x="20" y="145"/>
                        </a:cubicBezTo>
                        <a:cubicBezTo>
                          <a:pt x="23" y="145"/>
                          <a:pt x="23" y="146"/>
                          <a:pt x="24" y="147"/>
                        </a:cubicBezTo>
                        <a:cubicBezTo>
                          <a:pt x="24" y="147"/>
                          <a:pt x="24" y="147"/>
                          <a:pt x="24" y="148"/>
                        </a:cubicBezTo>
                        <a:cubicBezTo>
                          <a:pt x="28" y="148"/>
                          <a:pt x="30" y="151"/>
                          <a:pt x="32" y="153"/>
                        </a:cubicBezTo>
                        <a:cubicBezTo>
                          <a:pt x="32" y="154"/>
                          <a:pt x="33" y="154"/>
                          <a:pt x="34" y="154"/>
                        </a:cubicBezTo>
                        <a:cubicBezTo>
                          <a:pt x="34" y="154"/>
                          <a:pt x="35" y="154"/>
                          <a:pt x="36" y="153"/>
                        </a:cubicBezTo>
                        <a:cubicBezTo>
                          <a:pt x="38" y="150"/>
                          <a:pt x="43" y="148"/>
                          <a:pt x="51" y="148"/>
                        </a:cubicBezTo>
                        <a:cubicBezTo>
                          <a:pt x="54" y="148"/>
                          <a:pt x="54" y="148"/>
                          <a:pt x="56" y="147"/>
                        </a:cubicBezTo>
                        <a:cubicBezTo>
                          <a:pt x="57" y="146"/>
                          <a:pt x="58" y="145"/>
                          <a:pt x="61" y="144"/>
                        </a:cubicBezTo>
                        <a:cubicBezTo>
                          <a:pt x="67" y="143"/>
                          <a:pt x="74" y="142"/>
                          <a:pt x="79" y="144"/>
                        </a:cubicBezTo>
                        <a:cubicBezTo>
                          <a:pt x="83" y="145"/>
                          <a:pt x="86" y="145"/>
                          <a:pt x="88" y="143"/>
                        </a:cubicBezTo>
                        <a:cubicBezTo>
                          <a:pt x="90" y="142"/>
                          <a:pt x="92" y="142"/>
                          <a:pt x="94" y="143"/>
                        </a:cubicBezTo>
                        <a:cubicBezTo>
                          <a:pt x="94" y="143"/>
                          <a:pt x="94" y="143"/>
                          <a:pt x="95" y="143"/>
                        </a:cubicBezTo>
                        <a:cubicBezTo>
                          <a:pt x="95" y="138"/>
                          <a:pt x="101" y="138"/>
                          <a:pt x="103" y="138"/>
                        </a:cubicBezTo>
                        <a:cubicBezTo>
                          <a:pt x="106" y="138"/>
                          <a:pt x="106" y="138"/>
                          <a:pt x="106" y="138"/>
                        </a:cubicBezTo>
                        <a:cubicBezTo>
                          <a:pt x="109" y="138"/>
                          <a:pt x="119" y="132"/>
                          <a:pt x="128" y="124"/>
                        </a:cubicBezTo>
                        <a:cubicBezTo>
                          <a:pt x="136" y="116"/>
                          <a:pt x="150" y="99"/>
                          <a:pt x="154" y="92"/>
                        </a:cubicBezTo>
                        <a:cubicBezTo>
                          <a:pt x="159" y="84"/>
                          <a:pt x="166" y="78"/>
                          <a:pt x="170" y="74"/>
                        </a:cubicBezTo>
                        <a:cubicBezTo>
                          <a:pt x="171" y="73"/>
                          <a:pt x="171" y="73"/>
                          <a:pt x="171" y="73"/>
                        </a:cubicBezTo>
                        <a:cubicBezTo>
                          <a:pt x="172" y="72"/>
                          <a:pt x="174" y="67"/>
                          <a:pt x="175" y="58"/>
                        </a:cubicBezTo>
                        <a:cubicBezTo>
                          <a:pt x="175" y="58"/>
                          <a:pt x="175" y="58"/>
                          <a:pt x="175" y="58"/>
                        </a:cubicBezTo>
                        <a:cubicBezTo>
                          <a:pt x="175" y="58"/>
                          <a:pt x="175" y="58"/>
                          <a:pt x="174" y="58"/>
                        </a:cubicBezTo>
                        <a:cubicBezTo>
                          <a:pt x="174" y="58"/>
                          <a:pt x="174" y="58"/>
                          <a:pt x="174" y="58"/>
                        </a:cubicBezTo>
                        <a:cubicBezTo>
                          <a:pt x="173" y="58"/>
                          <a:pt x="173" y="58"/>
                          <a:pt x="173" y="58"/>
                        </a:cubicBezTo>
                        <a:cubicBezTo>
                          <a:pt x="173" y="58"/>
                          <a:pt x="172" y="58"/>
                          <a:pt x="172" y="58"/>
                        </a:cubicBezTo>
                        <a:cubicBezTo>
                          <a:pt x="172" y="58"/>
                          <a:pt x="172" y="58"/>
                          <a:pt x="172" y="58"/>
                        </a:cubicBezTo>
                        <a:cubicBezTo>
                          <a:pt x="171" y="58"/>
                          <a:pt x="171" y="58"/>
                          <a:pt x="171" y="58"/>
                        </a:cubicBezTo>
                        <a:cubicBezTo>
                          <a:pt x="171" y="58"/>
                          <a:pt x="171" y="58"/>
                          <a:pt x="171" y="58"/>
                        </a:cubicBezTo>
                        <a:cubicBezTo>
                          <a:pt x="171" y="58"/>
                          <a:pt x="170" y="58"/>
                          <a:pt x="170" y="59"/>
                        </a:cubicBezTo>
                        <a:cubicBezTo>
                          <a:pt x="170" y="59"/>
                          <a:pt x="169" y="59"/>
                          <a:pt x="169" y="59"/>
                        </a:cubicBezTo>
                        <a:cubicBezTo>
                          <a:pt x="169" y="59"/>
                          <a:pt x="169" y="59"/>
                          <a:pt x="169" y="59"/>
                        </a:cubicBezTo>
                        <a:cubicBezTo>
                          <a:pt x="169" y="59"/>
                          <a:pt x="169" y="60"/>
                          <a:pt x="169" y="60"/>
                        </a:cubicBezTo>
                        <a:cubicBezTo>
                          <a:pt x="169" y="60"/>
                          <a:pt x="169" y="61"/>
                          <a:pt x="168" y="61"/>
                        </a:cubicBezTo>
                        <a:close/>
                        <a:moveTo>
                          <a:pt x="138" y="91"/>
                        </a:moveTo>
                        <a:cubicBezTo>
                          <a:pt x="137" y="92"/>
                          <a:pt x="136" y="93"/>
                          <a:pt x="136" y="94"/>
                        </a:cubicBezTo>
                        <a:cubicBezTo>
                          <a:pt x="136" y="94"/>
                          <a:pt x="136" y="95"/>
                          <a:pt x="136" y="95"/>
                        </a:cubicBezTo>
                        <a:cubicBezTo>
                          <a:pt x="136" y="95"/>
                          <a:pt x="136" y="95"/>
                          <a:pt x="136" y="95"/>
                        </a:cubicBezTo>
                        <a:cubicBezTo>
                          <a:pt x="136" y="96"/>
                          <a:pt x="135" y="96"/>
                          <a:pt x="135" y="96"/>
                        </a:cubicBezTo>
                        <a:cubicBezTo>
                          <a:pt x="135" y="96"/>
                          <a:pt x="135" y="97"/>
                          <a:pt x="135" y="97"/>
                        </a:cubicBezTo>
                        <a:cubicBezTo>
                          <a:pt x="135" y="97"/>
                          <a:pt x="135" y="97"/>
                          <a:pt x="135" y="97"/>
                        </a:cubicBezTo>
                        <a:cubicBezTo>
                          <a:pt x="135" y="97"/>
                          <a:pt x="135" y="97"/>
                          <a:pt x="135" y="97"/>
                        </a:cubicBezTo>
                        <a:cubicBezTo>
                          <a:pt x="133" y="97"/>
                          <a:pt x="132" y="97"/>
                          <a:pt x="131" y="97"/>
                        </a:cubicBezTo>
                        <a:cubicBezTo>
                          <a:pt x="130" y="97"/>
                          <a:pt x="129" y="97"/>
                          <a:pt x="129" y="97"/>
                        </a:cubicBezTo>
                        <a:cubicBezTo>
                          <a:pt x="128" y="99"/>
                          <a:pt x="127" y="102"/>
                          <a:pt x="126" y="102"/>
                        </a:cubicBezTo>
                        <a:cubicBezTo>
                          <a:pt x="126" y="103"/>
                          <a:pt x="126" y="103"/>
                          <a:pt x="126" y="103"/>
                        </a:cubicBezTo>
                        <a:cubicBezTo>
                          <a:pt x="126" y="104"/>
                          <a:pt x="126" y="104"/>
                          <a:pt x="126" y="104"/>
                        </a:cubicBezTo>
                        <a:cubicBezTo>
                          <a:pt x="119" y="103"/>
                          <a:pt x="119" y="103"/>
                          <a:pt x="119" y="103"/>
                        </a:cubicBezTo>
                        <a:cubicBezTo>
                          <a:pt x="111" y="92"/>
                          <a:pt x="111" y="92"/>
                          <a:pt x="111" y="92"/>
                        </a:cubicBezTo>
                        <a:cubicBezTo>
                          <a:pt x="111" y="91"/>
                          <a:pt x="111" y="91"/>
                          <a:pt x="111" y="91"/>
                        </a:cubicBezTo>
                        <a:cubicBezTo>
                          <a:pt x="113" y="89"/>
                          <a:pt x="117" y="83"/>
                          <a:pt x="118" y="81"/>
                        </a:cubicBezTo>
                        <a:cubicBezTo>
                          <a:pt x="119" y="78"/>
                          <a:pt x="126" y="74"/>
                          <a:pt x="129" y="74"/>
                        </a:cubicBezTo>
                        <a:cubicBezTo>
                          <a:pt x="132" y="74"/>
                          <a:pt x="133" y="76"/>
                          <a:pt x="133" y="76"/>
                        </a:cubicBezTo>
                        <a:cubicBezTo>
                          <a:pt x="133" y="77"/>
                          <a:pt x="135" y="78"/>
                          <a:pt x="136" y="79"/>
                        </a:cubicBezTo>
                        <a:cubicBezTo>
                          <a:pt x="138" y="82"/>
                          <a:pt x="140" y="83"/>
                          <a:pt x="140" y="86"/>
                        </a:cubicBezTo>
                        <a:cubicBezTo>
                          <a:pt x="140" y="88"/>
                          <a:pt x="139" y="90"/>
                          <a:pt x="138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23" name="Freeform 1253"/>
                  <p:cNvSpPr/>
                  <p:nvPr/>
                </p:nvSpPr>
                <p:spPr bwMode="auto">
                  <a:xfrm>
                    <a:off x="1848" y="3289"/>
                    <a:ext cx="1" cy="1"/>
                  </a:xfrm>
                  <a:custGeom>
                    <a:avLst/>
                    <a:gdLst>
                      <a:gd name="T0" fmla="*/ 2 w 2"/>
                      <a:gd name="T1" fmla="*/ 1 h 2"/>
                      <a:gd name="T2" fmla="*/ 2 w 2"/>
                      <a:gd name="T3" fmla="*/ 0 h 2"/>
                      <a:gd name="T4" fmla="*/ 0 w 2"/>
                      <a:gd name="T5" fmla="*/ 2 h 2"/>
                      <a:gd name="T6" fmla="*/ 2 w 2"/>
                      <a:gd name="T7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2">
                        <a:moveTo>
                          <a:pt x="2" y="1"/>
                        </a:moveTo>
                        <a:cubicBezTo>
                          <a:pt x="2" y="1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1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24" name="Freeform 1254"/>
                  <p:cNvSpPr/>
                  <p:nvPr/>
                </p:nvSpPr>
                <p:spPr bwMode="auto">
                  <a:xfrm>
                    <a:off x="1847" y="3292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25" name="Freeform 1255"/>
                  <p:cNvSpPr/>
                  <p:nvPr/>
                </p:nvSpPr>
                <p:spPr bwMode="auto">
                  <a:xfrm>
                    <a:off x="1846" y="329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26" name="Freeform 1256"/>
                  <p:cNvSpPr/>
                  <p:nvPr/>
                </p:nvSpPr>
                <p:spPr bwMode="auto">
                  <a:xfrm>
                    <a:off x="1844" y="3294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27" name="Freeform 1257"/>
                  <p:cNvSpPr/>
                  <p:nvPr/>
                </p:nvSpPr>
                <p:spPr bwMode="auto">
                  <a:xfrm>
                    <a:off x="1995" y="322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28" name="Freeform 1258"/>
                  <p:cNvSpPr/>
                  <p:nvPr/>
                </p:nvSpPr>
                <p:spPr bwMode="auto">
                  <a:xfrm>
                    <a:off x="1975" y="3219"/>
                    <a:ext cx="20" cy="3"/>
                  </a:xfrm>
                  <a:custGeom>
                    <a:avLst/>
                    <a:gdLst>
                      <a:gd name="T0" fmla="*/ 8 w 21"/>
                      <a:gd name="T1" fmla="*/ 0 h 3"/>
                      <a:gd name="T2" fmla="*/ 4 w 21"/>
                      <a:gd name="T3" fmla="*/ 0 h 3"/>
                      <a:gd name="T4" fmla="*/ 0 w 21"/>
                      <a:gd name="T5" fmla="*/ 0 h 3"/>
                      <a:gd name="T6" fmla="*/ 4 w 21"/>
                      <a:gd name="T7" fmla="*/ 0 h 3"/>
                      <a:gd name="T8" fmla="*/ 8 w 21"/>
                      <a:gd name="T9" fmla="*/ 0 h 3"/>
                      <a:gd name="T10" fmla="*/ 17 w 21"/>
                      <a:gd name="T11" fmla="*/ 3 h 3"/>
                      <a:gd name="T12" fmla="*/ 21 w 21"/>
                      <a:gd name="T13" fmla="*/ 3 h 3"/>
                      <a:gd name="T14" fmla="*/ 17 w 21"/>
                      <a:gd name="T15" fmla="*/ 3 h 3"/>
                      <a:gd name="T16" fmla="*/ 8 w 21"/>
                      <a:gd name="T1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1" h="3">
                        <a:moveTo>
                          <a:pt x="8" y="0"/>
                        </a:moveTo>
                        <a:cubicBezTo>
                          <a:pt x="8" y="0"/>
                          <a:pt x="5" y="0"/>
                          <a:pt x="4" y="0"/>
                        </a:cubicBez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4" y="0"/>
                        </a:cubicBezTo>
                        <a:cubicBezTo>
                          <a:pt x="5" y="0"/>
                          <a:pt x="8" y="0"/>
                          <a:pt x="8" y="0"/>
                        </a:cubicBezTo>
                        <a:cubicBezTo>
                          <a:pt x="9" y="2"/>
                          <a:pt x="12" y="3"/>
                          <a:pt x="17" y="3"/>
                        </a:cubicBezTo>
                        <a:cubicBezTo>
                          <a:pt x="18" y="3"/>
                          <a:pt x="20" y="3"/>
                          <a:pt x="21" y="3"/>
                        </a:cubicBezTo>
                        <a:cubicBezTo>
                          <a:pt x="20" y="3"/>
                          <a:pt x="18" y="3"/>
                          <a:pt x="17" y="3"/>
                        </a:cubicBezTo>
                        <a:cubicBezTo>
                          <a:pt x="12" y="3"/>
                          <a:pt x="9" y="2"/>
                          <a:pt x="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29" name="Freeform 1259"/>
                  <p:cNvSpPr/>
                  <p:nvPr/>
                </p:nvSpPr>
                <p:spPr bwMode="auto">
                  <a:xfrm>
                    <a:off x="1973" y="322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30" name="Freeform 1260"/>
                  <p:cNvSpPr/>
                  <p:nvPr/>
                </p:nvSpPr>
                <p:spPr bwMode="auto">
                  <a:xfrm>
                    <a:off x="1880" y="325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31" name="Freeform 1261"/>
                  <p:cNvSpPr/>
                  <p:nvPr/>
                </p:nvSpPr>
                <p:spPr bwMode="auto">
                  <a:xfrm>
                    <a:off x="1974" y="3219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32" name="Freeform 1262"/>
                  <p:cNvSpPr/>
                  <p:nvPr/>
                </p:nvSpPr>
                <p:spPr bwMode="auto">
                  <a:xfrm>
                    <a:off x="1879" y="3252"/>
                    <a:ext cx="1" cy="0"/>
                  </a:xfrm>
                  <a:custGeom>
                    <a:avLst/>
                    <a:gdLst>
                      <a:gd name="T0" fmla="*/ 0 w 1"/>
                      <a:gd name="T1" fmla="*/ 0 w 1"/>
                      <a:gd name="T2" fmla="*/ 1 w 1"/>
                      <a:gd name="T3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33" name="Freeform 1263"/>
                  <p:cNvSpPr/>
                  <p:nvPr/>
                </p:nvSpPr>
                <p:spPr bwMode="auto">
                  <a:xfrm>
                    <a:off x="1972" y="322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34" name="Freeform 1264"/>
                  <p:cNvSpPr/>
                  <p:nvPr/>
                </p:nvSpPr>
                <p:spPr bwMode="auto">
                  <a:xfrm>
                    <a:off x="1881" y="325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35" name="Freeform 1265"/>
                  <p:cNvSpPr/>
                  <p:nvPr/>
                </p:nvSpPr>
                <p:spPr bwMode="auto">
                  <a:xfrm>
                    <a:off x="1881" y="325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36" name="Freeform 1266"/>
                  <p:cNvSpPr/>
                  <p:nvPr/>
                </p:nvSpPr>
                <p:spPr bwMode="auto">
                  <a:xfrm>
                    <a:off x="2001" y="3278"/>
                    <a:ext cx="1" cy="1"/>
                  </a:xfrm>
                  <a:custGeom>
                    <a:avLst/>
                    <a:gdLst>
                      <a:gd name="T0" fmla="*/ 0 w 2"/>
                      <a:gd name="T1" fmla="*/ 1 h 1"/>
                      <a:gd name="T2" fmla="*/ 2 w 2"/>
                      <a:gd name="T3" fmla="*/ 0 h 1"/>
                      <a:gd name="T4" fmla="*/ 0 w 2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0" y="1"/>
                        </a:moveTo>
                        <a:cubicBezTo>
                          <a:pt x="1" y="1"/>
                          <a:pt x="2" y="1"/>
                          <a:pt x="2" y="0"/>
                        </a:cubicBezTo>
                        <a:cubicBezTo>
                          <a:pt x="2" y="1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37" name="Freeform 1267"/>
                  <p:cNvSpPr/>
                  <p:nvPr/>
                </p:nvSpPr>
                <p:spPr bwMode="auto">
                  <a:xfrm>
                    <a:off x="2004" y="3276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38" name="Freeform 1268"/>
                  <p:cNvSpPr/>
                  <p:nvPr/>
                </p:nvSpPr>
                <p:spPr bwMode="auto">
                  <a:xfrm>
                    <a:off x="2003" y="327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39" name="Freeform 1269"/>
                  <p:cNvSpPr/>
                  <p:nvPr/>
                </p:nvSpPr>
                <p:spPr bwMode="auto">
                  <a:xfrm>
                    <a:off x="1998" y="3279"/>
                    <a:ext cx="2" cy="0"/>
                  </a:xfrm>
                  <a:custGeom>
                    <a:avLst/>
                    <a:gdLst>
                      <a:gd name="T0" fmla="*/ 2 w 2"/>
                      <a:gd name="T1" fmla="*/ 0 w 2"/>
                      <a:gd name="T2" fmla="*/ 2 w 2"/>
                      <a:gd name="T3" fmla="*/ 2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2">
                        <a:moveTo>
                          <a:pt x="2" y="0"/>
                        </a:move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0" y="0"/>
                          <a:pt x="1" y="0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40" name="Freeform 1270"/>
                  <p:cNvSpPr/>
                  <p:nvPr/>
                </p:nvSpPr>
                <p:spPr bwMode="auto">
                  <a:xfrm>
                    <a:off x="2000" y="325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41" name="Freeform 1271"/>
                  <p:cNvSpPr/>
                  <p:nvPr/>
                </p:nvSpPr>
                <p:spPr bwMode="auto">
                  <a:xfrm>
                    <a:off x="1969" y="3312"/>
                    <a:ext cx="4" cy="0"/>
                  </a:xfrm>
                  <a:custGeom>
                    <a:avLst/>
                    <a:gdLst>
                      <a:gd name="T0" fmla="*/ 0 w 4"/>
                      <a:gd name="T1" fmla="*/ 4 w 4"/>
                      <a:gd name="T2" fmla="*/ 2 w 4"/>
                      <a:gd name="T3" fmla="*/ 0 w 4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4">
                        <a:moveTo>
                          <a:pt x="0" y="0"/>
                        </a:moveTo>
                        <a:cubicBezTo>
                          <a:pt x="1" y="0"/>
                          <a:pt x="2" y="0"/>
                          <a:pt x="4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42" name="Freeform 1272"/>
                  <p:cNvSpPr/>
                  <p:nvPr/>
                </p:nvSpPr>
                <p:spPr bwMode="auto">
                  <a:xfrm>
                    <a:off x="1958" y="3317"/>
                    <a:ext cx="6" cy="1"/>
                  </a:xfrm>
                  <a:custGeom>
                    <a:avLst/>
                    <a:gdLst>
                      <a:gd name="T0" fmla="*/ 0 w 6"/>
                      <a:gd name="T1" fmla="*/ 0 h 1"/>
                      <a:gd name="T2" fmla="*/ 6 w 6"/>
                      <a:gd name="T3" fmla="*/ 1 h 1"/>
                      <a:gd name="T4" fmla="*/ 6 w 6"/>
                      <a:gd name="T5" fmla="*/ 0 h 1"/>
                      <a:gd name="T6" fmla="*/ 6 w 6"/>
                      <a:gd name="T7" fmla="*/ 1 h 1"/>
                      <a:gd name="T8" fmla="*/ 0 w 6"/>
                      <a:gd name="T9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1">
                        <a:moveTo>
                          <a:pt x="0" y="0"/>
                        </a:moveTo>
                        <a:lnTo>
                          <a:pt x="6" y="1"/>
                        </a:lnTo>
                        <a:lnTo>
                          <a:pt x="6" y="0"/>
                        </a:lnTo>
                        <a:lnTo>
                          <a:pt x="6" y="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43" name="Freeform 1273"/>
                  <p:cNvSpPr/>
                  <p:nvPr/>
                </p:nvSpPr>
                <p:spPr bwMode="auto">
                  <a:xfrm>
                    <a:off x="1974" y="331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44" name="Freeform 1274"/>
                  <p:cNvSpPr/>
                  <p:nvPr/>
                </p:nvSpPr>
                <p:spPr bwMode="auto">
                  <a:xfrm>
                    <a:off x="1973" y="3311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  <a:gd name="T3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45" name="Freeform 1275"/>
                  <p:cNvSpPr/>
                  <p:nvPr/>
                </p:nvSpPr>
                <p:spPr bwMode="auto">
                  <a:xfrm>
                    <a:off x="1797" y="3040"/>
                    <a:ext cx="121" cy="128"/>
                  </a:xfrm>
                  <a:custGeom>
                    <a:avLst/>
                    <a:gdLst>
                      <a:gd name="T0" fmla="*/ 106 w 127"/>
                      <a:gd name="T1" fmla="*/ 77 h 134"/>
                      <a:gd name="T2" fmla="*/ 125 w 127"/>
                      <a:gd name="T3" fmla="*/ 76 h 134"/>
                      <a:gd name="T4" fmla="*/ 127 w 127"/>
                      <a:gd name="T5" fmla="*/ 56 h 134"/>
                      <a:gd name="T6" fmla="*/ 116 w 127"/>
                      <a:gd name="T7" fmla="*/ 57 h 134"/>
                      <a:gd name="T8" fmla="*/ 111 w 127"/>
                      <a:gd name="T9" fmla="*/ 60 h 134"/>
                      <a:gd name="T10" fmla="*/ 108 w 127"/>
                      <a:gd name="T11" fmla="*/ 49 h 134"/>
                      <a:gd name="T12" fmla="*/ 104 w 127"/>
                      <a:gd name="T13" fmla="*/ 41 h 134"/>
                      <a:gd name="T14" fmla="*/ 105 w 127"/>
                      <a:gd name="T15" fmla="*/ 25 h 134"/>
                      <a:gd name="T16" fmla="*/ 102 w 127"/>
                      <a:gd name="T17" fmla="*/ 15 h 134"/>
                      <a:gd name="T18" fmla="*/ 97 w 127"/>
                      <a:gd name="T19" fmla="*/ 15 h 134"/>
                      <a:gd name="T20" fmla="*/ 86 w 127"/>
                      <a:gd name="T21" fmla="*/ 12 h 134"/>
                      <a:gd name="T22" fmla="*/ 82 w 127"/>
                      <a:gd name="T23" fmla="*/ 17 h 134"/>
                      <a:gd name="T24" fmla="*/ 77 w 127"/>
                      <a:gd name="T25" fmla="*/ 23 h 134"/>
                      <a:gd name="T26" fmla="*/ 65 w 127"/>
                      <a:gd name="T27" fmla="*/ 25 h 134"/>
                      <a:gd name="T28" fmla="*/ 51 w 127"/>
                      <a:gd name="T29" fmla="*/ 13 h 134"/>
                      <a:gd name="T30" fmla="*/ 48 w 127"/>
                      <a:gd name="T31" fmla="*/ 0 h 134"/>
                      <a:gd name="T32" fmla="*/ 13 w 127"/>
                      <a:gd name="T33" fmla="*/ 0 h 134"/>
                      <a:gd name="T34" fmla="*/ 12 w 127"/>
                      <a:gd name="T35" fmla="*/ 0 h 134"/>
                      <a:gd name="T36" fmla="*/ 11 w 127"/>
                      <a:gd name="T37" fmla="*/ 0 h 134"/>
                      <a:gd name="T38" fmla="*/ 10 w 127"/>
                      <a:gd name="T39" fmla="*/ 1 h 134"/>
                      <a:gd name="T40" fmla="*/ 8 w 127"/>
                      <a:gd name="T41" fmla="*/ 2 h 134"/>
                      <a:gd name="T42" fmla="*/ 18 w 127"/>
                      <a:gd name="T43" fmla="*/ 24 h 134"/>
                      <a:gd name="T44" fmla="*/ 16 w 127"/>
                      <a:gd name="T45" fmla="*/ 37 h 134"/>
                      <a:gd name="T46" fmla="*/ 23 w 127"/>
                      <a:gd name="T47" fmla="*/ 60 h 134"/>
                      <a:gd name="T48" fmla="*/ 15 w 127"/>
                      <a:gd name="T49" fmla="*/ 78 h 134"/>
                      <a:gd name="T50" fmla="*/ 3 w 127"/>
                      <a:gd name="T51" fmla="*/ 110 h 134"/>
                      <a:gd name="T52" fmla="*/ 0 w 127"/>
                      <a:gd name="T53" fmla="*/ 127 h 134"/>
                      <a:gd name="T54" fmla="*/ 1 w 127"/>
                      <a:gd name="T55" fmla="*/ 126 h 134"/>
                      <a:gd name="T56" fmla="*/ 2 w 127"/>
                      <a:gd name="T57" fmla="*/ 125 h 134"/>
                      <a:gd name="T58" fmla="*/ 3 w 127"/>
                      <a:gd name="T59" fmla="*/ 124 h 134"/>
                      <a:gd name="T60" fmla="*/ 9 w 127"/>
                      <a:gd name="T61" fmla="*/ 127 h 134"/>
                      <a:gd name="T62" fmla="*/ 9 w 127"/>
                      <a:gd name="T63" fmla="*/ 127 h 134"/>
                      <a:gd name="T64" fmla="*/ 31 w 127"/>
                      <a:gd name="T65" fmla="*/ 130 h 134"/>
                      <a:gd name="T66" fmla="*/ 75 w 127"/>
                      <a:gd name="T67" fmla="*/ 134 h 134"/>
                      <a:gd name="T68" fmla="*/ 99 w 127"/>
                      <a:gd name="T69" fmla="*/ 134 h 134"/>
                      <a:gd name="T70" fmla="*/ 115 w 127"/>
                      <a:gd name="T71" fmla="*/ 133 h 134"/>
                      <a:gd name="T72" fmla="*/ 104 w 127"/>
                      <a:gd name="T73" fmla="*/ 117 h 1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27" h="134">
                        <a:moveTo>
                          <a:pt x="104" y="117"/>
                        </a:moveTo>
                        <a:cubicBezTo>
                          <a:pt x="106" y="77"/>
                          <a:pt x="106" y="77"/>
                          <a:pt x="106" y="77"/>
                        </a:cubicBezTo>
                        <a:cubicBezTo>
                          <a:pt x="123" y="77"/>
                          <a:pt x="123" y="77"/>
                          <a:pt x="123" y="77"/>
                        </a:cubicBezTo>
                        <a:cubicBezTo>
                          <a:pt x="125" y="76"/>
                          <a:pt x="125" y="76"/>
                          <a:pt x="125" y="76"/>
                        </a:cubicBezTo>
                        <a:cubicBezTo>
                          <a:pt x="127" y="56"/>
                          <a:pt x="127" y="56"/>
                          <a:pt x="127" y="56"/>
                        </a:cubicBezTo>
                        <a:cubicBezTo>
                          <a:pt x="127" y="56"/>
                          <a:pt x="127" y="56"/>
                          <a:pt x="127" y="56"/>
                        </a:cubicBezTo>
                        <a:cubicBezTo>
                          <a:pt x="124" y="57"/>
                          <a:pt x="121" y="57"/>
                          <a:pt x="118" y="57"/>
                        </a:cubicBezTo>
                        <a:cubicBezTo>
                          <a:pt x="118" y="57"/>
                          <a:pt x="117" y="57"/>
                          <a:pt x="116" y="57"/>
                        </a:cubicBezTo>
                        <a:cubicBezTo>
                          <a:pt x="115" y="57"/>
                          <a:pt x="115" y="57"/>
                          <a:pt x="114" y="58"/>
                        </a:cubicBezTo>
                        <a:cubicBezTo>
                          <a:pt x="113" y="59"/>
                          <a:pt x="112" y="60"/>
                          <a:pt x="111" y="60"/>
                        </a:cubicBezTo>
                        <a:cubicBezTo>
                          <a:pt x="110" y="60"/>
                          <a:pt x="110" y="60"/>
                          <a:pt x="110" y="60"/>
                        </a:cubicBezTo>
                        <a:cubicBezTo>
                          <a:pt x="106" y="59"/>
                          <a:pt x="107" y="53"/>
                          <a:pt x="108" y="49"/>
                        </a:cubicBezTo>
                        <a:cubicBezTo>
                          <a:pt x="108" y="49"/>
                          <a:pt x="108" y="49"/>
                          <a:pt x="108" y="49"/>
                        </a:cubicBezTo>
                        <a:cubicBezTo>
                          <a:pt x="109" y="47"/>
                          <a:pt x="106" y="44"/>
                          <a:pt x="104" y="41"/>
                        </a:cubicBezTo>
                        <a:cubicBezTo>
                          <a:pt x="101" y="40"/>
                          <a:pt x="102" y="35"/>
                          <a:pt x="104" y="30"/>
                        </a:cubicBezTo>
                        <a:cubicBezTo>
                          <a:pt x="104" y="28"/>
                          <a:pt x="105" y="26"/>
                          <a:pt x="105" y="25"/>
                        </a:cubicBezTo>
                        <a:cubicBezTo>
                          <a:pt x="103" y="23"/>
                          <a:pt x="102" y="18"/>
                          <a:pt x="102" y="15"/>
                        </a:cubicBezTo>
                        <a:cubicBezTo>
                          <a:pt x="102" y="15"/>
                          <a:pt x="102" y="15"/>
                          <a:pt x="102" y="15"/>
                        </a:cubicBezTo>
                        <a:cubicBezTo>
                          <a:pt x="102" y="15"/>
                          <a:pt x="102" y="15"/>
                          <a:pt x="101" y="15"/>
                        </a:cubicBezTo>
                        <a:cubicBezTo>
                          <a:pt x="100" y="15"/>
                          <a:pt x="99" y="15"/>
                          <a:pt x="97" y="15"/>
                        </a:cubicBezTo>
                        <a:cubicBezTo>
                          <a:pt x="93" y="15"/>
                          <a:pt x="91" y="14"/>
                          <a:pt x="90" y="13"/>
                        </a:cubicBezTo>
                        <a:cubicBezTo>
                          <a:pt x="89" y="12"/>
                          <a:pt x="88" y="12"/>
                          <a:pt x="86" y="12"/>
                        </a:cubicBezTo>
                        <a:cubicBezTo>
                          <a:pt x="85" y="12"/>
                          <a:pt x="84" y="12"/>
                          <a:pt x="83" y="13"/>
                        </a:cubicBezTo>
                        <a:cubicBezTo>
                          <a:pt x="83" y="13"/>
                          <a:pt x="82" y="16"/>
                          <a:pt x="82" y="17"/>
                        </a:cubicBezTo>
                        <a:cubicBezTo>
                          <a:pt x="81" y="20"/>
                          <a:pt x="81" y="23"/>
                          <a:pt x="78" y="23"/>
                        </a:cubicBezTo>
                        <a:cubicBezTo>
                          <a:pt x="77" y="23"/>
                          <a:pt x="77" y="23"/>
                          <a:pt x="77" y="23"/>
                        </a:cubicBezTo>
                        <a:cubicBezTo>
                          <a:pt x="77" y="23"/>
                          <a:pt x="77" y="23"/>
                          <a:pt x="76" y="23"/>
                        </a:cubicBezTo>
                        <a:cubicBezTo>
                          <a:pt x="74" y="23"/>
                          <a:pt x="69" y="24"/>
                          <a:pt x="65" y="25"/>
                        </a:cubicBezTo>
                        <a:cubicBezTo>
                          <a:pt x="59" y="27"/>
                          <a:pt x="56" y="22"/>
                          <a:pt x="54" y="17"/>
                        </a:cubicBezTo>
                        <a:cubicBezTo>
                          <a:pt x="53" y="14"/>
                          <a:pt x="52" y="14"/>
                          <a:pt x="51" y="13"/>
                        </a:cubicBezTo>
                        <a:cubicBezTo>
                          <a:pt x="49" y="12"/>
                          <a:pt x="48" y="10"/>
                          <a:pt x="49" y="7"/>
                        </a:cubicBezTo>
                        <a:cubicBezTo>
                          <a:pt x="50" y="4"/>
                          <a:pt x="48" y="1"/>
                          <a:pt x="48" y="0"/>
                        </a:cubicBezTo>
                        <a:cubicBezTo>
                          <a:pt x="44" y="0"/>
                          <a:pt x="32" y="0"/>
                          <a:pt x="23" y="0"/>
                        </a:cubicBezTo>
                        <a:cubicBezTo>
                          <a:pt x="15" y="0"/>
                          <a:pt x="13" y="0"/>
                          <a:pt x="13" y="0"/>
                        </a:cubicBezTo>
                        <a:cubicBezTo>
                          <a:pt x="13" y="0"/>
                          <a:pt x="13" y="0"/>
                          <a:pt x="12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  <a:cubicBezTo>
                          <a:pt x="12" y="0"/>
                          <a:pt x="12" y="0"/>
                          <a:pt x="11" y="0"/>
                        </a:cubicBezTo>
                        <a:cubicBezTo>
                          <a:pt x="11" y="1"/>
                          <a:pt x="11" y="1"/>
                          <a:pt x="10" y="1"/>
                        </a:cubicBez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10" y="1"/>
                          <a:pt x="9" y="2"/>
                          <a:pt x="8" y="2"/>
                        </a:cubicBezTo>
                        <a:cubicBezTo>
                          <a:pt x="8" y="2"/>
                          <a:pt x="8" y="2"/>
                          <a:pt x="8" y="2"/>
                        </a:cubicBezTo>
                        <a:cubicBezTo>
                          <a:pt x="10" y="9"/>
                          <a:pt x="15" y="19"/>
                          <a:pt x="17" y="23"/>
                        </a:cubicBezTo>
                        <a:cubicBezTo>
                          <a:pt x="18" y="24"/>
                          <a:pt x="18" y="24"/>
                          <a:pt x="18" y="24"/>
                        </a:cubicBezTo>
                        <a:cubicBezTo>
                          <a:pt x="19" y="26"/>
                          <a:pt x="18" y="29"/>
                          <a:pt x="17" y="31"/>
                        </a:cubicBezTo>
                        <a:cubicBezTo>
                          <a:pt x="17" y="32"/>
                          <a:pt x="16" y="34"/>
                          <a:pt x="16" y="37"/>
                        </a:cubicBezTo>
                        <a:cubicBezTo>
                          <a:pt x="16" y="39"/>
                          <a:pt x="18" y="44"/>
                          <a:pt x="19" y="48"/>
                        </a:cubicBezTo>
                        <a:cubicBezTo>
                          <a:pt x="21" y="52"/>
                          <a:pt x="23" y="56"/>
                          <a:pt x="23" y="60"/>
                        </a:cubicBezTo>
                        <a:cubicBezTo>
                          <a:pt x="24" y="68"/>
                          <a:pt x="19" y="72"/>
                          <a:pt x="16" y="77"/>
                        </a:cubicBezTo>
                        <a:cubicBezTo>
                          <a:pt x="15" y="78"/>
                          <a:pt x="15" y="78"/>
                          <a:pt x="15" y="78"/>
                        </a:cubicBezTo>
                        <a:cubicBezTo>
                          <a:pt x="11" y="83"/>
                          <a:pt x="7" y="93"/>
                          <a:pt x="7" y="98"/>
                        </a:cubicBezTo>
                        <a:cubicBezTo>
                          <a:pt x="7" y="103"/>
                          <a:pt x="5" y="107"/>
                          <a:pt x="3" y="110"/>
                        </a:cubicBezTo>
                        <a:cubicBezTo>
                          <a:pt x="2" y="111"/>
                          <a:pt x="1" y="113"/>
                          <a:pt x="1" y="114"/>
                        </a:cubicBezTo>
                        <a:cubicBezTo>
                          <a:pt x="1" y="117"/>
                          <a:pt x="1" y="123"/>
                          <a:pt x="0" y="127"/>
                        </a:cubicBezTo>
                        <a:cubicBezTo>
                          <a:pt x="0" y="127"/>
                          <a:pt x="0" y="127"/>
                          <a:pt x="0" y="126"/>
                        </a:cubicBezTo>
                        <a:cubicBezTo>
                          <a:pt x="0" y="126"/>
                          <a:pt x="1" y="126"/>
                          <a:pt x="1" y="126"/>
                        </a:cubicBezTo>
                        <a:cubicBezTo>
                          <a:pt x="1" y="126"/>
                          <a:pt x="1" y="126"/>
                          <a:pt x="1" y="125"/>
                        </a:cubicBezTo>
                        <a:cubicBezTo>
                          <a:pt x="2" y="125"/>
                          <a:pt x="2" y="125"/>
                          <a:pt x="2" y="125"/>
                        </a:cubicBezTo>
                        <a:cubicBezTo>
                          <a:pt x="2" y="125"/>
                          <a:pt x="2" y="125"/>
                          <a:pt x="3" y="125"/>
                        </a:cubicBezTo>
                        <a:cubicBezTo>
                          <a:pt x="3" y="125"/>
                          <a:pt x="3" y="124"/>
                          <a:pt x="3" y="124"/>
                        </a:cubicBezTo>
                        <a:cubicBezTo>
                          <a:pt x="4" y="124"/>
                          <a:pt x="4" y="124"/>
                          <a:pt x="5" y="124"/>
                        </a:cubicBezTo>
                        <a:cubicBezTo>
                          <a:pt x="7" y="124"/>
                          <a:pt x="8" y="126"/>
                          <a:pt x="9" y="127"/>
                        </a:cubicBezTo>
                        <a:cubicBezTo>
                          <a:pt x="9" y="127"/>
                          <a:pt x="9" y="127"/>
                          <a:pt x="9" y="127"/>
                        </a:cubicBezTo>
                        <a:cubicBezTo>
                          <a:pt x="9" y="127"/>
                          <a:pt x="9" y="127"/>
                          <a:pt x="9" y="127"/>
                        </a:cubicBezTo>
                        <a:cubicBezTo>
                          <a:pt x="14" y="124"/>
                          <a:pt x="18" y="125"/>
                          <a:pt x="22" y="127"/>
                        </a:cubicBezTo>
                        <a:cubicBezTo>
                          <a:pt x="25" y="129"/>
                          <a:pt x="28" y="130"/>
                          <a:pt x="31" y="130"/>
                        </a:cubicBezTo>
                        <a:cubicBezTo>
                          <a:pt x="71" y="130"/>
                          <a:pt x="71" y="130"/>
                          <a:pt x="71" y="130"/>
                        </a:cubicBezTo>
                        <a:cubicBezTo>
                          <a:pt x="75" y="134"/>
                          <a:pt x="75" y="134"/>
                          <a:pt x="75" y="134"/>
                        </a:cubicBezTo>
                        <a:cubicBezTo>
                          <a:pt x="77" y="133"/>
                          <a:pt x="85" y="133"/>
                          <a:pt x="91" y="133"/>
                        </a:cubicBezTo>
                        <a:cubicBezTo>
                          <a:pt x="97" y="133"/>
                          <a:pt x="99" y="133"/>
                          <a:pt x="99" y="134"/>
                        </a:cubicBezTo>
                        <a:cubicBezTo>
                          <a:pt x="100" y="134"/>
                          <a:pt x="101" y="134"/>
                          <a:pt x="103" y="134"/>
                        </a:cubicBezTo>
                        <a:cubicBezTo>
                          <a:pt x="108" y="134"/>
                          <a:pt x="113" y="133"/>
                          <a:pt x="115" y="133"/>
                        </a:cubicBezTo>
                        <a:cubicBezTo>
                          <a:pt x="116" y="133"/>
                          <a:pt x="116" y="133"/>
                          <a:pt x="116" y="133"/>
                        </a:cubicBezTo>
                        <a:lnTo>
                          <a:pt x="104" y="11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46" name="Freeform 1276"/>
                  <p:cNvSpPr/>
                  <p:nvPr/>
                </p:nvSpPr>
                <p:spPr bwMode="auto">
                  <a:xfrm>
                    <a:off x="1800" y="3158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47" name="Freeform 1277"/>
                  <p:cNvSpPr/>
                  <p:nvPr/>
                </p:nvSpPr>
                <p:spPr bwMode="auto">
                  <a:xfrm>
                    <a:off x="1798" y="3159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48" name="Freeform 1278"/>
                  <p:cNvSpPr/>
                  <p:nvPr/>
                </p:nvSpPr>
                <p:spPr bwMode="auto">
                  <a:xfrm>
                    <a:off x="1802" y="3158"/>
                    <a:ext cx="3" cy="3"/>
                  </a:xfrm>
                  <a:custGeom>
                    <a:avLst/>
                    <a:gdLst>
                      <a:gd name="T0" fmla="*/ 0 w 4"/>
                      <a:gd name="T1" fmla="*/ 0 h 3"/>
                      <a:gd name="T2" fmla="*/ 4 w 4"/>
                      <a:gd name="T3" fmla="*/ 3 h 3"/>
                      <a:gd name="T4" fmla="*/ 0 w 4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0"/>
                        </a:moveTo>
                        <a:cubicBezTo>
                          <a:pt x="2" y="0"/>
                          <a:pt x="3" y="2"/>
                          <a:pt x="4" y="3"/>
                        </a:cubicBezTo>
                        <a:cubicBezTo>
                          <a:pt x="3" y="2"/>
                          <a:pt x="2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49" name="Freeform 1279"/>
                  <p:cNvSpPr/>
                  <p:nvPr/>
                </p:nvSpPr>
                <p:spPr bwMode="auto">
                  <a:xfrm>
                    <a:off x="1797" y="3160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50" name="Freeform 1280"/>
                  <p:cNvSpPr/>
                  <p:nvPr/>
                </p:nvSpPr>
                <p:spPr bwMode="auto">
                  <a:xfrm>
                    <a:off x="1900" y="3065"/>
                    <a:ext cx="121" cy="104"/>
                  </a:xfrm>
                  <a:custGeom>
                    <a:avLst/>
                    <a:gdLst>
                      <a:gd name="T0" fmla="*/ 17 w 126"/>
                      <a:gd name="T1" fmla="*/ 105 h 109"/>
                      <a:gd name="T2" fmla="*/ 22 w 126"/>
                      <a:gd name="T3" fmla="*/ 104 h 109"/>
                      <a:gd name="T4" fmla="*/ 25 w 126"/>
                      <a:gd name="T5" fmla="*/ 104 h 109"/>
                      <a:gd name="T6" fmla="*/ 28 w 126"/>
                      <a:gd name="T7" fmla="*/ 104 h 109"/>
                      <a:gd name="T8" fmla="*/ 34 w 126"/>
                      <a:gd name="T9" fmla="*/ 107 h 109"/>
                      <a:gd name="T10" fmla="*/ 36 w 126"/>
                      <a:gd name="T11" fmla="*/ 107 h 109"/>
                      <a:gd name="T12" fmla="*/ 38 w 126"/>
                      <a:gd name="T13" fmla="*/ 107 h 109"/>
                      <a:gd name="T14" fmla="*/ 51 w 126"/>
                      <a:gd name="T15" fmla="*/ 109 h 109"/>
                      <a:gd name="T16" fmla="*/ 64 w 126"/>
                      <a:gd name="T17" fmla="*/ 96 h 109"/>
                      <a:gd name="T18" fmla="*/ 81 w 126"/>
                      <a:gd name="T19" fmla="*/ 83 h 109"/>
                      <a:gd name="T20" fmla="*/ 88 w 126"/>
                      <a:gd name="T21" fmla="*/ 74 h 109"/>
                      <a:gd name="T22" fmla="*/ 117 w 126"/>
                      <a:gd name="T23" fmla="*/ 63 h 109"/>
                      <a:gd name="T24" fmla="*/ 117 w 126"/>
                      <a:gd name="T25" fmla="*/ 62 h 109"/>
                      <a:gd name="T26" fmla="*/ 116 w 126"/>
                      <a:gd name="T27" fmla="*/ 60 h 109"/>
                      <a:gd name="T28" fmla="*/ 117 w 126"/>
                      <a:gd name="T29" fmla="*/ 58 h 109"/>
                      <a:gd name="T30" fmla="*/ 122 w 126"/>
                      <a:gd name="T31" fmla="*/ 27 h 109"/>
                      <a:gd name="T32" fmla="*/ 125 w 126"/>
                      <a:gd name="T33" fmla="*/ 22 h 109"/>
                      <a:gd name="T34" fmla="*/ 124 w 126"/>
                      <a:gd name="T35" fmla="*/ 19 h 109"/>
                      <a:gd name="T36" fmla="*/ 121 w 126"/>
                      <a:gd name="T37" fmla="*/ 14 h 109"/>
                      <a:gd name="T38" fmla="*/ 108 w 126"/>
                      <a:gd name="T39" fmla="*/ 9 h 109"/>
                      <a:gd name="T40" fmla="*/ 98 w 126"/>
                      <a:gd name="T41" fmla="*/ 5 h 109"/>
                      <a:gd name="T42" fmla="*/ 97 w 126"/>
                      <a:gd name="T43" fmla="*/ 4 h 109"/>
                      <a:gd name="T44" fmla="*/ 95 w 126"/>
                      <a:gd name="T45" fmla="*/ 4 h 109"/>
                      <a:gd name="T46" fmla="*/ 94 w 126"/>
                      <a:gd name="T47" fmla="*/ 3 h 109"/>
                      <a:gd name="T48" fmla="*/ 91 w 126"/>
                      <a:gd name="T49" fmla="*/ 1 h 109"/>
                      <a:gd name="T50" fmla="*/ 90 w 126"/>
                      <a:gd name="T51" fmla="*/ 0 h 109"/>
                      <a:gd name="T52" fmla="*/ 86 w 126"/>
                      <a:gd name="T53" fmla="*/ 2 h 109"/>
                      <a:gd name="T54" fmla="*/ 82 w 126"/>
                      <a:gd name="T55" fmla="*/ 2 h 109"/>
                      <a:gd name="T56" fmla="*/ 76 w 126"/>
                      <a:gd name="T57" fmla="*/ 3 h 109"/>
                      <a:gd name="T58" fmla="*/ 74 w 126"/>
                      <a:gd name="T59" fmla="*/ 22 h 109"/>
                      <a:gd name="T60" fmla="*/ 71 w 126"/>
                      <a:gd name="T61" fmla="*/ 35 h 109"/>
                      <a:gd name="T62" fmla="*/ 81 w 126"/>
                      <a:gd name="T63" fmla="*/ 42 h 109"/>
                      <a:gd name="T64" fmla="*/ 85 w 126"/>
                      <a:gd name="T65" fmla="*/ 58 h 109"/>
                      <a:gd name="T66" fmla="*/ 74 w 126"/>
                      <a:gd name="T67" fmla="*/ 57 h 109"/>
                      <a:gd name="T68" fmla="*/ 55 w 126"/>
                      <a:gd name="T69" fmla="*/ 39 h 109"/>
                      <a:gd name="T70" fmla="*/ 42 w 126"/>
                      <a:gd name="T71" fmla="*/ 42 h 109"/>
                      <a:gd name="T72" fmla="*/ 32 w 126"/>
                      <a:gd name="T73" fmla="*/ 34 h 109"/>
                      <a:gd name="T74" fmla="*/ 25 w 126"/>
                      <a:gd name="T75" fmla="*/ 35 h 109"/>
                      <a:gd name="T76" fmla="*/ 24 w 126"/>
                      <a:gd name="T77" fmla="*/ 35 h 109"/>
                      <a:gd name="T78" fmla="*/ 23 w 126"/>
                      <a:gd name="T79" fmla="*/ 33 h 109"/>
                      <a:gd name="T80" fmla="*/ 17 w 126"/>
                      <a:gd name="T81" fmla="*/ 55 h 109"/>
                      <a:gd name="T82" fmla="*/ 12 w 126"/>
                      <a:gd name="T83" fmla="*/ 106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126" h="109">
                        <a:moveTo>
                          <a:pt x="14" y="105"/>
                        </a:moveTo>
                        <a:cubicBezTo>
                          <a:pt x="15" y="105"/>
                          <a:pt x="15" y="105"/>
                          <a:pt x="16" y="105"/>
                        </a:cubicBezTo>
                        <a:cubicBezTo>
                          <a:pt x="16" y="105"/>
                          <a:pt x="17" y="105"/>
                          <a:pt x="17" y="105"/>
                        </a:cubicBezTo>
                        <a:cubicBezTo>
                          <a:pt x="18" y="105"/>
                          <a:pt x="18" y="105"/>
                          <a:pt x="19" y="105"/>
                        </a:cubicBezTo>
                        <a:cubicBezTo>
                          <a:pt x="19" y="104"/>
                          <a:pt x="19" y="104"/>
                          <a:pt x="20" y="104"/>
                        </a:cubicBezTo>
                        <a:cubicBezTo>
                          <a:pt x="20" y="104"/>
                          <a:pt x="21" y="104"/>
                          <a:pt x="22" y="104"/>
                        </a:cubicBezTo>
                        <a:cubicBezTo>
                          <a:pt x="22" y="104"/>
                          <a:pt x="22" y="104"/>
                          <a:pt x="23" y="104"/>
                        </a:cubicBezTo>
                        <a:cubicBezTo>
                          <a:pt x="23" y="104"/>
                          <a:pt x="24" y="104"/>
                          <a:pt x="25" y="104"/>
                        </a:cubicBezTo>
                        <a:cubicBezTo>
                          <a:pt x="25" y="104"/>
                          <a:pt x="25" y="104"/>
                          <a:pt x="25" y="104"/>
                        </a:cubicBezTo>
                        <a:cubicBezTo>
                          <a:pt x="26" y="104"/>
                          <a:pt x="27" y="104"/>
                          <a:pt x="28" y="104"/>
                        </a:cubicBezTo>
                        <a:cubicBezTo>
                          <a:pt x="28" y="104"/>
                          <a:pt x="28" y="104"/>
                          <a:pt x="28" y="104"/>
                        </a:cubicBezTo>
                        <a:cubicBezTo>
                          <a:pt x="28" y="104"/>
                          <a:pt x="28" y="104"/>
                          <a:pt x="28" y="104"/>
                        </a:cubicBezTo>
                        <a:cubicBezTo>
                          <a:pt x="29" y="104"/>
                          <a:pt x="32" y="104"/>
                          <a:pt x="33" y="105"/>
                        </a:cubicBezTo>
                        <a:cubicBezTo>
                          <a:pt x="33" y="106"/>
                          <a:pt x="34" y="106"/>
                          <a:pt x="34" y="107"/>
                        </a:cubicBezTo>
                        <a:cubicBezTo>
                          <a:pt x="34" y="107"/>
                          <a:pt x="34" y="107"/>
                          <a:pt x="34" y="107"/>
                        </a:cubicBezTo>
                        <a:cubicBezTo>
                          <a:pt x="34" y="107"/>
                          <a:pt x="34" y="107"/>
                          <a:pt x="34" y="107"/>
                        </a:cubicBezTo>
                        <a:cubicBezTo>
                          <a:pt x="34" y="107"/>
                          <a:pt x="34" y="107"/>
                          <a:pt x="34" y="107"/>
                        </a:cubicBezTo>
                        <a:cubicBezTo>
                          <a:pt x="35" y="107"/>
                          <a:pt x="35" y="107"/>
                          <a:pt x="36" y="107"/>
                        </a:cubicBezTo>
                        <a:cubicBezTo>
                          <a:pt x="36" y="107"/>
                          <a:pt x="36" y="107"/>
                          <a:pt x="36" y="107"/>
                        </a:cubicBezTo>
                        <a:cubicBezTo>
                          <a:pt x="37" y="107"/>
                          <a:pt x="37" y="107"/>
                          <a:pt x="38" y="107"/>
                        </a:cubicBezTo>
                        <a:cubicBezTo>
                          <a:pt x="38" y="107"/>
                          <a:pt x="38" y="107"/>
                          <a:pt x="38" y="107"/>
                        </a:cubicBezTo>
                        <a:cubicBezTo>
                          <a:pt x="38" y="107"/>
                          <a:pt x="38" y="107"/>
                          <a:pt x="39" y="107"/>
                        </a:cubicBezTo>
                        <a:cubicBezTo>
                          <a:pt x="40" y="107"/>
                          <a:pt x="41" y="107"/>
                          <a:pt x="43" y="108"/>
                        </a:cubicBezTo>
                        <a:cubicBezTo>
                          <a:pt x="45" y="108"/>
                          <a:pt x="49" y="109"/>
                          <a:pt x="51" y="109"/>
                        </a:cubicBezTo>
                        <a:cubicBezTo>
                          <a:pt x="52" y="109"/>
                          <a:pt x="52" y="109"/>
                          <a:pt x="52" y="109"/>
                        </a:cubicBezTo>
                        <a:cubicBezTo>
                          <a:pt x="53" y="109"/>
                          <a:pt x="54" y="106"/>
                          <a:pt x="55" y="105"/>
                        </a:cubicBezTo>
                        <a:cubicBezTo>
                          <a:pt x="58" y="101"/>
                          <a:pt x="61" y="97"/>
                          <a:pt x="64" y="96"/>
                        </a:cubicBezTo>
                        <a:cubicBezTo>
                          <a:pt x="68" y="95"/>
                          <a:pt x="72" y="91"/>
                          <a:pt x="73" y="90"/>
                        </a:cubicBezTo>
                        <a:cubicBezTo>
                          <a:pt x="73" y="87"/>
                          <a:pt x="74" y="84"/>
                          <a:pt x="81" y="83"/>
                        </a:cubicBezTo>
                        <a:cubicBezTo>
                          <a:pt x="81" y="83"/>
                          <a:pt x="81" y="83"/>
                          <a:pt x="81" y="83"/>
                        </a:cubicBezTo>
                        <a:cubicBezTo>
                          <a:pt x="89" y="82"/>
                          <a:pt x="89" y="82"/>
                          <a:pt x="89" y="82"/>
                        </a:cubicBezTo>
                        <a:cubicBezTo>
                          <a:pt x="87" y="75"/>
                          <a:pt x="87" y="75"/>
                          <a:pt x="87" y="75"/>
                        </a:cubicBezTo>
                        <a:cubicBezTo>
                          <a:pt x="88" y="74"/>
                          <a:pt x="88" y="74"/>
                          <a:pt x="88" y="74"/>
                        </a:cubicBezTo>
                        <a:cubicBezTo>
                          <a:pt x="89" y="74"/>
                          <a:pt x="90" y="73"/>
                          <a:pt x="92" y="73"/>
                        </a:cubicBezTo>
                        <a:cubicBezTo>
                          <a:pt x="105" y="68"/>
                          <a:pt x="112" y="65"/>
                          <a:pt x="116" y="64"/>
                        </a:cubicBezTo>
                        <a:cubicBezTo>
                          <a:pt x="116" y="64"/>
                          <a:pt x="117" y="64"/>
                          <a:pt x="117" y="63"/>
                        </a:cubicBezTo>
                        <a:cubicBezTo>
                          <a:pt x="117" y="63"/>
                          <a:pt x="117" y="63"/>
                          <a:pt x="117" y="63"/>
                        </a:cubicBezTo>
                        <a:cubicBezTo>
                          <a:pt x="117" y="63"/>
                          <a:pt x="117" y="63"/>
                          <a:pt x="117" y="62"/>
                        </a:cubicBezTo>
                        <a:cubicBezTo>
                          <a:pt x="117" y="62"/>
                          <a:pt x="117" y="62"/>
                          <a:pt x="117" y="62"/>
                        </a:cubicBezTo>
                        <a:cubicBezTo>
                          <a:pt x="116" y="61"/>
                          <a:pt x="116" y="61"/>
                          <a:pt x="116" y="61"/>
                        </a:cubicBezTo>
                        <a:cubicBezTo>
                          <a:pt x="116" y="61"/>
                          <a:pt x="116" y="61"/>
                          <a:pt x="116" y="60"/>
                        </a:cubicBezTo>
                        <a:cubicBezTo>
                          <a:pt x="116" y="60"/>
                          <a:pt x="116" y="60"/>
                          <a:pt x="116" y="60"/>
                        </a:cubicBezTo>
                        <a:cubicBezTo>
                          <a:pt x="116" y="60"/>
                          <a:pt x="116" y="60"/>
                          <a:pt x="116" y="59"/>
                        </a:cubicBezTo>
                        <a:cubicBezTo>
                          <a:pt x="117" y="58"/>
                          <a:pt x="117" y="58"/>
                          <a:pt x="117" y="58"/>
                        </a:cubicBezTo>
                        <a:cubicBezTo>
                          <a:pt x="117" y="58"/>
                          <a:pt x="117" y="58"/>
                          <a:pt x="117" y="58"/>
                        </a:cubicBezTo>
                        <a:cubicBezTo>
                          <a:pt x="118" y="57"/>
                          <a:pt x="118" y="51"/>
                          <a:pt x="118" y="49"/>
                        </a:cubicBezTo>
                        <a:cubicBezTo>
                          <a:pt x="118" y="46"/>
                          <a:pt x="120" y="46"/>
                          <a:pt x="122" y="45"/>
                        </a:cubicBezTo>
                        <a:cubicBezTo>
                          <a:pt x="120" y="40"/>
                          <a:pt x="121" y="29"/>
                          <a:pt x="122" y="27"/>
                        </a:cubicBezTo>
                        <a:cubicBezTo>
                          <a:pt x="123" y="26"/>
                          <a:pt x="124" y="24"/>
                          <a:pt x="125" y="24"/>
                        </a:cubicBezTo>
                        <a:cubicBezTo>
                          <a:pt x="126" y="24"/>
                          <a:pt x="126" y="24"/>
                          <a:pt x="126" y="24"/>
                        </a:cubicBezTo>
                        <a:cubicBezTo>
                          <a:pt x="126" y="23"/>
                          <a:pt x="126" y="23"/>
                          <a:pt x="125" y="22"/>
                        </a:cubicBezTo>
                        <a:cubicBezTo>
                          <a:pt x="125" y="22"/>
                          <a:pt x="125" y="22"/>
                          <a:pt x="125" y="22"/>
                        </a:cubicBezTo>
                        <a:cubicBezTo>
                          <a:pt x="125" y="21"/>
                          <a:pt x="125" y="21"/>
                          <a:pt x="124" y="20"/>
                        </a:cubicBezTo>
                        <a:cubicBezTo>
                          <a:pt x="124" y="20"/>
                          <a:pt x="124" y="20"/>
                          <a:pt x="124" y="19"/>
                        </a:cubicBezTo>
                        <a:cubicBezTo>
                          <a:pt x="124" y="18"/>
                          <a:pt x="123" y="16"/>
                          <a:pt x="122" y="15"/>
                        </a:cubicBezTo>
                        <a:cubicBezTo>
                          <a:pt x="122" y="15"/>
                          <a:pt x="122" y="15"/>
                          <a:pt x="122" y="15"/>
                        </a:cubicBezTo>
                        <a:cubicBezTo>
                          <a:pt x="122" y="15"/>
                          <a:pt x="122" y="14"/>
                          <a:pt x="121" y="14"/>
                        </a:cubicBezTo>
                        <a:cubicBezTo>
                          <a:pt x="121" y="14"/>
                          <a:pt x="121" y="14"/>
                          <a:pt x="121" y="14"/>
                        </a:cubicBezTo>
                        <a:cubicBezTo>
                          <a:pt x="120" y="13"/>
                          <a:pt x="113" y="10"/>
                          <a:pt x="109" y="9"/>
                        </a:cubicBezTo>
                        <a:cubicBezTo>
                          <a:pt x="109" y="9"/>
                          <a:pt x="108" y="9"/>
                          <a:pt x="108" y="9"/>
                        </a:cubicBezTo>
                        <a:cubicBezTo>
                          <a:pt x="107" y="8"/>
                          <a:pt x="105" y="7"/>
                          <a:pt x="103" y="6"/>
                        </a:cubicBezTo>
                        <a:cubicBezTo>
                          <a:pt x="101" y="6"/>
                          <a:pt x="99" y="5"/>
                          <a:pt x="98" y="5"/>
                        </a:cubicBezTo>
                        <a:cubicBezTo>
                          <a:pt x="98" y="5"/>
                          <a:pt x="98" y="5"/>
                          <a:pt x="98" y="5"/>
                        </a:cubicBezTo>
                        <a:cubicBezTo>
                          <a:pt x="98" y="4"/>
                          <a:pt x="98" y="4"/>
                          <a:pt x="97" y="4"/>
                        </a:cubicBezTo>
                        <a:cubicBezTo>
                          <a:pt x="97" y="4"/>
                          <a:pt x="97" y="4"/>
                          <a:pt x="97" y="4"/>
                        </a:cubicBezTo>
                        <a:cubicBezTo>
                          <a:pt x="97" y="4"/>
                          <a:pt x="97" y="4"/>
                          <a:pt x="97" y="4"/>
                        </a:cubicBezTo>
                        <a:cubicBezTo>
                          <a:pt x="97" y="4"/>
                          <a:pt x="96" y="4"/>
                          <a:pt x="96" y="4"/>
                        </a:cubicBezTo>
                        <a:cubicBezTo>
                          <a:pt x="96" y="4"/>
                          <a:pt x="96" y="4"/>
                          <a:pt x="96" y="4"/>
                        </a:cubicBezTo>
                        <a:cubicBezTo>
                          <a:pt x="96" y="4"/>
                          <a:pt x="96" y="4"/>
                          <a:pt x="95" y="4"/>
                        </a:cubicBezTo>
                        <a:cubicBezTo>
                          <a:pt x="95" y="4"/>
                          <a:pt x="95" y="4"/>
                          <a:pt x="95" y="4"/>
                        </a:cubicBezTo>
                        <a:cubicBezTo>
                          <a:pt x="95" y="3"/>
                          <a:pt x="94" y="3"/>
                          <a:pt x="94" y="3"/>
                        </a:cubicBezTo>
                        <a:cubicBezTo>
                          <a:pt x="94" y="3"/>
                          <a:pt x="94" y="3"/>
                          <a:pt x="94" y="3"/>
                        </a:cubicBezTo>
                        <a:cubicBezTo>
                          <a:pt x="93" y="3"/>
                          <a:pt x="93" y="3"/>
                          <a:pt x="93" y="2"/>
                        </a:cubicBezTo>
                        <a:cubicBezTo>
                          <a:pt x="93" y="2"/>
                          <a:pt x="92" y="2"/>
                          <a:pt x="92" y="2"/>
                        </a:cubicBezTo>
                        <a:cubicBezTo>
                          <a:pt x="92" y="2"/>
                          <a:pt x="92" y="1"/>
                          <a:pt x="91" y="1"/>
                        </a:cubicBezTo>
                        <a:cubicBezTo>
                          <a:pt x="91" y="1"/>
                          <a:pt x="91" y="1"/>
                          <a:pt x="90" y="1"/>
                        </a:cubicBezTo>
                        <a:cubicBezTo>
                          <a:pt x="90" y="1"/>
                          <a:pt x="90" y="1"/>
                          <a:pt x="90" y="0"/>
                        </a:cubicBezTo>
                        <a:cubicBezTo>
                          <a:pt x="90" y="0"/>
                          <a:pt x="90" y="0"/>
                          <a:pt x="90" y="0"/>
                        </a:cubicBezTo>
                        <a:cubicBezTo>
                          <a:pt x="89" y="1"/>
                          <a:pt x="89" y="1"/>
                          <a:pt x="88" y="1"/>
                        </a:cubicBezTo>
                        <a:cubicBezTo>
                          <a:pt x="88" y="1"/>
                          <a:pt x="88" y="1"/>
                          <a:pt x="88" y="1"/>
                        </a:cubicBezTo>
                        <a:cubicBezTo>
                          <a:pt x="87" y="1"/>
                          <a:pt x="86" y="2"/>
                          <a:pt x="86" y="2"/>
                        </a:cubicBezTo>
                        <a:cubicBezTo>
                          <a:pt x="86" y="2"/>
                          <a:pt x="85" y="2"/>
                          <a:pt x="85" y="2"/>
                        </a:cubicBezTo>
                        <a:cubicBezTo>
                          <a:pt x="84" y="2"/>
                          <a:pt x="84" y="2"/>
                          <a:pt x="83" y="2"/>
                        </a:cubicBezTo>
                        <a:cubicBezTo>
                          <a:pt x="83" y="2"/>
                          <a:pt x="83" y="2"/>
                          <a:pt x="82" y="2"/>
                        </a:cubicBezTo>
                        <a:cubicBezTo>
                          <a:pt x="82" y="2"/>
                          <a:pt x="81" y="2"/>
                          <a:pt x="80" y="2"/>
                        </a:cubicBezTo>
                        <a:cubicBezTo>
                          <a:pt x="76" y="2"/>
                          <a:pt x="76" y="2"/>
                          <a:pt x="76" y="2"/>
                        </a:cubicBezTo>
                        <a:cubicBezTo>
                          <a:pt x="76" y="2"/>
                          <a:pt x="76" y="3"/>
                          <a:pt x="76" y="3"/>
                        </a:cubicBezTo>
                        <a:cubicBezTo>
                          <a:pt x="76" y="5"/>
                          <a:pt x="77" y="7"/>
                          <a:pt x="75" y="9"/>
                        </a:cubicBezTo>
                        <a:cubicBezTo>
                          <a:pt x="73" y="10"/>
                          <a:pt x="73" y="11"/>
                          <a:pt x="73" y="12"/>
                        </a:cubicBezTo>
                        <a:cubicBezTo>
                          <a:pt x="75" y="13"/>
                          <a:pt x="75" y="17"/>
                          <a:pt x="74" y="22"/>
                        </a:cubicBezTo>
                        <a:cubicBezTo>
                          <a:pt x="74" y="24"/>
                          <a:pt x="73" y="25"/>
                          <a:pt x="73" y="26"/>
                        </a:cubicBezTo>
                        <a:cubicBezTo>
                          <a:pt x="73" y="28"/>
                          <a:pt x="73" y="30"/>
                          <a:pt x="72" y="32"/>
                        </a:cubicBezTo>
                        <a:cubicBezTo>
                          <a:pt x="71" y="33"/>
                          <a:pt x="71" y="34"/>
                          <a:pt x="71" y="35"/>
                        </a:cubicBezTo>
                        <a:cubicBezTo>
                          <a:pt x="71" y="36"/>
                          <a:pt x="72" y="37"/>
                          <a:pt x="73" y="38"/>
                        </a:cubicBezTo>
                        <a:cubicBezTo>
                          <a:pt x="74" y="40"/>
                          <a:pt x="75" y="43"/>
                          <a:pt x="77" y="43"/>
                        </a:cubicBezTo>
                        <a:cubicBezTo>
                          <a:pt x="78" y="44"/>
                          <a:pt x="80" y="43"/>
                          <a:pt x="81" y="42"/>
                        </a:cubicBezTo>
                        <a:cubicBezTo>
                          <a:pt x="82" y="42"/>
                          <a:pt x="83" y="41"/>
                          <a:pt x="84" y="41"/>
                        </a:cubicBezTo>
                        <a:cubicBezTo>
                          <a:pt x="87" y="41"/>
                          <a:pt x="87" y="46"/>
                          <a:pt x="87" y="51"/>
                        </a:cubicBezTo>
                        <a:cubicBezTo>
                          <a:pt x="87" y="55"/>
                          <a:pt x="85" y="57"/>
                          <a:pt x="85" y="58"/>
                        </a:cubicBezTo>
                        <a:cubicBezTo>
                          <a:pt x="84" y="58"/>
                          <a:pt x="84" y="58"/>
                          <a:pt x="84" y="58"/>
                        </a:cubicBezTo>
                        <a:cubicBezTo>
                          <a:pt x="84" y="58"/>
                          <a:pt x="81" y="59"/>
                          <a:pt x="79" y="59"/>
                        </a:cubicBezTo>
                        <a:cubicBezTo>
                          <a:pt x="77" y="59"/>
                          <a:pt x="75" y="58"/>
                          <a:pt x="74" y="57"/>
                        </a:cubicBezTo>
                        <a:cubicBezTo>
                          <a:pt x="71" y="55"/>
                          <a:pt x="69" y="50"/>
                          <a:pt x="69" y="47"/>
                        </a:cubicBezTo>
                        <a:cubicBezTo>
                          <a:pt x="68" y="47"/>
                          <a:pt x="67" y="46"/>
                          <a:pt x="62" y="46"/>
                        </a:cubicBezTo>
                        <a:cubicBezTo>
                          <a:pt x="60" y="46"/>
                          <a:pt x="57" y="44"/>
                          <a:pt x="55" y="39"/>
                        </a:cubicBezTo>
                        <a:cubicBezTo>
                          <a:pt x="55" y="40"/>
                          <a:pt x="54" y="40"/>
                          <a:pt x="54" y="40"/>
                        </a:cubicBezTo>
                        <a:cubicBezTo>
                          <a:pt x="54" y="43"/>
                          <a:pt x="50" y="43"/>
                          <a:pt x="47" y="43"/>
                        </a:cubicBezTo>
                        <a:cubicBezTo>
                          <a:pt x="46" y="43"/>
                          <a:pt x="44" y="43"/>
                          <a:pt x="42" y="42"/>
                        </a:cubicBezTo>
                        <a:cubicBezTo>
                          <a:pt x="41" y="41"/>
                          <a:pt x="39" y="40"/>
                          <a:pt x="39" y="40"/>
                        </a:cubicBezTo>
                        <a:cubicBezTo>
                          <a:pt x="38" y="41"/>
                          <a:pt x="36" y="41"/>
                          <a:pt x="34" y="39"/>
                        </a:cubicBezTo>
                        <a:cubicBezTo>
                          <a:pt x="33" y="38"/>
                          <a:pt x="32" y="36"/>
                          <a:pt x="32" y="34"/>
                        </a:cubicBezTo>
                        <a:cubicBezTo>
                          <a:pt x="31" y="34"/>
                          <a:pt x="29" y="35"/>
                          <a:pt x="28" y="35"/>
                        </a:cubicBezTo>
                        <a:cubicBezTo>
                          <a:pt x="28" y="35"/>
                          <a:pt x="27" y="36"/>
                          <a:pt x="27" y="36"/>
                        </a:cubicBezTo>
                        <a:cubicBezTo>
                          <a:pt x="26" y="36"/>
                          <a:pt x="26" y="35"/>
                          <a:pt x="25" y="35"/>
                        </a:cubicBezTo>
                        <a:cubicBezTo>
                          <a:pt x="25" y="35"/>
                          <a:pt x="25" y="35"/>
                          <a:pt x="25" y="35"/>
                        </a:cubicBezTo>
                        <a:cubicBezTo>
                          <a:pt x="25" y="35"/>
                          <a:pt x="25" y="35"/>
                          <a:pt x="24" y="35"/>
                        </a:cubicBezTo>
                        <a:cubicBezTo>
                          <a:pt x="24" y="35"/>
                          <a:pt x="24" y="35"/>
                          <a:pt x="24" y="35"/>
                        </a:cubicBezTo>
                        <a:cubicBezTo>
                          <a:pt x="24" y="34"/>
                          <a:pt x="24" y="34"/>
                          <a:pt x="24" y="34"/>
                        </a:cubicBezTo>
                        <a:cubicBezTo>
                          <a:pt x="24" y="34"/>
                          <a:pt x="23" y="34"/>
                          <a:pt x="23" y="34"/>
                        </a:cubicBezTo>
                        <a:cubicBezTo>
                          <a:pt x="23" y="33"/>
                          <a:pt x="23" y="33"/>
                          <a:pt x="23" y="33"/>
                        </a:cubicBezTo>
                        <a:cubicBezTo>
                          <a:pt x="23" y="33"/>
                          <a:pt x="23" y="33"/>
                          <a:pt x="23" y="33"/>
                        </a:cubicBezTo>
                        <a:cubicBezTo>
                          <a:pt x="21" y="51"/>
                          <a:pt x="21" y="51"/>
                          <a:pt x="21" y="51"/>
                        </a:cubicBezTo>
                        <a:cubicBezTo>
                          <a:pt x="17" y="55"/>
                          <a:pt x="17" y="55"/>
                          <a:pt x="17" y="55"/>
                        </a:cubicBezTo>
                        <a:cubicBezTo>
                          <a:pt x="1" y="55"/>
                          <a:pt x="1" y="55"/>
                          <a:pt x="1" y="55"/>
                        </a:cubicBezTo>
                        <a:cubicBezTo>
                          <a:pt x="0" y="90"/>
                          <a:pt x="0" y="90"/>
                          <a:pt x="0" y="90"/>
                        </a:cubicBezTo>
                        <a:cubicBezTo>
                          <a:pt x="12" y="106"/>
                          <a:pt x="12" y="106"/>
                          <a:pt x="12" y="106"/>
                        </a:cubicBezTo>
                        <a:cubicBezTo>
                          <a:pt x="12" y="106"/>
                          <a:pt x="12" y="106"/>
                          <a:pt x="13" y="106"/>
                        </a:cubicBezTo>
                        <a:cubicBezTo>
                          <a:pt x="13" y="105"/>
                          <a:pt x="14" y="105"/>
                          <a:pt x="14" y="10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51" name="Freeform 1281"/>
                  <p:cNvSpPr/>
                  <p:nvPr/>
                </p:nvSpPr>
                <p:spPr bwMode="auto">
                  <a:xfrm>
                    <a:off x="1915" y="3165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52" name="Freeform 1282"/>
                  <p:cNvSpPr/>
                  <p:nvPr/>
                </p:nvSpPr>
                <p:spPr bwMode="auto">
                  <a:xfrm>
                    <a:off x="1933" y="316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53" name="Freeform 1283"/>
                  <p:cNvSpPr/>
                  <p:nvPr/>
                </p:nvSpPr>
                <p:spPr bwMode="auto">
                  <a:xfrm>
                    <a:off x="1924" y="316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54" name="Freeform 1284"/>
                  <p:cNvSpPr/>
                  <p:nvPr/>
                </p:nvSpPr>
                <p:spPr bwMode="auto">
                  <a:xfrm>
                    <a:off x="1921" y="3164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55" name="Freeform 1285"/>
                  <p:cNvSpPr/>
                  <p:nvPr/>
                </p:nvSpPr>
                <p:spPr bwMode="auto">
                  <a:xfrm>
                    <a:off x="1918" y="3164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56" name="Freeform 1286"/>
                  <p:cNvSpPr/>
                  <p:nvPr/>
                </p:nvSpPr>
                <p:spPr bwMode="auto">
                  <a:xfrm>
                    <a:off x="1927" y="3164"/>
                    <a:ext cx="5" cy="1"/>
                  </a:xfrm>
                  <a:custGeom>
                    <a:avLst/>
                    <a:gdLst>
                      <a:gd name="T0" fmla="*/ 0 w 5"/>
                      <a:gd name="T1" fmla="*/ 0 h 1"/>
                      <a:gd name="T2" fmla="*/ 5 w 5"/>
                      <a:gd name="T3" fmla="*/ 1 h 1"/>
                      <a:gd name="T4" fmla="*/ 0 w 5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1">
                        <a:moveTo>
                          <a:pt x="0" y="0"/>
                        </a:moveTo>
                        <a:cubicBezTo>
                          <a:pt x="1" y="0"/>
                          <a:pt x="4" y="0"/>
                          <a:pt x="5" y="1"/>
                        </a:cubicBezTo>
                        <a:cubicBezTo>
                          <a:pt x="4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57" name="Freeform 1287"/>
                  <p:cNvSpPr/>
                  <p:nvPr/>
                </p:nvSpPr>
                <p:spPr bwMode="auto">
                  <a:xfrm>
                    <a:off x="1913" y="3165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1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58" name="Freeform 1288"/>
                  <p:cNvSpPr/>
                  <p:nvPr/>
                </p:nvSpPr>
                <p:spPr bwMode="auto">
                  <a:xfrm>
                    <a:off x="1935" y="3167"/>
                    <a:ext cx="1" cy="0"/>
                  </a:xfrm>
                  <a:custGeom>
                    <a:avLst/>
                    <a:gdLst>
                      <a:gd name="T0" fmla="*/ 0 w 2"/>
                      <a:gd name="T1" fmla="*/ 2 w 2"/>
                      <a:gd name="T2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59" name="Freeform 1289"/>
                  <p:cNvSpPr/>
                  <p:nvPr/>
                </p:nvSpPr>
                <p:spPr bwMode="auto">
                  <a:xfrm>
                    <a:off x="1978" y="3143"/>
                    <a:ext cx="7" cy="1"/>
                  </a:xfrm>
                  <a:custGeom>
                    <a:avLst/>
                    <a:gdLst>
                      <a:gd name="T0" fmla="*/ 0 w 7"/>
                      <a:gd name="T1" fmla="*/ 1 h 1"/>
                      <a:gd name="T2" fmla="*/ 7 w 7"/>
                      <a:gd name="T3" fmla="*/ 0 h 1"/>
                      <a:gd name="T4" fmla="*/ 7 w 7"/>
                      <a:gd name="T5" fmla="*/ 0 h 1"/>
                      <a:gd name="T6" fmla="*/ 0 w 7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1">
                        <a:moveTo>
                          <a:pt x="0" y="1"/>
                        </a:moveTo>
                        <a:lnTo>
                          <a:pt x="7" y="0"/>
                        </a:lnTo>
                        <a:lnTo>
                          <a:pt x="7" y="0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60" name="Freeform 1290"/>
                  <p:cNvSpPr/>
                  <p:nvPr/>
                </p:nvSpPr>
                <p:spPr bwMode="auto">
                  <a:xfrm>
                    <a:off x="1933" y="3167"/>
                    <a:ext cx="2" cy="0"/>
                  </a:xfrm>
                  <a:custGeom>
                    <a:avLst/>
                    <a:gdLst>
                      <a:gd name="T0" fmla="*/ 0 w 2"/>
                      <a:gd name="T1" fmla="*/ 2 w 2"/>
                      <a:gd name="T2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61" name="Freeform 1291"/>
                  <p:cNvSpPr/>
                  <p:nvPr/>
                </p:nvSpPr>
                <p:spPr bwMode="auto">
                  <a:xfrm>
                    <a:off x="1900" y="3151"/>
                    <a:ext cx="12" cy="15"/>
                  </a:xfrm>
                  <a:custGeom>
                    <a:avLst/>
                    <a:gdLst>
                      <a:gd name="T0" fmla="*/ 12 w 12"/>
                      <a:gd name="T1" fmla="*/ 15 h 15"/>
                      <a:gd name="T2" fmla="*/ 12 w 12"/>
                      <a:gd name="T3" fmla="*/ 15 h 15"/>
                      <a:gd name="T4" fmla="*/ 0 w 12"/>
                      <a:gd name="T5" fmla="*/ 0 h 15"/>
                      <a:gd name="T6" fmla="*/ 12 w 12"/>
                      <a:gd name="T7" fmla="*/ 1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2" h="15">
                        <a:moveTo>
                          <a:pt x="12" y="15"/>
                        </a:moveTo>
                        <a:lnTo>
                          <a:pt x="12" y="15"/>
                        </a:lnTo>
                        <a:lnTo>
                          <a:pt x="0" y="0"/>
                        </a:lnTo>
                        <a:lnTo>
                          <a:pt x="12" y="1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62" name="Freeform 1292"/>
                  <p:cNvSpPr/>
                  <p:nvPr/>
                </p:nvSpPr>
                <p:spPr bwMode="auto">
                  <a:xfrm>
                    <a:off x="1974" y="2987"/>
                    <a:ext cx="17" cy="14"/>
                  </a:xfrm>
                  <a:custGeom>
                    <a:avLst/>
                    <a:gdLst>
                      <a:gd name="T0" fmla="*/ 15 w 18"/>
                      <a:gd name="T1" fmla="*/ 0 h 14"/>
                      <a:gd name="T2" fmla="*/ 14 w 18"/>
                      <a:gd name="T3" fmla="*/ 1 h 14"/>
                      <a:gd name="T4" fmla="*/ 13 w 18"/>
                      <a:gd name="T5" fmla="*/ 1 h 14"/>
                      <a:gd name="T6" fmla="*/ 13 w 18"/>
                      <a:gd name="T7" fmla="*/ 1 h 14"/>
                      <a:gd name="T8" fmla="*/ 12 w 18"/>
                      <a:gd name="T9" fmla="*/ 1 h 14"/>
                      <a:gd name="T10" fmla="*/ 12 w 18"/>
                      <a:gd name="T11" fmla="*/ 1 h 14"/>
                      <a:gd name="T12" fmla="*/ 11 w 18"/>
                      <a:gd name="T13" fmla="*/ 2 h 14"/>
                      <a:gd name="T14" fmla="*/ 11 w 18"/>
                      <a:gd name="T15" fmla="*/ 2 h 14"/>
                      <a:gd name="T16" fmla="*/ 8 w 18"/>
                      <a:gd name="T17" fmla="*/ 3 h 14"/>
                      <a:gd name="T18" fmla="*/ 8 w 18"/>
                      <a:gd name="T19" fmla="*/ 3 h 14"/>
                      <a:gd name="T20" fmla="*/ 7 w 18"/>
                      <a:gd name="T21" fmla="*/ 3 h 14"/>
                      <a:gd name="T22" fmla="*/ 6 w 18"/>
                      <a:gd name="T23" fmla="*/ 3 h 14"/>
                      <a:gd name="T24" fmla="*/ 6 w 18"/>
                      <a:gd name="T25" fmla="*/ 3 h 14"/>
                      <a:gd name="T26" fmla="*/ 5 w 18"/>
                      <a:gd name="T27" fmla="*/ 3 h 14"/>
                      <a:gd name="T28" fmla="*/ 5 w 18"/>
                      <a:gd name="T29" fmla="*/ 3 h 14"/>
                      <a:gd name="T30" fmla="*/ 4 w 18"/>
                      <a:gd name="T31" fmla="*/ 4 h 14"/>
                      <a:gd name="T32" fmla="*/ 3 w 18"/>
                      <a:gd name="T33" fmla="*/ 9 h 14"/>
                      <a:gd name="T34" fmla="*/ 3 w 18"/>
                      <a:gd name="T35" fmla="*/ 11 h 14"/>
                      <a:gd name="T36" fmla="*/ 1 w 18"/>
                      <a:gd name="T37" fmla="*/ 11 h 14"/>
                      <a:gd name="T38" fmla="*/ 0 w 18"/>
                      <a:gd name="T39" fmla="*/ 12 h 14"/>
                      <a:gd name="T40" fmla="*/ 1 w 18"/>
                      <a:gd name="T41" fmla="*/ 13 h 14"/>
                      <a:gd name="T42" fmla="*/ 1 w 18"/>
                      <a:gd name="T43" fmla="*/ 13 h 14"/>
                      <a:gd name="T44" fmla="*/ 1 w 18"/>
                      <a:gd name="T45" fmla="*/ 14 h 14"/>
                      <a:gd name="T46" fmla="*/ 1 w 18"/>
                      <a:gd name="T47" fmla="*/ 14 h 14"/>
                      <a:gd name="T48" fmla="*/ 2 w 18"/>
                      <a:gd name="T49" fmla="*/ 14 h 14"/>
                      <a:gd name="T50" fmla="*/ 3 w 18"/>
                      <a:gd name="T51" fmla="*/ 14 h 14"/>
                      <a:gd name="T52" fmla="*/ 5 w 18"/>
                      <a:gd name="T53" fmla="*/ 14 h 14"/>
                      <a:gd name="T54" fmla="*/ 8 w 18"/>
                      <a:gd name="T55" fmla="*/ 14 h 14"/>
                      <a:gd name="T56" fmla="*/ 8 w 18"/>
                      <a:gd name="T57" fmla="*/ 13 h 14"/>
                      <a:gd name="T58" fmla="*/ 8 w 18"/>
                      <a:gd name="T59" fmla="*/ 10 h 14"/>
                      <a:gd name="T60" fmla="*/ 10 w 18"/>
                      <a:gd name="T61" fmla="*/ 11 h 14"/>
                      <a:gd name="T62" fmla="*/ 10 w 18"/>
                      <a:gd name="T63" fmla="*/ 11 h 14"/>
                      <a:gd name="T64" fmla="*/ 15 w 18"/>
                      <a:gd name="T65" fmla="*/ 10 h 14"/>
                      <a:gd name="T66" fmla="*/ 15 w 18"/>
                      <a:gd name="T67" fmla="*/ 10 h 14"/>
                      <a:gd name="T68" fmla="*/ 18 w 18"/>
                      <a:gd name="T69" fmla="*/ 10 h 14"/>
                      <a:gd name="T70" fmla="*/ 16 w 18"/>
                      <a:gd name="T71" fmla="*/ 4 h 14"/>
                      <a:gd name="T72" fmla="*/ 15 w 18"/>
                      <a:gd name="T73" fmla="*/ 0 h 14"/>
                      <a:gd name="T74" fmla="*/ 15 w 18"/>
                      <a:gd name="T75" fmla="*/ 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18" h="14">
                        <a:moveTo>
                          <a:pt x="15" y="0"/>
                        </a:moveTo>
                        <a:cubicBezTo>
                          <a:pt x="15" y="0"/>
                          <a:pt x="14" y="1"/>
                          <a:pt x="14" y="1"/>
                        </a:cubicBezTo>
                        <a:cubicBezTo>
                          <a:pt x="14" y="1"/>
                          <a:pt x="13" y="1"/>
                          <a:pt x="13" y="1"/>
                        </a:cubicBezTo>
                        <a:cubicBezTo>
                          <a:pt x="13" y="1"/>
                          <a:pt x="13" y="1"/>
                          <a:pt x="13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1" y="1"/>
                          <a:pt x="11" y="2"/>
                          <a:pt x="11" y="2"/>
                        </a:cubicBezTo>
                        <a:cubicBezTo>
                          <a:pt x="11" y="2"/>
                          <a:pt x="11" y="2"/>
                          <a:pt x="11" y="2"/>
                        </a:cubicBezTo>
                        <a:cubicBezTo>
                          <a:pt x="10" y="2"/>
                          <a:pt x="9" y="3"/>
                          <a:pt x="8" y="3"/>
                        </a:cubicBezTo>
                        <a:cubicBezTo>
                          <a:pt x="8" y="3"/>
                          <a:pt x="8" y="3"/>
                          <a:pt x="8" y="3"/>
                        </a:cubicBezTo>
                        <a:cubicBezTo>
                          <a:pt x="7" y="3"/>
                          <a:pt x="7" y="3"/>
                          <a:pt x="7" y="3"/>
                        </a:cubicBezTo>
                        <a:cubicBezTo>
                          <a:pt x="7" y="3"/>
                          <a:pt x="6" y="3"/>
                          <a:pt x="6" y="3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3"/>
                          <a:pt x="5" y="3"/>
                          <a:pt x="5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3"/>
                          <a:pt x="4" y="4"/>
                          <a:pt x="4" y="4"/>
                        </a:cubicBezTo>
                        <a:cubicBezTo>
                          <a:pt x="3" y="4"/>
                          <a:pt x="3" y="7"/>
                          <a:pt x="3" y="9"/>
                        </a:cubicBezTo>
                        <a:cubicBezTo>
                          <a:pt x="3" y="11"/>
                          <a:pt x="3" y="11"/>
                          <a:pt x="3" y="11"/>
                        </a:cubicBezTo>
                        <a:cubicBezTo>
                          <a:pt x="1" y="11"/>
                          <a:pt x="1" y="11"/>
                          <a:pt x="1" y="11"/>
                        </a:cubicBezTo>
                        <a:cubicBezTo>
                          <a:pt x="0" y="11"/>
                          <a:pt x="0" y="12"/>
                          <a:pt x="0" y="12"/>
                        </a:cubicBezTo>
                        <a:cubicBezTo>
                          <a:pt x="0" y="13"/>
                          <a:pt x="0" y="13"/>
                          <a:pt x="1" y="13"/>
                        </a:cubicBezTo>
                        <a:cubicBezTo>
                          <a:pt x="1" y="13"/>
                          <a:pt x="1" y="13"/>
                          <a:pt x="1" y="13"/>
                        </a:cubicBezTo>
                        <a:cubicBezTo>
                          <a:pt x="1" y="13"/>
                          <a:pt x="1" y="13"/>
                          <a:pt x="1" y="14"/>
                        </a:cubicBezTo>
                        <a:cubicBezTo>
                          <a:pt x="1" y="14"/>
                          <a:pt x="1" y="14"/>
                          <a:pt x="1" y="14"/>
                        </a:cubicBezTo>
                        <a:cubicBezTo>
                          <a:pt x="1" y="14"/>
                          <a:pt x="2" y="14"/>
                          <a:pt x="2" y="14"/>
                        </a:cubicBezTo>
                        <a:cubicBezTo>
                          <a:pt x="2" y="14"/>
                          <a:pt x="3" y="14"/>
                          <a:pt x="3" y="14"/>
                        </a:cubicBezTo>
                        <a:cubicBezTo>
                          <a:pt x="4" y="14"/>
                          <a:pt x="4" y="14"/>
                          <a:pt x="5" y="14"/>
                        </a:cubicBezTo>
                        <a:cubicBezTo>
                          <a:pt x="6" y="14"/>
                          <a:pt x="7" y="14"/>
                          <a:pt x="8" y="14"/>
                        </a:cubicBezTo>
                        <a:cubicBezTo>
                          <a:pt x="8" y="13"/>
                          <a:pt x="8" y="13"/>
                          <a:pt x="8" y="13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10" y="11"/>
                          <a:pt x="10" y="11"/>
                          <a:pt x="10" y="11"/>
                        </a:cubicBezTo>
                        <a:cubicBezTo>
                          <a:pt x="10" y="11"/>
                          <a:pt x="10" y="11"/>
                          <a:pt x="10" y="11"/>
                        </a:cubicBezTo>
                        <a:cubicBezTo>
                          <a:pt x="11" y="11"/>
                          <a:pt x="13" y="11"/>
                          <a:pt x="15" y="10"/>
                        </a:cubicBezTo>
                        <a:cubicBezTo>
                          <a:pt x="15" y="10"/>
                          <a:pt x="15" y="10"/>
                          <a:pt x="15" y="10"/>
                        </a:cubicBezTo>
                        <a:cubicBezTo>
                          <a:pt x="18" y="10"/>
                          <a:pt x="18" y="10"/>
                          <a:pt x="18" y="10"/>
                        </a:cubicBezTo>
                        <a:cubicBezTo>
                          <a:pt x="18" y="8"/>
                          <a:pt x="17" y="5"/>
                          <a:pt x="16" y="4"/>
                        </a:cubicBezTo>
                        <a:cubicBezTo>
                          <a:pt x="15" y="0"/>
                          <a:pt x="15" y="0"/>
                          <a:pt x="15" y="0"/>
                        </a:cubicBezTo>
                        <a:cubicBezTo>
                          <a:pt x="15" y="0"/>
                          <a:pt x="15" y="0"/>
                          <a:pt x="15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63" name="Freeform 1293"/>
                  <p:cNvSpPr/>
                  <p:nvPr/>
                </p:nvSpPr>
                <p:spPr bwMode="auto">
                  <a:xfrm>
                    <a:off x="2104" y="2844"/>
                    <a:ext cx="108" cy="143"/>
                  </a:xfrm>
                  <a:custGeom>
                    <a:avLst/>
                    <a:gdLst>
                      <a:gd name="T0" fmla="*/ 22 w 113"/>
                      <a:gd name="T1" fmla="*/ 13 h 150"/>
                      <a:gd name="T2" fmla="*/ 21 w 113"/>
                      <a:gd name="T3" fmla="*/ 14 h 150"/>
                      <a:gd name="T4" fmla="*/ 21 w 113"/>
                      <a:gd name="T5" fmla="*/ 14 h 150"/>
                      <a:gd name="T6" fmla="*/ 21 w 113"/>
                      <a:gd name="T7" fmla="*/ 15 h 150"/>
                      <a:gd name="T8" fmla="*/ 20 w 113"/>
                      <a:gd name="T9" fmla="*/ 15 h 150"/>
                      <a:gd name="T10" fmla="*/ 20 w 113"/>
                      <a:gd name="T11" fmla="*/ 15 h 150"/>
                      <a:gd name="T12" fmla="*/ 26 w 113"/>
                      <a:gd name="T13" fmla="*/ 24 h 150"/>
                      <a:gd name="T14" fmla="*/ 30 w 113"/>
                      <a:gd name="T15" fmla="*/ 28 h 150"/>
                      <a:gd name="T16" fmla="*/ 33 w 113"/>
                      <a:gd name="T17" fmla="*/ 31 h 150"/>
                      <a:gd name="T18" fmla="*/ 56 w 113"/>
                      <a:gd name="T19" fmla="*/ 39 h 150"/>
                      <a:gd name="T20" fmla="*/ 71 w 113"/>
                      <a:gd name="T21" fmla="*/ 42 h 150"/>
                      <a:gd name="T22" fmla="*/ 78 w 113"/>
                      <a:gd name="T23" fmla="*/ 45 h 150"/>
                      <a:gd name="T24" fmla="*/ 76 w 113"/>
                      <a:gd name="T25" fmla="*/ 48 h 150"/>
                      <a:gd name="T26" fmla="*/ 47 w 113"/>
                      <a:gd name="T27" fmla="*/ 78 h 150"/>
                      <a:gd name="T28" fmla="*/ 39 w 113"/>
                      <a:gd name="T29" fmla="*/ 81 h 150"/>
                      <a:gd name="T30" fmla="*/ 37 w 113"/>
                      <a:gd name="T31" fmla="*/ 81 h 150"/>
                      <a:gd name="T32" fmla="*/ 33 w 113"/>
                      <a:gd name="T33" fmla="*/ 81 h 150"/>
                      <a:gd name="T34" fmla="*/ 23 w 113"/>
                      <a:gd name="T35" fmla="*/ 86 h 150"/>
                      <a:gd name="T36" fmla="*/ 18 w 113"/>
                      <a:gd name="T37" fmla="*/ 89 h 150"/>
                      <a:gd name="T38" fmla="*/ 18 w 113"/>
                      <a:gd name="T39" fmla="*/ 89 h 150"/>
                      <a:gd name="T40" fmla="*/ 16 w 113"/>
                      <a:gd name="T41" fmla="*/ 89 h 150"/>
                      <a:gd name="T42" fmla="*/ 16 w 113"/>
                      <a:gd name="T43" fmla="*/ 89 h 150"/>
                      <a:gd name="T44" fmla="*/ 14 w 113"/>
                      <a:gd name="T45" fmla="*/ 89 h 150"/>
                      <a:gd name="T46" fmla="*/ 13 w 113"/>
                      <a:gd name="T47" fmla="*/ 89 h 150"/>
                      <a:gd name="T48" fmla="*/ 12 w 113"/>
                      <a:gd name="T49" fmla="*/ 90 h 150"/>
                      <a:gd name="T50" fmla="*/ 11 w 113"/>
                      <a:gd name="T51" fmla="*/ 90 h 150"/>
                      <a:gd name="T52" fmla="*/ 10 w 113"/>
                      <a:gd name="T53" fmla="*/ 90 h 150"/>
                      <a:gd name="T54" fmla="*/ 5 w 113"/>
                      <a:gd name="T55" fmla="*/ 97 h 150"/>
                      <a:gd name="T56" fmla="*/ 0 w 113"/>
                      <a:gd name="T57" fmla="*/ 105 h 150"/>
                      <a:gd name="T58" fmla="*/ 1 w 113"/>
                      <a:gd name="T59" fmla="*/ 144 h 150"/>
                      <a:gd name="T60" fmla="*/ 5 w 113"/>
                      <a:gd name="T61" fmla="*/ 150 h 150"/>
                      <a:gd name="T62" fmla="*/ 19 w 113"/>
                      <a:gd name="T63" fmla="*/ 135 h 150"/>
                      <a:gd name="T64" fmla="*/ 28 w 113"/>
                      <a:gd name="T65" fmla="*/ 126 h 150"/>
                      <a:gd name="T66" fmla="*/ 48 w 113"/>
                      <a:gd name="T67" fmla="*/ 110 h 150"/>
                      <a:gd name="T68" fmla="*/ 76 w 113"/>
                      <a:gd name="T69" fmla="*/ 83 h 150"/>
                      <a:gd name="T70" fmla="*/ 88 w 113"/>
                      <a:gd name="T71" fmla="*/ 63 h 150"/>
                      <a:gd name="T72" fmla="*/ 99 w 113"/>
                      <a:gd name="T73" fmla="*/ 45 h 150"/>
                      <a:gd name="T74" fmla="*/ 109 w 113"/>
                      <a:gd name="T75" fmla="*/ 24 h 150"/>
                      <a:gd name="T76" fmla="*/ 110 w 113"/>
                      <a:gd name="T77" fmla="*/ 15 h 150"/>
                      <a:gd name="T78" fmla="*/ 113 w 113"/>
                      <a:gd name="T79" fmla="*/ 4 h 150"/>
                      <a:gd name="T80" fmla="*/ 112 w 113"/>
                      <a:gd name="T81" fmla="*/ 0 h 150"/>
                      <a:gd name="T82" fmla="*/ 109 w 113"/>
                      <a:gd name="T83" fmla="*/ 1 h 150"/>
                      <a:gd name="T84" fmla="*/ 82 w 113"/>
                      <a:gd name="T85" fmla="*/ 9 h 150"/>
                      <a:gd name="T86" fmla="*/ 65 w 113"/>
                      <a:gd name="T87" fmla="*/ 13 h 150"/>
                      <a:gd name="T88" fmla="*/ 59 w 113"/>
                      <a:gd name="T89" fmla="*/ 15 h 150"/>
                      <a:gd name="T90" fmla="*/ 57 w 113"/>
                      <a:gd name="T91" fmla="*/ 15 h 150"/>
                      <a:gd name="T92" fmla="*/ 54 w 113"/>
                      <a:gd name="T93" fmla="*/ 15 h 150"/>
                      <a:gd name="T94" fmla="*/ 51 w 113"/>
                      <a:gd name="T95" fmla="*/ 15 h 150"/>
                      <a:gd name="T96" fmla="*/ 39 w 113"/>
                      <a:gd name="T97" fmla="*/ 20 h 150"/>
                      <a:gd name="T98" fmla="*/ 29 w 113"/>
                      <a:gd name="T99" fmla="*/ 13 h 150"/>
                      <a:gd name="T100" fmla="*/ 25 w 113"/>
                      <a:gd name="T101" fmla="*/ 9 h 150"/>
                      <a:gd name="T102" fmla="*/ 24 w 113"/>
                      <a:gd name="T103" fmla="*/ 10 h 150"/>
                      <a:gd name="T104" fmla="*/ 24 w 113"/>
                      <a:gd name="T105" fmla="*/ 10 h 150"/>
                      <a:gd name="T106" fmla="*/ 22 w 113"/>
                      <a:gd name="T107" fmla="*/ 13 h 1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</a:cxnLst>
                    <a:rect l="0" t="0" r="r" b="b"/>
                    <a:pathLst>
                      <a:path w="113" h="150">
                        <a:moveTo>
                          <a:pt x="22" y="13"/>
                        </a:moveTo>
                        <a:cubicBezTo>
                          <a:pt x="22" y="13"/>
                          <a:pt x="21" y="13"/>
                          <a:pt x="21" y="14"/>
                        </a:cubicBezTo>
                        <a:cubicBezTo>
                          <a:pt x="21" y="14"/>
                          <a:pt x="21" y="14"/>
                          <a:pt x="21" y="14"/>
                        </a:cubicBezTo>
                        <a:cubicBezTo>
                          <a:pt x="21" y="14"/>
                          <a:pt x="21" y="15"/>
                          <a:pt x="21" y="15"/>
                        </a:cubicBezTo>
                        <a:cubicBezTo>
                          <a:pt x="21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2" y="18"/>
                          <a:pt x="25" y="24"/>
                          <a:pt x="26" y="24"/>
                        </a:cubicBezTo>
                        <a:cubicBezTo>
                          <a:pt x="28" y="25"/>
                          <a:pt x="29" y="26"/>
                          <a:pt x="30" y="28"/>
                        </a:cubicBezTo>
                        <a:cubicBezTo>
                          <a:pt x="31" y="29"/>
                          <a:pt x="33" y="31"/>
                          <a:pt x="33" y="31"/>
                        </a:cubicBezTo>
                        <a:cubicBezTo>
                          <a:pt x="36" y="32"/>
                          <a:pt x="48" y="36"/>
                          <a:pt x="56" y="39"/>
                        </a:cubicBezTo>
                        <a:cubicBezTo>
                          <a:pt x="65" y="42"/>
                          <a:pt x="70" y="42"/>
                          <a:pt x="71" y="42"/>
                        </a:cubicBezTo>
                        <a:cubicBezTo>
                          <a:pt x="73" y="42"/>
                          <a:pt x="77" y="43"/>
                          <a:pt x="78" y="45"/>
                        </a:cubicBezTo>
                        <a:cubicBezTo>
                          <a:pt x="78" y="46"/>
                          <a:pt x="78" y="47"/>
                          <a:pt x="76" y="48"/>
                        </a:cubicBezTo>
                        <a:cubicBezTo>
                          <a:pt x="74" y="50"/>
                          <a:pt x="50" y="74"/>
                          <a:pt x="47" y="78"/>
                        </a:cubicBezTo>
                        <a:cubicBezTo>
                          <a:pt x="44" y="81"/>
                          <a:pt x="42" y="81"/>
                          <a:pt x="39" y="81"/>
                        </a:cubicBezTo>
                        <a:cubicBezTo>
                          <a:pt x="39" y="81"/>
                          <a:pt x="38" y="81"/>
                          <a:pt x="37" y="81"/>
                        </a:cubicBezTo>
                        <a:cubicBezTo>
                          <a:pt x="36" y="81"/>
                          <a:pt x="34" y="81"/>
                          <a:pt x="33" y="81"/>
                        </a:cubicBezTo>
                        <a:cubicBezTo>
                          <a:pt x="29" y="81"/>
                          <a:pt x="25" y="84"/>
                          <a:pt x="23" y="86"/>
                        </a:cubicBezTo>
                        <a:cubicBezTo>
                          <a:pt x="21" y="88"/>
                          <a:pt x="19" y="89"/>
                          <a:pt x="18" y="89"/>
                        </a:cubicBezTo>
                        <a:cubicBezTo>
                          <a:pt x="18" y="89"/>
                          <a:pt x="18" y="89"/>
                          <a:pt x="18" y="89"/>
                        </a:cubicBezTo>
                        <a:cubicBezTo>
                          <a:pt x="17" y="89"/>
                          <a:pt x="17" y="89"/>
                          <a:pt x="16" y="89"/>
                        </a:cubicBezTo>
                        <a:cubicBezTo>
                          <a:pt x="16" y="89"/>
                          <a:pt x="16" y="89"/>
                          <a:pt x="16" y="89"/>
                        </a:cubicBezTo>
                        <a:cubicBezTo>
                          <a:pt x="15" y="89"/>
                          <a:pt x="15" y="89"/>
                          <a:pt x="14" y="89"/>
                        </a:cubicBezTo>
                        <a:cubicBezTo>
                          <a:pt x="14" y="89"/>
                          <a:pt x="14" y="89"/>
                          <a:pt x="13" y="89"/>
                        </a:cubicBezTo>
                        <a:cubicBezTo>
                          <a:pt x="13" y="90"/>
                          <a:pt x="13" y="90"/>
                          <a:pt x="12" y="90"/>
                        </a:cubicBezTo>
                        <a:cubicBezTo>
                          <a:pt x="12" y="90"/>
                          <a:pt x="11" y="90"/>
                          <a:pt x="11" y="90"/>
                        </a:cubicBezTo>
                        <a:cubicBezTo>
                          <a:pt x="11" y="90"/>
                          <a:pt x="10" y="90"/>
                          <a:pt x="10" y="90"/>
                        </a:cubicBezTo>
                        <a:cubicBezTo>
                          <a:pt x="5" y="97"/>
                          <a:pt x="5" y="97"/>
                          <a:pt x="5" y="97"/>
                        </a:cubicBezTo>
                        <a:cubicBezTo>
                          <a:pt x="0" y="105"/>
                          <a:pt x="0" y="105"/>
                          <a:pt x="0" y="105"/>
                        </a:cubicBezTo>
                        <a:cubicBezTo>
                          <a:pt x="1" y="144"/>
                          <a:pt x="1" y="144"/>
                          <a:pt x="1" y="144"/>
                        </a:cubicBezTo>
                        <a:cubicBezTo>
                          <a:pt x="5" y="150"/>
                          <a:pt x="5" y="150"/>
                          <a:pt x="5" y="150"/>
                        </a:cubicBezTo>
                        <a:cubicBezTo>
                          <a:pt x="8" y="146"/>
                          <a:pt x="13" y="141"/>
                          <a:pt x="19" y="135"/>
                        </a:cubicBezTo>
                        <a:cubicBezTo>
                          <a:pt x="22" y="132"/>
                          <a:pt x="25" y="129"/>
                          <a:pt x="28" y="126"/>
                        </a:cubicBezTo>
                        <a:cubicBezTo>
                          <a:pt x="38" y="116"/>
                          <a:pt x="43" y="113"/>
                          <a:pt x="48" y="110"/>
                        </a:cubicBezTo>
                        <a:cubicBezTo>
                          <a:pt x="53" y="108"/>
                          <a:pt x="66" y="95"/>
                          <a:pt x="76" y="83"/>
                        </a:cubicBezTo>
                        <a:cubicBezTo>
                          <a:pt x="81" y="77"/>
                          <a:pt x="87" y="68"/>
                          <a:pt x="88" y="63"/>
                        </a:cubicBezTo>
                        <a:cubicBezTo>
                          <a:pt x="89" y="58"/>
                          <a:pt x="94" y="51"/>
                          <a:pt x="99" y="45"/>
                        </a:cubicBezTo>
                        <a:cubicBezTo>
                          <a:pt x="103" y="40"/>
                          <a:pt x="109" y="27"/>
                          <a:pt x="109" y="24"/>
                        </a:cubicBezTo>
                        <a:cubicBezTo>
                          <a:pt x="109" y="22"/>
                          <a:pt x="109" y="19"/>
                          <a:pt x="110" y="15"/>
                        </a:cubicBezTo>
                        <a:cubicBezTo>
                          <a:pt x="111" y="12"/>
                          <a:pt x="112" y="8"/>
                          <a:pt x="113" y="4"/>
                        </a:cubicBezTo>
                        <a:cubicBezTo>
                          <a:pt x="113" y="2"/>
                          <a:pt x="112" y="1"/>
                          <a:pt x="112" y="0"/>
                        </a:cubicBezTo>
                        <a:cubicBezTo>
                          <a:pt x="111" y="0"/>
                          <a:pt x="110" y="0"/>
                          <a:pt x="109" y="1"/>
                        </a:cubicBezTo>
                        <a:cubicBezTo>
                          <a:pt x="106" y="7"/>
                          <a:pt x="89" y="9"/>
                          <a:pt x="82" y="9"/>
                        </a:cubicBezTo>
                        <a:cubicBezTo>
                          <a:pt x="74" y="9"/>
                          <a:pt x="68" y="10"/>
                          <a:pt x="65" y="13"/>
                        </a:cubicBezTo>
                        <a:cubicBezTo>
                          <a:pt x="64" y="15"/>
                          <a:pt x="61" y="15"/>
                          <a:pt x="59" y="15"/>
                        </a:cubicBezTo>
                        <a:cubicBezTo>
                          <a:pt x="58" y="15"/>
                          <a:pt x="57" y="15"/>
                          <a:pt x="57" y="15"/>
                        </a:cubicBezTo>
                        <a:cubicBezTo>
                          <a:pt x="56" y="15"/>
                          <a:pt x="55" y="15"/>
                          <a:pt x="54" y="15"/>
                        </a:cubicBezTo>
                        <a:cubicBezTo>
                          <a:pt x="52" y="15"/>
                          <a:pt x="51" y="15"/>
                          <a:pt x="51" y="15"/>
                        </a:cubicBezTo>
                        <a:cubicBezTo>
                          <a:pt x="49" y="18"/>
                          <a:pt x="44" y="20"/>
                          <a:pt x="39" y="20"/>
                        </a:cubicBezTo>
                        <a:cubicBezTo>
                          <a:pt x="34" y="20"/>
                          <a:pt x="31" y="17"/>
                          <a:pt x="29" y="13"/>
                        </a:cubicBezTo>
                        <a:cubicBezTo>
                          <a:pt x="28" y="11"/>
                          <a:pt x="27" y="10"/>
                          <a:pt x="25" y="9"/>
                        </a:cubicBezTo>
                        <a:cubicBezTo>
                          <a:pt x="25" y="9"/>
                          <a:pt x="25" y="9"/>
                          <a:pt x="24" y="10"/>
                        </a:cubicBezTo>
                        <a:cubicBezTo>
                          <a:pt x="24" y="10"/>
                          <a:pt x="24" y="10"/>
                          <a:pt x="24" y="10"/>
                        </a:cubicBezTo>
                        <a:cubicBezTo>
                          <a:pt x="23" y="11"/>
                          <a:pt x="22" y="12"/>
                          <a:pt x="22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64" name="Freeform 1294"/>
                  <p:cNvSpPr/>
                  <p:nvPr/>
                </p:nvSpPr>
                <p:spPr bwMode="auto">
                  <a:xfrm>
                    <a:off x="1534" y="2568"/>
                    <a:ext cx="119" cy="96"/>
                  </a:xfrm>
                  <a:custGeom>
                    <a:avLst/>
                    <a:gdLst>
                      <a:gd name="T0" fmla="*/ 40 w 125"/>
                      <a:gd name="T1" fmla="*/ 94 h 100"/>
                      <a:gd name="T2" fmla="*/ 40 w 125"/>
                      <a:gd name="T3" fmla="*/ 92 h 100"/>
                      <a:gd name="T4" fmla="*/ 40 w 125"/>
                      <a:gd name="T5" fmla="*/ 91 h 100"/>
                      <a:gd name="T6" fmla="*/ 40 w 125"/>
                      <a:gd name="T7" fmla="*/ 90 h 100"/>
                      <a:gd name="T8" fmla="*/ 40 w 125"/>
                      <a:gd name="T9" fmla="*/ 90 h 100"/>
                      <a:gd name="T10" fmla="*/ 59 w 125"/>
                      <a:gd name="T11" fmla="*/ 77 h 100"/>
                      <a:gd name="T12" fmla="*/ 64 w 125"/>
                      <a:gd name="T13" fmla="*/ 76 h 100"/>
                      <a:gd name="T14" fmla="*/ 73 w 125"/>
                      <a:gd name="T15" fmla="*/ 72 h 100"/>
                      <a:gd name="T16" fmla="*/ 81 w 125"/>
                      <a:gd name="T17" fmla="*/ 67 h 100"/>
                      <a:gd name="T18" fmla="*/ 91 w 125"/>
                      <a:gd name="T19" fmla="*/ 62 h 100"/>
                      <a:gd name="T20" fmla="*/ 96 w 125"/>
                      <a:gd name="T21" fmla="*/ 59 h 100"/>
                      <a:gd name="T22" fmla="*/ 96 w 125"/>
                      <a:gd name="T23" fmla="*/ 54 h 100"/>
                      <a:gd name="T24" fmla="*/ 100 w 125"/>
                      <a:gd name="T25" fmla="*/ 49 h 100"/>
                      <a:gd name="T26" fmla="*/ 106 w 125"/>
                      <a:gd name="T27" fmla="*/ 47 h 100"/>
                      <a:gd name="T28" fmla="*/ 122 w 125"/>
                      <a:gd name="T29" fmla="*/ 44 h 100"/>
                      <a:gd name="T30" fmla="*/ 125 w 125"/>
                      <a:gd name="T31" fmla="*/ 42 h 100"/>
                      <a:gd name="T32" fmla="*/ 120 w 125"/>
                      <a:gd name="T33" fmla="*/ 28 h 100"/>
                      <a:gd name="T34" fmla="*/ 117 w 125"/>
                      <a:gd name="T35" fmla="*/ 14 h 100"/>
                      <a:gd name="T36" fmla="*/ 116 w 125"/>
                      <a:gd name="T37" fmla="*/ 12 h 100"/>
                      <a:gd name="T38" fmla="*/ 116 w 125"/>
                      <a:gd name="T39" fmla="*/ 11 h 100"/>
                      <a:gd name="T40" fmla="*/ 104 w 125"/>
                      <a:gd name="T41" fmla="*/ 8 h 100"/>
                      <a:gd name="T42" fmla="*/ 99 w 125"/>
                      <a:gd name="T43" fmla="*/ 8 h 100"/>
                      <a:gd name="T44" fmla="*/ 83 w 125"/>
                      <a:gd name="T45" fmla="*/ 5 h 100"/>
                      <a:gd name="T46" fmla="*/ 75 w 125"/>
                      <a:gd name="T47" fmla="*/ 1 h 100"/>
                      <a:gd name="T48" fmla="*/ 64 w 125"/>
                      <a:gd name="T49" fmla="*/ 23 h 100"/>
                      <a:gd name="T50" fmla="*/ 41 w 125"/>
                      <a:gd name="T51" fmla="*/ 36 h 100"/>
                      <a:gd name="T52" fmla="*/ 35 w 125"/>
                      <a:gd name="T53" fmla="*/ 45 h 100"/>
                      <a:gd name="T54" fmla="*/ 32 w 125"/>
                      <a:gd name="T55" fmla="*/ 67 h 100"/>
                      <a:gd name="T56" fmla="*/ 18 w 125"/>
                      <a:gd name="T57" fmla="*/ 88 h 100"/>
                      <a:gd name="T58" fmla="*/ 0 w 125"/>
                      <a:gd name="T59" fmla="*/ 99 h 100"/>
                      <a:gd name="T60" fmla="*/ 34 w 125"/>
                      <a:gd name="T61" fmla="*/ 99 h 100"/>
                      <a:gd name="T62" fmla="*/ 36 w 125"/>
                      <a:gd name="T63" fmla="*/ 99 h 100"/>
                      <a:gd name="T64" fmla="*/ 38 w 125"/>
                      <a:gd name="T65" fmla="*/ 100 h 100"/>
                      <a:gd name="T66" fmla="*/ 40 w 125"/>
                      <a:gd name="T67" fmla="*/ 100 h 100"/>
                      <a:gd name="T68" fmla="*/ 40 w 125"/>
                      <a:gd name="T69" fmla="*/ 94 h 1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125" h="100">
                        <a:moveTo>
                          <a:pt x="40" y="94"/>
                        </a:moveTo>
                        <a:cubicBezTo>
                          <a:pt x="40" y="94"/>
                          <a:pt x="40" y="94"/>
                          <a:pt x="40" y="94"/>
                        </a:cubicBezTo>
                        <a:cubicBezTo>
                          <a:pt x="40" y="93"/>
                          <a:pt x="40" y="93"/>
                          <a:pt x="40" y="93"/>
                        </a:cubicBezTo>
                        <a:cubicBezTo>
                          <a:pt x="40" y="92"/>
                          <a:pt x="40" y="92"/>
                          <a:pt x="40" y="92"/>
                        </a:cubicBezTo>
                        <a:cubicBezTo>
                          <a:pt x="40" y="92"/>
                          <a:pt x="40" y="92"/>
                          <a:pt x="40" y="92"/>
                        </a:cubicBezTo>
                        <a:cubicBezTo>
                          <a:pt x="40" y="91"/>
                          <a:pt x="40" y="91"/>
                          <a:pt x="40" y="91"/>
                        </a:cubicBezTo>
                        <a:cubicBezTo>
                          <a:pt x="40" y="91"/>
                          <a:pt x="40" y="91"/>
                          <a:pt x="40" y="91"/>
                        </a:cubicBezTo>
                        <a:cubicBezTo>
                          <a:pt x="40" y="91"/>
                          <a:pt x="40" y="91"/>
                          <a:pt x="40" y="90"/>
                        </a:cubicBezTo>
                        <a:cubicBezTo>
                          <a:pt x="40" y="90"/>
                          <a:pt x="40" y="90"/>
                          <a:pt x="40" y="90"/>
                        </a:cubicBezTo>
                        <a:cubicBezTo>
                          <a:pt x="40" y="90"/>
                          <a:pt x="40" y="90"/>
                          <a:pt x="40" y="90"/>
                        </a:cubicBezTo>
                        <a:cubicBezTo>
                          <a:pt x="40" y="90"/>
                          <a:pt x="40" y="90"/>
                          <a:pt x="40" y="90"/>
                        </a:cubicBezTo>
                        <a:cubicBezTo>
                          <a:pt x="40" y="89"/>
                          <a:pt x="40" y="87"/>
                          <a:pt x="59" y="77"/>
                        </a:cubicBezTo>
                        <a:cubicBezTo>
                          <a:pt x="60" y="76"/>
                          <a:pt x="61" y="76"/>
                          <a:pt x="63" y="76"/>
                        </a:cubicBezTo>
                        <a:cubicBezTo>
                          <a:pt x="64" y="76"/>
                          <a:pt x="64" y="76"/>
                          <a:pt x="64" y="76"/>
                        </a:cubicBezTo>
                        <a:cubicBezTo>
                          <a:pt x="65" y="76"/>
                          <a:pt x="65" y="76"/>
                          <a:pt x="65" y="76"/>
                        </a:cubicBezTo>
                        <a:cubicBezTo>
                          <a:pt x="65" y="72"/>
                          <a:pt x="70" y="72"/>
                          <a:pt x="73" y="72"/>
                        </a:cubicBezTo>
                        <a:cubicBezTo>
                          <a:pt x="74" y="72"/>
                          <a:pt x="76" y="72"/>
                          <a:pt x="77" y="72"/>
                        </a:cubicBezTo>
                        <a:cubicBezTo>
                          <a:pt x="79" y="72"/>
                          <a:pt x="81" y="70"/>
                          <a:pt x="81" y="67"/>
                        </a:cubicBezTo>
                        <a:cubicBezTo>
                          <a:pt x="81" y="63"/>
                          <a:pt x="86" y="63"/>
                          <a:pt x="89" y="63"/>
                        </a:cubicBezTo>
                        <a:cubicBezTo>
                          <a:pt x="90" y="63"/>
                          <a:pt x="90" y="63"/>
                          <a:pt x="91" y="62"/>
                        </a:cubicBezTo>
                        <a:cubicBezTo>
                          <a:pt x="92" y="62"/>
                          <a:pt x="92" y="62"/>
                          <a:pt x="93" y="61"/>
                        </a:cubicBezTo>
                        <a:cubicBezTo>
                          <a:pt x="93" y="61"/>
                          <a:pt x="94" y="59"/>
                          <a:pt x="96" y="59"/>
                        </a:cubicBezTo>
                        <a:cubicBezTo>
                          <a:pt x="96" y="59"/>
                          <a:pt x="96" y="58"/>
                          <a:pt x="96" y="57"/>
                        </a:cubicBezTo>
                        <a:cubicBezTo>
                          <a:pt x="96" y="56"/>
                          <a:pt x="96" y="55"/>
                          <a:pt x="96" y="54"/>
                        </a:cubicBezTo>
                        <a:cubicBezTo>
                          <a:pt x="96" y="52"/>
                          <a:pt x="96" y="49"/>
                          <a:pt x="99" y="49"/>
                        </a:cubicBezTo>
                        <a:cubicBezTo>
                          <a:pt x="100" y="49"/>
                          <a:pt x="100" y="49"/>
                          <a:pt x="100" y="49"/>
                        </a:cubicBezTo>
                        <a:cubicBezTo>
                          <a:pt x="101" y="49"/>
                          <a:pt x="101" y="49"/>
                          <a:pt x="102" y="49"/>
                        </a:cubicBezTo>
                        <a:cubicBezTo>
                          <a:pt x="104" y="49"/>
                          <a:pt x="106" y="48"/>
                          <a:pt x="106" y="47"/>
                        </a:cubicBezTo>
                        <a:cubicBezTo>
                          <a:pt x="106" y="44"/>
                          <a:pt x="111" y="44"/>
                          <a:pt x="114" y="44"/>
                        </a:cubicBezTo>
                        <a:cubicBezTo>
                          <a:pt x="117" y="44"/>
                          <a:pt x="120" y="44"/>
                          <a:pt x="122" y="44"/>
                        </a:cubicBezTo>
                        <a:cubicBezTo>
                          <a:pt x="123" y="44"/>
                          <a:pt x="124" y="44"/>
                          <a:pt x="125" y="44"/>
                        </a:cubicBezTo>
                        <a:cubicBezTo>
                          <a:pt x="125" y="44"/>
                          <a:pt x="125" y="43"/>
                          <a:pt x="125" y="42"/>
                        </a:cubicBezTo>
                        <a:cubicBezTo>
                          <a:pt x="125" y="40"/>
                          <a:pt x="123" y="37"/>
                          <a:pt x="122" y="36"/>
                        </a:cubicBezTo>
                        <a:cubicBezTo>
                          <a:pt x="119" y="36"/>
                          <a:pt x="120" y="32"/>
                          <a:pt x="120" y="28"/>
                        </a:cubicBezTo>
                        <a:cubicBezTo>
                          <a:pt x="120" y="27"/>
                          <a:pt x="120" y="25"/>
                          <a:pt x="120" y="24"/>
                        </a:cubicBezTo>
                        <a:cubicBezTo>
                          <a:pt x="120" y="19"/>
                          <a:pt x="119" y="16"/>
                          <a:pt x="117" y="14"/>
                        </a:cubicBezTo>
                        <a:cubicBezTo>
                          <a:pt x="117" y="13"/>
                          <a:pt x="117" y="13"/>
                          <a:pt x="117" y="12"/>
                        </a:cubicBezTo>
                        <a:cubicBezTo>
                          <a:pt x="117" y="12"/>
                          <a:pt x="116" y="12"/>
                          <a:pt x="116" y="12"/>
                        </a:cubicBezTo>
                        <a:cubicBezTo>
                          <a:pt x="116" y="12"/>
                          <a:pt x="116" y="11"/>
                          <a:pt x="116" y="11"/>
                        </a:cubicBezTo>
                        <a:cubicBezTo>
                          <a:pt x="116" y="11"/>
                          <a:pt x="116" y="11"/>
                          <a:pt x="116" y="11"/>
                        </a:cubicBezTo>
                        <a:cubicBezTo>
                          <a:pt x="114" y="11"/>
                          <a:pt x="112" y="10"/>
                          <a:pt x="110" y="9"/>
                        </a:cubicBezTo>
                        <a:cubicBezTo>
                          <a:pt x="108" y="9"/>
                          <a:pt x="106" y="8"/>
                          <a:pt x="104" y="8"/>
                        </a:cubicBezTo>
                        <a:cubicBezTo>
                          <a:pt x="103" y="8"/>
                          <a:pt x="103" y="8"/>
                          <a:pt x="103" y="8"/>
                        </a:cubicBezTo>
                        <a:cubicBezTo>
                          <a:pt x="102" y="8"/>
                          <a:pt x="100" y="8"/>
                          <a:pt x="99" y="8"/>
                        </a:cubicBezTo>
                        <a:cubicBezTo>
                          <a:pt x="97" y="8"/>
                          <a:pt x="95" y="9"/>
                          <a:pt x="93" y="9"/>
                        </a:cubicBezTo>
                        <a:cubicBezTo>
                          <a:pt x="90" y="9"/>
                          <a:pt x="86" y="8"/>
                          <a:pt x="83" y="5"/>
                        </a:cubicBezTo>
                        <a:cubicBezTo>
                          <a:pt x="80" y="2"/>
                          <a:pt x="78" y="0"/>
                          <a:pt x="77" y="0"/>
                        </a:cubicBezTo>
                        <a:cubicBezTo>
                          <a:pt x="76" y="0"/>
                          <a:pt x="76" y="0"/>
                          <a:pt x="75" y="1"/>
                        </a:cubicBezTo>
                        <a:cubicBezTo>
                          <a:pt x="74" y="2"/>
                          <a:pt x="71" y="9"/>
                          <a:pt x="69" y="13"/>
                        </a:cubicBezTo>
                        <a:cubicBezTo>
                          <a:pt x="67" y="17"/>
                          <a:pt x="65" y="21"/>
                          <a:pt x="64" y="23"/>
                        </a:cubicBezTo>
                        <a:cubicBezTo>
                          <a:pt x="60" y="28"/>
                          <a:pt x="50" y="32"/>
                          <a:pt x="45" y="32"/>
                        </a:cubicBezTo>
                        <a:cubicBezTo>
                          <a:pt x="43" y="32"/>
                          <a:pt x="43" y="33"/>
                          <a:pt x="41" y="36"/>
                        </a:cubicBezTo>
                        <a:cubicBezTo>
                          <a:pt x="40" y="38"/>
                          <a:pt x="39" y="40"/>
                          <a:pt x="38" y="41"/>
                        </a:cubicBezTo>
                        <a:cubicBezTo>
                          <a:pt x="36" y="42"/>
                          <a:pt x="36" y="44"/>
                          <a:pt x="35" y="45"/>
                        </a:cubicBezTo>
                        <a:cubicBezTo>
                          <a:pt x="35" y="47"/>
                          <a:pt x="34" y="50"/>
                          <a:pt x="31" y="52"/>
                        </a:cubicBezTo>
                        <a:cubicBezTo>
                          <a:pt x="28" y="54"/>
                          <a:pt x="30" y="63"/>
                          <a:pt x="32" y="67"/>
                        </a:cubicBezTo>
                        <a:cubicBezTo>
                          <a:pt x="32" y="68"/>
                          <a:pt x="32" y="69"/>
                          <a:pt x="32" y="71"/>
                        </a:cubicBezTo>
                        <a:cubicBezTo>
                          <a:pt x="31" y="76"/>
                          <a:pt x="23" y="85"/>
                          <a:pt x="18" y="88"/>
                        </a:cubicBezTo>
                        <a:cubicBezTo>
                          <a:pt x="16" y="89"/>
                          <a:pt x="14" y="90"/>
                          <a:pt x="13" y="92"/>
                        </a:cubicBezTo>
                        <a:cubicBezTo>
                          <a:pt x="10" y="95"/>
                          <a:pt x="7" y="98"/>
                          <a:pt x="0" y="99"/>
                        </a:cubicBezTo>
                        <a:cubicBezTo>
                          <a:pt x="0" y="99"/>
                          <a:pt x="0" y="99"/>
                          <a:pt x="0" y="99"/>
                        </a:cubicBezTo>
                        <a:cubicBezTo>
                          <a:pt x="34" y="99"/>
                          <a:pt x="34" y="99"/>
                          <a:pt x="34" y="99"/>
                        </a:cubicBezTo>
                        <a:cubicBezTo>
                          <a:pt x="35" y="99"/>
                          <a:pt x="35" y="99"/>
                          <a:pt x="36" y="99"/>
                        </a:cubicBezTo>
                        <a:cubicBezTo>
                          <a:pt x="36" y="99"/>
                          <a:pt x="36" y="99"/>
                          <a:pt x="36" y="99"/>
                        </a:cubicBezTo>
                        <a:cubicBezTo>
                          <a:pt x="37" y="99"/>
                          <a:pt x="37" y="99"/>
                          <a:pt x="38" y="99"/>
                        </a:cubicBezTo>
                        <a:cubicBezTo>
                          <a:pt x="38" y="99"/>
                          <a:pt x="38" y="99"/>
                          <a:pt x="38" y="100"/>
                        </a:cubicBezTo>
                        <a:cubicBezTo>
                          <a:pt x="38" y="100"/>
                          <a:pt x="39" y="100"/>
                          <a:pt x="39" y="100"/>
                        </a:cubicBezTo>
                        <a:cubicBezTo>
                          <a:pt x="39" y="100"/>
                          <a:pt x="39" y="100"/>
                          <a:pt x="40" y="100"/>
                        </a:cubicBezTo>
                        <a:cubicBezTo>
                          <a:pt x="40" y="100"/>
                          <a:pt x="40" y="100"/>
                          <a:pt x="40" y="100"/>
                        </a:cubicBezTo>
                        <a:cubicBezTo>
                          <a:pt x="40" y="97"/>
                          <a:pt x="40" y="95"/>
                          <a:pt x="40" y="9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65" name="Freeform 1295"/>
                  <p:cNvSpPr/>
                  <p:nvPr/>
                </p:nvSpPr>
                <p:spPr bwMode="auto">
                  <a:xfrm>
                    <a:off x="1751" y="2550"/>
                    <a:ext cx="40" cy="81"/>
                  </a:xfrm>
                  <a:custGeom>
                    <a:avLst/>
                    <a:gdLst>
                      <a:gd name="T0" fmla="*/ 25 w 42"/>
                      <a:gd name="T1" fmla="*/ 85 h 85"/>
                      <a:gd name="T2" fmla="*/ 26 w 42"/>
                      <a:gd name="T3" fmla="*/ 83 h 85"/>
                      <a:gd name="T4" fmla="*/ 29 w 42"/>
                      <a:gd name="T5" fmla="*/ 69 h 85"/>
                      <a:gd name="T6" fmla="*/ 39 w 42"/>
                      <a:gd name="T7" fmla="*/ 60 h 85"/>
                      <a:gd name="T8" fmla="*/ 42 w 42"/>
                      <a:gd name="T9" fmla="*/ 59 h 85"/>
                      <a:gd name="T10" fmla="*/ 42 w 42"/>
                      <a:gd name="T11" fmla="*/ 57 h 85"/>
                      <a:gd name="T12" fmla="*/ 42 w 42"/>
                      <a:gd name="T13" fmla="*/ 54 h 85"/>
                      <a:gd name="T14" fmla="*/ 37 w 42"/>
                      <a:gd name="T15" fmla="*/ 46 h 85"/>
                      <a:gd name="T16" fmla="*/ 30 w 42"/>
                      <a:gd name="T17" fmla="*/ 34 h 85"/>
                      <a:gd name="T18" fmla="*/ 37 w 42"/>
                      <a:gd name="T19" fmla="*/ 25 h 85"/>
                      <a:gd name="T20" fmla="*/ 31 w 42"/>
                      <a:gd name="T21" fmla="*/ 14 h 85"/>
                      <a:gd name="T22" fmla="*/ 36 w 42"/>
                      <a:gd name="T23" fmla="*/ 6 h 85"/>
                      <a:gd name="T24" fmla="*/ 34 w 42"/>
                      <a:gd name="T25" fmla="*/ 7 h 85"/>
                      <a:gd name="T26" fmla="*/ 24 w 42"/>
                      <a:gd name="T27" fmla="*/ 0 h 85"/>
                      <a:gd name="T28" fmla="*/ 11 w 42"/>
                      <a:gd name="T29" fmla="*/ 5 h 85"/>
                      <a:gd name="T30" fmla="*/ 11 w 42"/>
                      <a:gd name="T31" fmla="*/ 8 h 85"/>
                      <a:gd name="T32" fmla="*/ 11 w 42"/>
                      <a:gd name="T33" fmla="*/ 11 h 85"/>
                      <a:gd name="T34" fmla="*/ 10 w 42"/>
                      <a:gd name="T35" fmla="*/ 14 h 85"/>
                      <a:gd name="T36" fmla="*/ 10 w 42"/>
                      <a:gd name="T37" fmla="*/ 16 h 85"/>
                      <a:gd name="T38" fmla="*/ 11 w 42"/>
                      <a:gd name="T39" fmla="*/ 17 h 85"/>
                      <a:gd name="T40" fmla="*/ 11 w 42"/>
                      <a:gd name="T41" fmla="*/ 18 h 85"/>
                      <a:gd name="T42" fmla="*/ 11 w 42"/>
                      <a:gd name="T43" fmla="*/ 19 h 85"/>
                      <a:gd name="T44" fmla="*/ 12 w 42"/>
                      <a:gd name="T45" fmla="*/ 27 h 85"/>
                      <a:gd name="T46" fmla="*/ 4 w 42"/>
                      <a:gd name="T47" fmla="*/ 37 h 85"/>
                      <a:gd name="T48" fmla="*/ 4 w 42"/>
                      <a:gd name="T49" fmla="*/ 50 h 85"/>
                      <a:gd name="T50" fmla="*/ 13 w 42"/>
                      <a:gd name="T51" fmla="*/ 60 h 85"/>
                      <a:gd name="T52" fmla="*/ 19 w 42"/>
                      <a:gd name="T53" fmla="*/ 65 h 85"/>
                      <a:gd name="T54" fmla="*/ 19 w 42"/>
                      <a:gd name="T55" fmla="*/ 66 h 85"/>
                      <a:gd name="T56" fmla="*/ 20 w 42"/>
                      <a:gd name="T57" fmla="*/ 67 h 85"/>
                      <a:gd name="T58" fmla="*/ 20 w 42"/>
                      <a:gd name="T59" fmla="*/ 68 h 85"/>
                      <a:gd name="T60" fmla="*/ 21 w 42"/>
                      <a:gd name="T61" fmla="*/ 70 h 85"/>
                      <a:gd name="T62" fmla="*/ 21 w 42"/>
                      <a:gd name="T63" fmla="*/ 71 h 85"/>
                      <a:gd name="T64" fmla="*/ 22 w 42"/>
                      <a:gd name="T65" fmla="*/ 73 h 85"/>
                      <a:gd name="T66" fmla="*/ 22 w 42"/>
                      <a:gd name="T67" fmla="*/ 74 h 85"/>
                      <a:gd name="T68" fmla="*/ 22 w 42"/>
                      <a:gd name="T69" fmla="*/ 76 h 85"/>
                      <a:gd name="T70" fmla="*/ 23 w 42"/>
                      <a:gd name="T71" fmla="*/ 78 h 85"/>
                      <a:gd name="T72" fmla="*/ 23 w 42"/>
                      <a:gd name="T73" fmla="*/ 79 h 85"/>
                      <a:gd name="T74" fmla="*/ 23 w 42"/>
                      <a:gd name="T75" fmla="*/ 81 h 85"/>
                      <a:gd name="T76" fmla="*/ 24 w 42"/>
                      <a:gd name="T77" fmla="*/ 82 h 85"/>
                      <a:gd name="T78" fmla="*/ 24 w 42"/>
                      <a:gd name="T79" fmla="*/ 83 h 85"/>
                      <a:gd name="T80" fmla="*/ 24 w 42"/>
                      <a:gd name="T81" fmla="*/ 84 h 85"/>
                      <a:gd name="T82" fmla="*/ 24 w 42"/>
                      <a:gd name="T83" fmla="*/ 85 h 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42" h="85">
                        <a:moveTo>
                          <a:pt x="24" y="85"/>
                        </a:moveTo>
                        <a:cubicBezTo>
                          <a:pt x="24" y="85"/>
                          <a:pt x="25" y="85"/>
                          <a:pt x="25" y="85"/>
                        </a:cubicBezTo>
                        <a:cubicBezTo>
                          <a:pt x="25" y="85"/>
                          <a:pt x="25" y="84"/>
                          <a:pt x="25" y="84"/>
                        </a:cubicBezTo>
                        <a:cubicBezTo>
                          <a:pt x="26" y="84"/>
                          <a:pt x="26" y="84"/>
                          <a:pt x="26" y="83"/>
                        </a:cubicBezTo>
                        <a:cubicBezTo>
                          <a:pt x="27" y="81"/>
                          <a:pt x="28" y="77"/>
                          <a:pt x="28" y="76"/>
                        </a:cubicBezTo>
                        <a:cubicBezTo>
                          <a:pt x="27" y="74"/>
                          <a:pt x="27" y="71"/>
                          <a:pt x="29" y="69"/>
                        </a:cubicBezTo>
                        <a:cubicBezTo>
                          <a:pt x="30" y="68"/>
                          <a:pt x="31" y="67"/>
                          <a:pt x="32" y="66"/>
                        </a:cubicBezTo>
                        <a:cubicBezTo>
                          <a:pt x="36" y="62"/>
                          <a:pt x="38" y="61"/>
                          <a:pt x="39" y="60"/>
                        </a:cubicBezTo>
                        <a:cubicBezTo>
                          <a:pt x="39" y="60"/>
                          <a:pt x="40" y="60"/>
                          <a:pt x="40" y="60"/>
                        </a:cubicBezTo>
                        <a:cubicBezTo>
                          <a:pt x="42" y="60"/>
                          <a:pt x="42" y="60"/>
                          <a:pt x="42" y="59"/>
                        </a:cubicBezTo>
                        <a:cubicBezTo>
                          <a:pt x="42" y="58"/>
                          <a:pt x="42" y="58"/>
                          <a:pt x="42" y="57"/>
                        </a:cubicBezTo>
                        <a:cubicBezTo>
                          <a:pt x="42" y="57"/>
                          <a:pt x="42" y="57"/>
                          <a:pt x="42" y="57"/>
                        </a:cubicBezTo>
                        <a:cubicBezTo>
                          <a:pt x="42" y="56"/>
                          <a:pt x="42" y="55"/>
                          <a:pt x="42" y="54"/>
                        </a:cubicBezTo>
                        <a:cubicBezTo>
                          <a:pt x="42" y="54"/>
                          <a:pt x="42" y="54"/>
                          <a:pt x="42" y="54"/>
                        </a:cubicBezTo>
                        <a:cubicBezTo>
                          <a:pt x="40" y="52"/>
                          <a:pt x="38" y="50"/>
                          <a:pt x="38" y="48"/>
                        </a:cubicBezTo>
                        <a:cubicBezTo>
                          <a:pt x="38" y="47"/>
                          <a:pt x="37" y="46"/>
                          <a:pt x="37" y="46"/>
                        </a:cubicBezTo>
                        <a:cubicBezTo>
                          <a:pt x="34" y="49"/>
                          <a:pt x="26" y="46"/>
                          <a:pt x="25" y="41"/>
                        </a:cubicBezTo>
                        <a:cubicBezTo>
                          <a:pt x="24" y="37"/>
                          <a:pt x="27" y="35"/>
                          <a:pt x="30" y="34"/>
                        </a:cubicBezTo>
                        <a:cubicBezTo>
                          <a:pt x="31" y="33"/>
                          <a:pt x="33" y="32"/>
                          <a:pt x="34" y="31"/>
                        </a:cubicBezTo>
                        <a:cubicBezTo>
                          <a:pt x="36" y="29"/>
                          <a:pt x="37" y="27"/>
                          <a:pt x="37" y="25"/>
                        </a:cubicBezTo>
                        <a:cubicBezTo>
                          <a:pt x="37" y="22"/>
                          <a:pt x="36" y="20"/>
                          <a:pt x="35" y="19"/>
                        </a:cubicBezTo>
                        <a:cubicBezTo>
                          <a:pt x="33" y="17"/>
                          <a:pt x="32" y="16"/>
                          <a:pt x="31" y="14"/>
                        </a:cubicBezTo>
                        <a:cubicBezTo>
                          <a:pt x="31" y="11"/>
                          <a:pt x="33" y="9"/>
                          <a:pt x="35" y="7"/>
                        </a:cubicBezTo>
                        <a:cubicBezTo>
                          <a:pt x="36" y="7"/>
                          <a:pt x="36" y="7"/>
                          <a:pt x="36" y="6"/>
                        </a:cubicBezTo>
                        <a:cubicBezTo>
                          <a:pt x="37" y="6"/>
                          <a:pt x="37" y="6"/>
                          <a:pt x="37" y="6"/>
                        </a:cubicBezTo>
                        <a:cubicBezTo>
                          <a:pt x="36" y="6"/>
                          <a:pt x="35" y="7"/>
                          <a:pt x="34" y="7"/>
                        </a:cubicBezTo>
                        <a:cubicBezTo>
                          <a:pt x="33" y="7"/>
                          <a:pt x="30" y="6"/>
                          <a:pt x="29" y="2"/>
                        </a:cubicBezTo>
                        <a:cubicBezTo>
                          <a:pt x="29" y="1"/>
                          <a:pt x="27" y="0"/>
                          <a:pt x="24" y="0"/>
                        </a:cubicBezTo>
                        <a:cubicBezTo>
                          <a:pt x="21" y="0"/>
                          <a:pt x="18" y="1"/>
                          <a:pt x="17" y="2"/>
                        </a:cubicBezTo>
                        <a:cubicBezTo>
                          <a:pt x="16" y="4"/>
                          <a:pt x="14" y="4"/>
                          <a:pt x="11" y="5"/>
                        </a:cubicBezTo>
                        <a:cubicBezTo>
                          <a:pt x="11" y="5"/>
                          <a:pt x="11" y="6"/>
                          <a:pt x="11" y="6"/>
                        </a:cubicBezTo>
                        <a:cubicBezTo>
                          <a:pt x="11" y="7"/>
                          <a:pt x="11" y="7"/>
                          <a:pt x="11" y="8"/>
                        </a:cubicBezTo>
                        <a:cubicBezTo>
                          <a:pt x="11" y="8"/>
                          <a:pt x="11" y="9"/>
                          <a:pt x="11" y="10"/>
                        </a:cubicBezTo>
                        <a:cubicBezTo>
                          <a:pt x="11" y="10"/>
                          <a:pt x="11" y="11"/>
                          <a:pt x="11" y="11"/>
                        </a:cubicBezTo>
                        <a:cubicBezTo>
                          <a:pt x="11" y="12"/>
                          <a:pt x="10" y="12"/>
                          <a:pt x="10" y="13"/>
                        </a:cubicBezTo>
                        <a:cubicBezTo>
                          <a:pt x="10" y="13"/>
                          <a:pt x="10" y="13"/>
                          <a:pt x="10" y="14"/>
                        </a:cubicBezTo>
                        <a:cubicBezTo>
                          <a:pt x="10" y="14"/>
                          <a:pt x="10" y="14"/>
                          <a:pt x="10" y="15"/>
                        </a:cubicBezTo>
                        <a:cubicBezTo>
                          <a:pt x="10" y="15"/>
                          <a:pt x="10" y="15"/>
                          <a:pt x="10" y="16"/>
                        </a:cubicBezTo>
                        <a:cubicBezTo>
                          <a:pt x="10" y="16"/>
                          <a:pt x="10" y="16"/>
                          <a:pt x="10" y="17"/>
                        </a:cubicBezTo>
                        <a:cubicBezTo>
                          <a:pt x="10" y="17"/>
                          <a:pt x="10" y="17"/>
                          <a:pt x="11" y="17"/>
                        </a:cubicBezTo>
                        <a:cubicBezTo>
                          <a:pt x="11" y="17"/>
                          <a:pt x="11" y="18"/>
                          <a:pt x="11" y="18"/>
                        </a:cubicBezTo>
                        <a:cubicBezTo>
                          <a:pt x="11" y="18"/>
                          <a:pt x="11" y="18"/>
                          <a:pt x="11" y="18"/>
                        </a:cubicBezTo>
                        <a:cubicBezTo>
                          <a:pt x="11" y="18"/>
                          <a:pt x="11" y="18"/>
                          <a:pt x="11" y="19"/>
                        </a:cubicBezTo>
                        <a:cubicBezTo>
                          <a:pt x="11" y="19"/>
                          <a:pt x="11" y="19"/>
                          <a:pt x="11" y="19"/>
                        </a:cubicBezTo>
                        <a:cubicBezTo>
                          <a:pt x="11" y="19"/>
                          <a:pt x="11" y="19"/>
                          <a:pt x="11" y="19"/>
                        </a:cubicBezTo>
                        <a:cubicBezTo>
                          <a:pt x="12" y="21"/>
                          <a:pt x="13" y="24"/>
                          <a:pt x="12" y="27"/>
                        </a:cubicBezTo>
                        <a:cubicBezTo>
                          <a:pt x="11" y="30"/>
                          <a:pt x="9" y="33"/>
                          <a:pt x="7" y="34"/>
                        </a:cubicBezTo>
                        <a:cubicBezTo>
                          <a:pt x="6" y="34"/>
                          <a:pt x="5" y="36"/>
                          <a:pt x="4" y="37"/>
                        </a:cubicBezTo>
                        <a:cubicBezTo>
                          <a:pt x="3" y="39"/>
                          <a:pt x="2" y="41"/>
                          <a:pt x="0" y="41"/>
                        </a:cubicBezTo>
                        <a:cubicBezTo>
                          <a:pt x="0" y="43"/>
                          <a:pt x="2" y="49"/>
                          <a:pt x="4" y="50"/>
                        </a:cubicBezTo>
                        <a:cubicBezTo>
                          <a:pt x="10" y="52"/>
                          <a:pt x="10" y="56"/>
                          <a:pt x="10" y="59"/>
                        </a:cubicBezTo>
                        <a:cubicBezTo>
                          <a:pt x="11" y="59"/>
                          <a:pt x="12" y="60"/>
                          <a:pt x="13" y="60"/>
                        </a:cubicBezTo>
                        <a:cubicBezTo>
                          <a:pt x="15" y="62"/>
                          <a:pt x="17" y="63"/>
                          <a:pt x="18" y="64"/>
                        </a:cubicBezTo>
                        <a:cubicBezTo>
                          <a:pt x="18" y="65"/>
                          <a:pt x="19" y="65"/>
                          <a:pt x="19" y="65"/>
                        </a:cubicBezTo>
                        <a:cubicBezTo>
                          <a:pt x="19" y="65"/>
                          <a:pt x="19" y="65"/>
                          <a:pt x="19" y="65"/>
                        </a:cubicBezTo>
                        <a:cubicBezTo>
                          <a:pt x="19" y="66"/>
                          <a:pt x="19" y="66"/>
                          <a:pt x="19" y="66"/>
                        </a:cubicBezTo>
                        <a:cubicBezTo>
                          <a:pt x="19" y="66"/>
                          <a:pt x="19" y="66"/>
                          <a:pt x="19" y="66"/>
                        </a:cubicBezTo>
                        <a:cubicBezTo>
                          <a:pt x="20" y="67"/>
                          <a:pt x="20" y="67"/>
                          <a:pt x="20" y="67"/>
                        </a:cubicBezTo>
                        <a:cubicBezTo>
                          <a:pt x="20" y="67"/>
                          <a:pt x="20" y="67"/>
                          <a:pt x="20" y="67"/>
                        </a:cubicBezTo>
                        <a:cubicBezTo>
                          <a:pt x="20" y="68"/>
                          <a:pt x="20" y="68"/>
                          <a:pt x="20" y="68"/>
                        </a:cubicBezTo>
                        <a:cubicBezTo>
                          <a:pt x="20" y="68"/>
                          <a:pt x="20" y="69"/>
                          <a:pt x="20" y="69"/>
                        </a:cubicBezTo>
                        <a:cubicBezTo>
                          <a:pt x="20" y="69"/>
                          <a:pt x="21" y="69"/>
                          <a:pt x="21" y="70"/>
                        </a:cubicBezTo>
                        <a:cubicBezTo>
                          <a:pt x="21" y="70"/>
                          <a:pt x="21" y="70"/>
                          <a:pt x="21" y="70"/>
                        </a:cubicBezTo>
                        <a:cubicBezTo>
                          <a:pt x="21" y="70"/>
                          <a:pt x="21" y="71"/>
                          <a:pt x="21" y="71"/>
                        </a:cubicBezTo>
                        <a:cubicBezTo>
                          <a:pt x="21" y="71"/>
                          <a:pt x="21" y="71"/>
                          <a:pt x="21" y="72"/>
                        </a:cubicBezTo>
                        <a:cubicBezTo>
                          <a:pt x="21" y="72"/>
                          <a:pt x="22" y="72"/>
                          <a:pt x="22" y="73"/>
                        </a:cubicBezTo>
                        <a:cubicBezTo>
                          <a:pt x="22" y="73"/>
                          <a:pt x="22" y="73"/>
                          <a:pt x="22" y="73"/>
                        </a:cubicBezTo>
                        <a:cubicBezTo>
                          <a:pt x="22" y="73"/>
                          <a:pt x="22" y="74"/>
                          <a:pt x="22" y="74"/>
                        </a:cubicBezTo>
                        <a:cubicBezTo>
                          <a:pt x="22" y="74"/>
                          <a:pt x="22" y="75"/>
                          <a:pt x="22" y="75"/>
                        </a:cubicBezTo>
                        <a:cubicBezTo>
                          <a:pt x="22" y="75"/>
                          <a:pt x="22" y="76"/>
                          <a:pt x="22" y="76"/>
                        </a:cubicBezTo>
                        <a:cubicBezTo>
                          <a:pt x="23" y="76"/>
                          <a:pt x="23" y="76"/>
                          <a:pt x="23" y="76"/>
                        </a:cubicBezTo>
                        <a:cubicBezTo>
                          <a:pt x="23" y="77"/>
                          <a:pt x="23" y="77"/>
                          <a:pt x="23" y="78"/>
                        </a:cubicBezTo>
                        <a:cubicBezTo>
                          <a:pt x="23" y="78"/>
                          <a:pt x="23" y="78"/>
                          <a:pt x="23" y="78"/>
                        </a:cubicBezTo>
                        <a:cubicBezTo>
                          <a:pt x="23" y="78"/>
                          <a:pt x="23" y="79"/>
                          <a:pt x="23" y="79"/>
                        </a:cubicBezTo>
                        <a:cubicBezTo>
                          <a:pt x="23" y="79"/>
                          <a:pt x="23" y="80"/>
                          <a:pt x="23" y="80"/>
                        </a:cubicBezTo>
                        <a:cubicBezTo>
                          <a:pt x="23" y="80"/>
                          <a:pt x="23" y="80"/>
                          <a:pt x="23" y="81"/>
                        </a:cubicBezTo>
                        <a:cubicBezTo>
                          <a:pt x="24" y="81"/>
                          <a:pt x="24" y="81"/>
                          <a:pt x="24" y="81"/>
                        </a:cubicBezTo>
                        <a:cubicBezTo>
                          <a:pt x="24" y="82"/>
                          <a:pt x="24" y="82"/>
                          <a:pt x="24" y="82"/>
                        </a:cubicBezTo>
                        <a:cubicBezTo>
                          <a:pt x="24" y="82"/>
                          <a:pt x="24" y="82"/>
                          <a:pt x="24" y="83"/>
                        </a:cubicBezTo>
                        <a:cubicBezTo>
                          <a:pt x="24" y="83"/>
                          <a:pt x="24" y="83"/>
                          <a:pt x="24" y="83"/>
                        </a:cubicBezTo>
                        <a:cubicBezTo>
                          <a:pt x="24" y="84"/>
                          <a:pt x="24" y="84"/>
                          <a:pt x="24" y="84"/>
                        </a:cubicBezTo>
                        <a:cubicBezTo>
                          <a:pt x="24" y="84"/>
                          <a:pt x="24" y="84"/>
                          <a:pt x="24" y="84"/>
                        </a:cubicBezTo>
                        <a:cubicBezTo>
                          <a:pt x="24" y="85"/>
                          <a:pt x="24" y="85"/>
                          <a:pt x="24" y="85"/>
                        </a:cubicBezTo>
                        <a:cubicBezTo>
                          <a:pt x="24" y="85"/>
                          <a:pt x="24" y="85"/>
                          <a:pt x="24" y="85"/>
                        </a:cubicBezTo>
                        <a:cubicBezTo>
                          <a:pt x="24" y="85"/>
                          <a:pt x="24" y="85"/>
                          <a:pt x="24" y="8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66" name="Freeform 1296"/>
                  <p:cNvSpPr/>
                  <p:nvPr/>
                </p:nvSpPr>
                <p:spPr bwMode="auto">
                  <a:xfrm>
                    <a:off x="1576" y="2552"/>
                    <a:ext cx="220" cy="211"/>
                  </a:xfrm>
                  <a:custGeom>
                    <a:avLst/>
                    <a:gdLst>
                      <a:gd name="T0" fmla="*/ 0 w 230"/>
                      <a:gd name="T1" fmla="*/ 122 h 221"/>
                      <a:gd name="T2" fmla="*/ 2 w 230"/>
                      <a:gd name="T3" fmla="*/ 123 h 221"/>
                      <a:gd name="T4" fmla="*/ 41 w 230"/>
                      <a:gd name="T5" fmla="*/ 149 h 221"/>
                      <a:gd name="T6" fmla="*/ 47 w 230"/>
                      <a:gd name="T7" fmla="*/ 153 h 221"/>
                      <a:gd name="T8" fmla="*/ 112 w 230"/>
                      <a:gd name="T9" fmla="*/ 197 h 221"/>
                      <a:gd name="T10" fmla="*/ 136 w 230"/>
                      <a:gd name="T11" fmla="*/ 218 h 221"/>
                      <a:gd name="T12" fmla="*/ 142 w 230"/>
                      <a:gd name="T13" fmla="*/ 220 h 221"/>
                      <a:gd name="T14" fmla="*/ 146 w 230"/>
                      <a:gd name="T15" fmla="*/ 219 h 221"/>
                      <a:gd name="T16" fmla="*/ 183 w 230"/>
                      <a:gd name="T17" fmla="*/ 198 h 221"/>
                      <a:gd name="T18" fmla="*/ 230 w 230"/>
                      <a:gd name="T19" fmla="*/ 167 h 221"/>
                      <a:gd name="T20" fmla="*/ 229 w 230"/>
                      <a:gd name="T21" fmla="*/ 164 h 221"/>
                      <a:gd name="T22" fmla="*/ 228 w 230"/>
                      <a:gd name="T23" fmla="*/ 163 h 221"/>
                      <a:gd name="T24" fmla="*/ 227 w 230"/>
                      <a:gd name="T25" fmla="*/ 162 h 221"/>
                      <a:gd name="T26" fmla="*/ 227 w 230"/>
                      <a:gd name="T27" fmla="*/ 161 h 221"/>
                      <a:gd name="T28" fmla="*/ 218 w 230"/>
                      <a:gd name="T29" fmla="*/ 159 h 221"/>
                      <a:gd name="T30" fmla="*/ 208 w 230"/>
                      <a:gd name="T31" fmla="*/ 145 h 221"/>
                      <a:gd name="T32" fmla="*/ 207 w 230"/>
                      <a:gd name="T33" fmla="*/ 130 h 221"/>
                      <a:gd name="T34" fmla="*/ 205 w 230"/>
                      <a:gd name="T35" fmla="*/ 124 h 221"/>
                      <a:gd name="T36" fmla="*/ 207 w 230"/>
                      <a:gd name="T37" fmla="*/ 105 h 221"/>
                      <a:gd name="T38" fmla="*/ 202 w 230"/>
                      <a:gd name="T39" fmla="*/ 89 h 221"/>
                      <a:gd name="T40" fmla="*/ 203 w 230"/>
                      <a:gd name="T41" fmla="*/ 86 h 221"/>
                      <a:gd name="T42" fmla="*/ 203 w 230"/>
                      <a:gd name="T43" fmla="*/ 84 h 221"/>
                      <a:gd name="T44" fmla="*/ 194 w 230"/>
                      <a:gd name="T45" fmla="*/ 62 h 221"/>
                      <a:gd name="T46" fmla="*/ 179 w 230"/>
                      <a:gd name="T47" fmla="*/ 38 h 221"/>
                      <a:gd name="T48" fmla="*/ 188 w 230"/>
                      <a:gd name="T49" fmla="*/ 28 h 221"/>
                      <a:gd name="T50" fmla="*/ 191 w 230"/>
                      <a:gd name="T51" fmla="*/ 19 h 221"/>
                      <a:gd name="T52" fmla="*/ 190 w 230"/>
                      <a:gd name="T53" fmla="*/ 17 h 221"/>
                      <a:gd name="T54" fmla="*/ 189 w 230"/>
                      <a:gd name="T55" fmla="*/ 14 h 221"/>
                      <a:gd name="T56" fmla="*/ 189 w 230"/>
                      <a:gd name="T57" fmla="*/ 11 h 221"/>
                      <a:gd name="T58" fmla="*/ 190 w 230"/>
                      <a:gd name="T59" fmla="*/ 7 h 221"/>
                      <a:gd name="T60" fmla="*/ 190 w 230"/>
                      <a:gd name="T61" fmla="*/ 3 h 221"/>
                      <a:gd name="T62" fmla="*/ 176 w 230"/>
                      <a:gd name="T63" fmla="*/ 1 h 221"/>
                      <a:gd name="T64" fmla="*/ 153 w 230"/>
                      <a:gd name="T65" fmla="*/ 4 h 221"/>
                      <a:gd name="T66" fmla="*/ 112 w 230"/>
                      <a:gd name="T67" fmla="*/ 7 h 221"/>
                      <a:gd name="T68" fmla="*/ 79 w 230"/>
                      <a:gd name="T69" fmla="*/ 25 h 221"/>
                      <a:gd name="T70" fmla="*/ 76 w 230"/>
                      <a:gd name="T71" fmla="*/ 28 h 221"/>
                      <a:gd name="T72" fmla="*/ 80 w 230"/>
                      <a:gd name="T73" fmla="*/ 45 h 221"/>
                      <a:gd name="T74" fmla="*/ 85 w 230"/>
                      <a:gd name="T75" fmla="*/ 59 h 221"/>
                      <a:gd name="T76" fmla="*/ 78 w 230"/>
                      <a:gd name="T77" fmla="*/ 65 h 221"/>
                      <a:gd name="T78" fmla="*/ 58 w 230"/>
                      <a:gd name="T79" fmla="*/ 70 h 221"/>
                      <a:gd name="T80" fmla="*/ 56 w 230"/>
                      <a:gd name="T81" fmla="*/ 71 h 221"/>
                      <a:gd name="T82" fmla="*/ 52 w 230"/>
                      <a:gd name="T83" fmla="*/ 80 h 221"/>
                      <a:gd name="T84" fmla="*/ 45 w 230"/>
                      <a:gd name="T85" fmla="*/ 84 h 221"/>
                      <a:gd name="T86" fmla="*/ 29 w 230"/>
                      <a:gd name="T87" fmla="*/ 93 h 221"/>
                      <a:gd name="T88" fmla="*/ 20 w 230"/>
                      <a:gd name="T89" fmla="*/ 97 h 221"/>
                      <a:gd name="T90" fmla="*/ 19 w 230"/>
                      <a:gd name="T91" fmla="*/ 97 h 221"/>
                      <a:gd name="T92" fmla="*/ 0 w 230"/>
                      <a:gd name="T93" fmla="*/ 109 h 221"/>
                      <a:gd name="T94" fmla="*/ 0 w 230"/>
                      <a:gd name="T95" fmla="*/ 122 h 2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230" h="221">
                        <a:moveTo>
                          <a:pt x="0" y="122"/>
                        </a:moveTo>
                        <a:cubicBezTo>
                          <a:pt x="0" y="122"/>
                          <a:pt x="0" y="122"/>
                          <a:pt x="0" y="122"/>
                        </a:cubicBezTo>
                        <a:cubicBezTo>
                          <a:pt x="0" y="122"/>
                          <a:pt x="0" y="122"/>
                          <a:pt x="0" y="122"/>
                        </a:cubicBezTo>
                        <a:cubicBezTo>
                          <a:pt x="1" y="123"/>
                          <a:pt x="1" y="123"/>
                          <a:pt x="1" y="123"/>
                        </a:cubicBezTo>
                        <a:cubicBezTo>
                          <a:pt x="1" y="123"/>
                          <a:pt x="2" y="123"/>
                          <a:pt x="2" y="123"/>
                        </a:cubicBezTo>
                        <a:cubicBezTo>
                          <a:pt x="2" y="123"/>
                          <a:pt x="2" y="123"/>
                          <a:pt x="2" y="123"/>
                        </a:cubicBezTo>
                        <a:cubicBezTo>
                          <a:pt x="2" y="124"/>
                          <a:pt x="3" y="124"/>
                          <a:pt x="3" y="124"/>
                        </a:cubicBezTo>
                        <a:cubicBezTo>
                          <a:pt x="3" y="124"/>
                          <a:pt x="3" y="124"/>
                          <a:pt x="3" y="124"/>
                        </a:cubicBezTo>
                        <a:cubicBezTo>
                          <a:pt x="10" y="128"/>
                          <a:pt x="26" y="139"/>
                          <a:pt x="41" y="149"/>
                        </a:cubicBezTo>
                        <a:cubicBezTo>
                          <a:pt x="41" y="149"/>
                          <a:pt x="41" y="149"/>
                          <a:pt x="41" y="149"/>
                        </a:cubicBezTo>
                        <a:cubicBezTo>
                          <a:pt x="41" y="149"/>
                          <a:pt x="41" y="149"/>
                          <a:pt x="41" y="149"/>
                        </a:cubicBezTo>
                        <a:cubicBezTo>
                          <a:pt x="47" y="153"/>
                          <a:pt x="47" y="153"/>
                          <a:pt x="47" y="153"/>
                        </a:cubicBezTo>
                        <a:cubicBezTo>
                          <a:pt x="47" y="153"/>
                          <a:pt x="47" y="153"/>
                          <a:pt x="47" y="153"/>
                        </a:cubicBezTo>
                        <a:cubicBezTo>
                          <a:pt x="63" y="164"/>
                          <a:pt x="109" y="194"/>
                          <a:pt x="111" y="196"/>
                        </a:cubicBezTo>
                        <a:cubicBezTo>
                          <a:pt x="111" y="196"/>
                          <a:pt x="112" y="197"/>
                          <a:pt x="112" y="197"/>
                        </a:cubicBezTo>
                        <a:cubicBezTo>
                          <a:pt x="114" y="200"/>
                          <a:pt x="117" y="204"/>
                          <a:pt x="118" y="206"/>
                        </a:cubicBezTo>
                        <a:cubicBezTo>
                          <a:pt x="120" y="206"/>
                          <a:pt x="126" y="207"/>
                          <a:pt x="130" y="210"/>
                        </a:cubicBezTo>
                        <a:cubicBezTo>
                          <a:pt x="133" y="212"/>
                          <a:pt x="135" y="215"/>
                          <a:pt x="136" y="218"/>
                        </a:cubicBezTo>
                        <a:cubicBezTo>
                          <a:pt x="136" y="219"/>
                          <a:pt x="137" y="220"/>
                          <a:pt x="137" y="221"/>
                        </a:cubicBezTo>
                        <a:cubicBezTo>
                          <a:pt x="138" y="221"/>
                          <a:pt x="140" y="220"/>
                          <a:pt x="142" y="220"/>
                        </a:cubicBezTo>
                        <a:cubicBezTo>
                          <a:pt x="142" y="220"/>
                          <a:pt x="142" y="220"/>
                          <a:pt x="142" y="220"/>
                        </a:cubicBezTo>
                        <a:cubicBezTo>
                          <a:pt x="143" y="220"/>
                          <a:pt x="143" y="220"/>
                          <a:pt x="143" y="220"/>
                        </a:cubicBezTo>
                        <a:cubicBezTo>
                          <a:pt x="144" y="220"/>
                          <a:pt x="144" y="220"/>
                          <a:pt x="144" y="220"/>
                        </a:cubicBezTo>
                        <a:cubicBezTo>
                          <a:pt x="146" y="219"/>
                          <a:pt x="146" y="219"/>
                          <a:pt x="146" y="219"/>
                        </a:cubicBezTo>
                        <a:cubicBezTo>
                          <a:pt x="148" y="219"/>
                          <a:pt x="155" y="216"/>
                          <a:pt x="159" y="215"/>
                        </a:cubicBezTo>
                        <a:cubicBezTo>
                          <a:pt x="161" y="215"/>
                          <a:pt x="162" y="214"/>
                          <a:pt x="162" y="214"/>
                        </a:cubicBezTo>
                        <a:cubicBezTo>
                          <a:pt x="183" y="198"/>
                          <a:pt x="183" y="198"/>
                          <a:pt x="183" y="198"/>
                        </a:cubicBezTo>
                        <a:cubicBezTo>
                          <a:pt x="230" y="168"/>
                          <a:pt x="230" y="168"/>
                          <a:pt x="230" y="168"/>
                        </a:cubicBezTo>
                        <a:cubicBezTo>
                          <a:pt x="230" y="168"/>
                          <a:pt x="230" y="168"/>
                          <a:pt x="230" y="168"/>
                        </a:cubicBezTo>
                        <a:cubicBezTo>
                          <a:pt x="230" y="167"/>
                          <a:pt x="230" y="167"/>
                          <a:pt x="230" y="167"/>
                        </a:cubicBezTo>
                        <a:cubicBezTo>
                          <a:pt x="230" y="166"/>
                          <a:pt x="229" y="166"/>
                          <a:pt x="229" y="166"/>
                        </a:cubicBezTo>
                        <a:cubicBezTo>
                          <a:pt x="229" y="165"/>
                          <a:pt x="229" y="165"/>
                          <a:pt x="229" y="165"/>
                        </a:cubicBezTo>
                        <a:cubicBezTo>
                          <a:pt x="229" y="165"/>
                          <a:pt x="229" y="164"/>
                          <a:pt x="229" y="164"/>
                        </a:cubicBezTo>
                        <a:cubicBezTo>
                          <a:pt x="229" y="164"/>
                          <a:pt x="229" y="164"/>
                          <a:pt x="228" y="163"/>
                        </a:cubicBezTo>
                        <a:cubicBezTo>
                          <a:pt x="228" y="163"/>
                          <a:pt x="228" y="163"/>
                          <a:pt x="228" y="163"/>
                        </a:cubicBezTo>
                        <a:cubicBezTo>
                          <a:pt x="228" y="163"/>
                          <a:pt x="228" y="163"/>
                          <a:pt x="228" y="163"/>
                        </a:cubicBezTo>
                        <a:cubicBezTo>
                          <a:pt x="228" y="162"/>
                          <a:pt x="228" y="162"/>
                          <a:pt x="228" y="162"/>
                        </a:cubicBezTo>
                        <a:cubicBezTo>
                          <a:pt x="228" y="162"/>
                          <a:pt x="228" y="162"/>
                          <a:pt x="228" y="162"/>
                        </a:cubicBezTo>
                        <a:cubicBezTo>
                          <a:pt x="228" y="162"/>
                          <a:pt x="227" y="162"/>
                          <a:pt x="227" y="162"/>
                        </a:cubicBezTo>
                        <a:cubicBezTo>
                          <a:pt x="227" y="162"/>
                          <a:pt x="227" y="162"/>
                          <a:pt x="227" y="162"/>
                        </a:cubicBezTo>
                        <a:cubicBezTo>
                          <a:pt x="227" y="162"/>
                          <a:pt x="227" y="161"/>
                          <a:pt x="227" y="161"/>
                        </a:cubicBezTo>
                        <a:cubicBezTo>
                          <a:pt x="227" y="161"/>
                          <a:pt x="227" y="161"/>
                          <a:pt x="227" y="161"/>
                        </a:cubicBezTo>
                        <a:cubicBezTo>
                          <a:pt x="227" y="161"/>
                          <a:pt x="227" y="161"/>
                          <a:pt x="227" y="161"/>
                        </a:cubicBezTo>
                        <a:cubicBezTo>
                          <a:pt x="225" y="161"/>
                          <a:pt x="223" y="161"/>
                          <a:pt x="222" y="160"/>
                        </a:cubicBezTo>
                        <a:cubicBezTo>
                          <a:pt x="221" y="159"/>
                          <a:pt x="220" y="159"/>
                          <a:pt x="218" y="159"/>
                        </a:cubicBezTo>
                        <a:cubicBezTo>
                          <a:pt x="214" y="159"/>
                          <a:pt x="209" y="157"/>
                          <a:pt x="209" y="153"/>
                        </a:cubicBezTo>
                        <a:cubicBezTo>
                          <a:pt x="208" y="151"/>
                          <a:pt x="209" y="150"/>
                          <a:pt x="209" y="149"/>
                        </a:cubicBezTo>
                        <a:cubicBezTo>
                          <a:pt x="209" y="148"/>
                          <a:pt x="209" y="147"/>
                          <a:pt x="208" y="145"/>
                        </a:cubicBezTo>
                        <a:cubicBezTo>
                          <a:pt x="207" y="143"/>
                          <a:pt x="206" y="142"/>
                          <a:pt x="205" y="141"/>
                        </a:cubicBezTo>
                        <a:cubicBezTo>
                          <a:pt x="203" y="139"/>
                          <a:pt x="202" y="138"/>
                          <a:pt x="202" y="136"/>
                        </a:cubicBezTo>
                        <a:cubicBezTo>
                          <a:pt x="202" y="135"/>
                          <a:pt x="204" y="133"/>
                          <a:pt x="207" y="130"/>
                        </a:cubicBezTo>
                        <a:cubicBezTo>
                          <a:pt x="207" y="130"/>
                          <a:pt x="207" y="130"/>
                          <a:pt x="207" y="130"/>
                        </a:cubicBezTo>
                        <a:cubicBezTo>
                          <a:pt x="206" y="128"/>
                          <a:pt x="206" y="127"/>
                          <a:pt x="206" y="126"/>
                        </a:cubicBezTo>
                        <a:cubicBezTo>
                          <a:pt x="206" y="125"/>
                          <a:pt x="205" y="125"/>
                          <a:pt x="205" y="124"/>
                        </a:cubicBezTo>
                        <a:cubicBezTo>
                          <a:pt x="205" y="122"/>
                          <a:pt x="204" y="120"/>
                          <a:pt x="206" y="117"/>
                        </a:cubicBezTo>
                        <a:cubicBezTo>
                          <a:pt x="207" y="116"/>
                          <a:pt x="208" y="115"/>
                          <a:pt x="207" y="112"/>
                        </a:cubicBezTo>
                        <a:cubicBezTo>
                          <a:pt x="205" y="110"/>
                          <a:pt x="206" y="107"/>
                          <a:pt x="207" y="105"/>
                        </a:cubicBezTo>
                        <a:cubicBezTo>
                          <a:pt x="207" y="103"/>
                          <a:pt x="208" y="102"/>
                          <a:pt x="207" y="100"/>
                        </a:cubicBezTo>
                        <a:cubicBezTo>
                          <a:pt x="206" y="98"/>
                          <a:pt x="205" y="96"/>
                          <a:pt x="204" y="95"/>
                        </a:cubicBezTo>
                        <a:cubicBezTo>
                          <a:pt x="202" y="92"/>
                          <a:pt x="201" y="90"/>
                          <a:pt x="202" y="89"/>
                        </a:cubicBezTo>
                        <a:cubicBezTo>
                          <a:pt x="202" y="88"/>
                          <a:pt x="202" y="88"/>
                          <a:pt x="202" y="87"/>
                        </a:cubicBezTo>
                        <a:cubicBezTo>
                          <a:pt x="202" y="87"/>
                          <a:pt x="202" y="87"/>
                          <a:pt x="202" y="87"/>
                        </a:cubicBezTo>
                        <a:cubicBezTo>
                          <a:pt x="203" y="87"/>
                          <a:pt x="203" y="86"/>
                          <a:pt x="203" y="86"/>
                        </a:cubicBezTo>
                        <a:cubicBezTo>
                          <a:pt x="203" y="86"/>
                          <a:pt x="203" y="86"/>
                          <a:pt x="203" y="86"/>
                        </a:cubicBezTo>
                        <a:cubicBezTo>
                          <a:pt x="203" y="86"/>
                          <a:pt x="203" y="86"/>
                          <a:pt x="203" y="86"/>
                        </a:cubicBezTo>
                        <a:cubicBezTo>
                          <a:pt x="203" y="85"/>
                          <a:pt x="203" y="84"/>
                          <a:pt x="203" y="84"/>
                        </a:cubicBezTo>
                        <a:cubicBezTo>
                          <a:pt x="203" y="83"/>
                          <a:pt x="203" y="83"/>
                          <a:pt x="203" y="83"/>
                        </a:cubicBezTo>
                        <a:cubicBezTo>
                          <a:pt x="203" y="78"/>
                          <a:pt x="200" y="67"/>
                          <a:pt x="198" y="65"/>
                        </a:cubicBezTo>
                        <a:cubicBezTo>
                          <a:pt x="197" y="64"/>
                          <a:pt x="196" y="63"/>
                          <a:pt x="194" y="62"/>
                        </a:cubicBezTo>
                        <a:cubicBezTo>
                          <a:pt x="191" y="60"/>
                          <a:pt x="189" y="59"/>
                          <a:pt x="189" y="57"/>
                        </a:cubicBezTo>
                        <a:cubicBezTo>
                          <a:pt x="189" y="55"/>
                          <a:pt x="189" y="53"/>
                          <a:pt x="186" y="51"/>
                        </a:cubicBezTo>
                        <a:cubicBezTo>
                          <a:pt x="181" y="49"/>
                          <a:pt x="178" y="42"/>
                          <a:pt x="179" y="38"/>
                        </a:cubicBezTo>
                        <a:cubicBezTo>
                          <a:pt x="179" y="36"/>
                          <a:pt x="181" y="36"/>
                          <a:pt x="182" y="36"/>
                        </a:cubicBezTo>
                        <a:cubicBezTo>
                          <a:pt x="182" y="35"/>
                          <a:pt x="183" y="34"/>
                          <a:pt x="184" y="33"/>
                        </a:cubicBezTo>
                        <a:cubicBezTo>
                          <a:pt x="185" y="31"/>
                          <a:pt x="187" y="29"/>
                          <a:pt x="188" y="28"/>
                        </a:cubicBezTo>
                        <a:cubicBezTo>
                          <a:pt x="189" y="28"/>
                          <a:pt x="190" y="26"/>
                          <a:pt x="191" y="24"/>
                        </a:cubicBezTo>
                        <a:cubicBezTo>
                          <a:pt x="191" y="23"/>
                          <a:pt x="191" y="23"/>
                          <a:pt x="191" y="22"/>
                        </a:cubicBezTo>
                        <a:cubicBezTo>
                          <a:pt x="191" y="21"/>
                          <a:pt x="191" y="20"/>
                          <a:pt x="191" y="19"/>
                        </a:cubicBezTo>
                        <a:cubicBezTo>
                          <a:pt x="191" y="19"/>
                          <a:pt x="190" y="19"/>
                          <a:pt x="190" y="18"/>
                        </a:cubicBezTo>
                        <a:cubicBezTo>
                          <a:pt x="190" y="18"/>
                          <a:pt x="190" y="18"/>
                          <a:pt x="190" y="18"/>
                        </a:cubicBezTo>
                        <a:cubicBezTo>
                          <a:pt x="190" y="18"/>
                          <a:pt x="190" y="17"/>
                          <a:pt x="190" y="17"/>
                        </a:cubicBezTo>
                        <a:cubicBezTo>
                          <a:pt x="190" y="17"/>
                          <a:pt x="190" y="16"/>
                          <a:pt x="190" y="16"/>
                        </a:cubicBezTo>
                        <a:cubicBezTo>
                          <a:pt x="190" y="16"/>
                          <a:pt x="190" y="16"/>
                          <a:pt x="190" y="15"/>
                        </a:cubicBezTo>
                        <a:cubicBezTo>
                          <a:pt x="189" y="15"/>
                          <a:pt x="189" y="15"/>
                          <a:pt x="189" y="14"/>
                        </a:cubicBezTo>
                        <a:cubicBezTo>
                          <a:pt x="189" y="14"/>
                          <a:pt x="189" y="14"/>
                          <a:pt x="189" y="13"/>
                        </a:cubicBezTo>
                        <a:cubicBezTo>
                          <a:pt x="189" y="13"/>
                          <a:pt x="189" y="13"/>
                          <a:pt x="189" y="12"/>
                        </a:cubicBezTo>
                        <a:cubicBezTo>
                          <a:pt x="189" y="12"/>
                          <a:pt x="189" y="11"/>
                          <a:pt x="189" y="11"/>
                        </a:cubicBezTo>
                        <a:cubicBezTo>
                          <a:pt x="189" y="10"/>
                          <a:pt x="189" y="10"/>
                          <a:pt x="189" y="10"/>
                        </a:cubicBezTo>
                        <a:cubicBezTo>
                          <a:pt x="190" y="9"/>
                          <a:pt x="190" y="9"/>
                          <a:pt x="190" y="8"/>
                        </a:cubicBezTo>
                        <a:cubicBezTo>
                          <a:pt x="190" y="8"/>
                          <a:pt x="190" y="7"/>
                          <a:pt x="190" y="7"/>
                        </a:cubicBezTo>
                        <a:cubicBezTo>
                          <a:pt x="190" y="6"/>
                          <a:pt x="190" y="6"/>
                          <a:pt x="190" y="5"/>
                        </a:cubicBezTo>
                        <a:cubicBezTo>
                          <a:pt x="190" y="4"/>
                          <a:pt x="190" y="4"/>
                          <a:pt x="190" y="3"/>
                        </a:cubicBezTo>
                        <a:cubicBezTo>
                          <a:pt x="190" y="3"/>
                          <a:pt x="190" y="3"/>
                          <a:pt x="190" y="3"/>
                        </a:cubicBezTo>
                        <a:cubicBezTo>
                          <a:pt x="188" y="2"/>
                          <a:pt x="185" y="2"/>
                          <a:pt x="181" y="0"/>
                        </a:cubicBezTo>
                        <a:cubicBezTo>
                          <a:pt x="181" y="0"/>
                          <a:pt x="181" y="0"/>
                          <a:pt x="181" y="0"/>
                        </a:cubicBezTo>
                        <a:cubicBezTo>
                          <a:pt x="179" y="0"/>
                          <a:pt x="178" y="1"/>
                          <a:pt x="176" y="1"/>
                        </a:cubicBezTo>
                        <a:cubicBezTo>
                          <a:pt x="174" y="1"/>
                          <a:pt x="172" y="2"/>
                          <a:pt x="170" y="2"/>
                        </a:cubicBezTo>
                        <a:cubicBezTo>
                          <a:pt x="170" y="2"/>
                          <a:pt x="168" y="3"/>
                          <a:pt x="166" y="3"/>
                        </a:cubicBezTo>
                        <a:cubicBezTo>
                          <a:pt x="161" y="5"/>
                          <a:pt x="156" y="7"/>
                          <a:pt x="153" y="4"/>
                        </a:cubicBezTo>
                        <a:cubicBezTo>
                          <a:pt x="153" y="4"/>
                          <a:pt x="153" y="4"/>
                          <a:pt x="149" y="4"/>
                        </a:cubicBezTo>
                        <a:cubicBezTo>
                          <a:pt x="143" y="4"/>
                          <a:pt x="134" y="5"/>
                          <a:pt x="126" y="6"/>
                        </a:cubicBezTo>
                        <a:cubicBezTo>
                          <a:pt x="120" y="7"/>
                          <a:pt x="115" y="7"/>
                          <a:pt x="112" y="7"/>
                        </a:cubicBezTo>
                        <a:cubicBezTo>
                          <a:pt x="108" y="8"/>
                          <a:pt x="106" y="10"/>
                          <a:pt x="103" y="13"/>
                        </a:cubicBezTo>
                        <a:cubicBezTo>
                          <a:pt x="100" y="15"/>
                          <a:pt x="98" y="17"/>
                          <a:pt x="95" y="17"/>
                        </a:cubicBezTo>
                        <a:cubicBezTo>
                          <a:pt x="90" y="17"/>
                          <a:pt x="83" y="21"/>
                          <a:pt x="79" y="25"/>
                        </a:cubicBezTo>
                        <a:cubicBezTo>
                          <a:pt x="78" y="26"/>
                          <a:pt x="77" y="27"/>
                          <a:pt x="76" y="27"/>
                        </a:cubicBezTo>
                        <a:cubicBezTo>
                          <a:pt x="76" y="27"/>
                          <a:pt x="76" y="27"/>
                          <a:pt x="76" y="28"/>
                        </a:cubicBezTo>
                        <a:cubicBezTo>
                          <a:pt x="76" y="28"/>
                          <a:pt x="76" y="28"/>
                          <a:pt x="76" y="28"/>
                        </a:cubicBezTo>
                        <a:cubicBezTo>
                          <a:pt x="76" y="28"/>
                          <a:pt x="76" y="28"/>
                          <a:pt x="76" y="28"/>
                        </a:cubicBezTo>
                        <a:cubicBezTo>
                          <a:pt x="79" y="31"/>
                          <a:pt x="80" y="35"/>
                          <a:pt x="80" y="41"/>
                        </a:cubicBezTo>
                        <a:cubicBezTo>
                          <a:pt x="80" y="42"/>
                          <a:pt x="80" y="44"/>
                          <a:pt x="80" y="45"/>
                        </a:cubicBezTo>
                        <a:cubicBezTo>
                          <a:pt x="80" y="47"/>
                          <a:pt x="80" y="49"/>
                          <a:pt x="80" y="49"/>
                        </a:cubicBezTo>
                        <a:cubicBezTo>
                          <a:pt x="83" y="51"/>
                          <a:pt x="85" y="57"/>
                          <a:pt x="85" y="58"/>
                        </a:cubicBezTo>
                        <a:cubicBezTo>
                          <a:pt x="85" y="59"/>
                          <a:pt x="85" y="59"/>
                          <a:pt x="85" y="59"/>
                        </a:cubicBezTo>
                        <a:cubicBezTo>
                          <a:pt x="86" y="61"/>
                          <a:pt x="85" y="63"/>
                          <a:pt x="84" y="64"/>
                        </a:cubicBezTo>
                        <a:cubicBezTo>
                          <a:pt x="83" y="65"/>
                          <a:pt x="82" y="65"/>
                          <a:pt x="81" y="65"/>
                        </a:cubicBezTo>
                        <a:cubicBezTo>
                          <a:pt x="80" y="65"/>
                          <a:pt x="79" y="65"/>
                          <a:pt x="78" y="65"/>
                        </a:cubicBezTo>
                        <a:cubicBezTo>
                          <a:pt x="76" y="65"/>
                          <a:pt x="73" y="65"/>
                          <a:pt x="70" y="65"/>
                        </a:cubicBezTo>
                        <a:cubicBezTo>
                          <a:pt x="68" y="65"/>
                          <a:pt x="67" y="65"/>
                          <a:pt x="66" y="65"/>
                        </a:cubicBezTo>
                        <a:cubicBezTo>
                          <a:pt x="65" y="68"/>
                          <a:pt x="61" y="70"/>
                          <a:pt x="58" y="70"/>
                        </a:cubicBezTo>
                        <a:cubicBezTo>
                          <a:pt x="57" y="70"/>
                          <a:pt x="56" y="70"/>
                          <a:pt x="56" y="70"/>
                        </a:cubicBezTo>
                        <a:cubicBezTo>
                          <a:pt x="56" y="70"/>
                          <a:pt x="56" y="70"/>
                          <a:pt x="56" y="70"/>
                        </a:cubicBezTo>
                        <a:cubicBezTo>
                          <a:pt x="56" y="71"/>
                          <a:pt x="56" y="71"/>
                          <a:pt x="56" y="71"/>
                        </a:cubicBezTo>
                        <a:cubicBezTo>
                          <a:pt x="56" y="72"/>
                          <a:pt x="56" y="73"/>
                          <a:pt x="56" y="74"/>
                        </a:cubicBezTo>
                        <a:cubicBezTo>
                          <a:pt x="56" y="76"/>
                          <a:pt x="56" y="78"/>
                          <a:pt x="55" y="79"/>
                        </a:cubicBezTo>
                        <a:cubicBezTo>
                          <a:pt x="54" y="80"/>
                          <a:pt x="54" y="80"/>
                          <a:pt x="52" y="80"/>
                        </a:cubicBezTo>
                        <a:cubicBezTo>
                          <a:pt x="52" y="80"/>
                          <a:pt x="52" y="80"/>
                          <a:pt x="52" y="81"/>
                        </a:cubicBezTo>
                        <a:cubicBezTo>
                          <a:pt x="51" y="82"/>
                          <a:pt x="50" y="83"/>
                          <a:pt x="47" y="83"/>
                        </a:cubicBezTo>
                        <a:cubicBezTo>
                          <a:pt x="47" y="84"/>
                          <a:pt x="46" y="84"/>
                          <a:pt x="45" y="84"/>
                        </a:cubicBezTo>
                        <a:cubicBezTo>
                          <a:pt x="44" y="84"/>
                          <a:pt x="41" y="84"/>
                          <a:pt x="41" y="84"/>
                        </a:cubicBezTo>
                        <a:cubicBezTo>
                          <a:pt x="41" y="89"/>
                          <a:pt x="38" y="92"/>
                          <a:pt x="33" y="93"/>
                        </a:cubicBezTo>
                        <a:cubicBezTo>
                          <a:pt x="32" y="93"/>
                          <a:pt x="30" y="93"/>
                          <a:pt x="29" y="93"/>
                        </a:cubicBezTo>
                        <a:cubicBezTo>
                          <a:pt x="28" y="93"/>
                          <a:pt x="26" y="93"/>
                          <a:pt x="25" y="94"/>
                        </a:cubicBezTo>
                        <a:cubicBezTo>
                          <a:pt x="25" y="94"/>
                          <a:pt x="25" y="94"/>
                          <a:pt x="25" y="95"/>
                        </a:cubicBezTo>
                        <a:cubicBezTo>
                          <a:pt x="24" y="96"/>
                          <a:pt x="23" y="97"/>
                          <a:pt x="20" y="97"/>
                        </a:cubicBezTo>
                        <a:cubicBezTo>
                          <a:pt x="20" y="97"/>
                          <a:pt x="20" y="97"/>
                          <a:pt x="20" y="97"/>
                        </a:cubicBezTo>
                        <a:cubicBezTo>
                          <a:pt x="20" y="97"/>
                          <a:pt x="20" y="97"/>
                          <a:pt x="20" y="97"/>
                        </a:cubicBezTo>
                        <a:cubicBezTo>
                          <a:pt x="19" y="97"/>
                          <a:pt x="19" y="97"/>
                          <a:pt x="19" y="97"/>
                        </a:cubicBezTo>
                        <a:cubicBezTo>
                          <a:pt x="18" y="97"/>
                          <a:pt x="17" y="97"/>
                          <a:pt x="17" y="97"/>
                        </a:cubicBezTo>
                        <a:cubicBezTo>
                          <a:pt x="12" y="100"/>
                          <a:pt x="2" y="106"/>
                          <a:pt x="0" y="108"/>
                        </a:cubicBezTo>
                        <a:cubicBezTo>
                          <a:pt x="0" y="108"/>
                          <a:pt x="0" y="108"/>
                          <a:pt x="0" y="109"/>
                        </a:cubicBezTo>
                        <a:cubicBezTo>
                          <a:pt x="0" y="110"/>
                          <a:pt x="0" y="114"/>
                          <a:pt x="0" y="118"/>
                        </a:cubicBezTo>
                        <a:cubicBezTo>
                          <a:pt x="0" y="122"/>
                          <a:pt x="0" y="122"/>
                          <a:pt x="0" y="122"/>
                        </a:cubicBezTo>
                        <a:cubicBezTo>
                          <a:pt x="0" y="122"/>
                          <a:pt x="0" y="122"/>
                          <a:pt x="0" y="1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67" name="Freeform 1297"/>
                  <p:cNvSpPr/>
                  <p:nvPr/>
                </p:nvSpPr>
                <p:spPr bwMode="auto">
                  <a:xfrm>
                    <a:off x="1649" y="257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68" name="Freeform 1298"/>
                  <p:cNvSpPr/>
                  <p:nvPr/>
                </p:nvSpPr>
                <p:spPr bwMode="auto">
                  <a:xfrm>
                    <a:off x="1576" y="2655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69" name="Freeform 1299"/>
                  <p:cNvSpPr/>
                  <p:nvPr/>
                </p:nvSpPr>
                <p:spPr bwMode="auto">
                  <a:xfrm>
                    <a:off x="1595" y="2643"/>
                    <a:ext cx="5" cy="2"/>
                  </a:xfrm>
                  <a:custGeom>
                    <a:avLst/>
                    <a:gdLst>
                      <a:gd name="T0" fmla="*/ 5 w 5"/>
                      <a:gd name="T1" fmla="*/ 0 h 2"/>
                      <a:gd name="T2" fmla="*/ 0 w 5"/>
                      <a:gd name="T3" fmla="*/ 2 h 2"/>
                      <a:gd name="T4" fmla="*/ 0 w 5"/>
                      <a:gd name="T5" fmla="*/ 2 h 2"/>
                      <a:gd name="T6" fmla="*/ 5 w 5"/>
                      <a:gd name="T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2">
                        <a:moveTo>
                          <a:pt x="5" y="0"/>
                        </a:moveTo>
                        <a:cubicBezTo>
                          <a:pt x="4" y="1"/>
                          <a:pt x="3" y="2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3" y="2"/>
                          <a:pt x="4" y="1"/>
                          <a:pt x="5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70" name="Freeform 1300"/>
                  <p:cNvSpPr/>
                  <p:nvPr/>
                </p:nvSpPr>
                <p:spPr bwMode="auto">
                  <a:xfrm>
                    <a:off x="1649" y="2578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71" name="Freeform 1301"/>
                  <p:cNvSpPr/>
                  <p:nvPr/>
                </p:nvSpPr>
                <p:spPr bwMode="auto">
                  <a:xfrm>
                    <a:off x="1757" y="2565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1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72" name="Freeform 1302"/>
                  <p:cNvSpPr/>
                  <p:nvPr/>
                </p:nvSpPr>
                <p:spPr bwMode="auto">
                  <a:xfrm>
                    <a:off x="1758" y="256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73" name="Freeform 1303"/>
                  <p:cNvSpPr/>
                  <p:nvPr/>
                </p:nvSpPr>
                <p:spPr bwMode="auto">
                  <a:xfrm>
                    <a:off x="1770" y="2632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2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74" name="Freeform 1304"/>
                  <p:cNvSpPr/>
                  <p:nvPr/>
                </p:nvSpPr>
                <p:spPr bwMode="auto">
                  <a:xfrm>
                    <a:off x="1759" y="2570"/>
                    <a:ext cx="0" cy="3"/>
                  </a:xfrm>
                  <a:custGeom>
                    <a:avLst/>
                    <a:gdLst>
                      <a:gd name="T0" fmla="*/ 0 h 3"/>
                      <a:gd name="T1" fmla="*/ 3 h 3"/>
                      <a:gd name="T2" fmla="*/ 0 h 3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3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3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75" name="Freeform 1305"/>
                  <p:cNvSpPr/>
                  <p:nvPr/>
                </p:nvSpPr>
                <p:spPr bwMode="auto">
                  <a:xfrm>
                    <a:off x="1757" y="2563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76" name="Freeform 1306"/>
                  <p:cNvSpPr/>
                  <p:nvPr/>
                </p:nvSpPr>
                <p:spPr bwMode="auto">
                  <a:xfrm>
                    <a:off x="1757" y="2562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77" name="Freeform 1307"/>
                  <p:cNvSpPr/>
                  <p:nvPr/>
                </p:nvSpPr>
                <p:spPr bwMode="auto">
                  <a:xfrm>
                    <a:off x="1758" y="2567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78" name="Freeform 1308"/>
                  <p:cNvSpPr/>
                  <p:nvPr/>
                </p:nvSpPr>
                <p:spPr bwMode="auto">
                  <a:xfrm>
                    <a:off x="1758" y="2559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79" name="Freeform 1309"/>
                  <p:cNvSpPr/>
                  <p:nvPr/>
                </p:nvSpPr>
                <p:spPr bwMode="auto">
                  <a:xfrm>
                    <a:off x="1758" y="2555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80" name="Freeform 1310"/>
                  <p:cNvSpPr/>
                  <p:nvPr/>
                </p:nvSpPr>
                <p:spPr bwMode="auto">
                  <a:xfrm>
                    <a:off x="1773" y="2603"/>
                    <a:ext cx="159" cy="152"/>
                  </a:xfrm>
                  <a:custGeom>
                    <a:avLst/>
                    <a:gdLst>
                      <a:gd name="T0" fmla="*/ 3 w 166"/>
                      <a:gd name="T1" fmla="*/ 34 h 159"/>
                      <a:gd name="T2" fmla="*/ 2 w 166"/>
                      <a:gd name="T3" fmla="*/ 35 h 159"/>
                      <a:gd name="T4" fmla="*/ 1 w 166"/>
                      <a:gd name="T5" fmla="*/ 35 h 159"/>
                      <a:gd name="T6" fmla="*/ 0 w 166"/>
                      <a:gd name="T7" fmla="*/ 36 h 159"/>
                      <a:gd name="T8" fmla="*/ 0 w 166"/>
                      <a:gd name="T9" fmla="*/ 36 h 159"/>
                      <a:gd name="T10" fmla="*/ 1 w 166"/>
                      <a:gd name="T11" fmla="*/ 40 h 159"/>
                      <a:gd name="T12" fmla="*/ 5 w 166"/>
                      <a:gd name="T13" fmla="*/ 53 h 159"/>
                      <a:gd name="T14" fmla="*/ 3 w 166"/>
                      <a:gd name="T15" fmla="*/ 67 h 159"/>
                      <a:gd name="T16" fmla="*/ 4 w 166"/>
                      <a:gd name="T17" fmla="*/ 73 h 159"/>
                      <a:gd name="T18" fmla="*/ 5 w 166"/>
                      <a:gd name="T19" fmla="*/ 79 h 159"/>
                      <a:gd name="T20" fmla="*/ 0 w 166"/>
                      <a:gd name="T21" fmla="*/ 84 h 159"/>
                      <a:gd name="T22" fmla="*/ 5 w 166"/>
                      <a:gd name="T23" fmla="*/ 89 h 159"/>
                      <a:gd name="T24" fmla="*/ 7 w 166"/>
                      <a:gd name="T25" fmla="*/ 99 h 159"/>
                      <a:gd name="T26" fmla="*/ 18 w 166"/>
                      <a:gd name="T27" fmla="*/ 103 h 159"/>
                      <a:gd name="T28" fmla="*/ 22 w 166"/>
                      <a:gd name="T29" fmla="*/ 105 h 159"/>
                      <a:gd name="T30" fmla="*/ 23 w 166"/>
                      <a:gd name="T31" fmla="*/ 105 h 159"/>
                      <a:gd name="T32" fmla="*/ 24 w 166"/>
                      <a:gd name="T33" fmla="*/ 106 h 159"/>
                      <a:gd name="T34" fmla="*/ 25 w 166"/>
                      <a:gd name="T35" fmla="*/ 108 h 159"/>
                      <a:gd name="T36" fmla="*/ 26 w 166"/>
                      <a:gd name="T37" fmla="*/ 109 h 159"/>
                      <a:gd name="T38" fmla="*/ 27 w 166"/>
                      <a:gd name="T39" fmla="*/ 111 h 159"/>
                      <a:gd name="T40" fmla="*/ 28 w 166"/>
                      <a:gd name="T41" fmla="*/ 113 h 159"/>
                      <a:gd name="T42" fmla="*/ 28 w 166"/>
                      <a:gd name="T43" fmla="*/ 114 h 159"/>
                      <a:gd name="T44" fmla="*/ 43 w 166"/>
                      <a:gd name="T45" fmla="*/ 117 h 159"/>
                      <a:gd name="T46" fmla="*/ 51 w 166"/>
                      <a:gd name="T47" fmla="*/ 124 h 159"/>
                      <a:gd name="T48" fmla="*/ 153 w 166"/>
                      <a:gd name="T49" fmla="*/ 159 h 159"/>
                      <a:gd name="T50" fmla="*/ 164 w 166"/>
                      <a:gd name="T51" fmla="*/ 154 h 159"/>
                      <a:gd name="T52" fmla="*/ 164 w 166"/>
                      <a:gd name="T53" fmla="*/ 131 h 159"/>
                      <a:gd name="T54" fmla="*/ 163 w 166"/>
                      <a:gd name="T55" fmla="*/ 39 h 159"/>
                      <a:gd name="T56" fmla="*/ 165 w 166"/>
                      <a:gd name="T57" fmla="*/ 24 h 159"/>
                      <a:gd name="T58" fmla="*/ 166 w 166"/>
                      <a:gd name="T59" fmla="*/ 13 h 159"/>
                      <a:gd name="T60" fmla="*/ 152 w 166"/>
                      <a:gd name="T61" fmla="*/ 10 h 159"/>
                      <a:gd name="T62" fmla="*/ 135 w 166"/>
                      <a:gd name="T63" fmla="*/ 1 h 159"/>
                      <a:gd name="T64" fmla="*/ 113 w 166"/>
                      <a:gd name="T65" fmla="*/ 17 h 159"/>
                      <a:gd name="T66" fmla="*/ 104 w 166"/>
                      <a:gd name="T67" fmla="*/ 32 h 159"/>
                      <a:gd name="T68" fmla="*/ 74 w 166"/>
                      <a:gd name="T69" fmla="*/ 21 h 159"/>
                      <a:gd name="T70" fmla="*/ 60 w 166"/>
                      <a:gd name="T71" fmla="*/ 11 h 159"/>
                      <a:gd name="T72" fmla="*/ 49 w 166"/>
                      <a:gd name="T73" fmla="*/ 5 h 159"/>
                      <a:gd name="T74" fmla="*/ 35 w 166"/>
                      <a:gd name="T75" fmla="*/ 3 h 159"/>
                      <a:gd name="T76" fmla="*/ 23 w 166"/>
                      <a:gd name="T77" fmla="*/ 1 h 159"/>
                      <a:gd name="T78" fmla="*/ 23 w 166"/>
                      <a:gd name="T79" fmla="*/ 3 h 159"/>
                      <a:gd name="T80" fmla="*/ 23 w 166"/>
                      <a:gd name="T81" fmla="*/ 4 h 159"/>
                      <a:gd name="T82" fmla="*/ 23 w 166"/>
                      <a:gd name="T83" fmla="*/ 4 h 159"/>
                      <a:gd name="T84" fmla="*/ 18 w 166"/>
                      <a:gd name="T85" fmla="*/ 9 h 159"/>
                      <a:gd name="T86" fmla="*/ 16 w 166"/>
                      <a:gd name="T87" fmla="*/ 10 h 159"/>
                      <a:gd name="T88" fmla="*/ 9 w 166"/>
                      <a:gd name="T89" fmla="*/ 17 h 159"/>
                      <a:gd name="T90" fmla="*/ 7 w 166"/>
                      <a:gd name="T91" fmla="*/ 30 h 1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166" h="159">
                        <a:moveTo>
                          <a:pt x="3" y="34"/>
                        </a:moveTo>
                        <a:cubicBezTo>
                          <a:pt x="3" y="34"/>
                          <a:pt x="3" y="34"/>
                          <a:pt x="3" y="34"/>
                        </a:cubicBezTo>
                        <a:cubicBezTo>
                          <a:pt x="2" y="35"/>
                          <a:pt x="2" y="35"/>
                          <a:pt x="2" y="35"/>
                        </a:cubicBezTo>
                        <a:cubicBezTo>
                          <a:pt x="2" y="35"/>
                          <a:pt x="2" y="35"/>
                          <a:pt x="2" y="35"/>
                        </a:cubicBezTo>
                        <a:cubicBezTo>
                          <a:pt x="1" y="35"/>
                          <a:pt x="1" y="35"/>
                          <a:pt x="1" y="35"/>
                        </a:cubicBezTo>
                        <a:cubicBezTo>
                          <a:pt x="1" y="35"/>
                          <a:pt x="1" y="35"/>
                          <a:pt x="1" y="35"/>
                        </a:cubicBezTo>
                        <a:cubicBezTo>
                          <a:pt x="1" y="35"/>
                          <a:pt x="1" y="35"/>
                          <a:pt x="1" y="35"/>
                        </a:cubicBezTo>
                        <a:cubicBezTo>
                          <a:pt x="1" y="35"/>
                          <a:pt x="1" y="36"/>
                          <a:pt x="0" y="36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36"/>
                          <a:pt x="0" y="36"/>
                          <a:pt x="0" y="36"/>
                        </a:cubicBezTo>
                        <a:cubicBezTo>
                          <a:pt x="0" y="37"/>
                          <a:pt x="0" y="37"/>
                          <a:pt x="0" y="37"/>
                        </a:cubicBezTo>
                        <a:cubicBezTo>
                          <a:pt x="0" y="38"/>
                          <a:pt x="1" y="39"/>
                          <a:pt x="1" y="40"/>
                        </a:cubicBezTo>
                        <a:cubicBezTo>
                          <a:pt x="2" y="41"/>
                          <a:pt x="4" y="43"/>
                          <a:pt x="5" y="45"/>
                        </a:cubicBezTo>
                        <a:cubicBezTo>
                          <a:pt x="6" y="49"/>
                          <a:pt x="5" y="51"/>
                          <a:pt x="5" y="53"/>
                        </a:cubicBezTo>
                        <a:cubicBezTo>
                          <a:pt x="4" y="55"/>
                          <a:pt x="4" y="56"/>
                          <a:pt x="4" y="57"/>
                        </a:cubicBezTo>
                        <a:cubicBezTo>
                          <a:pt x="7" y="62"/>
                          <a:pt x="5" y="65"/>
                          <a:pt x="3" y="67"/>
                        </a:cubicBezTo>
                        <a:cubicBezTo>
                          <a:pt x="3" y="68"/>
                          <a:pt x="3" y="69"/>
                          <a:pt x="3" y="70"/>
                        </a:cubicBezTo>
                        <a:cubicBezTo>
                          <a:pt x="3" y="71"/>
                          <a:pt x="4" y="72"/>
                          <a:pt x="4" y="73"/>
                        </a:cubicBezTo>
                        <a:cubicBezTo>
                          <a:pt x="4" y="73"/>
                          <a:pt x="4" y="74"/>
                          <a:pt x="4" y="75"/>
                        </a:cubicBezTo>
                        <a:cubicBezTo>
                          <a:pt x="5" y="76"/>
                          <a:pt x="6" y="78"/>
                          <a:pt x="5" y="79"/>
                        </a:cubicBezTo>
                        <a:cubicBezTo>
                          <a:pt x="5" y="79"/>
                          <a:pt x="4" y="80"/>
                          <a:pt x="4" y="80"/>
                        </a:cubicBezTo>
                        <a:cubicBezTo>
                          <a:pt x="2" y="82"/>
                          <a:pt x="1" y="83"/>
                          <a:pt x="0" y="84"/>
                        </a:cubicBezTo>
                        <a:cubicBezTo>
                          <a:pt x="0" y="84"/>
                          <a:pt x="1" y="85"/>
                          <a:pt x="2" y="85"/>
                        </a:cubicBezTo>
                        <a:cubicBezTo>
                          <a:pt x="3" y="86"/>
                          <a:pt x="4" y="88"/>
                          <a:pt x="5" y="89"/>
                        </a:cubicBezTo>
                        <a:cubicBezTo>
                          <a:pt x="7" y="93"/>
                          <a:pt x="7" y="95"/>
                          <a:pt x="7" y="97"/>
                        </a:cubicBezTo>
                        <a:cubicBezTo>
                          <a:pt x="7" y="98"/>
                          <a:pt x="6" y="98"/>
                          <a:pt x="7" y="99"/>
                        </a:cubicBezTo>
                        <a:cubicBezTo>
                          <a:pt x="7" y="100"/>
                          <a:pt x="10" y="102"/>
                          <a:pt x="12" y="102"/>
                        </a:cubicBezTo>
                        <a:cubicBezTo>
                          <a:pt x="15" y="102"/>
                          <a:pt x="16" y="103"/>
                          <a:pt x="18" y="103"/>
                        </a:cubicBezTo>
                        <a:cubicBezTo>
                          <a:pt x="19" y="104"/>
                          <a:pt x="20" y="104"/>
                          <a:pt x="21" y="104"/>
                        </a:cubicBezTo>
                        <a:cubicBezTo>
                          <a:pt x="21" y="104"/>
                          <a:pt x="22" y="104"/>
                          <a:pt x="22" y="105"/>
                        </a:cubicBezTo>
                        <a:cubicBezTo>
                          <a:pt x="22" y="105"/>
                          <a:pt x="22" y="105"/>
                          <a:pt x="23" y="105"/>
                        </a:cubicBezTo>
                        <a:cubicBezTo>
                          <a:pt x="23" y="105"/>
                          <a:pt x="23" y="105"/>
                          <a:pt x="23" y="105"/>
                        </a:cubicBezTo>
                        <a:cubicBezTo>
                          <a:pt x="24" y="105"/>
                          <a:pt x="24" y="106"/>
                          <a:pt x="24" y="106"/>
                        </a:cubicBezTo>
                        <a:cubicBezTo>
                          <a:pt x="24" y="106"/>
                          <a:pt x="24" y="106"/>
                          <a:pt x="24" y="106"/>
                        </a:cubicBezTo>
                        <a:cubicBezTo>
                          <a:pt x="25" y="106"/>
                          <a:pt x="25" y="107"/>
                          <a:pt x="25" y="107"/>
                        </a:cubicBezTo>
                        <a:cubicBezTo>
                          <a:pt x="25" y="107"/>
                          <a:pt x="25" y="107"/>
                          <a:pt x="25" y="108"/>
                        </a:cubicBezTo>
                        <a:cubicBezTo>
                          <a:pt x="26" y="108"/>
                          <a:pt x="26" y="108"/>
                          <a:pt x="26" y="108"/>
                        </a:cubicBezTo>
                        <a:cubicBezTo>
                          <a:pt x="26" y="109"/>
                          <a:pt x="26" y="109"/>
                          <a:pt x="26" y="109"/>
                        </a:cubicBezTo>
                        <a:cubicBezTo>
                          <a:pt x="26" y="109"/>
                          <a:pt x="26" y="110"/>
                          <a:pt x="27" y="110"/>
                        </a:cubicBezTo>
                        <a:cubicBezTo>
                          <a:pt x="27" y="110"/>
                          <a:pt x="27" y="111"/>
                          <a:pt x="27" y="111"/>
                        </a:cubicBezTo>
                        <a:cubicBezTo>
                          <a:pt x="27" y="111"/>
                          <a:pt x="27" y="111"/>
                          <a:pt x="27" y="112"/>
                        </a:cubicBezTo>
                        <a:cubicBezTo>
                          <a:pt x="27" y="112"/>
                          <a:pt x="28" y="113"/>
                          <a:pt x="28" y="113"/>
                        </a:cubicBezTo>
                        <a:cubicBezTo>
                          <a:pt x="28" y="113"/>
                          <a:pt x="28" y="113"/>
                          <a:pt x="28" y="114"/>
                        </a:cubicBezTo>
                        <a:cubicBezTo>
                          <a:pt x="28" y="114"/>
                          <a:pt x="28" y="114"/>
                          <a:pt x="28" y="114"/>
                        </a:cubicBezTo>
                        <a:cubicBezTo>
                          <a:pt x="31" y="114"/>
                          <a:pt x="38" y="115"/>
                          <a:pt x="42" y="117"/>
                        </a:cubicBezTo>
                        <a:cubicBezTo>
                          <a:pt x="42" y="117"/>
                          <a:pt x="42" y="117"/>
                          <a:pt x="43" y="117"/>
                        </a:cubicBezTo>
                        <a:cubicBezTo>
                          <a:pt x="43" y="117"/>
                          <a:pt x="44" y="117"/>
                          <a:pt x="44" y="117"/>
                        </a:cubicBezTo>
                        <a:cubicBezTo>
                          <a:pt x="47" y="120"/>
                          <a:pt x="50" y="122"/>
                          <a:pt x="51" y="124"/>
                        </a:cubicBezTo>
                        <a:cubicBezTo>
                          <a:pt x="69" y="114"/>
                          <a:pt x="69" y="114"/>
                          <a:pt x="69" y="114"/>
                        </a:cubicBezTo>
                        <a:cubicBezTo>
                          <a:pt x="153" y="159"/>
                          <a:pt x="153" y="159"/>
                          <a:pt x="153" y="159"/>
                        </a:cubicBezTo>
                        <a:cubicBezTo>
                          <a:pt x="153" y="154"/>
                          <a:pt x="153" y="154"/>
                          <a:pt x="153" y="154"/>
                        </a:cubicBezTo>
                        <a:cubicBezTo>
                          <a:pt x="164" y="154"/>
                          <a:pt x="164" y="154"/>
                          <a:pt x="164" y="154"/>
                        </a:cubicBezTo>
                        <a:cubicBezTo>
                          <a:pt x="164" y="135"/>
                          <a:pt x="164" y="135"/>
                          <a:pt x="164" y="135"/>
                        </a:cubicBezTo>
                        <a:cubicBezTo>
                          <a:pt x="164" y="131"/>
                          <a:pt x="164" y="131"/>
                          <a:pt x="164" y="131"/>
                        </a:cubicBezTo>
                        <a:cubicBezTo>
                          <a:pt x="164" y="46"/>
                          <a:pt x="164" y="46"/>
                          <a:pt x="164" y="46"/>
                        </a:cubicBezTo>
                        <a:cubicBezTo>
                          <a:pt x="164" y="43"/>
                          <a:pt x="163" y="41"/>
                          <a:pt x="163" y="39"/>
                        </a:cubicBezTo>
                        <a:cubicBezTo>
                          <a:pt x="162" y="35"/>
                          <a:pt x="161" y="31"/>
                          <a:pt x="164" y="28"/>
                        </a:cubicBezTo>
                        <a:cubicBezTo>
                          <a:pt x="165" y="26"/>
                          <a:pt x="165" y="26"/>
                          <a:pt x="165" y="24"/>
                        </a:cubicBezTo>
                        <a:cubicBezTo>
                          <a:pt x="164" y="22"/>
                          <a:pt x="164" y="19"/>
                          <a:pt x="165" y="14"/>
                        </a:cubicBezTo>
                        <a:cubicBezTo>
                          <a:pt x="166" y="13"/>
                          <a:pt x="166" y="13"/>
                          <a:pt x="166" y="13"/>
                        </a:cubicBezTo>
                        <a:cubicBezTo>
                          <a:pt x="166" y="12"/>
                          <a:pt x="161" y="11"/>
                          <a:pt x="157" y="11"/>
                        </a:cubicBezTo>
                        <a:cubicBezTo>
                          <a:pt x="156" y="10"/>
                          <a:pt x="154" y="10"/>
                          <a:pt x="152" y="10"/>
                        </a:cubicBezTo>
                        <a:cubicBezTo>
                          <a:pt x="147" y="9"/>
                          <a:pt x="145" y="7"/>
                          <a:pt x="143" y="5"/>
                        </a:cubicBezTo>
                        <a:cubicBezTo>
                          <a:pt x="142" y="3"/>
                          <a:pt x="140" y="1"/>
                          <a:pt x="135" y="1"/>
                        </a:cubicBezTo>
                        <a:cubicBezTo>
                          <a:pt x="125" y="0"/>
                          <a:pt x="112" y="9"/>
                          <a:pt x="112" y="12"/>
                        </a:cubicBezTo>
                        <a:cubicBezTo>
                          <a:pt x="112" y="13"/>
                          <a:pt x="113" y="15"/>
                          <a:pt x="113" y="17"/>
                        </a:cubicBezTo>
                        <a:cubicBezTo>
                          <a:pt x="115" y="20"/>
                          <a:pt x="116" y="24"/>
                          <a:pt x="113" y="28"/>
                        </a:cubicBezTo>
                        <a:cubicBezTo>
                          <a:pt x="111" y="31"/>
                          <a:pt x="108" y="32"/>
                          <a:pt x="104" y="32"/>
                        </a:cubicBezTo>
                        <a:cubicBezTo>
                          <a:pt x="100" y="32"/>
                          <a:pt x="96" y="31"/>
                          <a:pt x="93" y="28"/>
                        </a:cubicBezTo>
                        <a:cubicBezTo>
                          <a:pt x="87" y="23"/>
                          <a:pt x="79" y="21"/>
                          <a:pt x="74" y="21"/>
                        </a:cubicBezTo>
                        <a:cubicBezTo>
                          <a:pt x="69" y="21"/>
                          <a:pt x="65" y="20"/>
                          <a:pt x="62" y="17"/>
                        </a:cubicBezTo>
                        <a:cubicBezTo>
                          <a:pt x="61" y="15"/>
                          <a:pt x="60" y="13"/>
                          <a:pt x="60" y="11"/>
                        </a:cubicBezTo>
                        <a:cubicBezTo>
                          <a:pt x="61" y="10"/>
                          <a:pt x="61" y="8"/>
                          <a:pt x="55" y="7"/>
                        </a:cubicBezTo>
                        <a:cubicBezTo>
                          <a:pt x="53" y="6"/>
                          <a:pt x="51" y="6"/>
                          <a:pt x="49" y="5"/>
                        </a:cubicBezTo>
                        <a:cubicBezTo>
                          <a:pt x="46" y="4"/>
                          <a:pt x="43" y="2"/>
                          <a:pt x="39" y="2"/>
                        </a:cubicBezTo>
                        <a:cubicBezTo>
                          <a:pt x="38" y="2"/>
                          <a:pt x="36" y="2"/>
                          <a:pt x="35" y="3"/>
                        </a:cubicBezTo>
                        <a:cubicBezTo>
                          <a:pt x="31" y="3"/>
                          <a:pt x="26" y="2"/>
                          <a:pt x="23" y="1"/>
                        </a:cubicBezTo>
                        <a:cubicBezTo>
                          <a:pt x="23" y="1"/>
                          <a:pt x="23" y="1"/>
                          <a:pt x="23" y="1"/>
                        </a:cubicBezTo>
                        <a:cubicBezTo>
                          <a:pt x="23" y="2"/>
                          <a:pt x="23" y="2"/>
                          <a:pt x="23" y="2"/>
                        </a:cubicBezTo>
                        <a:cubicBezTo>
                          <a:pt x="23" y="2"/>
                          <a:pt x="23" y="3"/>
                          <a:pt x="23" y="3"/>
                        </a:cubicBezTo>
                        <a:cubicBezTo>
                          <a:pt x="23" y="3"/>
                          <a:pt x="23" y="3"/>
                          <a:pt x="23" y="4"/>
                        </a:cubicBezTo>
                        <a:cubicBezTo>
                          <a:pt x="23" y="4"/>
                          <a:pt x="23" y="4"/>
                          <a:pt x="23" y="4"/>
                        </a:cubicBezTo>
                        <a:cubicBezTo>
                          <a:pt x="23" y="4"/>
                          <a:pt x="23" y="4"/>
                          <a:pt x="23" y="4"/>
                        </a:cubicBezTo>
                        <a:cubicBezTo>
                          <a:pt x="23" y="4"/>
                          <a:pt x="23" y="4"/>
                          <a:pt x="23" y="4"/>
                        </a:cubicBezTo>
                        <a:cubicBezTo>
                          <a:pt x="23" y="8"/>
                          <a:pt x="20" y="9"/>
                          <a:pt x="18" y="9"/>
                        </a:cubicBezTo>
                        <a:cubicBezTo>
                          <a:pt x="18" y="9"/>
                          <a:pt x="18" y="9"/>
                          <a:pt x="18" y="9"/>
                        </a:cubicBezTo>
                        <a:cubicBezTo>
                          <a:pt x="18" y="9"/>
                          <a:pt x="17" y="9"/>
                          <a:pt x="17" y="9"/>
                        </a:cubicBezTo>
                        <a:cubicBezTo>
                          <a:pt x="17" y="9"/>
                          <a:pt x="16" y="10"/>
                          <a:pt x="16" y="10"/>
                        </a:cubicBezTo>
                        <a:cubicBezTo>
                          <a:pt x="14" y="12"/>
                          <a:pt x="13" y="13"/>
                          <a:pt x="12" y="14"/>
                        </a:cubicBezTo>
                        <a:cubicBezTo>
                          <a:pt x="11" y="15"/>
                          <a:pt x="10" y="16"/>
                          <a:pt x="9" y="17"/>
                        </a:cubicBezTo>
                        <a:cubicBezTo>
                          <a:pt x="8" y="18"/>
                          <a:pt x="8" y="19"/>
                          <a:pt x="9" y="20"/>
                        </a:cubicBezTo>
                        <a:cubicBezTo>
                          <a:pt x="10" y="22"/>
                          <a:pt x="8" y="28"/>
                          <a:pt x="7" y="30"/>
                        </a:cubicBezTo>
                        <a:cubicBezTo>
                          <a:pt x="6" y="32"/>
                          <a:pt x="4" y="33"/>
                          <a:pt x="3" y="3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81" name="Rectangle 1311"/>
                  <p:cNvSpPr>
                    <a:spLocks noChangeArrowheads="1"/>
                  </p:cNvSpPr>
                  <p:nvPr/>
                </p:nvSpPr>
                <p:spPr bwMode="auto">
                  <a:xfrm>
                    <a:off x="1795" y="2607"/>
                    <a:ext cx="1" cy="1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82" name="Freeform 1312"/>
                  <p:cNvSpPr/>
                  <p:nvPr/>
                </p:nvSpPr>
                <p:spPr bwMode="auto">
                  <a:xfrm>
                    <a:off x="1795" y="260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83" name="Freeform 1313"/>
                  <p:cNvSpPr/>
                  <p:nvPr/>
                </p:nvSpPr>
                <p:spPr bwMode="auto">
                  <a:xfrm>
                    <a:off x="1776" y="2631"/>
                    <a:ext cx="4" cy="4"/>
                  </a:xfrm>
                  <a:custGeom>
                    <a:avLst/>
                    <a:gdLst>
                      <a:gd name="T0" fmla="*/ 4 w 4"/>
                      <a:gd name="T1" fmla="*/ 0 h 4"/>
                      <a:gd name="T2" fmla="*/ 0 w 4"/>
                      <a:gd name="T3" fmla="*/ 4 h 4"/>
                      <a:gd name="T4" fmla="*/ 0 w 4"/>
                      <a:gd name="T5" fmla="*/ 4 h 4"/>
                      <a:gd name="T6" fmla="*/ 4 w 4"/>
                      <a:gd name="T7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4">
                        <a:moveTo>
                          <a:pt x="4" y="0"/>
                        </a:moveTo>
                        <a:cubicBezTo>
                          <a:pt x="3" y="2"/>
                          <a:pt x="1" y="3"/>
                          <a:pt x="0" y="4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1" y="3"/>
                          <a:pt x="3" y="2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84" name="Freeform 1314"/>
                  <p:cNvSpPr/>
                  <p:nvPr/>
                </p:nvSpPr>
                <p:spPr bwMode="auto">
                  <a:xfrm>
                    <a:off x="1782" y="2612"/>
                    <a:ext cx="6" cy="7"/>
                  </a:xfrm>
                  <a:custGeom>
                    <a:avLst/>
                    <a:gdLst>
                      <a:gd name="T0" fmla="*/ 7 w 7"/>
                      <a:gd name="T1" fmla="*/ 0 h 7"/>
                      <a:gd name="T2" fmla="*/ 3 w 7"/>
                      <a:gd name="T3" fmla="*/ 4 h 7"/>
                      <a:gd name="T4" fmla="*/ 0 w 7"/>
                      <a:gd name="T5" fmla="*/ 7 h 7"/>
                      <a:gd name="T6" fmla="*/ 3 w 7"/>
                      <a:gd name="T7" fmla="*/ 4 h 7"/>
                      <a:gd name="T8" fmla="*/ 7 w 7"/>
                      <a:gd name="T9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7">
                        <a:moveTo>
                          <a:pt x="7" y="0"/>
                        </a:moveTo>
                        <a:cubicBezTo>
                          <a:pt x="5" y="2"/>
                          <a:pt x="4" y="3"/>
                          <a:pt x="3" y="4"/>
                        </a:cubicBezTo>
                        <a:cubicBezTo>
                          <a:pt x="2" y="5"/>
                          <a:pt x="1" y="6"/>
                          <a:pt x="0" y="7"/>
                        </a:cubicBezTo>
                        <a:cubicBezTo>
                          <a:pt x="1" y="6"/>
                          <a:pt x="2" y="5"/>
                          <a:pt x="3" y="4"/>
                        </a:cubicBezTo>
                        <a:cubicBezTo>
                          <a:pt x="4" y="3"/>
                          <a:pt x="5" y="2"/>
                          <a:pt x="7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85" name="Freeform 1315"/>
                  <p:cNvSpPr/>
                  <p:nvPr/>
                </p:nvSpPr>
                <p:spPr bwMode="auto">
                  <a:xfrm>
                    <a:off x="1795" y="2605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86" name="Freeform 1316"/>
                  <p:cNvSpPr/>
                  <p:nvPr/>
                </p:nvSpPr>
                <p:spPr bwMode="auto">
                  <a:xfrm>
                    <a:off x="1774" y="2636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  <a:gd name="T3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87" name="Oval 1317"/>
                  <p:cNvSpPr>
                    <a:spLocks noChangeArrowheads="1"/>
                  </p:cNvSpPr>
                  <p:nvPr/>
                </p:nvSpPr>
                <p:spPr bwMode="auto">
                  <a:xfrm>
                    <a:off x="1773" y="2637"/>
                    <a:ext cx="1" cy="1"/>
                  </a:xfrm>
                  <a:prstGeom prst="ellipse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88" name="Freeform 1318"/>
                  <p:cNvSpPr/>
                  <p:nvPr/>
                </p:nvSpPr>
                <p:spPr bwMode="auto">
                  <a:xfrm>
                    <a:off x="1795" y="2703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1" y="0"/>
                          <a:pt x="0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89" name="Freeform 1319"/>
                  <p:cNvSpPr/>
                  <p:nvPr/>
                </p:nvSpPr>
                <p:spPr bwMode="auto">
                  <a:xfrm>
                    <a:off x="1794" y="2703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90" name="Freeform 1320"/>
                  <p:cNvSpPr/>
                  <p:nvPr/>
                </p:nvSpPr>
                <p:spPr bwMode="auto">
                  <a:xfrm>
                    <a:off x="1797" y="2706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91" name="Freeform 1321"/>
                  <p:cNvSpPr/>
                  <p:nvPr/>
                </p:nvSpPr>
                <p:spPr bwMode="auto">
                  <a:xfrm>
                    <a:off x="1775" y="2635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92" name="Freeform 1322"/>
                  <p:cNvSpPr/>
                  <p:nvPr/>
                </p:nvSpPr>
                <p:spPr bwMode="auto">
                  <a:xfrm>
                    <a:off x="1800" y="2711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93" name="Freeform 1323"/>
                  <p:cNvSpPr/>
                  <p:nvPr/>
                </p:nvSpPr>
                <p:spPr bwMode="auto">
                  <a:xfrm>
                    <a:off x="1796" y="2704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1" y="1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94" name="Freeform 1324"/>
                  <p:cNvSpPr/>
                  <p:nvPr/>
                </p:nvSpPr>
                <p:spPr bwMode="auto">
                  <a:xfrm>
                    <a:off x="1774" y="263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95" name="Freeform 1325"/>
                  <p:cNvSpPr/>
                  <p:nvPr/>
                </p:nvSpPr>
                <p:spPr bwMode="auto">
                  <a:xfrm>
                    <a:off x="1798" y="2707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96" name="Freeform 1326"/>
                  <p:cNvSpPr/>
                  <p:nvPr/>
                </p:nvSpPr>
                <p:spPr bwMode="auto">
                  <a:xfrm>
                    <a:off x="1799" y="2709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97" name="Freeform 1327"/>
                  <p:cNvSpPr/>
                  <p:nvPr/>
                </p:nvSpPr>
                <p:spPr bwMode="auto">
                  <a:xfrm>
                    <a:off x="1773" y="2636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98" name="Freeform 1328"/>
                  <p:cNvSpPr/>
                  <p:nvPr/>
                </p:nvSpPr>
                <p:spPr bwMode="auto">
                  <a:xfrm>
                    <a:off x="1774" y="2635"/>
                    <a:ext cx="2" cy="1"/>
                  </a:xfrm>
                  <a:custGeom>
                    <a:avLst/>
                    <a:gdLst>
                      <a:gd name="T0" fmla="*/ 0 w 2"/>
                      <a:gd name="T1" fmla="*/ 1 h 1"/>
                      <a:gd name="T2" fmla="*/ 0 w 2"/>
                      <a:gd name="T3" fmla="*/ 1 h 1"/>
                      <a:gd name="T4" fmla="*/ 1 w 2"/>
                      <a:gd name="T5" fmla="*/ 1 h 1"/>
                      <a:gd name="T6" fmla="*/ 2 w 2"/>
                      <a:gd name="T7" fmla="*/ 0 h 1"/>
                      <a:gd name="T8" fmla="*/ 2 w 2"/>
                      <a:gd name="T9" fmla="*/ 0 h 1"/>
                      <a:gd name="T10" fmla="*/ 1 w 2"/>
                      <a:gd name="T11" fmla="*/ 1 h 1"/>
                      <a:gd name="T12" fmla="*/ 0 w 2"/>
                      <a:gd name="T13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"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0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899" name="Freeform 1329"/>
                  <p:cNvSpPr/>
                  <p:nvPr/>
                </p:nvSpPr>
                <p:spPr bwMode="auto">
                  <a:xfrm>
                    <a:off x="1490" y="2824"/>
                    <a:ext cx="16" cy="4"/>
                  </a:xfrm>
                  <a:custGeom>
                    <a:avLst/>
                    <a:gdLst>
                      <a:gd name="T0" fmla="*/ 0 w 17"/>
                      <a:gd name="T1" fmla="*/ 5 h 5"/>
                      <a:gd name="T2" fmla="*/ 0 w 17"/>
                      <a:gd name="T3" fmla="*/ 5 h 5"/>
                      <a:gd name="T4" fmla="*/ 0 w 17"/>
                      <a:gd name="T5" fmla="*/ 5 h 5"/>
                      <a:gd name="T6" fmla="*/ 1 w 17"/>
                      <a:gd name="T7" fmla="*/ 5 h 5"/>
                      <a:gd name="T8" fmla="*/ 12 w 17"/>
                      <a:gd name="T9" fmla="*/ 2 h 5"/>
                      <a:gd name="T10" fmla="*/ 17 w 17"/>
                      <a:gd name="T11" fmla="*/ 1 h 5"/>
                      <a:gd name="T12" fmla="*/ 14 w 17"/>
                      <a:gd name="T13" fmla="*/ 1 h 5"/>
                      <a:gd name="T14" fmla="*/ 11 w 17"/>
                      <a:gd name="T15" fmla="*/ 2 h 5"/>
                      <a:gd name="T16" fmla="*/ 11 w 17"/>
                      <a:gd name="T17" fmla="*/ 2 h 5"/>
                      <a:gd name="T18" fmla="*/ 8 w 17"/>
                      <a:gd name="T19" fmla="*/ 3 h 5"/>
                      <a:gd name="T20" fmla="*/ 8 w 17"/>
                      <a:gd name="T21" fmla="*/ 3 h 5"/>
                      <a:gd name="T22" fmla="*/ 4 w 17"/>
                      <a:gd name="T23" fmla="*/ 3 h 5"/>
                      <a:gd name="T24" fmla="*/ 4 w 17"/>
                      <a:gd name="T25" fmla="*/ 3 h 5"/>
                      <a:gd name="T26" fmla="*/ 1 w 17"/>
                      <a:gd name="T27" fmla="*/ 3 h 5"/>
                      <a:gd name="T28" fmla="*/ 1 w 17"/>
                      <a:gd name="T29" fmla="*/ 3 h 5"/>
                      <a:gd name="T30" fmla="*/ 0 w 17"/>
                      <a:gd name="T31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7" h="5">
                        <a:moveTo>
                          <a:pt x="0" y="5"/>
                        </a:move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0" y="5"/>
                          <a:pt x="1" y="5"/>
                          <a:pt x="1" y="5"/>
                        </a:cubicBezTo>
                        <a:cubicBezTo>
                          <a:pt x="4" y="5"/>
                          <a:pt x="11" y="4"/>
                          <a:pt x="12" y="2"/>
                        </a:cubicBezTo>
                        <a:cubicBezTo>
                          <a:pt x="14" y="1"/>
                          <a:pt x="15" y="1"/>
                          <a:pt x="17" y="1"/>
                        </a:cubicBezTo>
                        <a:cubicBezTo>
                          <a:pt x="16" y="0"/>
                          <a:pt x="15" y="0"/>
                          <a:pt x="14" y="1"/>
                        </a:cubicBezTo>
                        <a:cubicBezTo>
                          <a:pt x="13" y="1"/>
                          <a:pt x="12" y="2"/>
                          <a:pt x="11" y="2"/>
                        </a:cubicBezTo>
                        <a:cubicBezTo>
                          <a:pt x="11" y="2"/>
                          <a:pt x="11" y="2"/>
                          <a:pt x="11" y="2"/>
                        </a:cubicBezTo>
                        <a:cubicBezTo>
                          <a:pt x="10" y="2"/>
                          <a:pt x="9" y="3"/>
                          <a:pt x="8" y="3"/>
                        </a:cubicBezTo>
                        <a:cubicBezTo>
                          <a:pt x="8" y="3"/>
                          <a:pt x="8" y="3"/>
                          <a:pt x="8" y="3"/>
                        </a:cubicBezTo>
                        <a:cubicBezTo>
                          <a:pt x="7" y="3"/>
                          <a:pt x="5" y="3"/>
                          <a:pt x="4" y="3"/>
                        </a:cubicBezTo>
                        <a:cubicBezTo>
                          <a:pt x="4" y="3"/>
                          <a:pt x="4" y="3"/>
                          <a:pt x="4" y="3"/>
                        </a:cubicBezTo>
                        <a:cubicBezTo>
                          <a:pt x="3" y="3"/>
                          <a:pt x="2" y="3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4"/>
                          <a:pt x="0" y="4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00" name="Freeform 1330"/>
                  <p:cNvSpPr/>
                  <p:nvPr/>
                </p:nvSpPr>
                <p:spPr bwMode="auto">
                  <a:xfrm>
                    <a:off x="1483" y="2793"/>
                    <a:ext cx="59" cy="45"/>
                  </a:xfrm>
                  <a:custGeom>
                    <a:avLst/>
                    <a:gdLst>
                      <a:gd name="T0" fmla="*/ 39 w 62"/>
                      <a:gd name="T1" fmla="*/ 42 h 47"/>
                      <a:gd name="T2" fmla="*/ 56 w 62"/>
                      <a:gd name="T3" fmla="*/ 47 h 47"/>
                      <a:gd name="T4" fmla="*/ 58 w 62"/>
                      <a:gd name="T5" fmla="*/ 47 h 47"/>
                      <a:gd name="T6" fmla="*/ 60 w 62"/>
                      <a:gd name="T7" fmla="*/ 47 h 47"/>
                      <a:gd name="T8" fmla="*/ 61 w 62"/>
                      <a:gd name="T9" fmla="*/ 47 h 47"/>
                      <a:gd name="T10" fmla="*/ 62 w 62"/>
                      <a:gd name="T11" fmla="*/ 44 h 47"/>
                      <a:gd name="T12" fmla="*/ 62 w 62"/>
                      <a:gd name="T13" fmla="*/ 43 h 47"/>
                      <a:gd name="T14" fmla="*/ 62 w 62"/>
                      <a:gd name="T15" fmla="*/ 42 h 47"/>
                      <a:gd name="T16" fmla="*/ 62 w 62"/>
                      <a:gd name="T17" fmla="*/ 41 h 47"/>
                      <a:gd name="T18" fmla="*/ 62 w 62"/>
                      <a:gd name="T19" fmla="*/ 41 h 47"/>
                      <a:gd name="T20" fmla="*/ 62 w 62"/>
                      <a:gd name="T21" fmla="*/ 40 h 47"/>
                      <a:gd name="T22" fmla="*/ 54 w 62"/>
                      <a:gd name="T23" fmla="*/ 27 h 47"/>
                      <a:gd name="T24" fmla="*/ 52 w 62"/>
                      <a:gd name="T25" fmla="*/ 24 h 47"/>
                      <a:gd name="T26" fmla="*/ 52 w 62"/>
                      <a:gd name="T27" fmla="*/ 24 h 47"/>
                      <a:gd name="T28" fmla="*/ 52 w 62"/>
                      <a:gd name="T29" fmla="*/ 21 h 47"/>
                      <a:gd name="T30" fmla="*/ 51 w 62"/>
                      <a:gd name="T31" fmla="*/ 20 h 47"/>
                      <a:gd name="T32" fmla="*/ 50 w 62"/>
                      <a:gd name="T33" fmla="*/ 19 h 47"/>
                      <a:gd name="T34" fmla="*/ 49 w 62"/>
                      <a:gd name="T35" fmla="*/ 18 h 47"/>
                      <a:gd name="T36" fmla="*/ 40 w 62"/>
                      <a:gd name="T37" fmla="*/ 9 h 47"/>
                      <a:gd name="T38" fmla="*/ 35 w 62"/>
                      <a:gd name="T39" fmla="*/ 7 h 47"/>
                      <a:gd name="T40" fmla="*/ 29 w 62"/>
                      <a:gd name="T41" fmla="*/ 1 h 47"/>
                      <a:gd name="T42" fmla="*/ 21 w 62"/>
                      <a:gd name="T43" fmla="*/ 2 h 47"/>
                      <a:gd name="T44" fmla="*/ 10 w 62"/>
                      <a:gd name="T45" fmla="*/ 2 h 47"/>
                      <a:gd name="T46" fmla="*/ 9 w 62"/>
                      <a:gd name="T47" fmla="*/ 4 h 47"/>
                      <a:gd name="T48" fmla="*/ 8 w 62"/>
                      <a:gd name="T49" fmla="*/ 5 h 47"/>
                      <a:gd name="T50" fmla="*/ 7 w 62"/>
                      <a:gd name="T51" fmla="*/ 6 h 47"/>
                      <a:gd name="T52" fmla="*/ 6 w 62"/>
                      <a:gd name="T53" fmla="*/ 7 h 47"/>
                      <a:gd name="T54" fmla="*/ 3 w 62"/>
                      <a:gd name="T55" fmla="*/ 16 h 47"/>
                      <a:gd name="T56" fmla="*/ 8 w 62"/>
                      <a:gd name="T57" fmla="*/ 31 h 47"/>
                      <a:gd name="T58" fmla="*/ 10 w 62"/>
                      <a:gd name="T59" fmla="*/ 31 h 47"/>
                      <a:gd name="T60" fmla="*/ 13 w 62"/>
                      <a:gd name="T61" fmla="*/ 31 h 47"/>
                      <a:gd name="T62" fmla="*/ 16 w 62"/>
                      <a:gd name="T63" fmla="*/ 30 h 47"/>
                      <a:gd name="T64" fmla="*/ 22 w 62"/>
                      <a:gd name="T65" fmla="*/ 28 h 47"/>
                      <a:gd name="T66" fmla="*/ 31 w 62"/>
                      <a:gd name="T67" fmla="*/ 33 h 47"/>
                      <a:gd name="T68" fmla="*/ 41 w 62"/>
                      <a:gd name="T69" fmla="*/ 36 h 47"/>
                      <a:gd name="T70" fmla="*/ 30 w 62"/>
                      <a:gd name="T71" fmla="*/ 40 h 47"/>
                      <a:gd name="T72" fmla="*/ 22 w 62"/>
                      <a:gd name="T73" fmla="*/ 37 h 47"/>
                      <a:gd name="T74" fmla="*/ 8 w 62"/>
                      <a:gd name="T75" fmla="*/ 41 h 47"/>
                      <a:gd name="T76" fmla="*/ 7 w 62"/>
                      <a:gd name="T77" fmla="*/ 41 h 47"/>
                      <a:gd name="T78" fmla="*/ 7 w 62"/>
                      <a:gd name="T79" fmla="*/ 41 h 47"/>
                      <a:gd name="T80" fmla="*/ 8 w 62"/>
                      <a:gd name="T81" fmla="*/ 44 h 47"/>
                      <a:gd name="T82" fmla="*/ 10 w 62"/>
                      <a:gd name="T83" fmla="*/ 44 h 47"/>
                      <a:gd name="T84" fmla="*/ 12 w 62"/>
                      <a:gd name="T85" fmla="*/ 44 h 47"/>
                      <a:gd name="T86" fmla="*/ 13 w 62"/>
                      <a:gd name="T87" fmla="*/ 45 h 47"/>
                      <a:gd name="T88" fmla="*/ 13 w 62"/>
                      <a:gd name="T89" fmla="*/ 46 h 47"/>
                      <a:gd name="T90" fmla="*/ 15 w 62"/>
                      <a:gd name="T91" fmla="*/ 46 h 47"/>
                      <a:gd name="T92" fmla="*/ 16 w 62"/>
                      <a:gd name="T93" fmla="*/ 45 h 47"/>
                      <a:gd name="T94" fmla="*/ 18 w 62"/>
                      <a:gd name="T95" fmla="*/ 44 h 47"/>
                      <a:gd name="T96" fmla="*/ 19 w 62"/>
                      <a:gd name="T97" fmla="*/ 43 h 47"/>
                      <a:gd name="T98" fmla="*/ 36 w 62"/>
                      <a:gd name="T99" fmla="*/ 42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62" h="47">
                        <a:moveTo>
                          <a:pt x="36" y="41"/>
                        </a:moveTo>
                        <a:cubicBezTo>
                          <a:pt x="39" y="42"/>
                          <a:pt x="39" y="42"/>
                          <a:pt x="39" y="42"/>
                        </a:cubicBezTo>
                        <a:cubicBezTo>
                          <a:pt x="46" y="43"/>
                          <a:pt x="48" y="45"/>
                          <a:pt x="48" y="46"/>
                        </a:cubicBezTo>
                        <a:cubicBezTo>
                          <a:pt x="49" y="47"/>
                          <a:pt x="52" y="47"/>
                          <a:pt x="56" y="47"/>
                        </a:cubicBezTo>
                        <a:cubicBezTo>
                          <a:pt x="56" y="47"/>
                          <a:pt x="57" y="47"/>
                          <a:pt x="57" y="47"/>
                        </a:cubicBezTo>
                        <a:cubicBezTo>
                          <a:pt x="58" y="47"/>
                          <a:pt x="58" y="47"/>
                          <a:pt x="58" y="47"/>
                        </a:cubicBezTo>
                        <a:cubicBezTo>
                          <a:pt x="58" y="47"/>
                          <a:pt x="59" y="47"/>
                          <a:pt x="59" y="47"/>
                        </a:cubicBezTo>
                        <a:cubicBezTo>
                          <a:pt x="59" y="47"/>
                          <a:pt x="60" y="47"/>
                          <a:pt x="60" y="47"/>
                        </a:cubicBezTo>
                        <a:cubicBezTo>
                          <a:pt x="60" y="47"/>
                          <a:pt x="60" y="47"/>
                          <a:pt x="61" y="47"/>
                        </a:cubicBezTo>
                        <a:cubicBezTo>
                          <a:pt x="61" y="47"/>
                          <a:pt x="61" y="47"/>
                          <a:pt x="61" y="47"/>
                        </a:cubicBezTo>
                        <a:cubicBezTo>
                          <a:pt x="62" y="46"/>
                          <a:pt x="62" y="46"/>
                          <a:pt x="62" y="46"/>
                        </a:cubicBezTo>
                        <a:cubicBezTo>
                          <a:pt x="62" y="45"/>
                          <a:pt x="62" y="45"/>
                          <a:pt x="62" y="44"/>
                        </a:cubicBezTo>
                        <a:cubicBezTo>
                          <a:pt x="62" y="44"/>
                          <a:pt x="62" y="44"/>
                          <a:pt x="62" y="44"/>
                        </a:cubicBezTo>
                        <a:cubicBezTo>
                          <a:pt x="62" y="43"/>
                          <a:pt x="62" y="43"/>
                          <a:pt x="62" y="43"/>
                        </a:cubicBezTo>
                        <a:cubicBezTo>
                          <a:pt x="62" y="43"/>
                          <a:pt x="62" y="42"/>
                          <a:pt x="62" y="42"/>
                        </a:cubicBezTo>
                        <a:cubicBezTo>
                          <a:pt x="62" y="42"/>
                          <a:pt x="62" y="42"/>
                          <a:pt x="62" y="42"/>
                        </a:cubicBezTo>
                        <a:cubicBezTo>
                          <a:pt x="62" y="42"/>
                          <a:pt x="62" y="42"/>
                          <a:pt x="62" y="42"/>
                        </a:cubicBezTo>
                        <a:cubicBezTo>
                          <a:pt x="62" y="41"/>
                          <a:pt x="62" y="41"/>
                          <a:pt x="62" y="41"/>
                        </a:cubicBezTo>
                        <a:cubicBezTo>
                          <a:pt x="62" y="41"/>
                          <a:pt x="62" y="41"/>
                          <a:pt x="62" y="41"/>
                        </a:cubicBezTo>
                        <a:cubicBezTo>
                          <a:pt x="62" y="41"/>
                          <a:pt x="62" y="41"/>
                          <a:pt x="62" y="41"/>
                        </a:cubicBezTo>
                        <a:cubicBezTo>
                          <a:pt x="62" y="40"/>
                          <a:pt x="62" y="40"/>
                          <a:pt x="62" y="40"/>
                        </a:cubicBezTo>
                        <a:cubicBezTo>
                          <a:pt x="62" y="40"/>
                          <a:pt x="62" y="40"/>
                          <a:pt x="62" y="40"/>
                        </a:cubicBezTo>
                        <a:cubicBezTo>
                          <a:pt x="61" y="39"/>
                          <a:pt x="59" y="37"/>
                          <a:pt x="57" y="35"/>
                        </a:cubicBezTo>
                        <a:cubicBezTo>
                          <a:pt x="55" y="33"/>
                          <a:pt x="54" y="29"/>
                          <a:pt x="54" y="27"/>
                        </a:cubicBezTo>
                        <a:cubicBezTo>
                          <a:pt x="52" y="24"/>
                          <a:pt x="52" y="24"/>
                          <a:pt x="52" y="24"/>
                        </a:cubicBezTo>
                        <a:cubicBezTo>
                          <a:pt x="52" y="24"/>
                          <a:pt x="52" y="24"/>
                          <a:pt x="52" y="24"/>
                        </a:cubicBezTo>
                        <a:cubicBezTo>
                          <a:pt x="52" y="24"/>
                          <a:pt x="52" y="24"/>
                          <a:pt x="52" y="24"/>
                        </a:cubicBezTo>
                        <a:cubicBezTo>
                          <a:pt x="52" y="24"/>
                          <a:pt x="52" y="24"/>
                          <a:pt x="52" y="24"/>
                        </a:cubicBezTo>
                        <a:cubicBezTo>
                          <a:pt x="52" y="23"/>
                          <a:pt x="52" y="23"/>
                          <a:pt x="52" y="21"/>
                        </a:cubicBezTo>
                        <a:cubicBezTo>
                          <a:pt x="52" y="21"/>
                          <a:pt x="52" y="21"/>
                          <a:pt x="52" y="21"/>
                        </a:cubicBezTo>
                        <a:cubicBezTo>
                          <a:pt x="51" y="21"/>
                          <a:pt x="51" y="21"/>
                          <a:pt x="51" y="20"/>
                        </a:cubicBezTo>
                        <a:cubicBezTo>
                          <a:pt x="51" y="20"/>
                          <a:pt x="51" y="20"/>
                          <a:pt x="51" y="20"/>
                        </a:cubicBezTo>
                        <a:cubicBezTo>
                          <a:pt x="51" y="20"/>
                          <a:pt x="50" y="19"/>
                          <a:pt x="50" y="19"/>
                        </a:cubicBezTo>
                        <a:cubicBezTo>
                          <a:pt x="50" y="19"/>
                          <a:pt x="50" y="19"/>
                          <a:pt x="50" y="19"/>
                        </a:cubicBezTo>
                        <a:cubicBezTo>
                          <a:pt x="50" y="19"/>
                          <a:pt x="49" y="18"/>
                          <a:pt x="49" y="18"/>
                        </a:cubicBezTo>
                        <a:cubicBezTo>
                          <a:pt x="49" y="18"/>
                          <a:pt x="49" y="18"/>
                          <a:pt x="49" y="18"/>
                        </a:cubicBezTo>
                        <a:cubicBezTo>
                          <a:pt x="48" y="18"/>
                          <a:pt x="48" y="17"/>
                          <a:pt x="47" y="17"/>
                        </a:cubicBezTo>
                        <a:cubicBezTo>
                          <a:pt x="44" y="16"/>
                          <a:pt x="41" y="12"/>
                          <a:pt x="40" y="9"/>
                        </a:cubicBezTo>
                        <a:cubicBezTo>
                          <a:pt x="39" y="9"/>
                          <a:pt x="39" y="8"/>
                          <a:pt x="39" y="7"/>
                        </a:cubicBezTo>
                        <a:cubicBezTo>
                          <a:pt x="35" y="7"/>
                          <a:pt x="35" y="7"/>
                          <a:pt x="35" y="7"/>
                        </a:cubicBezTo>
                        <a:cubicBezTo>
                          <a:pt x="35" y="6"/>
                          <a:pt x="35" y="6"/>
                          <a:pt x="35" y="6"/>
                        </a:cubicBezTo>
                        <a:cubicBezTo>
                          <a:pt x="34" y="5"/>
                          <a:pt x="31" y="2"/>
                          <a:pt x="29" y="1"/>
                        </a:cubicBezTo>
                        <a:cubicBezTo>
                          <a:pt x="27" y="0"/>
                          <a:pt x="23" y="2"/>
                          <a:pt x="22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18" y="3"/>
                          <a:pt x="15" y="3"/>
                        </a:cubicBezTo>
                        <a:cubicBezTo>
                          <a:pt x="13" y="3"/>
                          <a:pt x="12" y="2"/>
                          <a:pt x="10" y="2"/>
                        </a:cubicBezTo>
                        <a:cubicBezTo>
                          <a:pt x="10" y="2"/>
                          <a:pt x="10" y="2"/>
                          <a:pt x="9" y="3"/>
                        </a:cubicBezTo>
                        <a:cubicBezTo>
                          <a:pt x="9" y="3"/>
                          <a:pt x="9" y="3"/>
                          <a:pt x="9" y="4"/>
                        </a:cubicBezTo>
                        <a:cubicBezTo>
                          <a:pt x="9" y="4"/>
                          <a:pt x="9" y="4"/>
                          <a:pt x="8" y="5"/>
                        </a:cubicBez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5"/>
                          <a:pt x="8" y="6"/>
                          <a:pt x="8" y="6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ubicBezTo>
                          <a:pt x="7" y="6"/>
                          <a:pt x="7" y="7"/>
                          <a:pt x="7" y="7"/>
                        </a:cubicBezTo>
                        <a:cubicBezTo>
                          <a:pt x="6" y="7"/>
                          <a:pt x="6" y="7"/>
                          <a:pt x="6" y="7"/>
                        </a:cubicBezTo>
                        <a:cubicBezTo>
                          <a:pt x="6" y="7"/>
                          <a:pt x="6" y="7"/>
                          <a:pt x="6" y="7"/>
                        </a:cubicBezTo>
                        <a:cubicBezTo>
                          <a:pt x="5" y="10"/>
                          <a:pt x="5" y="14"/>
                          <a:pt x="3" y="16"/>
                        </a:cubicBezTo>
                        <a:cubicBezTo>
                          <a:pt x="0" y="20"/>
                          <a:pt x="4" y="27"/>
                          <a:pt x="7" y="29"/>
                        </a:cubicBezTo>
                        <a:cubicBezTo>
                          <a:pt x="7" y="30"/>
                          <a:pt x="8" y="30"/>
                          <a:pt x="8" y="31"/>
                        </a:cubicBezTo>
                        <a:cubicBezTo>
                          <a:pt x="8" y="31"/>
                          <a:pt x="9" y="31"/>
                          <a:pt x="9" y="31"/>
                        </a:cubicBezTo>
                        <a:cubicBezTo>
                          <a:pt x="9" y="31"/>
                          <a:pt x="10" y="31"/>
                          <a:pt x="10" y="31"/>
                        </a:cubicBezTo>
                        <a:cubicBezTo>
                          <a:pt x="11" y="31"/>
                          <a:pt x="12" y="31"/>
                          <a:pt x="12" y="31"/>
                        </a:cubicBezTo>
                        <a:cubicBezTo>
                          <a:pt x="13" y="31"/>
                          <a:pt x="13" y="31"/>
                          <a:pt x="13" y="31"/>
                        </a:cubicBezTo>
                        <a:cubicBezTo>
                          <a:pt x="14" y="31"/>
                          <a:pt x="15" y="31"/>
                          <a:pt x="15" y="30"/>
                        </a:cubicBezTo>
                        <a:cubicBezTo>
                          <a:pt x="16" y="30"/>
                          <a:pt x="16" y="30"/>
                          <a:pt x="16" y="30"/>
                        </a:cubicBezTo>
                        <a:cubicBezTo>
                          <a:pt x="17" y="30"/>
                          <a:pt x="18" y="29"/>
                          <a:pt x="19" y="29"/>
                        </a:cubicBezTo>
                        <a:cubicBezTo>
                          <a:pt x="20" y="28"/>
                          <a:pt x="21" y="28"/>
                          <a:pt x="22" y="28"/>
                        </a:cubicBezTo>
                        <a:cubicBezTo>
                          <a:pt x="25" y="28"/>
                          <a:pt x="26" y="30"/>
                          <a:pt x="27" y="31"/>
                        </a:cubicBezTo>
                        <a:cubicBezTo>
                          <a:pt x="28" y="32"/>
                          <a:pt x="29" y="33"/>
                          <a:pt x="31" y="33"/>
                        </a:cubicBezTo>
                        <a:cubicBezTo>
                          <a:pt x="37" y="34"/>
                          <a:pt x="38" y="34"/>
                          <a:pt x="38" y="35"/>
                        </a:cubicBezTo>
                        <a:cubicBezTo>
                          <a:pt x="41" y="36"/>
                          <a:pt x="41" y="36"/>
                          <a:pt x="41" y="36"/>
                        </a:cubicBezTo>
                        <a:cubicBezTo>
                          <a:pt x="38" y="38"/>
                          <a:pt x="38" y="38"/>
                          <a:pt x="38" y="38"/>
                        </a:cubicBezTo>
                        <a:cubicBezTo>
                          <a:pt x="38" y="38"/>
                          <a:pt x="34" y="41"/>
                          <a:pt x="30" y="40"/>
                        </a:cubicBezTo>
                        <a:cubicBezTo>
                          <a:pt x="28" y="40"/>
                          <a:pt x="27" y="39"/>
                          <a:pt x="25" y="38"/>
                        </a:cubicBezTo>
                        <a:cubicBezTo>
                          <a:pt x="24" y="38"/>
                          <a:pt x="23" y="37"/>
                          <a:pt x="22" y="37"/>
                        </a:cubicBezTo>
                        <a:cubicBezTo>
                          <a:pt x="19" y="40"/>
                          <a:pt x="10" y="41"/>
                          <a:pt x="8" y="41"/>
                        </a:cubicBezTo>
                        <a:cubicBezTo>
                          <a:pt x="8" y="41"/>
                          <a:pt x="8" y="41"/>
                          <a:pt x="8" y="41"/>
                        </a:cubicBezTo>
                        <a:cubicBezTo>
                          <a:pt x="8" y="41"/>
                          <a:pt x="8" y="41"/>
                          <a:pt x="8" y="41"/>
                        </a:cubicBezTo>
                        <a:cubicBezTo>
                          <a:pt x="8" y="41"/>
                          <a:pt x="8" y="41"/>
                          <a:pt x="7" y="41"/>
                        </a:cubicBezTo>
                        <a:cubicBezTo>
                          <a:pt x="7" y="41"/>
                          <a:pt x="7" y="41"/>
                          <a:pt x="7" y="41"/>
                        </a:cubicBezTo>
                        <a:cubicBezTo>
                          <a:pt x="7" y="41"/>
                          <a:pt x="7" y="41"/>
                          <a:pt x="7" y="41"/>
                        </a:cubicBezTo>
                        <a:cubicBezTo>
                          <a:pt x="7" y="42"/>
                          <a:pt x="7" y="43"/>
                          <a:pt x="7" y="44"/>
                        </a:cubicBezTo>
                        <a:cubicBezTo>
                          <a:pt x="8" y="44"/>
                          <a:pt x="8" y="44"/>
                          <a:pt x="8" y="44"/>
                        </a:cubicBezTo>
                        <a:cubicBezTo>
                          <a:pt x="8" y="44"/>
                          <a:pt x="8" y="44"/>
                          <a:pt x="8" y="44"/>
                        </a:cubicBezTo>
                        <a:cubicBezTo>
                          <a:pt x="9" y="44"/>
                          <a:pt x="9" y="44"/>
                          <a:pt x="10" y="44"/>
                        </a:cubicBezTo>
                        <a:cubicBezTo>
                          <a:pt x="10" y="44"/>
                          <a:pt x="10" y="44"/>
                          <a:pt x="11" y="44"/>
                        </a:cubicBezTo>
                        <a:cubicBezTo>
                          <a:pt x="11" y="44"/>
                          <a:pt x="11" y="44"/>
                          <a:pt x="12" y="44"/>
                        </a:cubicBezTo>
                        <a:cubicBezTo>
                          <a:pt x="12" y="44"/>
                          <a:pt x="12" y="45"/>
                          <a:pt x="12" y="45"/>
                        </a:cubicBezTo>
                        <a:cubicBezTo>
                          <a:pt x="12" y="45"/>
                          <a:pt x="13" y="45"/>
                          <a:pt x="13" y="45"/>
                        </a:cubicBezTo>
                        <a:cubicBezTo>
                          <a:pt x="13" y="45"/>
                          <a:pt x="13" y="45"/>
                          <a:pt x="13" y="45"/>
                        </a:cubicBezTo>
                        <a:cubicBezTo>
                          <a:pt x="13" y="46"/>
                          <a:pt x="13" y="46"/>
                          <a:pt x="13" y="46"/>
                        </a:cubicBezTo>
                        <a:cubicBezTo>
                          <a:pt x="14" y="46"/>
                          <a:pt x="14" y="46"/>
                          <a:pt x="14" y="46"/>
                        </a:cubicBezTo>
                        <a:cubicBezTo>
                          <a:pt x="14" y="46"/>
                          <a:pt x="15" y="46"/>
                          <a:pt x="15" y="46"/>
                        </a:cubicBezTo>
                        <a:cubicBezTo>
                          <a:pt x="15" y="45"/>
                          <a:pt x="15" y="45"/>
                          <a:pt x="16" y="45"/>
                        </a:cubicBezTo>
                        <a:cubicBezTo>
                          <a:pt x="16" y="45"/>
                          <a:pt x="16" y="45"/>
                          <a:pt x="16" y="45"/>
                        </a:cubicBezTo>
                        <a:cubicBezTo>
                          <a:pt x="16" y="45"/>
                          <a:pt x="17" y="45"/>
                          <a:pt x="17" y="44"/>
                        </a:cubicBezTo>
                        <a:cubicBezTo>
                          <a:pt x="17" y="44"/>
                          <a:pt x="18" y="44"/>
                          <a:pt x="18" y="44"/>
                        </a:cubicBezTo>
                        <a:cubicBezTo>
                          <a:pt x="18" y="44"/>
                          <a:pt x="18" y="44"/>
                          <a:pt x="18" y="44"/>
                        </a:cubicBezTo>
                        <a:cubicBezTo>
                          <a:pt x="19" y="43"/>
                          <a:pt x="19" y="43"/>
                          <a:pt x="19" y="43"/>
                        </a:cubicBezTo>
                        <a:cubicBezTo>
                          <a:pt x="19" y="43"/>
                          <a:pt x="33" y="42"/>
                          <a:pt x="35" y="42"/>
                        </a:cubicBezTo>
                        <a:cubicBezTo>
                          <a:pt x="36" y="42"/>
                          <a:pt x="36" y="42"/>
                          <a:pt x="36" y="42"/>
                        </a:cubicBezTo>
                        <a:lnTo>
                          <a:pt x="36" y="4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01" name="Freeform 1331"/>
                  <p:cNvSpPr/>
                  <p:nvPr/>
                </p:nvSpPr>
                <p:spPr bwMode="auto">
                  <a:xfrm>
                    <a:off x="1491" y="283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02" name="Freeform 1332"/>
                  <p:cNvSpPr/>
                  <p:nvPr/>
                </p:nvSpPr>
                <p:spPr bwMode="auto">
                  <a:xfrm>
                    <a:off x="1490" y="283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03" name="Freeform 1333"/>
                  <p:cNvSpPr/>
                  <p:nvPr/>
                </p:nvSpPr>
                <p:spPr bwMode="auto">
                  <a:xfrm>
                    <a:off x="1490" y="2832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04" name="Freeform 1334"/>
                  <p:cNvSpPr/>
                  <p:nvPr/>
                </p:nvSpPr>
                <p:spPr bwMode="auto">
                  <a:xfrm>
                    <a:off x="1498" y="2821"/>
                    <a:ext cx="3" cy="1"/>
                  </a:xfrm>
                  <a:custGeom>
                    <a:avLst/>
                    <a:gdLst>
                      <a:gd name="T0" fmla="*/ 3 w 3"/>
                      <a:gd name="T1" fmla="*/ 0 h 1"/>
                      <a:gd name="T2" fmla="*/ 0 w 3"/>
                      <a:gd name="T3" fmla="*/ 1 h 1"/>
                      <a:gd name="T4" fmla="*/ 3 w 3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1">
                        <a:moveTo>
                          <a:pt x="3" y="0"/>
                        </a:moveTo>
                        <a:cubicBezTo>
                          <a:pt x="2" y="0"/>
                          <a:pt x="1" y="1"/>
                          <a:pt x="0" y="1"/>
                        </a:cubicBezTo>
                        <a:cubicBezTo>
                          <a:pt x="1" y="1"/>
                          <a:pt x="2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05" name="Freeform 1335"/>
                  <p:cNvSpPr/>
                  <p:nvPr/>
                </p:nvSpPr>
                <p:spPr bwMode="auto">
                  <a:xfrm>
                    <a:off x="1496" y="2822"/>
                    <a:ext cx="1" cy="1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0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2" y="1"/>
                          <a:pt x="1" y="1"/>
                          <a:pt x="0" y="1"/>
                        </a:cubicBezTo>
                        <a:cubicBezTo>
                          <a:pt x="1" y="1"/>
                          <a:pt x="2" y="1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06" name="Freeform 1336"/>
                  <p:cNvSpPr/>
                  <p:nvPr/>
                </p:nvSpPr>
                <p:spPr bwMode="auto">
                  <a:xfrm>
                    <a:off x="1493" y="2823"/>
                    <a:ext cx="2" cy="0"/>
                  </a:xfrm>
                  <a:custGeom>
                    <a:avLst/>
                    <a:gdLst>
                      <a:gd name="T0" fmla="*/ 2 w 2"/>
                      <a:gd name="T1" fmla="*/ 0 w 2"/>
                      <a:gd name="T2" fmla="*/ 2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2" y="0"/>
                        </a:move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07" name="Freeform 1337"/>
                  <p:cNvSpPr/>
                  <p:nvPr/>
                </p:nvSpPr>
                <p:spPr bwMode="auto">
                  <a:xfrm>
                    <a:off x="1491" y="2823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  <a:gd name="T3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08" name="Freeform 1338"/>
                  <p:cNvSpPr/>
                  <p:nvPr/>
                </p:nvSpPr>
                <p:spPr bwMode="auto">
                  <a:xfrm>
                    <a:off x="1496" y="2837"/>
                    <a:ext cx="22" cy="13"/>
                  </a:xfrm>
                  <a:custGeom>
                    <a:avLst/>
                    <a:gdLst>
                      <a:gd name="T0" fmla="*/ 23 w 23"/>
                      <a:gd name="T1" fmla="*/ 0 h 14"/>
                      <a:gd name="T2" fmla="*/ 7 w 23"/>
                      <a:gd name="T3" fmla="*/ 1 h 14"/>
                      <a:gd name="T4" fmla="*/ 0 w 23"/>
                      <a:gd name="T5" fmla="*/ 4 h 14"/>
                      <a:gd name="T6" fmla="*/ 0 w 23"/>
                      <a:gd name="T7" fmla="*/ 4 h 14"/>
                      <a:gd name="T8" fmla="*/ 4 w 23"/>
                      <a:gd name="T9" fmla="*/ 5 h 14"/>
                      <a:gd name="T10" fmla="*/ 8 w 23"/>
                      <a:gd name="T11" fmla="*/ 12 h 14"/>
                      <a:gd name="T12" fmla="*/ 9 w 23"/>
                      <a:gd name="T13" fmla="*/ 14 h 14"/>
                      <a:gd name="T14" fmla="*/ 9 w 23"/>
                      <a:gd name="T15" fmla="*/ 14 h 14"/>
                      <a:gd name="T16" fmla="*/ 9 w 23"/>
                      <a:gd name="T17" fmla="*/ 14 h 14"/>
                      <a:gd name="T18" fmla="*/ 11 w 23"/>
                      <a:gd name="T19" fmla="*/ 13 h 14"/>
                      <a:gd name="T20" fmla="*/ 20 w 23"/>
                      <a:gd name="T21" fmla="*/ 8 h 14"/>
                      <a:gd name="T22" fmla="*/ 21 w 23"/>
                      <a:gd name="T23" fmla="*/ 8 h 14"/>
                      <a:gd name="T24" fmla="*/ 21 w 23"/>
                      <a:gd name="T25" fmla="*/ 8 h 14"/>
                      <a:gd name="T26" fmla="*/ 20 w 23"/>
                      <a:gd name="T27" fmla="*/ 3 h 14"/>
                      <a:gd name="T28" fmla="*/ 22 w 23"/>
                      <a:gd name="T29" fmla="*/ 1 h 14"/>
                      <a:gd name="T30" fmla="*/ 23 w 23"/>
                      <a:gd name="T31" fmla="*/ 1 h 14"/>
                      <a:gd name="T32" fmla="*/ 23 w 23"/>
                      <a:gd name="T33" fmla="*/ 1 h 14"/>
                      <a:gd name="T34" fmla="*/ 23 w 23"/>
                      <a:gd name="T35" fmla="*/ 0 h 14"/>
                      <a:gd name="T36" fmla="*/ 23 w 23"/>
                      <a:gd name="T37" fmla="*/ 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3" h="14">
                        <a:moveTo>
                          <a:pt x="23" y="0"/>
                        </a:moveTo>
                        <a:cubicBezTo>
                          <a:pt x="21" y="0"/>
                          <a:pt x="9" y="1"/>
                          <a:pt x="7" y="1"/>
                        </a:cubicBezTo>
                        <a:cubicBezTo>
                          <a:pt x="5" y="2"/>
                          <a:pt x="2" y="4"/>
                          <a:pt x="0" y="4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ubicBezTo>
                          <a:pt x="1" y="5"/>
                          <a:pt x="2" y="5"/>
                          <a:pt x="4" y="5"/>
                        </a:cubicBezTo>
                        <a:cubicBezTo>
                          <a:pt x="8" y="7"/>
                          <a:pt x="8" y="9"/>
                          <a:pt x="8" y="12"/>
                        </a:cubicBezTo>
                        <a:cubicBezTo>
                          <a:pt x="8" y="13"/>
                          <a:pt x="8" y="13"/>
                          <a:pt x="9" y="14"/>
                        </a:cubicBezTo>
                        <a:cubicBezTo>
                          <a:pt x="9" y="14"/>
                          <a:pt x="9" y="14"/>
                          <a:pt x="9" y="14"/>
                        </a:cubicBezTo>
                        <a:cubicBezTo>
                          <a:pt x="9" y="14"/>
                          <a:pt x="9" y="14"/>
                          <a:pt x="9" y="14"/>
                        </a:cubicBezTo>
                        <a:cubicBezTo>
                          <a:pt x="10" y="14"/>
                          <a:pt x="10" y="13"/>
                          <a:pt x="11" y="13"/>
                        </a:cubicBezTo>
                        <a:cubicBezTo>
                          <a:pt x="15" y="9"/>
                          <a:pt x="18" y="7"/>
                          <a:pt x="20" y="8"/>
                        </a:cubicBezTo>
                        <a:cubicBezTo>
                          <a:pt x="21" y="8"/>
                          <a:pt x="21" y="8"/>
                          <a:pt x="21" y="8"/>
                        </a:cubicBezTo>
                        <a:cubicBezTo>
                          <a:pt x="21" y="8"/>
                          <a:pt x="21" y="8"/>
                          <a:pt x="21" y="8"/>
                        </a:cubicBezTo>
                        <a:cubicBezTo>
                          <a:pt x="20" y="7"/>
                          <a:pt x="19" y="5"/>
                          <a:pt x="20" y="3"/>
                        </a:cubicBezTo>
                        <a:cubicBezTo>
                          <a:pt x="20" y="3"/>
                          <a:pt x="21" y="2"/>
                          <a:pt x="22" y="1"/>
                        </a:cubicBezTo>
                        <a:cubicBezTo>
                          <a:pt x="22" y="1"/>
                          <a:pt x="23" y="1"/>
                          <a:pt x="23" y="1"/>
                        </a:cubicBezTo>
                        <a:cubicBezTo>
                          <a:pt x="23" y="1"/>
                          <a:pt x="23" y="1"/>
                          <a:pt x="23" y="1"/>
                        </a:cubicBezTo>
                        <a:cubicBezTo>
                          <a:pt x="23" y="0"/>
                          <a:pt x="23" y="0"/>
                          <a:pt x="23" y="0"/>
                        </a:cubicBezTo>
                        <a:cubicBezTo>
                          <a:pt x="23" y="0"/>
                          <a:pt x="23" y="0"/>
                          <a:pt x="2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09" name="Freeform 1339"/>
                  <p:cNvSpPr/>
                  <p:nvPr/>
                </p:nvSpPr>
                <p:spPr bwMode="auto">
                  <a:xfrm>
                    <a:off x="1518" y="283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10" name="Freeform 1340"/>
                  <p:cNvSpPr/>
                  <p:nvPr/>
                </p:nvSpPr>
                <p:spPr bwMode="auto">
                  <a:xfrm>
                    <a:off x="1826" y="2854"/>
                    <a:ext cx="128" cy="87"/>
                  </a:xfrm>
                  <a:custGeom>
                    <a:avLst/>
                    <a:gdLst>
                      <a:gd name="T0" fmla="*/ 120 w 134"/>
                      <a:gd name="T1" fmla="*/ 46 h 91"/>
                      <a:gd name="T2" fmla="*/ 113 w 134"/>
                      <a:gd name="T3" fmla="*/ 39 h 91"/>
                      <a:gd name="T4" fmla="*/ 108 w 134"/>
                      <a:gd name="T5" fmla="*/ 33 h 91"/>
                      <a:gd name="T6" fmla="*/ 100 w 134"/>
                      <a:gd name="T7" fmla="*/ 29 h 91"/>
                      <a:gd name="T8" fmla="*/ 94 w 134"/>
                      <a:gd name="T9" fmla="*/ 25 h 91"/>
                      <a:gd name="T10" fmla="*/ 92 w 134"/>
                      <a:gd name="T11" fmla="*/ 21 h 91"/>
                      <a:gd name="T12" fmla="*/ 96 w 134"/>
                      <a:gd name="T13" fmla="*/ 17 h 91"/>
                      <a:gd name="T14" fmla="*/ 93 w 134"/>
                      <a:gd name="T15" fmla="*/ 10 h 91"/>
                      <a:gd name="T16" fmla="*/ 93 w 134"/>
                      <a:gd name="T17" fmla="*/ 9 h 91"/>
                      <a:gd name="T18" fmla="*/ 92 w 134"/>
                      <a:gd name="T19" fmla="*/ 8 h 91"/>
                      <a:gd name="T20" fmla="*/ 91 w 134"/>
                      <a:gd name="T21" fmla="*/ 7 h 91"/>
                      <a:gd name="T22" fmla="*/ 90 w 134"/>
                      <a:gd name="T23" fmla="*/ 5 h 91"/>
                      <a:gd name="T24" fmla="*/ 89 w 134"/>
                      <a:gd name="T25" fmla="*/ 4 h 91"/>
                      <a:gd name="T26" fmla="*/ 86 w 134"/>
                      <a:gd name="T27" fmla="*/ 1 h 91"/>
                      <a:gd name="T28" fmla="*/ 86 w 134"/>
                      <a:gd name="T29" fmla="*/ 1 h 91"/>
                      <a:gd name="T30" fmla="*/ 84 w 134"/>
                      <a:gd name="T31" fmla="*/ 0 h 91"/>
                      <a:gd name="T32" fmla="*/ 77 w 134"/>
                      <a:gd name="T33" fmla="*/ 5 h 91"/>
                      <a:gd name="T34" fmla="*/ 74 w 134"/>
                      <a:gd name="T35" fmla="*/ 10 h 91"/>
                      <a:gd name="T36" fmla="*/ 54 w 134"/>
                      <a:gd name="T37" fmla="*/ 23 h 91"/>
                      <a:gd name="T38" fmla="*/ 48 w 134"/>
                      <a:gd name="T39" fmla="*/ 24 h 91"/>
                      <a:gd name="T40" fmla="*/ 47 w 134"/>
                      <a:gd name="T41" fmla="*/ 29 h 91"/>
                      <a:gd name="T42" fmla="*/ 37 w 134"/>
                      <a:gd name="T43" fmla="*/ 35 h 91"/>
                      <a:gd name="T44" fmla="*/ 27 w 134"/>
                      <a:gd name="T45" fmla="*/ 37 h 91"/>
                      <a:gd name="T46" fmla="*/ 25 w 134"/>
                      <a:gd name="T47" fmla="*/ 39 h 91"/>
                      <a:gd name="T48" fmla="*/ 22 w 134"/>
                      <a:gd name="T49" fmla="*/ 40 h 91"/>
                      <a:gd name="T50" fmla="*/ 19 w 134"/>
                      <a:gd name="T51" fmla="*/ 39 h 91"/>
                      <a:gd name="T52" fmla="*/ 12 w 134"/>
                      <a:gd name="T53" fmla="*/ 42 h 91"/>
                      <a:gd name="T54" fmla="*/ 10 w 134"/>
                      <a:gd name="T55" fmla="*/ 42 h 91"/>
                      <a:gd name="T56" fmla="*/ 9 w 134"/>
                      <a:gd name="T57" fmla="*/ 41 h 91"/>
                      <a:gd name="T58" fmla="*/ 8 w 134"/>
                      <a:gd name="T59" fmla="*/ 43 h 91"/>
                      <a:gd name="T60" fmla="*/ 6 w 134"/>
                      <a:gd name="T61" fmla="*/ 44 h 91"/>
                      <a:gd name="T62" fmla="*/ 5 w 134"/>
                      <a:gd name="T63" fmla="*/ 46 h 91"/>
                      <a:gd name="T64" fmla="*/ 0 w 134"/>
                      <a:gd name="T65" fmla="*/ 57 h 91"/>
                      <a:gd name="T66" fmla="*/ 1 w 134"/>
                      <a:gd name="T67" fmla="*/ 66 h 91"/>
                      <a:gd name="T68" fmla="*/ 6 w 134"/>
                      <a:gd name="T69" fmla="*/ 81 h 91"/>
                      <a:gd name="T70" fmla="*/ 12 w 134"/>
                      <a:gd name="T71" fmla="*/ 87 h 91"/>
                      <a:gd name="T72" fmla="*/ 14 w 134"/>
                      <a:gd name="T73" fmla="*/ 89 h 91"/>
                      <a:gd name="T74" fmla="*/ 15 w 134"/>
                      <a:gd name="T75" fmla="*/ 90 h 91"/>
                      <a:gd name="T76" fmla="*/ 16 w 134"/>
                      <a:gd name="T77" fmla="*/ 91 h 91"/>
                      <a:gd name="T78" fmla="*/ 16 w 134"/>
                      <a:gd name="T79" fmla="*/ 91 h 91"/>
                      <a:gd name="T80" fmla="*/ 16 w 134"/>
                      <a:gd name="T81" fmla="*/ 90 h 91"/>
                      <a:gd name="T82" fmla="*/ 17 w 134"/>
                      <a:gd name="T83" fmla="*/ 89 h 91"/>
                      <a:gd name="T84" fmla="*/ 17 w 134"/>
                      <a:gd name="T85" fmla="*/ 88 h 91"/>
                      <a:gd name="T86" fmla="*/ 17 w 134"/>
                      <a:gd name="T87" fmla="*/ 87 h 91"/>
                      <a:gd name="T88" fmla="*/ 17 w 134"/>
                      <a:gd name="T89" fmla="*/ 86 h 91"/>
                      <a:gd name="T90" fmla="*/ 17 w 134"/>
                      <a:gd name="T91" fmla="*/ 86 h 91"/>
                      <a:gd name="T92" fmla="*/ 17 w 134"/>
                      <a:gd name="T93" fmla="*/ 84 h 91"/>
                      <a:gd name="T94" fmla="*/ 30 w 134"/>
                      <a:gd name="T95" fmla="*/ 80 h 91"/>
                      <a:gd name="T96" fmla="*/ 38 w 134"/>
                      <a:gd name="T97" fmla="*/ 75 h 91"/>
                      <a:gd name="T98" fmla="*/ 52 w 134"/>
                      <a:gd name="T99" fmla="*/ 65 h 91"/>
                      <a:gd name="T100" fmla="*/ 81 w 134"/>
                      <a:gd name="T101" fmla="*/ 75 h 91"/>
                      <a:gd name="T102" fmla="*/ 90 w 134"/>
                      <a:gd name="T103" fmla="*/ 68 h 91"/>
                      <a:gd name="T104" fmla="*/ 94 w 134"/>
                      <a:gd name="T105" fmla="*/ 68 h 91"/>
                      <a:gd name="T106" fmla="*/ 111 w 134"/>
                      <a:gd name="T107" fmla="*/ 65 h 91"/>
                      <a:gd name="T108" fmla="*/ 114 w 134"/>
                      <a:gd name="T109" fmla="*/ 64 h 91"/>
                      <a:gd name="T110" fmla="*/ 128 w 134"/>
                      <a:gd name="T111" fmla="*/ 64 h 91"/>
                      <a:gd name="T112" fmla="*/ 132 w 134"/>
                      <a:gd name="T113" fmla="*/ 60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134" h="91">
                        <a:moveTo>
                          <a:pt x="124" y="52"/>
                        </a:moveTo>
                        <a:cubicBezTo>
                          <a:pt x="124" y="51"/>
                          <a:pt x="124" y="49"/>
                          <a:pt x="120" y="46"/>
                        </a:cubicBezTo>
                        <a:cubicBezTo>
                          <a:pt x="119" y="45"/>
                          <a:pt x="118" y="44"/>
                          <a:pt x="117" y="44"/>
                        </a:cubicBezTo>
                        <a:cubicBezTo>
                          <a:pt x="115" y="42"/>
                          <a:pt x="113" y="41"/>
                          <a:pt x="113" y="39"/>
                        </a:cubicBezTo>
                        <a:cubicBezTo>
                          <a:pt x="113" y="38"/>
                          <a:pt x="113" y="38"/>
                          <a:pt x="111" y="36"/>
                        </a:cubicBezTo>
                        <a:cubicBezTo>
                          <a:pt x="110" y="35"/>
                          <a:pt x="109" y="34"/>
                          <a:pt x="108" y="33"/>
                        </a:cubicBezTo>
                        <a:cubicBezTo>
                          <a:pt x="106" y="30"/>
                          <a:pt x="101" y="29"/>
                          <a:pt x="101" y="29"/>
                        </a:cubicBezTo>
                        <a:cubicBezTo>
                          <a:pt x="100" y="29"/>
                          <a:pt x="100" y="29"/>
                          <a:pt x="100" y="29"/>
                        </a:cubicBezTo>
                        <a:cubicBezTo>
                          <a:pt x="98" y="26"/>
                          <a:pt x="98" y="26"/>
                          <a:pt x="98" y="26"/>
                        </a:cubicBezTo>
                        <a:cubicBezTo>
                          <a:pt x="94" y="25"/>
                          <a:pt x="94" y="25"/>
                          <a:pt x="94" y="25"/>
                        </a:cubicBezTo>
                        <a:cubicBezTo>
                          <a:pt x="93" y="25"/>
                          <a:pt x="93" y="25"/>
                          <a:pt x="93" y="25"/>
                        </a:cubicBezTo>
                        <a:cubicBezTo>
                          <a:pt x="93" y="24"/>
                          <a:pt x="92" y="23"/>
                          <a:pt x="92" y="21"/>
                        </a:cubicBezTo>
                        <a:cubicBezTo>
                          <a:pt x="92" y="20"/>
                          <a:pt x="93" y="18"/>
                          <a:pt x="95" y="17"/>
                        </a:cubicBezTo>
                        <a:cubicBezTo>
                          <a:pt x="96" y="17"/>
                          <a:pt x="96" y="17"/>
                          <a:pt x="96" y="17"/>
                        </a:cubicBezTo>
                        <a:cubicBezTo>
                          <a:pt x="96" y="16"/>
                          <a:pt x="95" y="13"/>
                          <a:pt x="94" y="12"/>
                        </a:cubicBezTo>
                        <a:cubicBezTo>
                          <a:pt x="94" y="11"/>
                          <a:pt x="94" y="11"/>
                          <a:pt x="93" y="10"/>
                        </a:cubicBezTo>
                        <a:cubicBezTo>
                          <a:pt x="93" y="10"/>
                          <a:pt x="93" y="10"/>
                          <a:pt x="93" y="9"/>
                        </a:cubicBezTo>
                        <a:cubicBezTo>
                          <a:pt x="93" y="9"/>
                          <a:pt x="93" y="9"/>
                          <a:pt x="93" y="9"/>
                        </a:cubicBezTo>
                        <a:cubicBezTo>
                          <a:pt x="93" y="9"/>
                          <a:pt x="93" y="9"/>
                          <a:pt x="93" y="9"/>
                        </a:cubicBezTo>
                        <a:cubicBezTo>
                          <a:pt x="93" y="8"/>
                          <a:pt x="92" y="8"/>
                          <a:pt x="92" y="8"/>
                        </a:cubicBezTo>
                        <a:cubicBezTo>
                          <a:pt x="92" y="8"/>
                          <a:pt x="92" y="8"/>
                          <a:pt x="92" y="8"/>
                        </a:cubicBezTo>
                        <a:cubicBezTo>
                          <a:pt x="92" y="7"/>
                          <a:pt x="92" y="7"/>
                          <a:pt x="91" y="7"/>
                        </a:cubicBezTo>
                        <a:cubicBezTo>
                          <a:pt x="91" y="7"/>
                          <a:pt x="91" y="7"/>
                          <a:pt x="91" y="6"/>
                        </a:cubicBezTo>
                        <a:cubicBezTo>
                          <a:pt x="91" y="6"/>
                          <a:pt x="91" y="6"/>
                          <a:pt x="90" y="5"/>
                        </a:cubicBezTo>
                        <a:cubicBezTo>
                          <a:pt x="90" y="5"/>
                          <a:pt x="90" y="5"/>
                          <a:pt x="90" y="5"/>
                        </a:cubicBezTo>
                        <a:cubicBezTo>
                          <a:pt x="90" y="5"/>
                          <a:pt x="89" y="4"/>
                          <a:pt x="89" y="4"/>
                        </a:cubicBezTo>
                        <a:cubicBezTo>
                          <a:pt x="89" y="4"/>
                          <a:pt x="89" y="4"/>
                          <a:pt x="89" y="4"/>
                        </a:cubicBezTo>
                        <a:cubicBezTo>
                          <a:pt x="88" y="3"/>
                          <a:pt x="87" y="2"/>
                          <a:pt x="86" y="1"/>
                        </a:cubicBezTo>
                        <a:cubicBezTo>
                          <a:pt x="86" y="1"/>
                          <a:pt x="86" y="1"/>
                          <a:pt x="86" y="1"/>
                        </a:cubicBezTo>
                        <a:cubicBezTo>
                          <a:pt x="86" y="1"/>
                          <a:pt x="86" y="1"/>
                          <a:pt x="86" y="1"/>
                        </a:cubicBezTo>
                        <a:cubicBezTo>
                          <a:pt x="85" y="0"/>
                          <a:pt x="85" y="0"/>
                          <a:pt x="84" y="0"/>
                        </a:cubicBezTo>
                        <a:cubicBezTo>
                          <a:pt x="84" y="0"/>
                          <a:pt x="84" y="0"/>
                          <a:pt x="84" y="0"/>
                        </a:cubicBezTo>
                        <a:cubicBezTo>
                          <a:pt x="82" y="0"/>
                          <a:pt x="79" y="2"/>
                          <a:pt x="77" y="3"/>
                        </a:cubicBezTo>
                        <a:cubicBezTo>
                          <a:pt x="77" y="4"/>
                          <a:pt x="77" y="4"/>
                          <a:pt x="77" y="5"/>
                        </a:cubicBezTo>
                        <a:cubicBezTo>
                          <a:pt x="77" y="6"/>
                          <a:pt x="76" y="7"/>
                          <a:pt x="75" y="9"/>
                        </a:cubicBezTo>
                        <a:cubicBezTo>
                          <a:pt x="75" y="9"/>
                          <a:pt x="74" y="10"/>
                          <a:pt x="74" y="10"/>
                        </a:cubicBezTo>
                        <a:cubicBezTo>
                          <a:pt x="71" y="13"/>
                          <a:pt x="67" y="16"/>
                          <a:pt x="64" y="20"/>
                        </a:cubicBezTo>
                        <a:cubicBezTo>
                          <a:pt x="62" y="23"/>
                          <a:pt x="58" y="23"/>
                          <a:pt x="54" y="23"/>
                        </a:cubicBezTo>
                        <a:cubicBezTo>
                          <a:pt x="51" y="23"/>
                          <a:pt x="51" y="23"/>
                          <a:pt x="51" y="23"/>
                        </a:cubicBezTo>
                        <a:cubicBezTo>
                          <a:pt x="49" y="23"/>
                          <a:pt x="48" y="23"/>
                          <a:pt x="48" y="24"/>
                        </a:cubicBezTo>
                        <a:cubicBezTo>
                          <a:pt x="48" y="24"/>
                          <a:pt x="48" y="24"/>
                          <a:pt x="48" y="24"/>
                        </a:cubicBezTo>
                        <a:cubicBezTo>
                          <a:pt x="48" y="25"/>
                          <a:pt x="49" y="28"/>
                          <a:pt x="47" y="29"/>
                        </a:cubicBezTo>
                        <a:cubicBezTo>
                          <a:pt x="46" y="31"/>
                          <a:pt x="42" y="32"/>
                          <a:pt x="39" y="34"/>
                        </a:cubicBezTo>
                        <a:cubicBezTo>
                          <a:pt x="37" y="35"/>
                          <a:pt x="37" y="35"/>
                          <a:pt x="37" y="35"/>
                        </a:cubicBezTo>
                        <a:cubicBezTo>
                          <a:pt x="36" y="36"/>
                          <a:pt x="35" y="36"/>
                          <a:pt x="33" y="36"/>
                        </a:cubicBezTo>
                        <a:cubicBezTo>
                          <a:pt x="31" y="36"/>
                          <a:pt x="28" y="37"/>
                          <a:pt x="27" y="37"/>
                        </a:cubicBezTo>
                        <a:cubicBezTo>
                          <a:pt x="26" y="38"/>
                          <a:pt x="26" y="38"/>
                          <a:pt x="25" y="38"/>
                        </a:cubicBezTo>
                        <a:cubicBezTo>
                          <a:pt x="25" y="38"/>
                          <a:pt x="25" y="39"/>
                          <a:pt x="25" y="39"/>
                        </a:cubicBezTo>
                        <a:cubicBezTo>
                          <a:pt x="24" y="40"/>
                          <a:pt x="23" y="40"/>
                          <a:pt x="22" y="40"/>
                        </a:cubicBezTo>
                        <a:cubicBezTo>
                          <a:pt x="22" y="40"/>
                          <a:pt x="22" y="40"/>
                          <a:pt x="22" y="40"/>
                        </a:cubicBezTo>
                        <a:cubicBezTo>
                          <a:pt x="22" y="40"/>
                          <a:pt x="22" y="40"/>
                          <a:pt x="22" y="40"/>
                        </a:cubicBezTo>
                        <a:cubicBezTo>
                          <a:pt x="21" y="40"/>
                          <a:pt x="20" y="39"/>
                          <a:pt x="19" y="39"/>
                        </a:cubicBezTo>
                        <a:cubicBezTo>
                          <a:pt x="19" y="38"/>
                          <a:pt x="18" y="38"/>
                          <a:pt x="18" y="38"/>
                        </a:cubicBezTo>
                        <a:cubicBezTo>
                          <a:pt x="16" y="42"/>
                          <a:pt x="13" y="42"/>
                          <a:pt x="12" y="42"/>
                        </a:cubicBezTo>
                        <a:cubicBezTo>
                          <a:pt x="11" y="42"/>
                          <a:pt x="11" y="42"/>
                          <a:pt x="10" y="42"/>
                        </a:cubicBezTo>
                        <a:cubicBezTo>
                          <a:pt x="10" y="42"/>
                          <a:pt x="10" y="42"/>
                          <a:pt x="10" y="42"/>
                        </a:cubicBezTo>
                        <a:cubicBezTo>
                          <a:pt x="9" y="42"/>
                          <a:pt x="9" y="41"/>
                          <a:pt x="9" y="41"/>
                        </a:cubicBezTo>
                        <a:cubicBezTo>
                          <a:pt x="9" y="41"/>
                          <a:pt x="9" y="41"/>
                          <a:pt x="9" y="41"/>
                        </a:cubicBezTo>
                        <a:cubicBezTo>
                          <a:pt x="9" y="42"/>
                          <a:pt x="8" y="42"/>
                          <a:pt x="8" y="42"/>
                        </a:cubicBezTo>
                        <a:cubicBezTo>
                          <a:pt x="8" y="42"/>
                          <a:pt x="8" y="42"/>
                          <a:pt x="8" y="43"/>
                        </a:cubicBezTo>
                        <a:cubicBezTo>
                          <a:pt x="7" y="43"/>
                          <a:pt x="7" y="43"/>
                          <a:pt x="7" y="43"/>
                        </a:cubicBezTo>
                        <a:cubicBezTo>
                          <a:pt x="7" y="44"/>
                          <a:pt x="7" y="44"/>
                          <a:pt x="6" y="44"/>
                        </a:cubicBezTo>
                        <a:cubicBezTo>
                          <a:pt x="6" y="44"/>
                          <a:pt x="6" y="44"/>
                          <a:pt x="6" y="45"/>
                        </a:cubicBezTo>
                        <a:cubicBezTo>
                          <a:pt x="6" y="45"/>
                          <a:pt x="5" y="46"/>
                          <a:pt x="5" y="46"/>
                        </a:cubicBezTo>
                        <a:cubicBezTo>
                          <a:pt x="4" y="49"/>
                          <a:pt x="3" y="51"/>
                          <a:pt x="2" y="53"/>
                        </a:cubicBezTo>
                        <a:cubicBezTo>
                          <a:pt x="1" y="54"/>
                          <a:pt x="0" y="56"/>
                          <a:pt x="0" y="57"/>
                        </a:cubicBezTo>
                        <a:cubicBezTo>
                          <a:pt x="0" y="57"/>
                          <a:pt x="0" y="58"/>
                          <a:pt x="0" y="59"/>
                        </a:cubicBezTo>
                        <a:cubicBezTo>
                          <a:pt x="1" y="61"/>
                          <a:pt x="1" y="63"/>
                          <a:pt x="1" y="66"/>
                        </a:cubicBezTo>
                        <a:cubicBezTo>
                          <a:pt x="1" y="69"/>
                          <a:pt x="2" y="71"/>
                          <a:pt x="4" y="74"/>
                        </a:cubicBezTo>
                        <a:cubicBezTo>
                          <a:pt x="6" y="77"/>
                          <a:pt x="6" y="80"/>
                          <a:pt x="6" y="81"/>
                        </a:cubicBezTo>
                        <a:cubicBezTo>
                          <a:pt x="7" y="82"/>
                          <a:pt x="7" y="83"/>
                          <a:pt x="8" y="84"/>
                        </a:cubicBezTo>
                        <a:cubicBezTo>
                          <a:pt x="9" y="85"/>
                          <a:pt x="10" y="86"/>
                          <a:pt x="12" y="87"/>
                        </a:cubicBezTo>
                        <a:cubicBezTo>
                          <a:pt x="12" y="88"/>
                          <a:pt x="13" y="88"/>
                          <a:pt x="13" y="88"/>
                        </a:cubicBezTo>
                        <a:cubicBezTo>
                          <a:pt x="13" y="89"/>
                          <a:pt x="13" y="89"/>
                          <a:pt x="14" y="89"/>
                        </a:cubicBezTo>
                        <a:cubicBezTo>
                          <a:pt x="14" y="89"/>
                          <a:pt x="14" y="89"/>
                          <a:pt x="14" y="90"/>
                        </a:cubicBezTo>
                        <a:cubicBezTo>
                          <a:pt x="15" y="90"/>
                          <a:pt x="15" y="90"/>
                          <a:pt x="15" y="90"/>
                        </a:cubicBezTo>
                        <a:cubicBezTo>
                          <a:pt x="15" y="90"/>
                          <a:pt x="15" y="91"/>
                          <a:pt x="15" y="91"/>
                        </a:cubicBezTo>
                        <a:cubicBezTo>
                          <a:pt x="15" y="91"/>
                          <a:pt x="16" y="91"/>
                          <a:pt x="16" y="91"/>
                        </a:cubicBezTo>
                        <a:cubicBezTo>
                          <a:pt x="16" y="91"/>
                          <a:pt x="16" y="91"/>
                          <a:pt x="16" y="91"/>
                        </a:cubicBezTo>
                        <a:cubicBezTo>
                          <a:pt x="16" y="91"/>
                          <a:pt x="16" y="91"/>
                          <a:pt x="16" y="91"/>
                        </a:cubicBezTo>
                        <a:cubicBezTo>
                          <a:pt x="16" y="91"/>
                          <a:pt x="16" y="91"/>
                          <a:pt x="16" y="91"/>
                        </a:cubicBezTo>
                        <a:cubicBezTo>
                          <a:pt x="16" y="91"/>
                          <a:pt x="16" y="90"/>
                          <a:pt x="16" y="90"/>
                        </a:cubicBezTo>
                        <a:cubicBezTo>
                          <a:pt x="16" y="90"/>
                          <a:pt x="16" y="90"/>
                          <a:pt x="16" y="90"/>
                        </a:cubicBezTo>
                        <a:cubicBezTo>
                          <a:pt x="17" y="90"/>
                          <a:pt x="17" y="89"/>
                          <a:pt x="17" y="89"/>
                        </a:cubicBezTo>
                        <a:cubicBezTo>
                          <a:pt x="17" y="89"/>
                          <a:pt x="17" y="89"/>
                          <a:pt x="17" y="89"/>
                        </a:cubicBezTo>
                        <a:cubicBezTo>
                          <a:pt x="17" y="88"/>
                          <a:pt x="17" y="88"/>
                          <a:pt x="17" y="88"/>
                        </a:cubicBezTo>
                        <a:cubicBezTo>
                          <a:pt x="17" y="88"/>
                          <a:pt x="17" y="88"/>
                          <a:pt x="17" y="88"/>
                        </a:cubicBezTo>
                        <a:cubicBezTo>
                          <a:pt x="17" y="87"/>
                          <a:pt x="17" y="87"/>
                          <a:pt x="17" y="87"/>
                        </a:cubicBezTo>
                        <a:cubicBezTo>
                          <a:pt x="17" y="87"/>
                          <a:pt x="17" y="87"/>
                          <a:pt x="17" y="87"/>
                        </a:cubicBezTo>
                        <a:cubicBezTo>
                          <a:pt x="17" y="87"/>
                          <a:pt x="17" y="87"/>
                          <a:pt x="17" y="86"/>
                        </a:cubicBezTo>
                        <a:cubicBezTo>
                          <a:pt x="17" y="86"/>
                          <a:pt x="17" y="86"/>
                          <a:pt x="17" y="86"/>
                        </a:cubicBezTo>
                        <a:cubicBezTo>
                          <a:pt x="17" y="86"/>
                          <a:pt x="17" y="86"/>
                          <a:pt x="17" y="86"/>
                        </a:cubicBezTo>
                        <a:cubicBezTo>
                          <a:pt x="17" y="86"/>
                          <a:pt x="17" y="85"/>
                          <a:pt x="17" y="85"/>
                        </a:cubicBezTo>
                        <a:cubicBezTo>
                          <a:pt x="17" y="84"/>
                          <a:pt x="17" y="84"/>
                          <a:pt x="17" y="84"/>
                        </a:cubicBezTo>
                        <a:cubicBezTo>
                          <a:pt x="25" y="82"/>
                          <a:pt x="25" y="82"/>
                          <a:pt x="25" y="82"/>
                        </a:cubicBezTo>
                        <a:cubicBezTo>
                          <a:pt x="30" y="80"/>
                          <a:pt x="30" y="80"/>
                          <a:pt x="30" y="80"/>
                        </a:cubicBezTo>
                        <a:cubicBezTo>
                          <a:pt x="38" y="81"/>
                          <a:pt x="38" y="81"/>
                          <a:pt x="38" y="81"/>
                        </a:cubicBezTo>
                        <a:cubicBezTo>
                          <a:pt x="38" y="75"/>
                          <a:pt x="38" y="75"/>
                          <a:pt x="38" y="75"/>
                        </a:cubicBezTo>
                        <a:cubicBezTo>
                          <a:pt x="38" y="75"/>
                          <a:pt x="38" y="75"/>
                          <a:pt x="38" y="75"/>
                        </a:cubicBezTo>
                        <a:cubicBezTo>
                          <a:pt x="39" y="73"/>
                          <a:pt x="46" y="65"/>
                          <a:pt x="52" y="65"/>
                        </a:cubicBezTo>
                        <a:cubicBezTo>
                          <a:pt x="56" y="65"/>
                          <a:pt x="60" y="70"/>
                          <a:pt x="62" y="72"/>
                        </a:cubicBezTo>
                        <a:cubicBezTo>
                          <a:pt x="81" y="75"/>
                          <a:pt x="81" y="75"/>
                          <a:pt x="81" y="75"/>
                        </a:cubicBezTo>
                        <a:cubicBezTo>
                          <a:pt x="81" y="73"/>
                          <a:pt x="83" y="69"/>
                          <a:pt x="84" y="68"/>
                        </a:cubicBezTo>
                        <a:cubicBezTo>
                          <a:pt x="86" y="67"/>
                          <a:pt x="88" y="67"/>
                          <a:pt x="90" y="68"/>
                        </a:cubicBezTo>
                        <a:cubicBezTo>
                          <a:pt x="91" y="68"/>
                          <a:pt x="92" y="68"/>
                          <a:pt x="93" y="68"/>
                        </a:cubicBezTo>
                        <a:cubicBezTo>
                          <a:pt x="93" y="68"/>
                          <a:pt x="94" y="68"/>
                          <a:pt x="94" y="68"/>
                        </a:cubicBezTo>
                        <a:cubicBezTo>
                          <a:pt x="97" y="67"/>
                          <a:pt x="101" y="64"/>
                          <a:pt x="106" y="64"/>
                        </a:cubicBezTo>
                        <a:cubicBezTo>
                          <a:pt x="108" y="64"/>
                          <a:pt x="110" y="65"/>
                          <a:pt x="111" y="65"/>
                        </a:cubicBezTo>
                        <a:cubicBezTo>
                          <a:pt x="112" y="65"/>
                          <a:pt x="112" y="65"/>
                          <a:pt x="113" y="65"/>
                        </a:cubicBezTo>
                        <a:cubicBezTo>
                          <a:pt x="113" y="65"/>
                          <a:pt x="113" y="65"/>
                          <a:pt x="114" y="64"/>
                        </a:cubicBezTo>
                        <a:cubicBezTo>
                          <a:pt x="114" y="63"/>
                          <a:pt x="116" y="61"/>
                          <a:pt x="119" y="61"/>
                        </a:cubicBezTo>
                        <a:cubicBezTo>
                          <a:pt x="122" y="61"/>
                          <a:pt x="127" y="63"/>
                          <a:pt x="128" y="64"/>
                        </a:cubicBezTo>
                        <a:cubicBezTo>
                          <a:pt x="134" y="63"/>
                          <a:pt x="134" y="63"/>
                          <a:pt x="134" y="63"/>
                        </a:cubicBezTo>
                        <a:cubicBezTo>
                          <a:pt x="132" y="60"/>
                          <a:pt x="132" y="60"/>
                          <a:pt x="132" y="60"/>
                        </a:cubicBezTo>
                        <a:cubicBezTo>
                          <a:pt x="127" y="57"/>
                          <a:pt x="124" y="55"/>
                          <a:pt x="124" y="5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11" name="Freeform 1341"/>
                  <p:cNvSpPr/>
                  <p:nvPr/>
                </p:nvSpPr>
                <p:spPr bwMode="auto">
                  <a:xfrm>
                    <a:off x="1699" y="2825"/>
                    <a:ext cx="125" cy="99"/>
                  </a:xfrm>
                  <a:custGeom>
                    <a:avLst/>
                    <a:gdLst>
                      <a:gd name="T0" fmla="*/ 123 w 130"/>
                      <a:gd name="T1" fmla="*/ 6 h 104"/>
                      <a:gd name="T2" fmla="*/ 122 w 130"/>
                      <a:gd name="T3" fmla="*/ 4 h 104"/>
                      <a:gd name="T4" fmla="*/ 119 w 130"/>
                      <a:gd name="T5" fmla="*/ 1 h 104"/>
                      <a:gd name="T6" fmla="*/ 119 w 130"/>
                      <a:gd name="T7" fmla="*/ 1 h 104"/>
                      <a:gd name="T8" fmla="*/ 119 w 130"/>
                      <a:gd name="T9" fmla="*/ 1 h 104"/>
                      <a:gd name="T10" fmla="*/ 116 w 130"/>
                      <a:gd name="T11" fmla="*/ 3 h 104"/>
                      <a:gd name="T12" fmla="*/ 108 w 130"/>
                      <a:gd name="T13" fmla="*/ 8 h 104"/>
                      <a:gd name="T14" fmla="*/ 96 w 130"/>
                      <a:gd name="T15" fmla="*/ 5 h 104"/>
                      <a:gd name="T16" fmla="*/ 91 w 130"/>
                      <a:gd name="T17" fmla="*/ 6 h 104"/>
                      <a:gd name="T18" fmla="*/ 86 w 130"/>
                      <a:gd name="T19" fmla="*/ 6 h 104"/>
                      <a:gd name="T20" fmla="*/ 82 w 130"/>
                      <a:gd name="T21" fmla="*/ 8 h 104"/>
                      <a:gd name="T22" fmla="*/ 73 w 130"/>
                      <a:gd name="T23" fmla="*/ 12 h 104"/>
                      <a:gd name="T24" fmla="*/ 63 w 130"/>
                      <a:gd name="T25" fmla="*/ 9 h 104"/>
                      <a:gd name="T26" fmla="*/ 50 w 130"/>
                      <a:gd name="T27" fmla="*/ 9 h 104"/>
                      <a:gd name="T28" fmla="*/ 43 w 130"/>
                      <a:gd name="T29" fmla="*/ 5 h 104"/>
                      <a:gd name="T30" fmla="*/ 38 w 130"/>
                      <a:gd name="T31" fmla="*/ 2 h 104"/>
                      <a:gd name="T32" fmla="*/ 31 w 130"/>
                      <a:gd name="T33" fmla="*/ 1 h 104"/>
                      <a:gd name="T34" fmla="*/ 27 w 130"/>
                      <a:gd name="T35" fmla="*/ 3 h 104"/>
                      <a:gd name="T36" fmla="*/ 27 w 130"/>
                      <a:gd name="T37" fmla="*/ 3 h 104"/>
                      <a:gd name="T38" fmla="*/ 20 w 130"/>
                      <a:gd name="T39" fmla="*/ 2 h 104"/>
                      <a:gd name="T40" fmla="*/ 17 w 130"/>
                      <a:gd name="T41" fmla="*/ 7 h 104"/>
                      <a:gd name="T42" fmla="*/ 11 w 130"/>
                      <a:gd name="T43" fmla="*/ 18 h 104"/>
                      <a:gd name="T44" fmla="*/ 11 w 130"/>
                      <a:gd name="T45" fmla="*/ 19 h 104"/>
                      <a:gd name="T46" fmla="*/ 10 w 130"/>
                      <a:gd name="T47" fmla="*/ 21 h 104"/>
                      <a:gd name="T48" fmla="*/ 10 w 130"/>
                      <a:gd name="T49" fmla="*/ 22 h 104"/>
                      <a:gd name="T50" fmla="*/ 11 w 130"/>
                      <a:gd name="T51" fmla="*/ 24 h 104"/>
                      <a:gd name="T52" fmla="*/ 11 w 130"/>
                      <a:gd name="T53" fmla="*/ 26 h 104"/>
                      <a:gd name="T54" fmla="*/ 9 w 130"/>
                      <a:gd name="T55" fmla="*/ 45 h 104"/>
                      <a:gd name="T56" fmla="*/ 5 w 130"/>
                      <a:gd name="T57" fmla="*/ 51 h 104"/>
                      <a:gd name="T58" fmla="*/ 1 w 130"/>
                      <a:gd name="T59" fmla="*/ 58 h 104"/>
                      <a:gd name="T60" fmla="*/ 1 w 130"/>
                      <a:gd name="T61" fmla="*/ 71 h 104"/>
                      <a:gd name="T62" fmla="*/ 4 w 130"/>
                      <a:gd name="T63" fmla="*/ 77 h 104"/>
                      <a:gd name="T64" fmla="*/ 4 w 130"/>
                      <a:gd name="T65" fmla="*/ 79 h 104"/>
                      <a:gd name="T66" fmla="*/ 15 w 130"/>
                      <a:gd name="T67" fmla="*/ 82 h 104"/>
                      <a:gd name="T68" fmla="*/ 32 w 130"/>
                      <a:gd name="T69" fmla="*/ 96 h 104"/>
                      <a:gd name="T70" fmla="*/ 38 w 130"/>
                      <a:gd name="T71" fmla="*/ 104 h 104"/>
                      <a:gd name="T72" fmla="*/ 48 w 130"/>
                      <a:gd name="T73" fmla="*/ 101 h 104"/>
                      <a:gd name="T74" fmla="*/ 61 w 130"/>
                      <a:gd name="T75" fmla="*/ 100 h 104"/>
                      <a:gd name="T76" fmla="*/ 63 w 130"/>
                      <a:gd name="T77" fmla="*/ 99 h 104"/>
                      <a:gd name="T78" fmla="*/ 64 w 130"/>
                      <a:gd name="T79" fmla="*/ 97 h 104"/>
                      <a:gd name="T80" fmla="*/ 65 w 130"/>
                      <a:gd name="T81" fmla="*/ 95 h 104"/>
                      <a:gd name="T82" fmla="*/ 65 w 130"/>
                      <a:gd name="T83" fmla="*/ 93 h 104"/>
                      <a:gd name="T84" fmla="*/ 65 w 130"/>
                      <a:gd name="T85" fmla="*/ 92 h 104"/>
                      <a:gd name="T86" fmla="*/ 66 w 130"/>
                      <a:gd name="T87" fmla="*/ 90 h 104"/>
                      <a:gd name="T88" fmla="*/ 66 w 130"/>
                      <a:gd name="T89" fmla="*/ 90 h 104"/>
                      <a:gd name="T90" fmla="*/ 66 w 130"/>
                      <a:gd name="T91" fmla="*/ 89 h 104"/>
                      <a:gd name="T92" fmla="*/ 66 w 130"/>
                      <a:gd name="T93" fmla="*/ 88 h 104"/>
                      <a:gd name="T94" fmla="*/ 83 w 130"/>
                      <a:gd name="T95" fmla="*/ 75 h 104"/>
                      <a:gd name="T96" fmla="*/ 89 w 130"/>
                      <a:gd name="T97" fmla="*/ 74 h 104"/>
                      <a:gd name="T98" fmla="*/ 97 w 130"/>
                      <a:gd name="T99" fmla="*/ 78 h 104"/>
                      <a:gd name="T100" fmla="*/ 106 w 130"/>
                      <a:gd name="T101" fmla="*/ 60 h 104"/>
                      <a:gd name="T102" fmla="*/ 112 w 130"/>
                      <a:gd name="T103" fmla="*/ 53 h 104"/>
                      <a:gd name="T104" fmla="*/ 114 w 130"/>
                      <a:gd name="T105" fmla="*/ 45 h 104"/>
                      <a:gd name="T106" fmla="*/ 123 w 130"/>
                      <a:gd name="T107" fmla="*/ 26 h 104"/>
                      <a:gd name="T108" fmla="*/ 129 w 130"/>
                      <a:gd name="T109" fmla="*/ 23 h 104"/>
                      <a:gd name="T110" fmla="*/ 130 w 130"/>
                      <a:gd name="T111" fmla="*/ 18 h 104"/>
                      <a:gd name="T112" fmla="*/ 124 w 130"/>
                      <a:gd name="T113" fmla="*/ 11 h 104"/>
                      <a:gd name="T114" fmla="*/ 124 w 130"/>
                      <a:gd name="T115" fmla="*/ 9 h 104"/>
                      <a:gd name="T116" fmla="*/ 124 w 130"/>
                      <a:gd name="T117" fmla="*/ 8 h 104"/>
                      <a:gd name="T118" fmla="*/ 124 w 130"/>
                      <a:gd name="T119" fmla="*/ 7 h 1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130" h="104">
                        <a:moveTo>
                          <a:pt x="124" y="7"/>
                        </a:moveTo>
                        <a:cubicBezTo>
                          <a:pt x="123" y="7"/>
                          <a:pt x="123" y="6"/>
                          <a:pt x="123" y="6"/>
                        </a:cubicBezTo>
                        <a:cubicBezTo>
                          <a:pt x="123" y="6"/>
                          <a:pt x="123" y="6"/>
                          <a:pt x="123" y="6"/>
                        </a:cubicBezTo>
                        <a:cubicBezTo>
                          <a:pt x="122" y="5"/>
                          <a:pt x="122" y="5"/>
                          <a:pt x="122" y="4"/>
                        </a:cubicBezTo>
                        <a:cubicBezTo>
                          <a:pt x="121" y="4"/>
                          <a:pt x="121" y="3"/>
                          <a:pt x="121" y="3"/>
                        </a:cubicBezTo>
                        <a:cubicBezTo>
                          <a:pt x="120" y="2"/>
                          <a:pt x="120" y="2"/>
                          <a:pt x="119" y="1"/>
                        </a:cubicBezTo>
                        <a:cubicBezTo>
                          <a:pt x="119" y="1"/>
                          <a:pt x="119" y="1"/>
                          <a:pt x="119" y="1"/>
                        </a:cubicBezTo>
                        <a:cubicBezTo>
                          <a:pt x="119" y="1"/>
                          <a:pt x="119" y="1"/>
                          <a:pt x="119" y="1"/>
                        </a:cubicBezTo>
                        <a:cubicBezTo>
                          <a:pt x="119" y="1"/>
                          <a:pt x="119" y="1"/>
                          <a:pt x="119" y="1"/>
                        </a:cubicBezTo>
                        <a:cubicBezTo>
                          <a:pt x="119" y="1"/>
                          <a:pt x="119" y="1"/>
                          <a:pt x="119" y="1"/>
                        </a:cubicBezTo>
                        <a:cubicBezTo>
                          <a:pt x="118" y="1"/>
                          <a:pt x="117" y="2"/>
                          <a:pt x="117" y="3"/>
                        </a:cubicBezTo>
                        <a:cubicBezTo>
                          <a:pt x="116" y="3"/>
                          <a:pt x="116" y="3"/>
                          <a:pt x="116" y="3"/>
                        </a:cubicBezTo>
                        <a:cubicBezTo>
                          <a:pt x="114" y="5"/>
                          <a:pt x="113" y="7"/>
                          <a:pt x="111" y="8"/>
                        </a:cubicBezTo>
                        <a:cubicBezTo>
                          <a:pt x="110" y="8"/>
                          <a:pt x="109" y="8"/>
                          <a:pt x="108" y="8"/>
                        </a:cubicBezTo>
                        <a:cubicBezTo>
                          <a:pt x="105" y="8"/>
                          <a:pt x="102" y="7"/>
                          <a:pt x="100" y="6"/>
                        </a:cubicBezTo>
                        <a:cubicBezTo>
                          <a:pt x="100" y="6"/>
                          <a:pt x="99" y="5"/>
                          <a:pt x="96" y="5"/>
                        </a:cubicBezTo>
                        <a:cubicBezTo>
                          <a:pt x="95" y="5"/>
                          <a:pt x="94" y="6"/>
                          <a:pt x="92" y="6"/>
                        </a:cubicBezTo>
                        <a:cubicBezTo>
                          <a:pt x="92" y="6"/>
                          <a:pt x="91" y="6"/>
                          <a:pt x="91" y="6"/>
                        </a:cubicBezTo>
                        <a:cubicBezTo>
                          <a:pt x="90" y="6"/>
                          <a:pt x="89" y="6"/>
                          <a:pt x="89" y="6"/>
                        </a:cubicBezTo>
                        <a:cubicBezTo>
                          <a:pt x="88" y="6"/>
                          <a:pt x="87" y="6"/>
                          <a:pt x="86" y="6"/>
                        </a:cubicBezTo>
                        <a:cubicBezTo>
                          <a:pt x="86" y="6"/>
                          <a:pt x="86" y="6"/>
                          <a:pt x="86" y="6"/>
                        </a:cubicBezTo>
                        <a:cubicBezTo>
                          <a:pt x="85" y="6"/>
                          <a:pt x="83" y="7"/>
                          <a:pt x="82" y="8"/>
                        </a:cubicBezTo>
                        <a:cubicBezTo>
                          <a:pt x="81" y="9"/>
                          <a:pt x="80" y="10"/>
                          <a:pt x="79" y="11"/>
                        </a:cubicBezTo>
                        <a:cubicBezTo>
                          <a:pt x="78" y="11"/>
                          <a:pt x="76" y="12"/>
                          <a:pt x="73" y="12"/>
                        </a:cubicBezTo>
                        <a:cubicBezTo>
                          <a:pt x="71" y="12"/>
                          <a:pt x="68" y="11"/>
                          <a:pt x="66" y="11"/>
                        </a:cubicBezTo>
                        <a:cubicBezTo>
                          <a:pt x="65" y="10"/>
                          <a:pt x="64" y="10"/>
                          <a:pt x="63" y="9"/>
                        </a:cubicBezTo>
                        <a:cubicBezTo>
                          <a:pt x="61" y="8"/>
                          <a:pt x="59" y="6"/>
                          <a:pt x="58" y="6"/>
                        </a:cubicBezTo>
                        <a:cubicBezTo>
                          <a:pt x="57" y="6"/>
                          <a:pt x="53" y="7"/>
                          <a:pt x="50" y="9"/>
                        </a:cubicBezTo>
                        <a:cubicBezTo>
                          <a:pt x="49" y="9"/>
                          <a:pt x="49" y="9"/>
                          <a:pt x="48" y="9"/>
                        </a:cubicBezTo>
                        <a:cubicBezTo>
                          <a:pt x="45" y="9"/>
                          <a:pt x="44" y="7"/>
                          <a:pt x="43" y="5"/>
                        </a:cubicBezTo>
                        <a:cubicBezTo>
                          <a:pt x="42" y="4"/>
                          <a:pt x="42" y="3"/>
                          <a:pt x="41" y="2"/>
                        </a:cubicBezTo>
                        <a:cubicBezTo>
                          <a:pt x="41" y="2"/>
                          <a:pt x="40" y="2"/>
                          <a:pt x="38" y="2"/>
                        </a:cubicBezTo>
                        <a:cubicBezTo>
                          <a:pt x="37" y="1"/>
                          <a:pt x="34" y="1"/>
                          <a:pt x="32" y="0"/>
                        </a:cubicBezTo>
                        <a:cubicBezTo>
                          <a:pt x="32" y="0"/>
                          <a:pt x="31" y="0"/>
                          <a:pt x="31" y="1"/>
                        </a:cubicBezTo>
                        <a:cubicBezTo>
                          <a:pt x="31" y="1"/>
                          <a:pt x="31" y="1"/>
                          <a:pt x="30" y="1"/>
                        </a:cubicBezTo>
                        <a:cubicBezTo>
                          <a:pt x="30" y="2"/>
                          <a:pt x="29" y="3"/>
                          <a:pt x="27" y="3"/>
                        </a:cubicBezTo>
                        <a:cubicBezTo>
                          <a:pt x="27" y="3"/>
                          <a:pt x="27" y="3"/>
                          <a:pt x="27" y="3"/>
                        </a:cubicBezTo>
                        <a:cubicBezTo>
                          <a:pt x="27" y="3"/>
                          <a:pt x="27" y="3"/>
                          <a:pt x="27" y="3"/>
                        </a:cubicBezTo>
                        <a:cubicBezTo>
                          <a:pt x="26" y="2"/>
                          <a:pt x="26" y="2"/>
                          <a:pt x="26" y="2"/>
                        </a:cubicBezTo>
                        <a:cubicBezTo>
                          <a:pt x="24" y="2"/>
                          <a:pt x="22" y="2"/>
                          <a:pt x="20" y="2"/>
                        </a:cubicBezTo>
                        <a:cubicBezTo>
                          <a:pt x="18" y="2"/>
                          <a:pt x="18" y="2"/>
                          <a:pt x="18" y="2"/>
                        </a:cubicBezTo>
                        <a:cubicBezTo>
                          <a:pt x="17" y="3"/>
                          <a:pt x="17" y="5"/>
                          <a:pt x="17" y="7"/>
                        </a:cubicBezTo>
                        <a:cubicBezTo>
                          <a:pt x="17" y="9"/>
                          <a:pt x="16" y="10"/>
                          <a:pt x="15" y="11"/>
                        </a:cubicBezTo>
                        <a:cubicBezTo>
                          <a:pt x="14" y="13"/>
                          <a:pt x="11" y="16"/>
                          <a:pt x="11" y="18"/>
                        </a:cubicBezTo>
                        <a:cubicBezTo>
                          <a:pt x="11" y="18"/>
                          <a:pt x="11" y="19"/>
                          <a:pt x="11" y="19"/>
                        </a:cubicBezTo>
                        <a:cubicBezTo>
                          <a:pt x="11" y="19"/>
                          <a:pt x="11" y="19"/>
                          <a:pt x="11" y="19"/>
                        </a:cubicBezTo>
                        <a:cubicBezTo>
                          <a:pt x="11" y="20"/>
                          <a:pt x="10" y="20"/>
                          <a:pt x="10" y="20"/>
                        </a:cubicBezTo>
                        <a:cubicBezTo>
                          <a:pt x="10" y="20"/>
                          <a:pt x="10" y="21"/>
                          <a:pt x="10" y="21"/>
                        </a:cubicBezTo>
                        <a:cubicBezTo>
                          <a:pt x="10" y="21"/>
                          <a:pt x="10" y="21"/>
                          <a:pt x="10" y="21"/>
                        </a:cubicBezTo>
                        <a:cubicBezTo>
                          <a:pt x="10" y="21"/>
                          <a:pt x="10" y="22"/>
                          <a:pt x="10" y="22"/>
                        </a:cubicBezTo>
                        <a:cubicBezTo>
                          <a:pt x="10" y="22"/>
                          <a:pt x="10" y="23"/>
                          <a:pt x="11" y="23"/>
                        </a:cubicBezTo>
                        <a:cubicBezTo>
                          <a:pt x="11" y="23"/>
                          <a:pt x="11" y="24"/>
                          <a:pt x="11" y="24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6"/>
                          <a:pt x="11" y="26"/>
                        </a:cubicBezTo>
                        <a:cubicBezTo>
                          <a:pt x="11" y="26"/>
                          <a:pt x="11" y="27"/>
                          <a:pt x="11" y="27"/>
                        </a:cubicBezTo>
                        <a:cubicBezTo>
                          <a:pt x="12" y="31"/>
                          <a:pt x="12" y="42"/>
                          <a:pt x="9" y="45"/>
                        </a:cubicBezTo>
                        <a:cubicBezTo>
                          <a:pt x="7" y="47"/>
                          <a:pt x="6" y="50"/>
                          <a:pt x="5" y="51"/>
                        </a:cubicBezTo>
                        <a:cubicBezTo>
                          <a:pt x="5" y="51"/>
                          <a:pt x="5" y="51"/>
                          <a:pt x="5" y="51"/>
                        </a:cubicBezTo>
                        <a:cubicBezTo>
                          <a:pt x="5" y="52"/>
                          <a:pt x="5" y="52"/>
                          <a:pt x="5" y="52"/>
                        </a:cubicBezTo>
                        <a:cubicBezTo>
                          <a:pt x="5" y="52"/>
                          <a:pt x="2" y="54"/>
                          <a:pt x="1" y="58"/>
                        </a:cubicBezTo>
                        <a:cubicBezTo>
                          <a:pt x="0" y="62"/>
                          <a:pt x="1" y="64"/>
                          <a:pt x="1" y="67"/>
                        </a:cubicBezTo>
                        <a:cubicBezTo>
                          <a:pt x="1" y="68"/>
                          <a:pt x="1" y="70"/>
                          <a:pt x="1" y="71"/>
                        </a:cubicBezTo>
                        <a:cubicBezTo>
                          <a:pt x="1" y="73"/>
                          <a:pt x="2" y="74"/>
                          <a:pt x="3" y="75"/>
                        </a:cubicBezTo>
                        <a:cubicBezTo>
                          <a:pt x="3" y="76"/>
                          <a:pt x="3" y="77"/>
                          <a:pt x="4" y="77"/>
                        </a:cubicBezTo>
                        <a:cubicBezTo>
                          <a:pt x="4" y="77"/>
                          <a:pt x="4" y="78"/>
                          <a:pt x="4" y="78"/>
                        </a:cubicBezTo>
                        <a:cubicBezTo>
                          <a:pt x="4" y="78"/>
                          <a:pt x="4" y="79"/>
                          <a:pt x="4" y="79"/>
                        </a:cubicBezTo>
                        <a:cubicBezTo>
                          <a:pt x="4" y="79"/>
                          <a:pt x="4" y="79"/>
                          <a:pt x="4" y="79"/>
                        </a:cubicBezTo>
                        <a:cubicBezTo>
                          <a:pt x="5" y="80"/>
                          <a:pt x="11" y="81"/>
                          <a:pt x="15" y="82"/>
                        </a:cubicBezTo>
                        <a:cubicBezTo>
                          <a:pt x="17" y="82"/>
                          <a:pt x="18" y="82"/>
                          <a:pt x="20" y="83"/>
                        </a:cubicBezTo>
                        <a:cubicBezTo>
                          <a:pt x="26" y="84"/>
                          <a:pt x="32" y="93"/>
                          <a:pt x="32" y="96"/>
                        </a:cubicBezTo>
                        <a:cubicBezTo>
                          <a:pt x="32" y="98"/>
                          <a:pt x="35" y="103"/>
                          <a:pt x="37" y="104"/>
                        </a:cubicBezTo>
                        <a:cubicBezTo>
                          <a:pt x="38" y="104"/>
                          <a:pt x="38" y="104"/>
                          <a:pt x="38" y="104"/>
                        </a:cubicBezTo>
                        <a:cubicBezTo>
                          <a:pt x="39" y="104"/>
                          <a:pt x="41" y="103"/>
                          <a:pt x="42" y="103"/>
                        </a:cubicBezTo>
                        <a:cubicBezTo>
                          <a:pt x="44" y="102"/>
                          <a:pt x="46" y="101"/>
                          <a:pt x="48" y="101"/>
                        </a:cubicBezTo>
                        <a:cubicBezTo>
                          <a:pt x="50" y="101"/>
                          <a:pt x="50" y="101"/>
                          <a:pt x="50" y="101"/>
                        </a:cubicBezTo>
                        <a:cubicBezTo>
                          <a:pt x="59" y="101"/>
                          <a:pt x="61" y="100"/>
                          <a:pt x="61" y="100"/>
                        </a:cubicBezTo>
                        <a:cubicBezTo>
                          <a:pt x="62" y="100"/>
                          <a:pt x="63" y="99"/>
                          <a:pt x="63" y="99"/>
                        </a:cubicBezTo>
                        <a:cubicBezTo>
                          <a:pt x="63" y="99"/>
                          <a:pt x="63" y="99"/>
                          <a:pt x="63" y="99"/>
                        </a:cubicBezTo>
                        <a:cubicBezTo>
                          <a:pt x="63" y="99"/>
                          <a:pt x="64" y="98"/>
                          <a:pt x="64" y="98"/>
                        </a:cubicBezTo>
                        <a:cubicBezTo>
                          <a:pt x="64" y="98"/>
                          <a:pt x="64" y="97"/>
                          <a:pt x="64" y="97"/>
                        </a:cubicBezTo>
                        <a:cubicBezTo>
                          <a:pt x="64" y="97"/>
                          <a:pt x="64" y="96"/>
                          <a:pt x="64" y="96"/>
                        </a:cubicBezTo>
                        <a:cubicBezTo>
                          <a:pt x="64" y="96"/>
                          <a:pt x="64" y="95"/>
                          <a:pt x="65" y="95"/>
                        </a:cubicBezTo>
                        <a:cubicBezTo>
                          <a:pt x="65" y="95"/>
                          <a:pt x="65" y="94"/>
                          <a:pt x="65" y="94"/>
                        </a:cubicBezTo>
                        <a:cubicBezTo>
                          <a:pt x="65" y="94"/>
                          <a:pt x="65" y="93"/>
                          <a:pt x="65" y="93"/>
                        </a:cubicBezTo>
                        <a:cubicBezTo>
                          <a:pt x="65" y="93"/>
                          <a:pt x="65" y="93"/>
                          <a:pt x="65" y="93"/>
                        </a:cubicBezTo>
                        <a:cubicBezTo>
                          <a:pt x="65" y="92"/>
                          <a:pt x="65" y="92"/>
                          <a:pt x="65" y="92"/>
                        </a:cubicBezTo>
                        <a:cubicBezTo>
                          <a:pt x="65" y="91"/>
                          <a:pt x="65" y="91"/>
                          <a:pt x="65" y="91"/>
                        </a:cubicBezTo>
                        <a:cubicBezTo>
                          <a:pt x="66" y="91"/>
                          <a:pt x="66" y="91"/>
                          <a:pt x="66" y="90"/>
                        </a:cubicBezTo>
                        <a:cubicBezTo>
                          <a:pt x="66" y="90"/>
                          <a:pt x="66" y="90"/>
                          <a:pt x="66" y="90"/>
                        </a:cubicBezTo>
                        <a:cubicBezTo>
                          <a:pt x="66" y="90"/>
                          <a:pt x="66" y="90"/>
                          <a:pt x="66" y="90"/>
                        </a:cubicBezTo>
                        <a:cubicBezTo>
                          <a:pt x="66" y="90"/>
                          <a:pt x="66" y="90"/>
                          <a:pt x="66" y="90"/>
                        </a:cubicBezTo>
                        <a:cubicBezTo>
                          <a:pt x="66" y="89"/>
                          <a:pt x="66" y="89"/>
                          <a:pt x="66" y="89"/>
                        </a:cubicBezTo>
                        <a:cubicBezTo>
                          <a:pt x="66" y="89"/>
                          <a:pt x="66" y="89"/>
                          <a:pt x="66" y="89"/>
                        </a:cubicBezTo>
                        <a:cubicBezTo>
                          <a:pt x="66" y="88"/>
                          <a:pt x="66" y="88"/>
                          <a:pt x="66" y="88"/>
                        </a:cubicBezTo>
                        <a:cubicBezTo>
                          <a:pt x="78" y="76"/>
                          <a:pt x="80" y="75"/>
                          <a:pt x="80" y="75"/>
                        </a:cubicBezTo>
                        <a:cubicBezTo>
                          <a:pt x="81" y="75"/>
                          <a:pt x="82" y="75"/>
                          <a:pt x="83" y="75"/>
                        </a:cubicBezTo>
                        <a:cubicBezTo>
                          <a:pt x="84" y="75"/>
                          <a:pt x="85" y="75"/>
                          <a:pt x="86" y="75"/>
                        </a:cubicBezTo>
                        <a:cubicBezTo>
                          <a:pt x="87" y="74"/>
                          <a:pt x="88" y="74"/>
                          <a:pt x="89" y="74"/>
                        </a:cubicBezTo>
                        <a:cubicBezTo>
                          <a:pt x="91" y="74"/>
                          <a:pt x="95" y="76"/>
                          <a:pt x="97" y="79"/>
                        </a:cubicBezTo>
                        <a:cubicBezTo>
                          <a:pt x="97" y="79"/>
                          <a:pt x="97" y="78"/>
                          <a:pt x="97" y="78"/>
                        </a:cubicBezTo>
                        <a:cubicBezTo>
                          <a:pt x="99" y="74"/>
                          <a:pt x="99" y="74"/>
                          <a:pt x="99" y="74"/>
                        </a:cubicBezTo>
                        <a:cubicBezTo>
                          <a:pt x="101" y="71"/>
                          <a:pt x="106" y="62"/>
                          <a:pt x="106" y="60"/>
                        </a:cubicBezTo>
                        <a:cubicBezTo>
                          <a:pt x="106" y="57"/>
                          <a:pt x="109" y="55"/>
                          <a:pt x="110" y="54"/>
                        </a:cubicBezTo>
                        <a:cubicBezTo>
                          <a:pt x="111" y="54"/>
                          <a:pt x="111" y="53"/>
                          <a:pt x="112" y="53"/>
                        </a:cubicBezTo>
                        <a:cubicBezTo>
                          <a:pt x="112" y="52"/>
                          <a:pt x="112" y="52"/>
                          <a:pt x="112" y="52"/>
                        </a:cubicBezTo>
                        <a:cubicBezTo>
                          <a:pt x="112" y="50"/>
                          <a:pt x="112" y="46"/>
                          <a:pt x="114" y="45"/>
                        </a:cubicBezTo>
                        <a:cubicBezTo>
                          <a:pt x="115" y="44"/>
                          <a:pt x="116" y="41"/>
                          <a:pt x="116" y="40"/>
                        </a:cubicBezTo>
                        <a:cubicBezTo>
                          <a:pt x="115" y="37"/>
                          <a:pt x="123" y="26"/>
                          <a:pt x="123" y="26"/>
                        </a:cubicBezTo>
                        <a:cubicBezTo>
                          <a:pt x="124" y="25"/>
                          <a:pt x="125" y="25"/>
                          <a:pt x="127" y="24"/>
                        </a:cubicBezTo>
                        <a:cubicBezTo>
                          <a:pt x="127" y="24"/>
                          <a:pt x="129" y="24"/>
                          <a:pt x="129" y="23"/>
                        </a:cubicBezTo>
                        <a:cubicBezTo>
                          <a:pt x="129" y="23"/>
                          <a:pt x="129" y="22"/>
                          <a:pt x="129" y="22"/>
                        </a:cubicBezTo>
                        <a:cubicBezTo>
                          <a:pt x="129" y="20"/>
                          <a:pt x="130" y="19"/>
                          <a:pt x="130" y="18"/>
                        </a:cubicBezTo>
                        <a:cubicBezTo>
                          <a:pt x="127" y="18"/>
                          <a:pt x="124" y="15"/>
                          <a:pt x="124" y="12"/>
                        </a:cubicBezTo>
                        <a:cubicBezTo>
                          <a:pt x="124" y="12"/>
                          <a:pt x="124" y="11"/>
                          <a:pt x="124" y="11"/>
                        </a:cubicBezTo>
                        <a:cubicBezTo>
                          <a:pt x="124" y="11"/>
                          <a:pt x="124" y="11"/>
                          <a:pt x="124" y="10"/>
                        </a:cubicBezTo>
                        <a:cubicBezTo>
                          <a:pt x="124" y="10"/>
                          <a:pt x="124" y="10"/>
                          <a:pt x="124" y="9"/>
                        </a:cubicBezTo>
                        <a:cubicBezTo>
                          <a:pt x="124" y="9"/>
                          <a:pt x="124" y="9"/>
                          <a:pt x="124" y="9"/>
                        </a:cubicBezTo>
                        <a:cubicBezTo>
                          <a:pt x="124" y="8"/>
                          <a:pt x="124" y="8"/>
                          <a:pt x="124" y="8"/>
                        </a:cubicBezTo>
                        <a:cubicBezTo>
                          <a:pt x="124" y="7"/>
                          <a:pt x="124" y="7"/>
                          <a:pt x="124" y="7"/>
                        </a:cubicBezTo>
                        <a:cubicBezTo>
                          <a:pt x="124" y="7"/>
                          <a:pt x="124" y="7"/>
                          <a:pt x="124" y="7"/>
                        </a:cubicBezTo>
                        <a:cubicBezTo>
                          <a:pt x="124" y="7"/>
                          <a:pt x="124" y="7"/>
                          <a:pt x="12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12" name="Freeform 1342"/>
                  <p:cNvSpPr/>
                  <p:nvPr/>
                </p:nvSpPr>
                <p:spPr bwMode="auto">
                  <a:xfrm>
                    <a:off x="1678" y="2840"/>
                    <a:ext cx="29" cy="62"/>
                  </a:xfrm>
                  <a:custGeom>
                    <a:avLst/>
                    <a:gdLst>
                      <a:gd name="T0" fmla="*/ 26 w 30"/>
                      <a:gd name="T1" fmla="*/ 5 h 65"/>
                      <a:gd name="T2" fmla="*/ 23 w 30"/>
                      <a:gd name="T3" fmla="*/ 1 h 65"/>
                      <a:gd name="T4" fmla="*/ 22 w 30"/>
                      <a:gd name="T5" fmla="*/ 0 h 65"/>
                      <a:gd name="T6" fmla="*/ 21 w 30"/>
                      <a:gd name="T7" fmla="*/ 0 h 65"/>
                      <a:gd name="T8" fmla="*/ 21 w 30"/>
                      <a:gd name="T9" fmla="*/ 2 h 65"/>
                      <a:gd name="T10" fmla="*/ 21 w 30"/>
                      <a:gd name="T11" fmla="*/ 3 h 65"/>
                      <a:gd name="T12" fmla="*/ 20 w 30"/>
                      <a:gd name="T13" fmla="*/ 7 h 65"/>
                      <a:gd name="T14" fmla="*/ 17 w 30"/>
                      <a:gd name="T15" fmla="*/ 9 h 65"/>
                      <a:gd name="T16" fmla="*/ 6 w 30"/>
                      <a:gd name="T17" fmla="*/ 12 h 65"/>
                      <a:gd name="T18" fmla="*/ 1 w 30"/>
                      <a:gd name="T19" fmla="*/ 16 h 65"/>
                      <a:gd name="T20" fmla="*/ 0 w 30"/>
                      <a:gd name="T21" fmla="*/ 16 h 65"/>
                      <a:gd name="T22" fmla="*/ 1 w 30"/>
                      <a:gd name="T23" fmla="*/ 18 h 65"/>
                      <a:gd name="T24" fmla="*/ 1 w 30"/>
                      <a:gd name="T25" fmla="*/ 19 h 65"/>
                      <a:gd name="T26" fmla="*/ 1 w 30"/>
                      <a:gd name="T27" fmla="*/ 20 h 65"/>
                      <a:gd name="T28" fmla="*/ 2 w 30"/>
                      <a:gd name="T29" fmla="*/ 21 h 65"/>
                      <a:gd name="T30" fmla="*/ 2 w 30"/>
                      <a:gd name="T31" fmla="*/ 21 h 65"/>
                      <a:gd name="T32" fmla="*/ 3 w 30"/>
                      <a:gd name="T33" fmla="*/ 22 h 65"/>
                      <a:gd name="T34" fmla="*/ 4 w 30"/>
                      <a:gd name="T35" fmla="*/ 22 h 65"/>
                      <a:gd name="T36" fmla="*/ 8 w 30"/>
                      <a:gd name="T37" fmla="*/ 31 h 65"/>
                      <a:gd name="T38" fmla="*/ 10 w 30"/>
                      <a:gd name="T39" fmla="*/ 41 h 65"/>
                      <a:gd name="T40" fmla="*/ 10 w 30"/>
                      <a:gd name="T41" fmla="*/ 48 h 65"/>
                      <a:gd name="T42" fmla="*/ 11 w 30"/>
                      <a:gd name="T43" fmla="*/ 49 h 65"/>
                      <a:gd name="T44" fmla="*/ 11 w 30"/>
                      <a:gd name="T45" fmla="*/ 51 h 65"/>
                      <a:gd name="T46" fmla="*/ 11 w 30"/>
                      <a:gd name="T47" fmla="*/ 54 h 65"/>
                      <a:gd name="T48" fmla="*/ 11 w 30"/>
                      <a:gd name="T49" fmla="*/ 56 h 65"/>
                      <a:gd name="T50" fmla="*/ 11 w 30"/>
                      <a:gd name="T51" fmla="*/ 59 h 65"/>
                      <a:gd name="T52" fmla="*/ 11 w 30"/>
                      <a:gd name="T53" fmla="*/ 63 h 65"/>
                      <a:gd name="T54" fmla="*/ 11 w 30"/>
                      <a:gd name="T55" fmla="*/ 65 h 65"/>
                      <a:gd name="T56" fmla="*/ 20 w 30"/>
                      <a:gd name="T57" fmla="*/ 63 h 65"/>
                      <a:gd name="T58" fmla="*/ 21 w 30"/>
                      <a:gd name="T59" fmla="*/ 61 h 65"/>
                      <a:gd name="T60" fmla="*/ 19 w 30"/>
                      <a:gd name="T61" fmla="*/ 51 h 65"/>
                      <a:gd name="T62" fmla="*/ 24 w 30"/>
                      <a:gd name="T63" fmla="*/ 33 h 65"/>
                      <a:gd name="T64" fmla="*/ 29 w 30"/>
                      <a:gd name="T65" fmla="*/ 12 h 65"/>
                      <a:gd name="T66" fmla="*/ 29 w 30"/>
                      <a:gd name="T67" fmla="*/ 10 h 65"/>
                      <a:gd name="T68" fmla="*/ 29 w 30"/>
                      <a:gd name="T69" fmla="*/ 8 h 65"/>
                      <a:gd name="T70" fmla="*/ 27 w 30"/>
                      <a:gd name="T71" fmla="*/ 6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30" h="65">
                        <a:moveTo>
                          <a:pt x="27" y="6"/>
                        </a:moveTo>
                        <a:cubicBezTo>
                          <a:pt x="27" y="6"/>
                          <a:pt x="26" y="6"/>
                          <a:pt x="26" y="5"/>
                        </a:cubicBezTo>
                        <a:cubicBezTo>
                          <a:pt x="24" y="5"/>
                          <a:pt x="23" y="3"/>
                          <a:pt x="23" y="2"/>
                        </a:cubicBezTo>
                        <a:cubicBezTo>
                          <a:pt x="23" y="2"/>
                          <a:pt x="23" y="1"/>
                          <a:pt x="23" y="1"/>
                        </a:cubicBezTo>
                        <a:cubicBezTo>
                          <a:pt x="23" y="1"/>
                          <a:pt x="23" y="0"/>
                          <a:pt x="23" y="0"/>
                        </a:cubicBezTo>
                        <a:cubicBezTo>
                          <a:pt x="23" y="0"/>
                          <a:pt x="22" y="0"/>
                          <a:pt x="22" y="0"/>
                        </a:cubicBezTo>
                        <a:cubicBezTo>
                          <a:pt x="22" y="0"/>
                          <a:pt x="22" y="0"/>
                          <a:pt x="21" y="0"/>
                        </a:cubicBezTo>
                        <a:cubicBezTo>
                          <a:pt x="21" y="0"/>
                          <a:pt x="21" y="0"/>
                          <a:pt x="21" y="0"/>
                        </a:cubicBezTo>
                        <a:cubicBezTo>
                          <a:pt x="21" y="1"/>
                          <a:pt x="21" y="1"/>
                          <a:pt x="21" y="1"/>
                        </a:cubicBezTo>
                        <a:cubicBezTo>
                          <a:pt x="21" y="1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3"/>
                        </a:cubicBezTo>
                        <a:cubicBezTo>
                          <a:pt x="21" y="3"/>
                          <a:pt x="21" y="3"/>
                          <a:pt x="21" y="3"/>
                        </a:cubicBezTo>
                        <a:cubicBezTo>
                          <a:pt x="22" y="9"/>
                          <a:pt x="22" y="9"/>
                          <a:pt x="22" y="9"/>
                        </a:cubicBezTo>
                        <a:cubicBezTo>
                          <a:pt x="20" y="7"/>
                          <a:pt x="20" y="7"/>
                          <a:pt x="20" y="7"/>
                        </a:cubicBezTo>
                        <a:cubicBezTo>
                          <a:pt x="19" y="8"/>
                          <a:pt x="19" y="8"/>
                          <a:pt x="18" y="8"/>
                        </a:cubicBezTo>
                        <a:cubicBezTo>
                          <a:pt x="18" y="9"/>
                          <a:pt x="18" y="9"/>
                          <a:pt x="17" y="9"/>
                        </a:cubicBezTo>
                        <a:cubicBezTo>
                          <a:pt x="16" y="11"/>
                          <a:pt x="13" y="11"/>
                          <a:pt x="10" y="12"/>
                        </a:cubicBezTo>
                        <a:cubicBezTo>
                          <a:pt x="9" y="12"/>
                          <a:pt x="7" y="12"/>
                          <a:pt x="6" y="12"/>
                        </a:cubicBezTo>
                        <a:cubicBezTo>
                          <a:pt x="6" y="12"/>
                          <a:pt x="5" y="13"/>
                          <a:pt x="4" y="14"/>
                        </a:cubicBezTo>
                        <a:cubicBezTo>
                          <a:pt x="3" y="15"/>
                          <a:pt x="2" y="16"/>
                          <a:pt x="1" y="16"/>
                        </a:cubicBezTo>
                        <a:cubicBezTo>
                          <a:pt x="1" y="16"/>
                          <a:pt x="1" y="16"/>
                          <a:pt x="0" y="16"/>
                        </a:cubicBezTo>
                        <a:cubicBezTo>
                          <a:pt x="0" y="16"/>
                          <a:pt x="0" y="16"/>
                          <a:pt x="0" y="16"/>
                        </a:cubicBezTo>
                        <a:cubicBezTo>
                          <a:pt x="0" y="16"/>
                          <a:pt x="0" y="17"/>
                          <a:pt x="0" y="17"/>
                        </a:cubicBezTo>
                        <a:cubicBezTo>
                          <a:pt x="1" y="17"/>
                          <a:pt x="1" y="18"/>
                          <a:pt x="1" y="18"/>
                        </a:cubicBezTo>
                        <a:cubicBezTo>
                          <a:pt x="1" y="18"/>
                          <a:pt x="1" y="18"/>
                          <a:pt x="1" y="18"/>
                        </a:cubicBezTo>
                        <a:cubicBezTo>
                          <a:pt x="1" y="19"/>
                          <a:pt x="1" y="19"/>
                          <a:pt x="1" y="19"/>
                        </a:cubicBezTo>
                        <a:cubicBezTo>
                          <a:pt x="1" y="19"/>
                          <a:pt x="1" y="19"/>
                          <a:pt x="1" y="19"/>
                        </a:cubicBezTo>
                        <a:cubicBezTo>
                          <a:pt x="1" y="20"/>
                          <a:pt x="1" y="20"/>
                          <a:pt x="1" y="20"/>
                        </a:cubicBezTo>
                        <a:cubicBezTo>
                          <a:pt x="1" y="20"/>
                          <a:pt x="1" y="20"/>
                          <a:pt x="1" y="20"/>
                        </a:cubicBezTo>
                        <a:cubicBezTo>
                          <a:pt x="1" y="20"/>
                          <a:pt x="1" y="21"/>
                          <a:pt x="2" y="21"/>
                        </a:cubicBezTo>
                        <a:cubicBezTo>
                          <a:pt x="2" y="21"/>
                          <a:pt x="2" y="21"/>
                          <a:pt x="2" y="21"/>
                        </a:cubicBezTo>
                        <a:cubicBezTo>
                          <a:pt x="2" y="21"/>
                          <a:pt x="2" y="21"/>
                          <a:pt x="2" y="21"/>
                        </a:cubicBezTo>
                        <a:cubicBezTo>
                          <a:pt x="2" y="21"/>
                          <a:pt x="2" y="21"/>
                          <a:pt x="2" y="21"/>
                        </a:cubicBezTo>
                        <a:cubicBezTo>
                          <a:pt x="2" y="22"/>
                          <a:pt x="3" y="22"/>
                          <a:pt x="3" y="22"/>
                        </a:cubicBezTo>
                        <a:cubicBezTo>
                          <a:pt x="3" y="22"/>
                          <a:pt x="3" y="22"/>
                          <a:pt x="3" y="22"/>
                        </a:cubicBezTo>
                        <a:cubicBezTo>
                          <a:pt x="3" y="22"/>
                          <a:pt x="3" y="22"/>
                          <a:pt x="4" y="22"/>
                        </a:cubicBezTo>
                        <a:cubicBezTo>
                          <a:pt x="4" y="23"/>
                          <a:pt x="5" y="23"/>
                          <a:pt x="5" y="23"/>
                        </a:cubicBezTo>
                        <a:cubicBezTo>
                          <a:pt x="10" y="26"/>
                          <a:pt x="9" y="29"/>
                          <a:pt x="8" y="31"/>
                        </a:cubicBezTo>
                        <a:cubicBezTo>
                          <a:pt x="8" y="31"/>
                          <a:pt x="8" y="32"/>
                          <a:pt x="8" y="32"/>
                        </a:cubicBezTo>
                        <a:cubicBezTo>
                          <a:pt x="10" y="34"/>
                          <a:pt x="10" y="37"/>
                          <a:pt x="10" y="41"/>
                        </a:cubicBezTo>
                        <a:cubicBezTo>
                          <a:pt x="10" y="43"/>
                          <a:pt x="10" y="45"/>
                          <a:pt x="10" y="46"/>
                        </a:cubicBezTo>
                        <a:cubicBezTo>
                          <a:pt x="10" y="47"/>
                          <a:pt x="10" y="47"/>
                          <a:pt x="10" y="48"/>
                        </a:cubicBezTo>
                        <a:cubicBezTo>
                          <a:pt x="11" y="48"/>
                          <a:pt x="11" y="48"/>
                          <a:pt x="11" y="48"/>
                        </a:cubicBezTo>
                        <a:cubicBezTo>
                          <a:pt x="11" y="49"/>
                          <a:pt x="11" y="49"/>
                          <a:pt x="11" y="49"/>
                        </a:cubicBezTo>
                        <a:cubicBezTo>
                          <a:pt x="11" y="50"/>
                          <a:pt x="11" y="50"/>
                          <a:pt x="11" y="50"/>
                        </a:cubicBezTo>
                        <a:cubicBezTo>
                          <a:pt x="11" y="51"/>
                          <a:pt x="11" y="51"/>
                          <a:pt x="11" y="51"/>
                        </a:cubicBezTo>
                        <a:cubicBezTo>
                          <a:pt x="11" y="52"/>
                          <a:pt x="11" y="52"/>
                          <a:pt x="11" y="52"/>
                        </a:cubicBezTo>
                        <a:cubicBezTo>
                          <a:pt x="11" y="53"/>
                          <a:pt x="11" y="53"/>
                          <a:pt x="11" y="54"/>
                        </a:cubicBezTo>
                        <a:cubicBezTo>
                          <a:pt x="11" y="54"/>
                          <a:pt x="11" y="54"/>
                          <a:pt x="11" y="55"/>
                        </a:cubicBezTo>
                        <a:cubicBezTo>
                          <a:pt x="11" y="55"/>
                          <a:pt x="11" y="56"/>
                          <a:pt x="11" y="56"/>
                        </a:cubicBezTo>
                        <a:cubicBezTo>
                          <a:pt x="11" y="57"/>
                          <a:pt x="11" y="57"/>
                          <a:pt x="11" y="57"/>
                        </a:cubicBezTo>
                        <a:cubicBezTo>
                          <a:pt x="11" y="58"/>
                          <a:pt x="11" y="59"/>
                          <a:pt x="11" y="59"/>
                        </a:cubicBezTo>
                        <a:cubicBezTo>
                          <a:pt x="11" y="60"/>
                          <a:pt x="11" y="60"/>
                          <a:pt x="11" y="60"/>
                        </a:cubicBezTo>
                        <a:cubicBezTo>
                          <a:pt x="11" y="61"/>
                          <a:pt x="11" y="62"/>
                          <a:pt x="11" y="63"/>
                        </a:cubicBezTo>
                        <a:cubicBezTo>
                          <a:pt x="11" y="63"/>
                          <a:pt x="11" y="64"/>
                          <a:pt x="11" y="64"/>
                        </a:cubicBezTo>
                        <a:cubicBezTo>
                          <a:pt x="11" y="64"/>
                          <a:pt x="11" y="65"/>
                          <a:pt x="11" y="65"/>
                        </a:cubicBezTo>
                        <a:cubicBezTo>
                          <a:pt x="14" y="65"/>
                          <a:pt x="16" y="65"/>
                          <a:pt x="17" y="65"/>
                        </a:cubicBezTo>
                        <a:cubicBezTo>
                          <a:pt x="18" y="65"/>
                          <a:pt x="19" y="64"/>
                          <a:pt x="20" y="63"/>
                        </a:cubicBezTo>
                        <a:cubicBezTo>
                          <a:pt x="20" y="63"/>
                          <a:pt x="21" y="62"/>
                          <a:pt x="22" y="62"/>
                        </a:cubicBezTo>
                        <a:cubicBezTo>
                          <a:pt x="21" y="62"/>
                          <a:pt x="21" y="62"/>
                          <a:pt x="21" y="61"/>
                        </a:cubicBezTo>
                        <a:cubicBezTo>
                          <a:pt x="20" y="60"/>
                          <a:pt x="19" y="58"/>
                          <a:pt x="19" y="55"/>
                        </a:cubicBezTo>
                        <a:cubicBezTo>
                          <a:pt x="19" y="54"/>
                          <a:pt x="19" y="53"/>
                          <a:pt x="19" y="51"/>
                        </a:cubicBezTo>
                        <a:cubicBezTo>
                          <a:pt x="19" y="48"/>
                          <a:pt x="18" y="46"/>
                          <a:pt x="19" y="42"/>
                        </a:cubicBezTo>
                        <a:cubicBezTo>
                          <a:pt x="20" y="37"/>
                          <a:pt x="23" y="34"/>
                          <a:pt x="24" y="33"/>
                        </a:cubicBezTo>
                        <a:cubicBezTo>
                          <a:pt x="25" y="31"/>
                          <a:pt x="26" y="28"/>
                          <a:pt x="28" y="26"/>
                        </a:cubicBezTo>
                        <a:cubicBezTo>
                          <a:pt x="30" y="25"/>
                          <a:pt x="30" y="18"/>
                          <a:pt x="29" y="12"/>
                        </a:cubicBezTo>
                        <a:cubicBezTo>
                          <a:pt x="29" y="11"/>
                          <a:pt x="29" y="11"/>
                          <a:pt x="29" y="10"/>
                        </a:cubicBezTo>
                        <a:cubicBezTo>
                          <a:pt x="29" y="10"/>
                          <a:pt x="29" y="10"/>
                          <a:pt x="29" y="10"/>
                        </a:cubicBezTo>
                        <a:cubicBezTo>
                          <a:pt x="29" y="10"/>
                          <a:pt x="29" y="9"/>
                          <a:pt x="29" y="9"/>
                        </a:cubicBezTo>
                        <a:cubicBezTo>
                          <a:pt x="29" y="8"/>
                          <a:pt x="29" y="8"/>
                          <a:pt x="29" y="8"/>
                        </a:cubicBezTo>
                        <a:cubicBezTo>
                          <a:pt x="29" y="8"/>
                          <a:pt x="28" y="7"/>
                          <a:pt x="28" y="6"/>
                        </a:cubicBezTo>
                        <a:cubicBezTo>
                          <a:pt x="28" y="6"/>
                          <a:pt x="28" y="6"/>
                          <a:pt x="27" y="6"/>
                        </a:cubicBezTo>
                        <a:cubicBezTo>
                          <a:pt x="27" y="6"/>
                          <a:pt x="27" y="6"/>
                          <a:pt x="27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13" name="Freeform 1343"/>
                  <p:cNvSpPr/>
                  <p:nvPr/>
                </p:nvSpPr>
                <p:spPr bwMode="auto">
                  <a:xfrm>
                    <a:off x="1706" y="2849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14" name="Freeform 1344"/>
                  <p:cNvSpPr/>
                  <p:nvPr/>
                </p:nvSpPr>
                <p:spPr bwMode="auto">
                  <a:xfrm>
                    <a:off x="1698" y="2898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  <a:gd name="T6" fmla="*/ 1 w 1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15" name="Freeform 1345"/>
                  <p:cNvSpPr/>
                  <p:nvPr/>
                </p:nvSpPr>
                <p:spPr bwMode="auto">
                  <a:xfrm>
                    <a:off x="1706" y="2849"/>
                    <a:ext cx="0" cy="0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16" name="Freeform 1346"/>
                  <p:cNvSpPr/>
                  <p:nvPr/>
                </p:nvSpPr>
                <p:spPr bwMode="auto">
                  <a:xfrm>
                    <a:off x="1705" y="2846"/>
                    <a:ext cx="1" cy="2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0 w 1"/>
                      <a:gd name="T3" fmla="*/ 0 h 2"/>
                      <a:gd name="T4" fmla="*/ 1 w 1"/>
                      <a:gd name="T5" fmla="*/ 2 h 2"/>
                      <a:gd name="T6" fmla="*/ 0 w 1"/>
                      <a:gd name="T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1" y="2"/>
                          <a:pt x="1" y="2"/>
                        </a:cubicBezTo>
                        <a:cubicBezTo>
                          <a:pt x="1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17" name="Freeform 1347"/>
                  <p:cNvSpPr/>
                  <p:nvPr/>
                </p:nvSpPr>
                <p:spPr bwMode="auto">
                  <a:xfrm>
                    <a:off x="1670" y="2854"/>
                    <a:ext cx="15" cy="51"/>
                  </a:xfrm>
                  <a:custGeom>
                    <a:avLst/>
                    <a:gdLst>
                      <a:gd name="T0" fmla="*/ 2 w 16"/>
                      <a:gd name="T1" fmla="*/ 1 h 53"/>
                      <a:gd name="T2" fmla="*/ 2 w 16"/>
                      <a:gd name="T3" fmla="*/ 0 h 53"/>
                      <a:gd name="T4" fmla="*/ 0 w 16"/>
                      <a:gd name="T5" fmla="*/ 0 h 53"/>
                      <a:gd name="T6" fmla="*/ 0 w 16"/>
                      <a:gd name="T7" fmla="*/ 0 h 53"/>
                      <a:gd name="T8" fmla="*/ 0 w 16"/>
                      <a:gd name="T9" fmla="*/ 0 h 53"/>
                      <a:gd name="T10" fmla="*/ 0 w 16"/>
                      <a:gd name="T11" fmla="*/ 2 h 53"/>
                      <a:gd name="T12" fmla="*/ 0 w 16"/>
                      <a:gd name="T13" fmla="*/ 2 h 53"/>
                      <a:gd name="T14" fmla="*/ 1 w 16"/>
                      <a:gd name="T15" fmla="*/ 3 h 53"/>
                      <a:gd name="T16" fmla="*/ 1 w 16"/>
                      <a:gd name="T17" fmla="*/ 3 h 53"/>
                      <a:gd name="T18" fmla="*/ 1 w 16"/>
                      <a:gd name="T19" fmla="*/ 4 h 53"/>
                      <a:gd name="T20" fmla="*/ 1 w 16"/>
                      <a:gd name="T21" fmla="*/ 4 h 53"/>
                      <a:gd name="T22" fmla="*/ 1 w 16"/>
                      <a:gd name="T23" fmla="*/ 4 h 53"/>
                      <a:gd name="T24" fmla="*/ 4 w 16"/>
                      <a:gd name="T25" fmla="*/ 12 h 53"/>
                      <a:gd name="T26" fmla="*/ 4 w 16"/>
                      <a:gd name="T27" fmla="*/ 14 h 53"/>
                      <a:gd name="T28" fmla="*/ 5 w 16"/>
                      <a:gd name="T29" fmla="*/ 27 h 53"/>
                      <a:gd name="T30" fmla="*/ 8 w 16"/>
                      <a:gd name="T31" fmla="*/ 43 h 53"/>
                      <a:gd name="T32" fmla="*/ 8 w 16"/>
                      <a:gd name="T33" fmla="*/ 46 h 53"/>
                      <a:gd name="T34" fmla="*/ 8 w 16"/>
                      <a:gd name="T35" fmla="*/ 46 h 53"/>
                      <a:gd name="T36" fmla="*/ 9 w 16"/>
                      <a:gd name="T37" fmla="*/ 48 h 53"/>
                      <a:gd name="T38" fmla="*/ 9 w 16"/>
                      <a:gd name="T39" fmla="*/ 49 h 53"/>
                      <a:gd name="T40" fmla="*/ 10 w 16"/>
                      <a:gd name="T41" fmla="*/ 51 h 53"/>
                      <a:gd name="T42" fmla="*/ 10 w 16"/>
                      <a:gd name="T43" fmla="*/ 53 h 53"/>
                      <a:gd name="T44" fmla="*/ 11 w 16"/>
                      <a:gd name="T45" fmla="*/ 53 h 53"/>
                      <a:gd name="T46" fmla="*/ 11 w 16"/>
                      <a:gd name="T47" fmla="*/ 53 h 53"/>
                      <a:gd name="T48" fmla="*/ 16 w 16"/>
                      <a:gd name="T49" fmla="*/ 51 h 53"/>
                      <a:gd name="T50" fmla="*/ 16 w 16"/>
                      <a:gd name="T51" fmla="*/ 50 h 53"/>
                      <a:gd name="T52" fmla="*/ 16 w 16"/>
                      <a:gd name="T53" fmla="*/ 48 h 53"/>
                      <a:gd name="T54" fmla="*/ 16 w 16"/>
                      <a:gd name="T55" fmla="*/ 46 h 53"/>
                      <a:gd name="T56" fmla="*/ 16 w 16"/>
                      <a:gd name="T57" fmla="*/ 45 h 53"/>
                      <a:gd name="T58" fmla="*/ 16 w 16"/>
                      <a:gd name="T59" fmla="*/ 43 h 53"/>
                      <a:gd name="T60" fmla="*/ 16 w 16"/>
                      <a:gd name="T61" fmla="*/ 42 h 53"/>
                      <a:gd name="T62" fmla="*/ 16 w 16"/>
                      <a:gd name="T63" fmla="*/ 40 h 53"/>
                      <a:gd name="T64" fmla="*/ 16 w 16"/>
                      <a:gd name="T65" fmla="*/ 39 h 53"/>
                      <a:gd name="T66" fmla="*/ 16 w 16"/>
                      <a:gd name="T67" fmla="*/ 38 h 53"/>
                      <a:gd name="T68" fmla="*/ 16 w 16"/>
                      <a:gd name="T69" fmla="*/ 37 h 53"/>
                      <a:gd name="T70" fmla="*/ 16 w 16"/>
                      <a:gd name="T71" fmla="*/ 35 h 53"/>
                      <a:gd name="T72" fmla="*/ 16 w 16"/>
                      <a:gd name="T73" fmla="*/ 35 h 53"/>
                      <a:gd name="T74" fmla="*/ 16 w 16"/>
                      <a:gd name="T75" fmla="*/ 33 h 53"/>
                      <a:gd name="T76" fmla="*/ 16 w 16"/>
                      <a:gd name="T77" fmla="*/ 33 h 53"/>
                      <a:gd name="T78" fmla="*/ 15 w 16"/>
                      <a:gd name="T79" fmla="*/ 32 h 53"/>
                      <a:gd name="T80" fmla="*/ 15 w 16"/>
                      <a:gd name="T81" fmla="*/ 26 h 53"/>
                      <a:gd name="T82" fmla="*/ 14 w 16"/>
                      <a:gd name="T83" fmla="*/ 20 h 53"/>
                      <a:gd name="T84" fmla="*/ 13 w 16"/>
                      <a:gd name="T85" fmla="*/ 15 h 53"/>
                      <a:gd name="T86" fmla="*/ 12 w 16"/>
                      <a:gd name="T87" fmla="*/ 12 h 53"/>
                      <a:gd name="T88" fmla="*/ 11 w 16"/>
                      <a:gd name="T89" fmla="*/ 11 h 53"/>
                      <a:gd name="T90" fmla="*/ 10 w 16"/>
                      <a:gd name="T91" fmla="*/ 10 h 53"/>
                      <a:gd name="T92" fmla="*/ 9 w 16"/>
                      <a:gd name="T93" fmla="*/ 10 h 53"/>
                      <a:gd name="T94" fmla="*/ 9 w 16"/>
                      <a:gd name="T95" fmla="*/ 9 h 53"/>
                      <a:gd name="T96" fmla="*/ 8 w 16"/>
                      <a:gd name="T97" fmla="*/ 9 h 53"/>
                      <a:gd name="T98" fmla="*/ 8 w 16"/>
                      <a:gd name="T99" fmla="*/ 9 h 53"/>
                      <a:gd name="T100" fmla="*/ 7 w 16"/>
                      <a:gd name="T101" fmla="*/ 8 h 53"/>
                      <a:gd name="T102" fmla="*/ 7 w 16"/>
                      <a:gd name="T103" fmla="*/ 8 h 53"/>
                      <a:gd name="T104" fmla="*/ 7 w 16"/>
                      <a:gd name="T105" fmla="*/ 7 h 53"/>
                      <a:gd name="T106" fmla="*/ 6 w 16"/>
                      <a:gd name="T107" fmla="*/ 6 h 53"/>
                      <a:gd name="T108" fmla="*/ 6 w 16"/>
                      <a:gd name="T109" fmla="*/ 6 h 53"/>
                      <a:gd name="T110" fmla="*/ 6 w 16"/>
                      <a:gd name="T111" fmla="*/ 5 h 53"/>
                      <a:gd name="T112" fmla="*/ 6 w 16"/>
                      <a:gd name="T113" fmla="*/ 4 h 53"/>
                      <a:gd name="T114" fmla="*/ 6 w 16"/>
                      <a:gd name="T115" fmla="*/ 3 h 53"/>
                      <a:gd name="T116" fmla="*/ 5 w 16"/>
                      <a:gd name="T117" fmla="*/ 2 h 53"/>
                      <a:gd name="T118" fmla="*/ 5 w 16"/>
                      <a:gd name="T119" fmla="*/ 1 h 53"/>
                      <a:gd name="T120" fmla="*/ 2 w 16"/>
                      <a:gd name="T121" fmla="*/ 1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16" h="53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3"/>
                          <a:pt x="1" y="4"/>
                          <a:pt x="1" y="4"/>
                        </a:cubicBezTo>
                        <a:cubicBezTo>
                          <a:pt x="1" y="4"/>
                          <a:pt x="1" y="4"/>
                          <a:pt x="1" y="4"/>
                        </a:cubicBezTo>
                        <a:cubicBezTo>
                          <a:pt x="1" y="4"/>
                          <a:pt x="1" y="4"/>
                          <a:pt x="1" y="4"/>
                        </a:cubicBezTo>
                        <a:cubicBezTo>
                          <a:pt x="3" y="5"/>
                          <a:pt x="5" y="7"/>
                          <a:pt x="4" y="12"/>
                        </a:cubicBezTo>
                        <a:cubicBezTo>
                          <a:pt x="4" y="14"/>
                          <a:pt x="4" y="14"/>
                          <a:pt x="4" y="14"/>
                        </a:cubicBezTo>
                        <a:cubicBezTo>
                          <a:pt x="4" y="18"/>
                          <a:pt x="3" y="24"/>
                          <a:pt x="5" y="27"/>
                        </a:cubicBezTo>
                        <a:cubicBezTo>
                          <a:pt x="6" y="31"/>
                          <a:pt x="8" y="37"/>
                          <a:pt x="8" y="43"/>
                        </a:cubicBezTo>
                        <a:cubicBezTo>
                          <a:pt x="8" y="44"/>
                          <a:pt x="8" y="45"/>
                          <a:pt x="8" y="46"/>
                        </a:cubicBezTo>
                        <a:cubicBezTo>
                          <a:pt x="8" y="46"/>
                          <a:pt x="8" y="46"/>
                          <a:pt x="8" y="46"/>
                        </a:cubicBezTo>
                        <a:cubicBezTo>
                          <a:pt x="8" y="47"/>
                          <a:pt x="8" y="48"/>
                          <a:pt x="9" y="48"/>
                        </a:cubicBezTo>
                        <a:cubicBezTo>
                          <a:pt x="9" y="49"/>
                          <a:pt x="9" y="49"/>
                          <a:pt x="9" y="49"/>
                        </a:cubicBezTo>
                        <a:cubicBezTo>
                          <a:pt x="9" y="50"/>
                          <a:pt x="9" y="51"/>
                          <a:pt x="10" y="51"/>
                        </a:cubicBezTo>
                        <a:cubicBezTo>
                          <a:pt x="10" y="52"/>
                          <a:pt x="10" y="52"/>
                          <a:pt x="10" y="53"/>
                        </a:cubicBezTo>
                        <a:cubicBezTo>
                          <a:pt x="10" y="53"/>
                          <a:pt x="11" y="53"/>
                          <a:pt x="11" y="53"/>
                        </a:cubicBezTo>
                        <a:cubicBezTo>
                          <a:pt x="11" y="53"/>
                          <a:pt x="11" y="53"/>
                          <a:pt x="11" y="53"/>
                        </a:cubicBezTo>
                        <a:cubicBezTo>
                          <a:pt x="12" y="52"/>
                          <a:pt x="14" y="51"/>
                          <a:pt x="16" y="51"/>
                        </a:cubicBezTo>
                        <a:cubicBezTo>
                          <a:pt x="16" y="51"/>
                          <a:pt x="16" y="50"/>
                          <a:pt x="16" y="50"/>
                        </a:cubicBezTo>
                        <a:cubicBezTo>
                          <a:pt x="16" y="49"/>
                          <a:pt x="16" y="49"/>
                          <a:pt x="16" y="48"/>
                        </a:cubicBezTo>
                        <a:cubicBezTo>
                          <a:pt x="16" y="47"/>
                          <a:pt x="16" y="47"/>
                          <a:pt x="16" y="46"/>
                        </a:cubicBezTo>
                        <a:cubicBezTo>
                          <a:pt x="16" y="46"/>
                          <a:pt x="16" y="45"/>
                          <a:pt x="16" y="45"/>
                        </a:cubicBezTo>
                        <a:cubicBezTo>
                          <a:pt x="16" y="44"/>
                          <a:pt x="16" y="44"/>
                          <a:pt x="16" y="43"/>
                        </a:cubicBezTo>
                        <a:cubicBezTo>
                          <a:pt x="16" y="43"/>
                          <a:pt x="16" y="42"/>
                          <a:pt x="16" y="42"/>
                        </a:cubicBezTo>
                        <a:cubicBezTo>
                          <a:pt x="16" y="41"/>
                          <a:pt x="16" y="40"/>
                          <a:pt x="16" y="40"/>
                        </a:cubicBezTo>
                        <a:cubicBezTo>
                          <a:pt x="16" y="40"/>
                          <a:pt x="16" y="39"/>
                          <a:pt x="16" y="39"/>
                        </a:cubicBezTo>
                        <a:cubicBezTo>
                          <a:pt x="16" y="38"/>
                          <a:pt x="16" y="38"/>
                          <a:pt x="16" y="38"/>
                        </a:cubicBezTo>
                        <a:cubicBezTo>
                          <a:pt x="16" y="37"/>
                          <a:pt x="16" y="37"/>
                          <a:pt x="16" y="37"/>
                        </a:cubicBezTo>
                        <a:cubicBezTo>
                          <a:pt x="16" y="36"/>
                          <a:pt x="16" y="36"/>
                          <a:pt x="16" y="35"/>
                        </a:cubicBezTo>
                        <a:cubicBezTo>
                          <a:pt x="16" y="35"/>
                          <a:pt x="16" y="35"/>
                          <a:pt x="16" y="35"/>
                        </a:cubicBezTo>
                        <a:cubicBezTo>
                          <a:pt x="16" y="34"/>
                          <a:pt x="16" y="34"/>
                          <a:pt x="16" y="33"/>
                        </a:cubicBezTo>
                        <a:cubicBezTo>
                          <a:pt x="16" y="33"/>
                          <a:pt x="16" y="33"/>
                          <a:pt x="16" y="33"/>
                        </a:cubicBezTo>
                        <a:cubicBezTo>
                          <a:pt x="15" y="33"/>
                          <a:pt x="15" y="32"/>
                          <a:pt x="15" y="32"/>
                        </a:cubicBezTo>
                        <a:cubicBezTo>
                          <a:pt x="15" y="30"/>
                          <a:pt x="15" y="28"/>
                          <a:pt x="15" y="26"/>
                        </a:cubicBezTo>
                        <a:cubicBezTo>
                          <a:pt x="15" y="23"/>
                          <a:pt x="15" y="21"/>
                          <a:pt x="14" y="20"/>
                        </a:cubicBezTo>
                        <a:cubicBezTo>
                          <a:pt x="13" y="18"/>
                          <a:pt x="13" y="16"/>
                          <a:pt x="13" y="15"/>
                        </a:cubicBezTo>
                        <a:cubicBezTo>
                          <a:pt x="14" y="13"/>
                          <a:pt x="14" y="13"/>
                          <a:pt x="12" y="12"/>
                        </a:cubicBezTo>
                        <a:cubicBezTo>
                          <a:pt x="12" y="11"/>
                          <a:pt x="11" y="11"/>
                          <a:pt x="11" y="11"/>
                        </a:cubicBezTo>
                        <a:cubicBezTo>
                          <a:pt x="10" y="11"/>
                          <a:pt x="10" y="10"/>
                          <a:pt x="10" y="10"/>
                        </a:cubicBezTo>
                        <a:cubicBezTo>
                          <a:pt x="9" y="10"/>
                          <a:pt x="9" y="10"/>
                          <a:pt x="9" y="10"/>
                        </a:cubicBezTo>
                        <a:cubicBezTo>
                          <a:pt x="9" y="10"/>
                          <a:pt x="9" y="10"/>
                          <a:pt x="9" y="9"/>
                        </a:cubicBezTo>
                        <a:cubicBezTo>
                          <a:pt x="8" y="9"/>
                          <a:pt x="8" y="9"/>
                          <a:pt x="8" y="9"/>
                        </a:cubicBezTo>
                        <a:cubicBezTo>
                          <a:pt x="8" y="9"/>
                          <a:pt x="8" y="9"/>
                          <a:pt x="8" y="9"/>
                        </a:cubicBezTo>
                        <a:cubicBezTo>
                          <a:pt x="8" y="8"/>
                          <a:pt x="7" y="8"/>
                          <a:pt x="7" y="8"/>
                        </a:cubicBezTo>
                        <a:cubicBezTo>
                          <a:pt x="7" y="8"/>
                          <a:pt x="7" y="8"/>
                          <a:pt x="7" y="8"/>
                        </a:cubicBezTo>
                        <a:cubicBezTo>
                          <a:pt x="7" y="7"/>
                          <a:pt x="7" y="7"/>
                          <a:pt x="7" y="7"/>
                        </a:cubicBezTo>
                        <a:cubicBezTo>
                          <a:pt x="7" y="7"/>
                          <a:pt x="6" y="7"/>
                          <a:pt x="6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2"/>
                          <a:pt x="5" y="2"/>
                          <a:pt x="5" y="2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4" y="1"/>
                          <a:pt x="3" y="1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18" name="Freeform 1348"/>
                  <p:cNvSpPr/>
                  <p:nvPr/>
                </p:nvSpPr>
                <p:spPr bwMode="auto">
                  <a:xfrm>
                    <a:off x="1674" y="2856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1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19" name="Freeform 1349"/>
                  <p:cNvSpPr/>
                  <p:nvPr/>
                </p:nvSpPr>
                <p:spPr bwMode="auto">
                  <a:xfrm>
                    <a:off x="1684" y="2885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1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20" name="Freeform 1350"/>
                  <p:cNvSpPr/>
                  <p:nvPr/>
                </p:nvSpPr>
                <p:spPr bwMode="auto">
                  <a:xfrm>
                    <a:off x="1677" y="2863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21" name="Freeform 1351"/>
                  <p:cNvSpPr/>
                  <p:nvPr/>
                </p:nvSpPr>
                <p:spPr bwMode="auto">
                  <a:xfrm>
                    <a:off x="1685" y="2898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22" name="Freeform 1352"/>
                  <p:cNvSpPr/>
                  <p:nvPr/>
                </p:nvSpPr>
                <p:spPr bwMode="auto">
                  <a:xfrm>
                    <a:off x="1685" y="2895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23" name="Freeform 1353"/>
                  <p:cNvSpPr/>
                  <p:nvPr/>
                </p:nvSpPr>
                <p:spPr bwMode="auto">
                  <a:xfrm>
                    <a:off x="1678" y="2864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24" name="Freeform 1354"/>
                  <p:cNvSpPr/>
                  <p:nvPr/>
                </p:nvSpPr>
                <p:spPr bwMode="auto">
                  <a:xfrm>
                    <a:off x="1685" y="2893"/>
                    <a:ext cx="0" cy="1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2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25" name="Freeform 1355"/>
                  <p:cNvSpPr/>
                  <p:nvPr/>
                </p:nvSpPr>
                <p:spPr bwMode="auto">
                  <a:xfrm>
                    <a:off x="1676" y="2861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26" name="Freeform 1356"/>
                  <p:cNvSpPr/>
                  <p:nvPr/>
                </p:nvSpPr>
                <p:spPr bwMode="auto">
                  <a:xfrm>
                    <a:off x="1685" y="2888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27" name="Freeform 1357"/>
                  <p:cNvSpPr/>
                  <p:nvPr/>
                </p:nvSpPr>
                <p:spPr bwMode="auto">
                  <a:xfrm>
                    <a:off x="1685" y="2886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28" name="Freeform 1358"/>
                  <p:cNvSpPr/>
                  <p:nvPr/>
                </p:nvSpPr>
                <p:spPr bwMode="auto">
                  <a:xfrm>
                    <a:off x="1685" y="2891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29" name="Freeform 1359"/>
                  <p:cNvSpPr/>
                  <p:nvPr/>
                </p:nvSpPr>
                <p:spPr bwMode="auto">
                  <a:xfrm>
                    <a:off x="1676" y="2862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30" name="Freeform 1360"/>
                  <p:cNvSpPr/>
                  <p:nvPr/>
                </p:nvSpPr>
                <p:spPr bwMode="auto">
                  <a:xfrm>
                    <a:off x="1675" y="286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31" name="Freeform 1361"/>
                  <p:cNvSpPr/>
                  <p:nvPr/>
                </p:nvSpPr>
                <p:spPr bwMode="auto">
                  <a:xfrm>
                    <a:off x="1675" y="2858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32" name="Freeform 1362"/>
                  <p:cNvSpPr/>
                  <p:nvPr/>
                </p:nvSpPr>
                <p:spPr bwMode="auto">
                  <a:xfrm>
                    <a:off x="1685" y="2902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33" name="Freeform 1363"/>
                  <p:cNvSpPr/>
                  <p:nvPr/>
                </p:nvSpPr>
                <p:spPr bwMode="auto">
                  <a:xfrm>
                    <a:off x="1822" y="2832"/>
                    <a:ext cx="4" cy="7"/>
                  </a:xfrm>
                  <a:custGeom>
                    <a:avLst/>
                    <a:gdLst>
                      <a:gd name="T0" fmla="*/ 4 w 4"/>
                      <a:gd name="T1" fmla="*/ 7 h 7"/>
                      <a:gd name="T2" fmla="*/ 4 w 4"/>
                      <a:gd name="T3" fmla="*/ 7 h 7"/>
                      <a:gd name="T4" fmla="*/ 3 w 4"/>
                      <a:gd name="T5" fmla="*/ 5 h 7"/>
                      <a:gd name="T6" fmla="*/ 3 w 4"/>
                      <a:gd name="T7" fmla="*/ 5 h 7"/>
                      <a:gd name="T8" fmla="*/ 2 w 4"/>
                      <a:gd name="T9" fmla="*/ 4 h 7"/>
                      <a:gd name="T10" fmla="*/ 2 w 4"/>
                      <a:gd name="T11" fmla="*/ 3 h 7"/>
                      <a:gd name="T12" fmla="*/ 1 w 4"/>
                      <a:gd name="T13" fmla="*/ 1 h 7"/>
                      <a:gd name="T14" fmla="*/ 0 w 4"/>
                      <a:gd name="T15" fmla="*/ 0 h 7"/>
                      <a:gd name="T16" fmla="*/ 0 w 4"/>
                      <a:gd name="T17" fmla="*/ 0 h 7"/>
                      <a:gd name="T18" fmla="*/ 0 w 4"/>
                      <a:gd name="T19" fmla="*/ 2 h 7"/>
                      <a:gd name="T20" fmla="*/ 0 w 4"/>
                      <a:gd name="T21" fmla="*/ 2 h 7"/>
                      <a:gd name="T22" fmla="*/ 0 w 4"/>
                      <a:gd name="T23" fmla="*/ 3 h 7"/>
                      <a:gd name="T24" fmla="*/ 0 w 4"/>
                      <a:gd name="T25" fmla="*/ 3 h 7"/>
                      <a:gd name="T26" fmla="*/ 0 w 4"/>
                      <a:gd name="T27" fmla="*/ 4 h 7"/>
                      <a:gd name="T28" fmla="*/ 3 w 4"/>
                      <a:gd name="T29" fmla="*/ 7 h 7"/>
                      <a:gd name="T30" fmla="*/ 4 w 4"/>
                      <a:gd name="T31" fmla="*/ 7 h 7"/>
                      <a:gd name="T32" fmla="*/ 4 w 4"/>
                      <a:gd name="T33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4" h="7">
                        <a:moveTo>
                          <a:pt x="4" y="7"/>
                        </a:move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4" y="6"/>
                          <a:pt x="4" y="6"/>
                          <a:pt x="3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3" y="4"/>
                          <a:pt x="3" y="4"/>
                          <a:pt x="2" y="4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2" y="2"/>
                          <a:pt x="1" y="2"/>
                          <a:pt x="1" y="1"/>
                        </a:cubicBezTo>
                        <a:cubicBezTo>
                          <a:pt x="1" y="1"/>
                          <a:pt x="0" y="1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ubicBezTo>
                          <a:pt x="0" y="5"/>
                          <a:pt x="2" y="6"/>
                          <a:pt x="3" y="7"/>
                        </a:cubicBezTo>
                        <a:cubicBezTo>
                          <a:pt x="3" y="7"/>
                          <a:pt x="4" y="7"/>
                          <a:pt x="4" y="7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34" name="Freeform 1364"/>
                  <p:cNvSpPr/>
                  <p:nvPr/>
                </p:nvSpPr>
                <p:spPr bwMode="auto">
                  <a:xfrm>
                    <a:off x="1763" y="2847"/>
                    <a:ext cx="76" cy="105"/>
                  </a:xfrm>
                  <a:custGeom>
                    <a:avLst/>
                    <a:gdLst>
                      <a:gd name="T0" fmla="*/ 32 w 79"/>
                      <a:gd name="T1" fmla="*/ 104 h 110"/>
                      <a:gd name="T2" fmla="*/ 33 w 79"/>
                      <a:gd name="T3" fmla="*/ 104 h 110"/>
                      <a:gd name="T4" fmla="*/ 49 w 79"/>
                      <a:gd name="T5" fmla="*/ 105 h 110"/>
                      <a:gd name="T6" fmla="*/ 50 w 79"/>
                      <a:gd name="T7" fmla="*/ 105 h 110"/>
                      <a:gd name="T8" fmla="*/ 53 w 79"/>
                      <a:gd name="T9" fmla="*/ 105 h 110"/>
                      <a:gd name="T10" fmla="*/ 55 w 79"/>
                      <a:gd name="T11" fmla="*/ 105 h 110"/>
                      <a:gd name="T12" fmla="*/ 58 w 79"/>
                      <a:gd name="T13" fmla="*/ 105 h 110"/>
                      <a:gd name="T14" fmla="*/ 63 w 79"/>
                      <a:gd name="T15" fmla="*/ 105 h 110"/>
                      <a:gd name="T16" fmla="*/ 77 w 79"/>
                      <a:gd name="T17" fmla="*/ 110 h 110"/>
                      <a:gd name="T18" fmla="*/ 79 w 79"/>
                      <a:gd name="T19" fmla="*/ 103 h 110"/>
                      <a:gd name="T20" fmla="*/ 78 w 79"/>
                      <a:gd name="T21" fmla="*/ 102 h 110"/>
                      <a:gd name="T22" fmla="*/ 77 w 79"/>
                      <a:gd name="T23" fmla="*/ 101 h 110"/>
                      <a:gd name="T24" fmla="*/ 70 w 79"/>
                      <a:gd name="T25" fmla="*/ 95 h 110"/>
                      <a:gd name="T26" fmla="*/ 67 w 79"/>
                      <a:gd name="T27" fmla="*/ 90 h 110"/>
                      <a:gd name="T28" fmla="*/ 66 w 79"/>
                      <a:gd name="T29" fmla="*/ 84 h 110"/>
                      <a:gd name="T30" fmla="*/ 62 w 79"/>
                      <a:gd name="T31" fmla="*/ 68 h 110"/>
                      <a:gd name="T32" fmla="*/ 63 w 79"/>
                      <a:gd name="T33" fmla="*/ 59 h 110"/>
                      <a:gd name="T34" fmla="*/ 67 w 79"/>
                      <a:gd name="T35" fmla="*/ 51 h 110"/>
                      <a:gd name="T36" fmla="*/ 69 w 79"/>
                      <a:gd name="T37" fmla="*/ 49 h 110"/>
                      <a:gd name="T38" fmla="*/ 70 w 79"/>
                      <a:gd name="T39" fmla="*/ 47 h 110"/>
                      <a:gd name="T40" fmla="*/ 72 w 79"/>
                      <a:gd name="T41" fmla="*/ 46 h 110"/>
                      <a:gd name="T42" fmla="*/ 71 w 79"/>
                      <a:gd name="T43" fmla="*/ 45 h 110"/>
                      <a:gd name="T44" fmla="*/ 70 w 79"/>
                      <a:gd name="T45" fmla="*/ 42 h 110"/>
                      <a:gd name="T46" fmla="*/ 64 w 79"/>
                      <a:gd name="T47" fmla="*/ 33 h 110"/>
                      <a:gd name="T48" fmla="*/ 58 w 79"/>
                      <a:gd name="T49" fmla="*/ 27 h 110"/>
                      <a:gd name="T50" fmla="*/ 57 w 79"/>
                      <a:gd name="T51" fmla="*/ 21 h 110"/>
                      <a:gd name="T52" fmla="*/ 64 w 79"/>
                      <a:gd name="T53" fmla="*/ 17 h 110"/>
                      <a:gd name="T54" fmla="*/ 70 w 79"/>
                      <a:gd name="T55" fmla="*/ 17 h 110"/>
                      <a:gd name="T56" fmla="*/ 66 w 79"/>
                      <a:gd name="T57" fmla="*/ 2 h 110"/>
                      <a:gd name="T58" fmla="*/ 66 w 79"/>
                      <a:gd name="T59" fmla="*/ 0 h 110"/>
                      <a:gd name="T60" fmla="*/ 66 w 79"/>
                      <a:gd name="T61" fmla="*/ 1 h 110"/>
                      <a:gd name="T62" fmla="*/ 59 w 79"/>
                      <a:gd name="T63" fmla="*/ 6 h 110"/>
                      <a:gd name="T64" fmla="*/ 49 w 79"/>
                      <a:gd name="T65" fmla="*/ 26 h 110"/>
                      <a:gd name="T66" fmla="*/ 49 w 79"/>
                      <a:gd name="T67" fmla="*/ 30 h 110"/>
                      <a:gd name="T68" fmla="*/ 43 w 79"/>
                      <a:gd name="T69" fmla="*/ 37 h 110"/>
                      <a:gd name="T70" fmla="*/ 34 w 79"/>
                      <a:gd name="T71" fmla="*/ 57 h 110"/>
                      <a:gd name="T72" fmla="*/ 26 w 79"/>
                      <a:gd name="T73" fmla="*/ 59 h 110"/>
                      <a:gd name="T74" fmla="*/ 15 w 79"/>
                      <a:gd name="T75" fmla="*/ 56 h 110"/>
                      <a:gd name="T76" fmla="*/ 3 w 79"/>
                      <a:gd name="T77" fmla="*/ 68 h 110"/>
                      <a:gd name="T78" fmla="*/ 2 w 79"/>
                      <a:gd name="T79" fmla="*/ 69 h 110"/>
                      <a:gd name="T80" fmla="*/ 2 w 79"/>
                      <a:gd name="T81" fmla="*/ 70 h 110"/>
                      <a:gd name="T82" fmla="*/ 2 w 79"/>
                      <a:gd name="T83" fmla="*/ 71 h 110"/>
                      <a:gd name="T84" fmla="*/ 2 w 79"/>
                      <a:gd name="T85" fmla="*/ 72 h 110"/>
                      <a:gd name="T86" fmla="*/ 1 w 79"/>
                      <a:gd name="T87" fmla="*/ 74 h 110"/>
                      <a:gd name="T88" fmla="*/ 1 w 79"/>
                      <a:gd name="T89" fmla="*/ 76 h 110"/>
                      <a:gd name="T90" fmla="*/ 0 w 79"/>
                      <a:gd name="T91" fmla="*/ 78 h 110"/>
                      <a:gd name="T92" fmla="*/ 3 w 79"/>
                      <a:gd name="T93" fmla="*/ 82 h 110"/>
                      <a:gd name="T94" fmla="*/ 6 w 79"/>
                      <a:gd name="T95" fmla="*/ 85 h 110"/>
                      <a:gd name="T96" fmla="*/ 12 w 79"/>
                      <a:gd name="T97" fmla="*/ 85 h 110"/>
                      <a:gd name="T98" fmla="*/ 15 w 79"/>
                      <a:gd name="T99" fmla="*/ 100 h 110"/>
                      <a:gd name="T100" fmla="*/ 27 w 79"/>
                      <a:gd name="T101" fmla="*/ 106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79" h="110">
                        <a:moveTo>
                          <a:pt x="32" y="104"/>
                        </a:moveTo>
                        <a:cubicBezTo>
                          <a:pt x="32" y="104"/>
                          <a:pt x="32" y="104"/>
                          <a:pt x="32" y="104"/>
                        </a:cubicBezTo>
                        <a:cubicBezTo>
                          <a:pt x="32" y="104"/>
                          <a:pt x="32" y="104"/>
                          <a:pt x="32" y="104"/>
                        </a:cubicBezTo>
                        <a:cubicBezTo>
                          <a:pt x="33" y="104"/>
                          <a:pt x="33" y="104"/>
                          <a:pt x="33" y="104"/>
                        </a:cubicBezTo>
                        <a:cubicBezTo>
                          <a:pt x="33" y="104"/>
                          <a:pt x="33" y="104"/>
                          <a:pt x="33" y="104"/>
                        </a:cubicBezTo>
                        <a:cubicBezTo>
                          <a:pt x="35" y="104"/>
                          <a:pt x="42" y="105"/>
                          <a:pt x="49" y="105"/>
                        </a:cubicBezTo>
                        <a:cubicBezTo>
                          <a:pt x="49" y="105"/>
                          <a:pt x="50" y="105"/>
                          <a:pt x="50" y="105"/>
                        </a:cubicBezTo>
                        <a:cubicBezTo>
                          <a:pt x="50" y="105"/>
                          <a:pt x="50" y="105"/>
                          <a:pt x="50" y="105"/>
                        </a:cubicBezTo>
                        <a:cubicBezTo>
                          <a:pt x="51" y="105"/>
                          <a:pt x="52" y="105"/>
                          <a:pt x="52" y="105"/>
                        </a:cubicBezTo>
                        <a:cubicBezTo>
                          <a:pt x="52" y="105"/>
                          <a:pt x="53" y="105"/>
                          <a:pt x="53" y="105"/>
                        </a:cubicBezTo>
                        <a:cubicBezTo>
                          <a:pt x="53" y="105"/>
                          <a:pt x="54" y="105"/>
                          <a:pt x="54" y="105"/>
                        </a:cubicBezTo>
                        <a:cubicBezTo>
                          <a:pt x="55" y="105"/>
                          <a:pt x="55" y="105"/>
                          <a:pt x="55" y="105"/>
                        </a:cubicBezTo>
                        <a:cubicBezTo>
                          <a:pt x="56" y="105"/>
                          <a:pt x="56" y="105"/>
                          <a:pt x="56" y="105"/>
                        </a:cubicBezTo>
                        <a:cubicBezTo>
                          <a:pt x="57" y="105"/>
                          <a:pt x="57" y="105"/>
                          <a:pt x="58" y="105"/>
                        </a:cubicBezTo>
                        <a:cubicBezTo>
                          <a:pt x="61" y="105"/>
                          <a:pt x="62" y="105"/>
                          <a:pt x="62" y="105"/>
                        </a:cubicBezTo>
                        <a:cubicBezTo>
                          <a:pt x="62" y="105"/>
                          <a:pt x="63" y="105"/>
                          <a:pt x="63" y="105"/>
                        </a:cubicBezTo>
                        <a:cubicBezTo>
                          <a:pt x="66" y="105"/>
                          <a:pt x="73" y="108"/>
                          <a:pt x="77" y="110"/>
                        </a:cubicBezTo>
                        <a:cubicBezTo>
                          <a:pt x="77" y="110"/>
                          <a:pt x="77" y="110"/>
                          <a:pt x="77" y="110"/>
                        </a:cubicBezTo>
                        <a:cubicBezTo>
                          <a:pt x="77" y="108"/>
                          <a:pt x="78" y="106"/>
                          <a:pt x="78" y="104"/>
                        </a:cubicBezTo>
                        <a:cubicBezTo>
                          <a:pt x="78" y="104"/>
                          <a:pt x="78" y="103"/>
                          <a:pt x="79" y="103"/>
                        </a:cubicBezTo>
                        <a:cubicBezTo>
                          <a:pt x="78" y="103"/>
                          <a:pt x="78" y="103"/>
                          <a:pt x="78" y="103"/>
                        </a:cubicBezTo>
                        <a:cubicBezTo>
                          <a:pt x="78" y="103"/>
                          <a:pt x="78" y="103"/>
                          <a:pt x="78" y="102"/>
                        </a:cubicBezTo>
                        <a:cubicBezTo>
                          <a:pt x="78" y="102"/>
                          <a:pt x="78" y="102"/>
                          <a:pt x="78" y="102"/>
                        </a:cubicBezTo>
                        <a:cubicBezTo>
                          <a:pt x="77" y="102"/>
                          <a:pt x="77" y="102"/>
                          <a:pt x="77" y="101"/>
                        </a:cubicBezTo>
                        <a:cubicBezTo>
                          <a:pt x="77" y="101"/>
                          <a:pt x="75" y="99"/>
                          <a:pt x="74" y="98"/>
                        </a:cubicBezTo>
                        <a:cubicBezTo>
                          <a:pt x="73" y="97"/>
                          <a:pt x="71" y="96"/>
                          <a:pt x="70" y="95"/>
                        </a:cubicBezTo>
                        <a:cubicBezTo>
                          <a:pt x="68" y="92"/>
                          <a:pt x="68" y="91"/>
                          <a:pt x="68" y="91"/>
                        </a:cubicBezTo>
                        <a:cubicBezTo>
                          <a:pt x="67" y="90"/>
                          <a:pt x="67" y="90"/>
                          <a:pt x="67" y="90"/>
                        </a:cubicBezTo>
                        <a:cubicBezTo>
                          <a:pt x="67" y="89"/>
                          <a:pt x="67" y="89"/>
                          <a:pt x="67" y="89"/>
                        </a:cubicBezTo>
                        <a:cubicBezTo>
                          <a:pt x="67" y="89"/>
                          <a:pt x="68" y="86"/>
                          <a:pt x="66" y="84"/>
                        </a:cubicBezTo>
                        <a:cubicBezTo>
                          <a:pt x="64" y="81"/>
                          <a:pt x="62" y="78"/>
                          <a:pt x="62" y="74"/>
                        </a:cubicBezTo>
                        <a:cubicBezTo>
                          <a:pt x="62" y="72"/>
                          <a:pt x="62" y="70"/>
                          <a:pt x="62" y="68"/>
                        </a:cubicBezTo>
                        <a:cubicBezTo>
                          <a:pt x="61" y="67"/>
                          <a:pt x="61" y="66"/>
                          <a:pt x="61" y="65"/>
                        </a:cubicBezTo>
                        <a:cubicBezTo>
                          <a:pt x="61" y="63"/>
                          <a:pt x="62" y="61"/>
                          <a:pt x="63" y="59"/>
                        </a:cubicBezTo>
                        <a:cubicBezTo>
                          <a:pt x="65" y="57"/>
                          <a:pt x="66" y="55"/>
                          <a:pt x="66" y="53"/>
                        </a:cubicBezTo>
                        <a:cubicBezTo>
                          <a:pt x="67" y="52"/>
                          <a:pt x="67" y="51"/>
                          <a:pt x="67" y="51"/>
                        </a:cubicBezTo>
                        <a:cubicBezTo>
                          <a:pt x="68" y="50"/>
                          <a:pt x="68" y="50"/>
                          <a:pt x="68" y="50"/>
                        </a:cubicBezTo>
                        <a:cubicBezTo>
                          <a:pt x="68" y="50"/>
                          <a:pt x="68" y="49"/>
                          <a:pt x="69" y="49"/>
                        </a:cubicBezTo>
                        <a:cubicBezTo>
                          <a:pt x="69" y="49"/>
                          <a:pt x="69" y="48"/>
                          <a:pt x="69" y="48"/>
                        </a:cubicBezTo>
                        <a:cubicBezTo>
                          <a:pt x="70" y="48"/>
                          <a:pt x="70" y="47"/>
                          <a:pt x="70" y="47"/>
                        </a:cubicBezTo>
                        <a:cubicBezTo>
                          <a:pt x="71" y="47"/>
                          <a:pt x="71" y="47"/>
                          <a:pt x="71" y="46"/>
                        </a:cubicBezTo>
                        <a:cubicBezTo>
                          <a:pt x="71" y="46"/>
                          <a:pt x="71" y="46"/>
                          <a:pt x="72" y="46"/>
                        </a:cubicBezTo>
                        <a:cubicBezTo>
                          <a:pt x="72" y="46"/>
                          <a:pt x="72" y="46"/>
                          <a:pt x="71" y="46"/>
                        </a:cubicBezTo>
                        <a:cubicBezTo>
                          <a:pt x="71" y="46"/>
                          <a:pt x="71" y="45"/>
                          <a:pt x="71" y="45"/>
                        </a:cubicBezTo>
                        <a:cubicBezTo>
                          <a:pt x="71" y="44"/>
                          <a:pt x="71" y="44"/>
                          <a:pt x="70" y="43"/>
                        </a:cubicBezTo>
                        <a:cubicBezTo>
                          <a:pt x="70" y="43"/>
                          <a:pt x="70" y="43"/>
                          <a:pt x="70" y="42"/>
                        </a:cubicBezTo>
                        <a:cubicBezTo>
                          <a:pt x="70" y="41"/>
                          <a:pt x="69" y="40"/>
                          <a:pt x="69" y="39"/>
                        </a:cubicBezTo>
                        <a:cubicBezTo>
                          <a:pt x="68" y="36"/>
                          <a:pt x="66" y="35"/>
                          <a:pt x="64" y="33"/>
                        </a:cubicBezTo>
                        <a:cubicBezTo>
                          <a:pt x="63" y="32"/>
                          <a:pt x="61" y="31"/>
                          <a:pt x="60" y="30"/>
                        </a:cubicBezTo>
                        <a:cubicBezTo>
                          <a:pt x="59" y="29"/>
                          <a:pt x="58" y="28"/>
                          <a:pt x="58" y="27"/>
                        </a:cubicBezTo>
                        <a:cubicBezTo>
                          <a:pt x="57" y="26"/>
                          <a:pt x="56" y="24"/>
                          <a:pt x="56" y="23"/>
                        </a:cubicBezTo>
                        <a:cubicBezTo>
                          <a:pt x="56" y="22"/>
                          <a:pt x="57" y="22"/>
                          <a:pt x="57" y="21"/>
                        </a:cubicBezTo>
                        <a:cubicBezTo>
                          <a:pt x="57" y="21"/>
                          <a:pt x="57" y="21"/>
                          <a:pt x="57" y="21"/>
                        </a:cubicBezTo>
                        <a:cubicBezTo>
                          <a:pt x="57" y="17"/>
                          <a:pt x="62" y="17"/>
                          <a:pt x="64" y="17"/>
                        </a:cubicBezTo>
                        <a:cubicBezTo>
                          <a:pt x="66" y="17"/>
                          <a:pt x="67" y="17"/>
                          <a:pt x="69" y="17"/>
                        </a:cubicBezTo>
                        <a:cubicBezTo>
                          <a:pt x="69" y="17"/>
                          <a:pt x="70" y="17"/>
                          <a:pt x="70" y="17"/>
                        </a:cubicBezTo>
                        <a:cubicBezTo>
                          <a:pt x="68" y="14"/>
                          <a:pt x="66" y="8"/>
                          <a:pt x="66" y="3"/>
                        </a:cubicBezTo>
                        <a:cubicBezTo>
                          <a:pt x="66" y="3"/>
                          <a:pt x="66" y="2"/>
                          <a:pt x="66" y="2"/>
                        </a:cubicBezTo>
                        <a:cubicBezTo>
                          <a:pt x="66" y="1"/>
                          <a:pt x="66" y="1"/>
                          <a:pt x="66" y="1"/>
                        </a:cubicBezTo>
                        <a:cubicBezTo>
                          <a:pt x="66" y="1"/>
                          <a:pt x="66" y="0"/>
                          <a:pt x="66" y="0"/>
                        </a:cubicBezTo>
                        <a:cubicBezTo>
                          <a:pt x="66" y="0"/>
                          <a:pt x="66" y="0"/>
                          <a:pt x="66" y="0"/>
                        </a:cubicBezTo>
                        <a:cubicBezTo>
                          <a:pt x="66" y="0"/>
                          <a:pt x="66" y="0"/>
                          <a:pt x="66" y="1"/>
                        </a:cubicBezTo>
                        <a:cubicBezTo>
                          <a:pt x="66" y="4"/>
                          <a:pt x="62" y="5"/>
                          <a:pt x="60" y="5"/>
                        </a:cubicBezTo>
                        <a:cubicBezTo>
                          <a:pt x="60" y="5"/>
                          <a:pt x="59" y="6"/>
                          <a:pt x="59" y="6"/>
                        </a:cubicBezTo>
                        <a:cubicBezTo>
                          <a:pt x="58" y="7"/>
                          <a:pt x="53" y="15"/>
                          <a:pt x="53" y="16"/>
                        </a:cubicBezTo>
                        <a:cubicBezTo>
                          <a:pt x="53" y="18"/>
                          <a:pt x="52" y="25"/>
                          <a:pt x="49" y="26"/>
                        </a:cubicBezTo>
                        <a:cubicBezTo>
                          <a:pt x="49" y="26"/>
                          <a:pt x="49" y="28"/>
                          <a:pt x="49" y="29"/>
                        </a:cubicBezTo>
                        <a:cubicBezTo>
                          <a:pt x="49" y="30"/>
                          <a:pt x="49" y="30"/>
                          <a:pt x="49" y="30"/>
                        </a:cubicBezTo>
                        <a:cubicBezTo>
                          <a:pt x="49" y="32"/>
                          <a:pt x="47" y="33"/>
                          <a:pt x="46" y="34"/>
                        </a:cubicBezTo>
                        <a:cubicBezTo>
                          <a:pt x="45" y="35"/>
                          <a:pt x="43" y="36"/>
                          <a:pt x="43" y="37"/>
                        </a:cubicBezTo>
                        <a:cubicBezTo>
                          <a:pt x="43" y="39"/>
                          <a:pt x="41" y="44"/>
                          <a:pt x="36" y="53"/>
                        </a:cubicBezTo>
                        <a:cubicBezTo>
                          <a:pt x="34" y="57"/>
                          <a:pt x="34" y="57"/>
                          <a:pt x="34" y="57"/>
                        </a:cubicBezTo>
                        <a:cubicBezTo>
                          <a:pt x="32" y="60"/>
                          <a:pt x="31" y="62"/>
                          <a:pt x="29" y="62"/>
                        </a:cubicBezTo>
                        <a:cubicBezTo>
                          <a:pt x="28" y="62"/>
                          <a:pt x="27" y="62"/>
                          <a:pt x="26" y="59"/>
                        </a:cubicBezTo>
                        <a:cubicBezTo>
                          <a:pt x="26" y="57"/>
                          <a:pt x="23" y="55"/>
                          <a:pt x="22" y="55"/>
                        </a:cubicBezTo>
                        <a:cubicBezTo>
                          <a:pt x="19" y="57"/>
                          <a:pt x="17" y="56"/>
                          <a:pt x="15" y="56"/>
                        </a:cubicBezTo>
                        <a:cubicBezTo>
                          <a:pt x="15" y="56"/>
                          <a:pt x="15" y="56"/>
                          <a:pt x="15" y="56"/>
                        </a:cubicBezTo>
                        <a:cubicBezTo>
                          <a:pt x="13" y="57"/>
                          <a:pt x="8" y="62"/>
                          <a:pt x="3" y="68"/>
                        </a:cubicBezTo>
                        <a:cubicBezTo>
                          <a:pt x="3" y="68"/>
                          <a:pt x="3" y="68"/>
                          <a:pt x="3" y="68"/>
                        </a:cubicBezTo>
                        <a:cubicBezTo>
                          <a:pt x="3" y="68"/>
                          <a:pt x="3" y="69"/>
                          <a:pt x="2" y="69"/>
                        </a:cubicBezTo>
                        <a:cubicBezTo>
                          <a:pt x="2" y="69"/>
                          <a:pt x="2" y="69"/>
                          <a:pt x="2" y="69"/>
                        </a:cubicBezTo>
                        <a:cubicBezTo>
                          <a:pt x="2" y="69"/>
                          <a:pt x="2" y="70"/>
                          <a:pt x="2" y="70"/>
                        </a:cubicBezTo>
                        <a:cubicBezTo>
                          <a:pt x="2" y="70"/>
                          <a:pt x="2" y="70"/>
                          <a:pt x="2" y="70"/>
                        </a:cubicBezTo>
                        <a:cubicBezTo>
                          <a:pt x="2" y="71"/>
                          <a:pt x="2" y="71"/>
                          <a:pt x="2" y="71"/>
                        </a:cubicBezTo>
                        <a:cubicBezTo>
                          <a:pt x="2" y="71"/>
                          <a:pt x="2" y="72"/>
                          <a:pt x="2" y="72"/>
                        </a:cubicBezTo>
                        <a:cubicBezTo>
                          <a:pt x="2" y="72"/>
                          <a:pt x="2" y="72"/>
                          <a:pt x="2" y="72"/>
                        </a:cubicBezTo>
                        <a:cubicBezTo>
                          <a:pt x="2" y="73"/>
                          <a:pt x="1" y="73"/>
                          <a:pt x="1" y="73"/>
                        </a:cubicBezTo>
                        <a:cubicBezTo>
                          <a:pt x="1" y="74"/>
                          <a:pt x="1" y="74"/>
                          <a:pt x="1" y="74"/>
                        </a:cubicBezTo>
                        <a:cubicBezTo>
                          <a:pt x="1" y="74"/>
                          <a:pt x="1" y="75"/>
                          <a:pt x="1" y="75"/>
                        </a:cubicBezTo>
                        <a:cubicBezTo>
                          <a:pt x="1" y="75"/>
                          <a:pt x="1" y="76"/>
                          <a:pt x="1" y="76"/>
                        </a:cubicBezTo>
                        <a:cubicBezTo>
                          <a:pt x="1" y="76"/>
                          <a:pt x="0" y="77"/>
                          <a:pt x="0" y="77"/>
                        </a:cubicBezTo>
                        <a:cubicBezTo>
                          <a:pt x="0" y="77"/>
                          <a:pt x="0" y="77"/>
                          <a:pt x="0" y="78"/>
                        </a:cubicBezTo>
                        <a:cubicBezTo>
                          <a:pt x="0" y="78"/>
                          <a:pt x="0" y="78"/>
                          <a:pt x="0" y="78"/>
                        </a:cubicBezTo>
                        <a:cubicBezTo>
                          <a:pt x="1" y="79"/>
                          <a:pt x="2" y="80"/>
                          <a:pt x="3" y="82"/>
                        </a:cubicBezTo>
                        <a:cubicBezTo>
                          <a:pt x="3" y="82"/>
                          <a:pt x="3" y="83"/>
                          <a:pt x="4" y="84"/>
                        </a:cubicBezTo>
                        <a:cubicBezTo>
                          <a:pt x="4" y="84"/>
                          <a:pt x="5" y="85"/>
                          <a:pt x="6" y="85"/>
                        </a:cubicBezTo>
                        <a:cubicBezTo>
                          <a:pt x="7" y="85"/>
                          <a:pt x="7" y="85"/>
                          <a:pt x="8" y="85"/>
                        </a:cubicBezTo>
                        <a:cubicBezTo>
                          <a:pt x="10" y="84"/>
                          <a:pt x="11" y="84"/>
                          <a:pt x="12" y="85"/>
                        </a:cubicBezTo>
                        <a:cubicBezTo>
                          <a:pt x="15" y="87"/>
                          <a:pt x="17" y="96"/>
                          <a:pt x="16" y="98"/>
                        </a:cubicBezTo>
                        <a:cubicBezTo>
                          <a:pt x="16" y="99"/>
                          <a:pt x="16" y="100"/>
                          <a:pt x="15" y="100"/>
                        </a:cubicBezTo>
                        <a:cubicBezTo>
                          <a:pt x="15" y="102"/>
                          <a:pt x="14" y="104"/>
                          <a:pt x="14" y="106"/>
                        </a:cubicBezTo>
                        <a:cubicBezTo>
                          <a:pt x="27" y="106"/>
                          <a:pt x="27" y="106"/>
                          <a:pt x="27" y="106"/>
                        </a:cubicBezTo>
                        <a:cubicBezTo>
                          <a:pt x="32" y="104"/>
                          <a:pt x="32" y="104"/>
                          <a:pt x="32" y="10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35" name="Freeform 1365"/>
                  <p:cNvSpPr/>
                  <p:nvPr/>
                </p:nvSpPr>
                <p:spPr bwMode="auto">
                  <a:xfrm>
                    <a:off x="1829" y="2893"/>
                    <a:ext cx="0" cy="0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36" name="Freeform 1366"/>
                  <p:cNvSpPr/>
                  <p:nvPr/>
                </p:nvSpPr>
                <p:spPr bwMode="auto">
                  <a:xfrm>
                    <a:off x="1838" y="2944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37" name="Freeform 1367"/>
                  <p:cNvSpPr/>
                  <p:nvPr/>
                </p:nvSpPr>
                <p:spPr bwMode="auto">
                  <a:xfrm>
                    <a:off x="1830" y="2891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1"/>
                          <a:pt x="1" y="1"/>
                          <a:pt x="1" y="0"/>
                        </a:cubicBezTo>
                        <a:cubicBezTo>
                          <a:pt x="1" y="1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38" name="Freeform 1368"/>
                  <p:cNvSpPr/>
                  <p:nvPr/>
                </p:nvSpPr>
                <p:spPr bwMode="auto">
                  <a:xfrm>
                    <a:off x="1837" y="2943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39" name="Freeform 1369"/>
                  <p:cNvSpPr/>
                  <p:nvPr/>
                </p:nvSpPr>
                <p:spPr bwMode="auto">
                  <a:xfrm>
                    <a:off x="1827" y="2894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40" name="Freeform 1370"/>
                  <p:cNvSpPr/>
                  <p:nvPr/>
                </p:nvSpPr>
                <p:spPr bwMode="auto">
                  <a:xfrm>
                    <a:off x="1822" y="2835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41" name="Freeform 1371"/>
                  <p:cNvSpPr/>
                  <p:nvPr/>
                </p:nvSpPr>
                <p:spPr bwMode="auto">
                  <a:xfrm>
                    <a:off x="1826" y="2847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42" name="Freeform 1372"/>
                  <p:cNvSpPr/>
                  <p:nvPr/>
                </p:nvSpPr>
                <p:spPr bwMode="auto">
                  <a:xfrm>
                    <a:off x="1822" y="2834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43" name="Freeform 1373"/>
                  <p:cNvSpPr/>
                  <p:nvPr/>
                </p:nvSpPr>
                <p:spPr bwMode="auto">
                  <a:xfrm>
                    <a:off x="1822" y="2832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  <a:gd name="T3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44" name="Freeform 1374"/>
                  <p:cNvSpPr/>
                  <p:nvPr/>
                </p:nvSpPr>
                <p:spPr bwMode="auto">
                  <a:xfrm>
                    <a:off x="1765" y="291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45" name="Freeform 1375"/>
                  <p:cNvSpPr/>
                  <p:nvPr/>
                </p:nvSpPr>
                <p:spPr bwMode="auto">
                  <a:xfrm>
                    <a:off x="1764" y="2916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46" name="Freeform 1376"/>
                  <p:cNvSpPr/>
                  <p:nvPr/>
                </p:nvSpPr>
                <p:spPr bwMode="auto">
                  <a:xfrm>
                    <a:off x="1763" y="2920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47" name="Freeform 1377"/>
                  <p:cNvSpPr/>
                  <p:nvPr/>
                </p:nvSpPr>
                <p:spPr bwMode="auto">
                  <a:xfrm>
                    <a:off x="1791" y="2897"/>
                    <a:ext cx="7" cy="9"/>
                  </a:xfrm>
                  <a:custGeom>
                    <a:avLst/>
                    <a:gdLst>
                      <a:gd name="T0" fmla="*/ 5 w 7"/>
                      <a:gd name="T1" fmla="*/ 4 h 9"/>
                      <a:gd name="T2" fmla="*/ 7 w 7"/>
                      <a:gd name="T3" fmla="*/ 0 h 9"/>
                      <a:gd name="T4" fmla="*/ 5 w 7"/>
                      <a:gd name="T5" fmla="*/ 4 h 9"/>
                      <a:gd name="T6" fmla="*/ 0 w 7"/>
                      <a:gd name="T7" fmla="*/ 9 h 9"/>
                      <a:gd name="T8" fmla="*/ 5 w 7"/>
                      <a:gd name="T9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9">
                        <a:moveTo>
                          <a:pt x="5" y="4"/>
                        </a:move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5" y="4"/>
                          <a:pt x="5" y="4"/>
                          <a:pt x="5" y="4"/>
                        </a:cubicBezTo>
                        <a:cubicBezTo>
                          <a:pt x="3" y="7"/>
                          <a:pt x="2" y="9"/>
                          <a:pt x="0" y="9"/>
                        </a:cubicBezTo>
                        <a:cubicBezTo>
                          <a:pt x="2" y="9"/>
                          <a:pt x="3" y="7"/>
                          <a:pt x="5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48" name="Freeform 1378"/>
                  <p:cNvSpPr/>
                  <p:nvPr/>
                </p:nvSpPr>
                <p:spPr bwMode="auto">
                  <a:xfrm>
                    <a:off x="1764" y="2918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49" name="Freeform 1379"/>
                  <p:cNvSpPr/>
                  <p:nvPr/>
                </p:nvSpPr>
                <p:spPr bwMode="auto">
                  <a:xfrm>
                    <a:off x="1765" y="2912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50" name="Freeform 1380"/>
                  <p:cNvSpPr/>
                  <p:nvPr/>
                </p:nvSpPr>
                <p:spPr bwMode="auto">
                  <a:xfrm>
                    <a:off x="1765" y="2914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51" name="Freeform 1381"/>
                  <p:cNvSpPr/>
                  <p:nvPr/>
                </p:nvSpPr>
                <p:spPr bwMode="auto">
                  <a:xfrm>
                    <a:off x="1765" y="2913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52" name="Freeform 1382"/>
                  <p:cNvSpPr/>
                  <p:nvPr/>
                </p:nvSpPr>
                <p:spPr bwMode="auto">
                  <a:xfrm>
                    <a:off x="1578" y="2859"/>
                    <a:ext cx="61" cy="64"/>
                  </a:xfrm>
                  <a:custGeom>
                    <a:avLst/>
                    <a:gdLst>
                      <a:gd name="T0" fmla="*/ 59 w 64"/>
                      <a:gd name="T1" fmla="*/ 9 h 67"/>
                      <a:gd name="T2" fmla="*/ 56 w 64"/>
                      <a:gd name="T3" fmla="*/ 8 h 67"/>
                      <a:gd name="T4" fmla="*/ 45 w 64"/>
                      <a:gd name="T5" fmla="*/ 12 h 67"/>
                      <a:gd name="T6" fmla="*/ 35 w 64"/>
                      <a:gd name="T7" fmla="*/ 5 h 67"/>
                      <a:gd name="T8" fmla="*/ 34 w 64"/>
                      <a:gd name="T9" fmla="*/ 4 h 67"/>
                      <a:gd name="T10" fmla="*/ 33 w 64"/>
                      <a:gd name="T11" fmla="*/ 3 h 67"/>
                      <a:gd name="T12" fmla="*/ 32 w 64"/>
                      <a:gd name="T13" fmla="*/ 3 h 67"/>
                      <a:gd name="T14" fmla="*/ 31 w 64"/>
                      <a:gd name="T15" fmla="*/ 3 h 67"/>
                      <a:gd name="T16" fmla="*/ 30 w 64"/>
                      <a:gd name="T17" fmla="*/ 3 h 67"/>
                      <a:gd name="T18" fmla="*/ 23 w 64"/>
                      <a:gd name="T19" fmla="*/ 4 h 67"/>
                      <a:gd name="T20" fmla="*/ 21 w 64"/>
                      <a:gd name="T21" fmla="*/ 1 h 67"/>
                      <a:gd name="T22" fmla="*/ 11 w 64"/>
                      <a:gd name="T23" fmla="*/ 5 h 67"/>
                      <a:gd name="T24" fmla="*/ 5 w 64"/>
                      <a:gd name="T25" fmla="*/ 6 h 67"/>
                      <a:gd name="T26" fmla="*/ 5 w 64"/>
                      <a:gd name="T27" fmla="*/ 6 h 67"/>
                      <a:gd name="T28" fmla="*/ 4 w 64"/>
                      <a:gd name="T29" fmla="*/ 6 h 67"/>
                      <a:gd name="T30" fmla="*/ 4 w 64"/>
                      <a:gd name="T31" fmla="*/ 7 h 67"/>
                      <a:gd name="T32" fmla="*/ 4 w 64"/>
                      <a:gd name="T33" fmla="*/ 9 h 67"/>
                      <a:gd name="T34" fmla="*/ 4 w 64"/>
                      <a:gd name="T35" fmla="*/ 10 h 67"/>
                      <a:gd name="T36" fmla="*/ 7 w 64"/>
                      <a:gd name="T37" fmla="*/ 18 h 67"/>
                      <a:gd name="T38" fmla="*/ 8 w 64"/>
                      <a:gd name="T39" fmla="*/ 26 h 67"/>
                      <a:gd name="T40" fmla="*/ 3 w 64"/>
                      <a:gd name="T41" fmla="*/ 26 h 67"/>
                      <a:gd name="T42" fmla="*/ 4 w 64"/>
                      <a:gd name="T43" fmla="*/ 33 h 67"/>
                      <a:gd name="T44" fmla="*/ 2 w 64"/>
                      <a:gd name="T45" fmla="*/ 36 h 67"/>
                      <a:gd name="T46" fmla="*/ 1 w 64"/>
                      <a:gd name="T47" fmla="*/ 38 h 67"/>
                      <a:gd name="T48" fmla="*/ 2 w 64"/>
                      <a:gd name="T49" fmla="*/ 42 h 67"/>
                      <a:gd name="T50" fmla="*/ 3 w 64"/>
                      <a:gd name="T51" fmla="*/ 48 h 67"/>
                      <a:gd name="T52" fmla="*/ 13 w 64"/>
                      <a:gd name="T53" fmla="*/ 58 h 67"/>
                      <a:gd name="T54" fmla="*/ 11 w 64"/>
                      <a:gd name="T55" fmla="*/ 64 h 67"/>
                      <a:gd name="T56" fmla="*/ 10 w 64"/>
                      <a:gd name="T57" fmla="*/ 66 h 67"/>
                      <a:gd name="T58" fmla="*/ 22 w 64"/>
                      <a:gd name="T59" fmla="*/ 64 h 67"/>
                      <a:gd name="T60" fmla="*/ 61 w 64"/>
                      <a:gd name="T61" fmla="*/ 60 h 67"/>
                      <a:gd name="T62" fmla="*/ 61 w 64"/>
                      <a:gd name="T63" fmla="*/ 59 h 67"/>
                      <a:gd name="T64" fmla="*/ 61 w 64"/>
                      <a:gd name="T65" fmla="*/ 58 h 67"/>
                      <a:gd name="T66" fmla="*/ 56 w 64"/>
                      <a:gd name="T67" fmla="*/ 44 h 67"/>
                      <a:gd name="T68" fmla="*/ 60 w 64"/>
                      <a:gd name="T69" fmla="*/ 34 h 67"/>
                      <a:gd name="T70" fmla="*/ 64 w 64"/>
                      <a:gd name="T71" fmla="*/ 26 h 67"/>
                      <a:gd name="T72" fmla="*/ 64 w 64"/>
                      <a:gd name="T73" fmla="*/ 25 h 67"/>
                      <a:gd name="T74" fmla="*/ 64 w 64"/>
                      <a:gd name="T75" fmla="*/ 23 h 67"/>
                      <a:gd name="T76" fmla="*/ 64 w 64"/>
                      <a:gd name="T77" fmla="*/ 21 h 67"/>
                      <a:gd name="T78" fmla="*/ 63 w 64"/>
                      <a:gd name="T79" fmla="*/ 19 h 67"/>
                      <a:gd name="T80" fmla="*/ 63 w 64"/>
                      <a:gd name="T81" fmla="*/ 16 h 67"/>
                      <a:gd name="T82" fmla="*/ 62 w 64"/>
                      <a:gd name="T83" fmla="*/ 14 h 67"/>
                      <a:gd name="T84" fmla="*/ 61 w 64"/>
                      <a:gd name="T85" fmla="*/ 11 h 67"/>
                      <a:gd name="T86" fmla="*/ 61 w 64"/>
                      <a:gd name="T87" fmla="*/ 10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64" h="67">
                        <a:moveTo>
                          <a:pt x="60" y="10"/>
                        </a:moveTo>
                        <a:cubicBezTo>
                          <a:pt x="60" y="10"/>
                          <a:pt x="59" y="9"/>
                          <a:pt x="59" y="9"/>
                        </a:cubicBezTo>
                        <a:cubicBezTo>
                          <a:pt x="59" y="9"/>
                          <a:pt x="58" y="9"/>
                          <a:pt x="57" y="8"/>
                        </a:cubicBezTo>
                        <a:cubicBezTo>
                          <a:pt x="57" y="8"/>
                          <a:pt x="56" y="8"/>
                          <a:pt x="56" y="8"/>
                        </a:cubicBezTo>
                        <a:cubicBezTo>
                          <a:pt x="53" y="8"/>
                          <a:pt x="50" y="9"/>
                          <a:pt x="49" y="11"/>
                        </a:cubicBezTo>
                        <a:cubicBezTo>
                          <a:pt x="48" y="12"/>
                          <a:pt x="46" y="12"/>
                          <a:pt x="45" y="12"/>
                        </a:cubicBezTo>
                        <a:cubicBezTo>
                          <a:pt x="41" y="12"/>
                          <a:pt x="36" y="7"/>
                          <a:pt x="35" y="6"/>
                        </a:cubicBezTo>
                        <a:cubicBezTo>
                          <a:pt x="35" y="5"/>
                          <a:pt x="35" y="5"/>
                          <a:pt x="35" y="5"/>
                        </a:cubicBezTo>
                        <a:cubicBezTo>
                          <a:pt x="35" y="5"/>
                          <a:pt x="35" y="5"/>
                          <a:pt x="35" y="5"/>
                        </a:cubicBezTo>
                        <a:cubicBezTo>
                          <a:pt x="34" y="5"/>
                          <a:pt x="34" y="5"/>
                          <a:pt x="34" y="4"/>
                        </a:cubicBezTo>
                        <a:cubicBezTo>
                          <a:pt x="34" y="4"/>
                          <a:pt x="34" y="4"/>
                          <a:pt x="33" y="4"/>
                        </a:cubicBezTo>
                        <a:cubicBezTo>
                          <a:pt x="33" y="4"/>
                          <a:pt x="33" y="4"/>
                          <a:pt x="33" y="3"/>
                        </a:cubicBezTo>
                        <a:cubicBezTo>
                          <a:pt x="33" y="3"/>
                          <a:pt x="33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0" y="3"/>
                          <a:pt x="30" y="3"/>
                        </a:cubicBezTo>
                        <a:cubicBezTo>
                          <a:pt x="30" y="3"/>
                          <a:pt x="30" y="3"/>
                          <a:pt x="30" y="3"/>
                        </a:cubicBezTo>
                        <a:cubicBezTo>
                          <a:pt x="27" y="5"/>
                          <a:pt x="26" y="5"/>
                          <a:pt x="24" y="5"/>
                        </a:cubicBezTo>
                        <a:cubicBezTo>
                          <a:pt x="24" y="5"/>
                          <a:pt x="24" y="4"/>
                          <a:pt x="23" y="4"/>
                        </a:cubicBezTo>
                        <a:cubicBezTo>
                          <a:pt x="22" y="3"/>
                          <a:pt x="22" y="2"/>
                          <a:pt x="22" y="0"/>
                        </a:cubicBezTo>
                        <a:cubicBezTo>
                          <a:pt x="22" y="1"/>
                          <a:pt x="21" y="1"/>
                          <a:pt x="21" y="1"/>
                        </a:cubicBezTo>
                        <a:cubicBezTo>
                          <a:pt x="20" y="4"/>
                          <a:pt x="17" y="7"/>
                          <a:pt x="14" y="7"/>
                        </a:cubicBezTo>
                        <a:cubicBezTo>
                          <a:pt x="13" y="7"/>
                          <a:pt x="11" y="6"/>
                          <a:pt x="11" y="5"/>
                        </a:cubicBezTo>
                        <a:cubicBezTo>
                          <a:pt x="10" y="4"/>
                          <a:pt x="9" y="3"/>
                          <a:pt x="8" y="3"/>
                        </a:cubicBezTo>
                        <a:cubicBezTo>
                          <a:pt x="7" y="6"/>
                          <a:pt x="6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4" y="6"/>
                          <a:pt x="4" y="6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6"/>
                          <a:pt x="4" y="7"/>
                          <a:pt x="4" y="7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4" y="8"/>
                          <a:pt x="4" y="8"/>
                          <a:pt x="4" y="9"/>
                        </a:cubicBezTo>
                        <a:cubicBezTo>
                          <a:pt x="4" y="9"/>
                          <a:pt x="4" y="9"/>
                          <a:pt x="4" y="9"/>
                        </a:cubicBezTo>
                        <a:cubicBezTo>
                          <a:pt x="4" y="9"/>
                          <a:pt x="4" y="9"/>
                          <a:pt x="4" y="10"/>
                        </a:cubicBezTo>
                        <a:cubicBezTo>
                          <a:pt x="4" y="10"/>
                          <a:pt x="4" y="10"/>
                          <a:pt x="4" y="10"/>
                        </a:cubicBezTo>
                        <a:cubicBezTo>
                          <a:pt x="4" y="10"/>
                          <a:pt x="4" y="10"/>
                          <a:pt x="4" y="11"/>
                        </a:cubicBezTo>
                        <a:cubicBezTo>
                          <a:pt x="7" y="12"/>
                          <a:pt x="8" y="15"/>
                          <a:pt x="7" y="18"/>
                        </a:cubicBezTo>
                        <a:cubicBezTo>
                          <a:pt x="7" y="18"/>
                          <a:pt x="7" y="19"/>
                          <a:pt x="8" y="19"/>
                        </a:cubicBezTo>
                        <a:cubicBezTo>
                          <a:pt x="9" y="21"/>
                          <a:pt x="10" y="24"/>
                          <a:pt x="8" y="26"/>
                        </a:cubicBezTo>
                        <a:cubicBezTo>
                          <a:pt x="7" y="27"/>
                          <a:pt x="5" y="27"/>
                          <a:pt x="4" y="26"/>
                        </a:cubicBezTo>
                        <a:cubicBezTo>
                          <a:pt x="4" y="26"/>
                          <a:pt x="3" y="26"/>
                          <a:pt x="3" y="26"/>
                        </a:cubicBezTo>
                        <a:cubicBezTo>
                          <a:pt x="3" y="27"/>
                          <a:pt x="4" y="27"/>
                          <a:pt x="4" y="28"/>
                        </a:cubicBezTo>
                        <a:cubicBezTo>
                          <a:pt x="5" y="29"/>
                          <a:pt x="6" y="31"/>
                          <a:pt x="4" y="33"/>
                        </a:cubicBezTo>
                        <a:cubicBezTo>
                          <a:pt x="4" y="34"/>
                          <a:pt x="3" y="34"/>
                          <a:pt x="3" y="35"/>
                        </a:cubicBezTo>
                        <a:cubicBezTo>
                          <a:pt x="2" y="35"/>
                          <a:pt x="2" y="36"/>
                          <a:pt x="2" y="36"/>
                        </a:cubicBezTo>
                        <a:cubicBezTo>
                          <a:pt x="2" y="36"/>
                          <a:pt x="2" y="36"/>
                          <a:pt x="2" y="36"/>
                        </a:cubicBezTo>
                        <a:cubicBezTo>
                          <a:pt x="1" y="36"/>
                          <a:pt x="1" y="37"/>
                          <a:pt x="1" y="38"/>
                        </a:cubicBezTo>
                        <a:cubicBezTo>
                          <a:pt x="1" y="38"/>
                          <a:pt x="1" y="38"/>
                          <a:pt x="1" y="38"/>
                        </a:cubicBezTo>
                        <a:cubicBezTo>
                          <a:pt x="2" y="39"/>
                          <a:pt x="2" y="41"/>
                          <a:pt x="2" y="42"/>
                        </a:cubicBezTo>
                        <a:cubicBezTo>
                          <a:pt x="2" y="44"/>
                          <a:pt x="1" y="45"/>
                          <a:pt x="0" y="47"/>
                        </a:cubicBezTo>
                        <a:cubicBezTo>
                          <a:pt x="1" y="47"/>
                          <a:pt x="2" y="47"/>
                          <a:pt x="3" y="48"/>
                        </a:cubicBezTo>
                        <a:cubicBezTo>
                          <a:pt x="4" y="48"/>
                          <a:pt x="4" y="49"/>
                          <a:pt x="5" y="49"/>
                        </a:cubicBezTo>
                        <a:cubicBezTo>
                          <a:pt x="9" y="51"/>
                          <a:pt x="13" y="54"/>
                          <a:pt x="13" y="58"/>
                        </a:cubicBezTo>
                        <a:cubicBezTo>
                          <a:pt x="12" y="60"/>
                          <a:pt x="12" y="62"/>
                          <a:pt x="11" y="63"/>
                        </a:cubicBezTo>
                        <a:cubicBezTo>
                          <a:pt x="11" y="63"/>
                          <a:pt x="11" y="64"/>
                          <a:pt x="11" y="64"/>
                        </a:cubicBezTo>
                        <a:cubicBezTo>
                          <a:pt x="11" y="64"/>
                          <a:pt x="11" y="65"/>
                          <a:pt x="11" y="65"/>
                        </a:cubicBezTo>
                        <a:cubicBezTo>
                          <a:pt x="10" y="65"/>
                          <a:pt x="10" y="66"/>
                          <a:pt x="10" y="66"/>
                        </a:cubicBezTo>
                        <a:cubicBezTo>
                          <a:pt x="10" y="66"/>
                          <a:pt x="10" y="66"/>
                          <a:pt x="10" y="67"/>
                        </a:cubicBezTo>
                        <a:cubicBezTo>
                          <a:pt x="13" y="66"/>
                          <a:pt x="17" y="65"/>
                          <a:pt x="22" y="64"/>
                        </a:cubicBezTo>
                        <a:cubicBezTo>
                          <a:pt x="27" y="62"/>
                          <a:pt x="34" y="61"/>
                          <a:pt x="40" y="59"/>
                        </a:cubicBezTo>
                        <a:cubicBezTo>
                          <a:pt x="47" y="58"/>
                          <a:pt x="54" y="59"/>
                          <a:pt x="61" y="60"/>
                        </a:cubicBezTo>
                        <a:cubicBezTo>
                          <a:pt x="61" y="60"/>
                          <a:pt x="61" y="59"/>
                          <a:pt x="61" y="59"/>
                        </a:cubicBezTo>
                        <a:cubicBezTo>
                          <a:pt x="61" y="59"/>
                          <a:pt x="61" y="59"/>
                          <a:pt x="61" y="59"/>
                        </a:cubicBezTo>
                        <a:cubicBezTo>
                          <a:pt x="61" y="59"/>
                          <a:pt x="61" y="59"/>
                          <a:pt x="61" y="59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1" y="58"/>
                          <a:pt x="61" y="58"/>
                          <a:pt x="61" y="58"/>
                        </a:cubicBezTo>
                        <a:cubicBezTo>
                          <a:pt x="60" y="56"/>
                          <a:pt x="56" y="47"/>
                          <a:pt x="56" y="44"/>
                        </a:cubicBezTo>
                        <a:cubicBezTo>
                          <a:pt x="56" y="43"/>
                          <a:pt x="57" y="42"/>
                          <a:pt x="58" y="40"/>
                        </a:cubicBezTo>
                        <a:cubicBezTo>
                          <a:pt x="59" y="38"/>
                          <a:pt x="60" y="35"/>
                          <a:pt x="60" y="34"/>
                        </a:cubicBezTo>
                        <a:cubicBezTo>
                          <a:pt x="60" y="31"/>
                          <a:pt x="62" y="30"/>
                          <a:pt x="63" y="28"/>
                        </a:cubicBezTo>
                        <a:cubicBezTo>
                          <a:pt x="63" y="28"/>
                          <a:pt x="64" y="27"/>
                          <a:pt x="64" y="26"/>
                        </a:cubicBezTo>
                        <a:cubicBezTo>
                          <a:pt x="64" y="26"/>
                          <a:pt x="64" y="26"/>
                          <a:pt x="64" y="25"/>
                        </a:cubicBezTo>
                        <a:cubicBezTo>
                          <a:pt x="64" y="25"/>
                          <a:pt x="64" y="25"/>
                          <a:pt x="64" y="25"/>
                        </a:cubicBezTo>
                        <a:cubicBezTo>
                          <a:pt x="64" y="24"/>
                          <a:pt x="64" y="24"/>
                          <a:pt x="64" y="24"/>
                        </a:cubicBezTo>
                        <a:cubicBezTo>
                          <a:pt x="64" y="24"/>
                          <a:pt x="64" y="23"/>
                          <a:pt x="64" y="23"/>
                        </a:cubicBezTo>
                        <a:cubicBezTo>
                          <a:pt x="64" y="23"/>
                          <a:pt x="64" y="22"/>
                          <a:pt x="64" y="22"/>
                        </a:cubicBezTo>
                        <a:cubicBezTo>
                          <a:pt x="64" y="22"/>
                          <a:pt x="64" y="21"/>
                          <a:pt x="64" y="21"/>
                        </a:cubicBezTo>
                        <a:cubicBezTo>
                          <a:pt x="64" y="20"/>
                          <a:pt x="64" y="20"/>
                          <a:pt x="64" y="20"/>
                        </a:cubicBezTo>
                        <a:cubicBezTo>
                          <a:pt x="63" y="19"/>
                          <a:pt x="63" y="19"/>
                          <a:pt x="63" y="19"/>
                        </a:cubicBezTo>
                        <a:cubicBezTo>
                          <a:pt x="63" y="18"/>
                          <a:pt x="63" y="18"/>
                          <a:pt x="63" y="17"/>
                        </a:cubicBezTo>
                        <a:cubicBezTo>
                          <a:pt x="63" y="17"/>
                          <a:pt x="63" y="16"/>
                          <a:pt x="63" y="16"/>
                        </a:cubicBezTo>
                        <a:cubicBezTo>
                          <a:pt x="63" y="16"/>
                          <a:pt x="63" y="15"/>
                          <a:pt x="62" y="15"/>
                        </a:cubicBezTo>
                        <a:cubicBezTo>
                          <a:pt x="62" y="14"/>
                          <a:pt x="62" y="14"/>
                          <a:pt x="62" y="14"/>
                        </a:cubicBezTo>
                        <a:cubicBezTo>
                          <a:pt x="62" y="13"/>
                          <a:pt x="62" y="13"/>
                          <a:pt x="62" y="12"/>
                        </a:cubicBezTo>
                        <a:cubicBezTo>
                          <a:pt x="62" y="12"/>
                          <a:pt x="61" y="12"/>
                          <a:pt x="61" y="11"/>
                        </a:cubicBezTo>
                        <a:cubicBezTo>
                          <a:pt x="61" y="11"/>
                          <a:pt x="61" y="11"/>
                          <a:pt x="61" y="10"/>
                        </a:cubicBezTo>
                        <a:cubicBezTo>
                          <a:pt x="61" y="10"/>
                          <a:pt x="61" y="10"/>
                          <a:pt x="61" y="10"/>
                        </a:cubicBezTo>
                        <a:cubicBezTo>
                          <a:pt x="61" y="10"/>
                          <a:pt x="61" y="10"/>
                          <a:pt x="60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53" name="Freeform 1383"/>
                  <p:cNvSpPr/>
                  <p:nvPr/>
                </p:nvSpPr>
                <p:spPr bwMode="auto">
                  <a:xfrm>
                    <a:off x="1635" y="2855"/>
                    <a:ext cx="41" cy="65"/>
                  </a:xfrm>
                  <a:custGeom>
                    <a:avLst/>
                    <a:gdLst>
                      <a:gd name="T0" fmla="*/ 32 w 43"/>
                      <a:gd name="T1" fmla="*/ 2 h 68"/>
                      <a:gd name="T2" fmla="*/ 31 w 43"/>
                      <a:gd name="T3" fmla="*/ 2 h 68"/>
                      <a:gd name="T4" fmla="*/ 31 w 43"/>
                      <a:gd name="T5" fmla="*/ 2 h 68"/>
                      <a:gd name="T6" fmla="*/ 30 w 43"/>
                      <a:gd name="T7" fmla="*/ 2 h 68"/>
                      <a:gd name="T8" fmla="*/ 29 w 43"/>
                      <a:gd name="T9" fmla="*/ 1 h 68"/>
                      <a:gd name="T10" fmla="*/ 4 w 43"/>
                      <a:gd name="T11" fmla="*/ 1 h 68"/>
                      <a:gd name="T12" fmla="*/ 6 w 43"/>
                      <a:gd name="T13" fmla="*/ 11 h 68"/>
                      <a:gd name="T14" fmla="*/ 5 w 43"/>
                      <a:gd name="T15" fmla="*/ 13 h 68"/>
                      <a:gd name="T16" fmla="*/ 5 w 43"/>
                      <a:gd name="T17" fmla="*/ 14 h 68"/>
                      <a:gd name="T18" fmla="*/ 6 w 43"/>
                      <a:gd name="T19" fmla="*/ 17 h 68"/>
                      <a:gd name="T20" fmla="*/ 7 w 43"/>
                      <a:gd name="T21" fmla="*/ 19 h 68"/>
                      <a:gd name="T22" fmla="*/ 7 w 43"/>
                      <a:gd name="T23" fmla="*/ 22 h 68"/>
                      <a:gd name="T24" fmla="*/ 8 w 43"/>
                      <a:gd name="T25" fmla="*/ 24 h 68"/>
                      <a:gd name="T26" fmla="*/ 8 w 43"/>
                      <a:gd name="T27" fmla="*/ 27 h 68"/>
                      <a:gd name="T28" fmla="*/ 8 w 43"/>
                      <a:gd name="T29" fmla="*/ 29 h 68"/>
                      <a:gd name="T30" fmla="*/ 8 w 43"/>
                      <a:gd name="T31" fmla="*/ 30 h 68"/>
                      <a:gd name="T32" fmla="*/ 4 w 43"/>
                      <a:gd name="T33" fmla="*/ 37 h 68"/>
                      <a:gd name="T34" fmla="*/ 0 w 43"/>
                      <a:gd name="T35" fmla="*/ 49 h 68"/>
                      <a:gd name="T36" fmla="*/ 5 w 43"/>
                      <a:gd name="T37" fmla="*/ 61 h 68"/>
                      <a:gd name="T38" fmla="*/ 5 w 43"/>
                      <a:gd name="T39" fmla="*/ 63 h 68"/>
                      <a:gd name="T40" fmla="*/ 5 w 43"/>
                      <a:gd name="T41" fmla="*/ 64 h 68"/>
                      <a:gd name="T42" fmla="*/ 5 w 43"/>
                      <a:gd name="T43" fmla="*/ 65 h 68"/>
                      <a:gd name="T44" fmla="*/ 11 w 43"/>
                      <a:gd name="T45" fmla="*/ 68 h 68"/>
                      <a:gd name="T46" fmla="*/ 39 w 43"/>
                      <a:gd name="T47" fmla="*/ 56 h 68"/>
                      <a:gd name="T48" fmla="*/ 43 w 43"/>
                      <a:gd name="T49" fmla="*/ 54 h 68"/>
                      <a:gd name="T50" fmla="*/ 42 w 43"/>
                      <a:gd name="T51" fmla="*/ 52 h 68"/>
                      <a:gd name="T52" fmla="*/ 41 w 43"/>
                      <a:gd name="T53" fmla="*/ 49 h 68"/>
                      <a:gd name="T54" fmla="*/ 40 w 43"/>
                      <a:gd name="T55" fmla="*/ 45 h 68"/>
                      <a:gd name="T56" fmla="*/ 37 w 43"/>
                      <a:gd name="T57" fmla="*/ 28 h 68"/>
                      <a:gd name="T58" fmla="*/ 36 w 43"/>
                      <a:gd name="T59" fmla="*/ 11 h 68"/>
                      <a:gd name="T60" fmla="*/ 34 w 43"/>
                      <a:gd name="T61" fmla="*/ 6 h 68"/>
                      <a:gd name="T62" fmla="*/ 33 w 43"/>
                      <a:gd name="T63" fmla="*/ 5 h 68"/>
                      <a:gd name="T64" fmla="*/ 33 w 43"/>
                      <a:gd name="T65" fmla="*/ 4 h 68"/>
                      <a:gd name="T66" fmla="*/ 32 w 43"/>
                      <a:gd name="T67" fmla="*/ 2 h 68"/>
                      <a:gd name="T68" fmla="*/ 32 w 43"/>
                      <a:gd name="T69" fmla="*/ 2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43" h="68">
                        <a:moveTo>
                          <a:pt x="32" y="2"/>
                        </a:moveTo>
                        <a:cubicBezTo>
                          <a:pt x="32" y="2"/>
                          <a:pt x="32" y="2"/>
                          <a:pt x="32" y="2"/>
                        </a:cubicBezTo>
                        <a:cubicBezTo>
                          <a:pt x="31" y="2"/>
                          <a:pt x="31" y="2"/>
                          <a:pt x="31" y="2"/>
                        </a:cubicBezTo>
                        <a:cubicBezTo>
                          <a:pt x="31" y="2"/>
                          <a:pt x="31" y="2"/>
                          <a:pt x="31" y="2"/>
                        </a:cubicBezTo>
                        <a:cubicBezTo>
                          <a:pt x="31" y="2"/>
                          <a:pt x="31" y="2"/>
                          <a:pt x="31" y="2"/>
                        </a:cubicBezTo>
                        <a:cubicBezTo>
                          <a:pt x="31" y="2"/>
                          <a:pt x="31" y="2"/>
                          <a:pt x="31" y="2"/>
                        </a:cubicBezTo>
                        <a:cubicBezTo>
                          <a:pt x="31" y="2"/>
                          <a:pt x="31" y="2"/>
                          <a:pt x="31" y="2"/>
                        </a:cubicBezTo>
                        <a:cubicBezTo>
                          <a:pt x="31" y="2"/>
                          <a:pt x="30" y="2"/>
                          <a:pt x="30" y="2"/>
                        </a:cubicBezTo>
                        <a:cubicBezTo>
                          <a:pt x="30" y="2"/>
                          <a:pt x="30" y="2"/>
                          <a:pt x="30" y="2"/>
                        </a:cubicBezTo>
                        <a:cubicBezTo>
                          <a:pt x="30" y="2"/>
                          <a:pt x="29" y="2"/>
                          <a:pt x="29" y="1"/>
                        </a:cubicBezTo>
                        <a:cubicBezTo>
                          <a:pt x="27" y="1"/>
                          <a:pt x="20" y="0"/>
                          <a:pt x="12" y="0"/>
                        </a:cubicBezTo>
                        <a:cubicBezTo>
                          <a:pt x="7" y="0"/>
                          <a:pt x="5" y="0"/>
                          <a:pt x="4" y="1"/>
                        </a:cubicBezTo>
                        <a:cubicBezTo>
                          <a:pt x="4" y="2"/>
                          <a:pt x="5" y="4"/>
                          <a:pt x="5" y="6"/>
                        </a:cubicBezTo>
                        <a:cubicBezTo>
                          <a:pt x="6" y="8"/>
                          <a:pt x="6" y="10"/>
                          <a:pt x="6" y="11"/>
                        </a:cubicBezTo>
                        <a:cubicBezTo>
                          <a:pt x="6" y="11"/>
                          <a:pt x="6" y="12"/>
                          <a:pt x="6" y="12"/>
                        </a:cubicBezTo>
                        <a:cubicBezTo>
                          <a:pt x="5" y="13"/>
                          <a:pt x="5" y="13"/>
                          <a:pt x="5" y="13"/>
                        </a:cubicBezTo>
                        <a:cubicBezTo>
                          <a:pt x="5" y="13"/>
                          <a:pt x="5" y="13"/>
                          <a:pt x="5" y="13"/>
                        </a:cubicBezTo>
                        <a:cubicBezTo>
                          <a:pt x="5" y="14"/>
                          <a:pt x="5" y="14"/>
                          <a:pt x="5" y="14"/>
                        </a:cubicBezTo>
                        <a:cubicBezTo>
                          <a:pt x="5" y="14"/>
                          <a:pt x="5" y="15"/>
                          <a:pt x="6" y="15"/>
                        </a:cubicBezTo>
                        <a:cubicBezTo>
                          <a:pt x="6" y="16"/>
                          <a:pt x="6" y="16"/>
                          <a:pt x="6" y="17"/>
                        </a:cubicBezTo>
                        <a:cubicBezTo>
                          <a:pt x="6" y="17"/>
                          <a:pt x="6" y="17"/>
                          <a:pt x="6" y="18"/>
                        </a:cubicBezTo>
                        <a:cubicBezTo>
                          <a:pt x="6" y="18"/>
                          <a:pt x="7" y="19"/>
                          <a:pt x="7" y="19"/>
                        </a:cubicBezTo>
                        <a:cubicBezTo>
                          <a:pt x="7" y="20"/>
                          <a:pt x="7" y="20"/>
                          <a:pt x="7" y="20"/>
                        </a:cubicBezTo>
                        <a:cubicBezTo>
                          <a:pt x="7" y="21"/>
                          <a:pt x="7" y="21"/>
                          <a:pt x="7" y="22"/>
                        </a:cubicBezTo>
                        <a:cubicBezTo>
                          <a:pt x="7" y="22"/>
                          <a:pt x="7" y="23"/>
                          <a:pt x="8" y="23"/>
                        </a:cubicBezTo>
                        <a:cubicBezTo>
                          <a:pt x="8" y="23"/>
                          <a:pt x="8" y="24"/>
                          <a:pt x="8" y="24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6"/>
                          <a:pt x="8" y="26"/>
                          <a:pt x="8" y="27"/>
                        </a:cubicBezTo>
                        <a:cubicBezTo>
                          <a:pt x="8" y="27"/>
                          <a:pt x="8" y="27"/>
                          <a:pt x="8" y="27"/>
                        </a:cubicBezTo>
                        <a:cubicBezTo>
                          <a:pt x="8" y="28"/>
                          <a:pt x="8" y="28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2"/>
                          <a:pt x="7" y="34"/>
                          <a:pt x="6" y="35"/>
                        </a:cubicBezTo>
                        <a:cubicBezTo>
                          <a:pt x="5" y="36"/>
                          <a:pt x="4" y="37"/>
                          <a:pt x="4" y="37"/>
                        </a:cubicBezTo>
                        <a:cubicBezTo>
                          <a:pt x="4" y="40"/>
                          <a:pt x="3" y="43"/>
                          <a:pt x="1" y="46"/>
                        </a:cubicBezTo>
                        <a:cubicBezTo>
                          <a:pt x="1" y="47"/>
                          <a:pt x="0" y="48"/>
                          <a:pt x="0" y="49"/>
                        </a:cubicBezTo>
                        <a:cubicBezTo>
                          <a:pt x="0" y="50"/>
                          <a:pt x="3" y="58"/>
                          <a:pt x="4" y="60"/>
                        </a:cubicBezTo>
                        <a:cubicBezTo>
                          <a:pt x="4" y="60"/>
                          <a:pt x="5" y="61"/>
                          <a:pt x="5" y="61"/>
                        </a:cubicBezTo>
                        <a:cubicBezTo>
                          <a:pt x="5" y="61"/>
                          <a:pt x="5" y="61"/>
                          <a:pt x="5" y="62"/>
                        </a:cubicBezTo>
                        <a:cubicBezTo>
                          <a:pt x="5" y="62"/>
                          <a:pt x="5" y="62"/>
                          <a:pt x="5" y="63"/>
                        </a:cubicBezTo>
                        <a:cubicBezTo>
                          <a:pt x="5" y="63"/>
                          <a:pt x="5" y="63"/>
                          <a:pt x="5" y="63"/>
                        </a:cubicBezTo>
                        <a:cubicBezTo>
                          <a:pt x="5" y="63"/>
                          <a:pt x="5" y="64"/>
                          <a:pt x="5" y="64"/>
                        </a:cubicBezTo>
                        <a:cubicBezTo>
                          <a:pt x="5" y="65"/>
                          <a:pt x="5" y="65"/>
                          <a:pt x="5" y="65"/>
                        </a:cubicBezTo>
                        <a:cubicBezTo>
                          <a:pt x="5" y="65"/>
                          <a:pt x="5" y="65"/>
                          <a:pt x="5" y="65"/>
                        </a:cubicBezTo>
                        <a:cubicBezTo>
                          <a:pt x="7" y="66"/>
                          <a:pt x="9" y="67"/>
                          <a:pt x="10" y="67"/>
                        </a:cubicBezTo>
                        <a:cubicBezTo>
                          <a:pt x="11" y="67"/>
                          <a:pt x="11" y="68"/>
                          <a:pt x="11" y="68"/>
                        </a:cubicBezTo>
                        <a:cubicBezTo>
                          <a:pt x="13" y="68"/>
                          <a:pt x="24" y="63"/>
                          <a:pt x="32" y="59"/>
                        </a:cubicBezTo>
                        <a:cubicBezTo>
                          <a:pt x="34" y="58"/>
                          <a:pt x="37" y="57"/>
                          <a:pt x="39" y="56"/>
                        </a:cubicBezTo>
                        <a:cubicBezTo>
                          <a:pt x="40" y="56"/>
                          <a:pt x="42" y="55"/>
                          <a:pt x="43" y="54"/>
                        </a:cubicBezTo>
                        <a:cubicBezTo>
                          <a:pt x="43" y="54"/>
                          <a:pt x="43" y="54"/>
                          <a:pt x="43" y="54"/>
                        </a:cubicBezTo>
                        <a:cubicBezTo>
                          <a:pt x="43" y="54"/>
                          <a:pt x="42" y="53"/>
                          <a:pt x="42" y="52"/>
                        </a:cubicBezTo>
                        <a:cubicBezTo>
                          <a:pt x="42" y="52"/>
                          <a:pt x="42" y="52"/>
                          <a:pt x="42" y="52"/>
                        </a:cubicBezTo>
                        <a:cubicBezTo>
                          <a:pt x="42" y="51"/>
                          <a:pt x="41" y="50"/>
                          <a:pt x="41" y="49"/>
                        </a:cubicBezTo>
                        <a:cubicBezTo>
                          <a:pt x="41" y="49"/>
                          <a:pt x="41" y="49"/>
                          <a:pt x="41" y="49"/>
                        </a:cubicBezTo>
                        <a:cubicBezTo>
                          <a:pt x="41" y="48"/>
                          <a:pt x="40" y="47"/>
                          <a:pt x="40" y="46"/>
                        </a:cubicBezTo>
                        <a:cubicBezTo>
                          <a:pt x="40" y="46"/>
                          <a:pt x="40" y="45"/>
                          <a:pt x="40" y="45"/>
                        </a:cubicBezTo>
                        <a:cubicBezTo>
                          <a:pt x="40" y="44"/>
                          <a:pt x="40" y="43"/>
                          <a:pt x="40" y="42"/>
                        </a:cubicBezTo>
                        <a:cubicBezTo>
                          <a:pt x="40" y="37"/>
                          <a:pt x="38" y="31"/>
                          <a:pt x="37" y="28"/>
                        </a:cubicBezTo>
                        <a:cubicBezTo>
                          <a:pt x="35" y="24"/>
                          <a:pt x="36" y="19"/>
                          <a:pt x="36" y="13"/>
                        </a:cubicBezTo>
                        <a:cubicBezTo>
                          <a:pt x="36" y="11"/>
                          <a:pt x="36" y="11"/>
                          <a:pt x="36" y="11"/>
                        </a:cubicBezTo>
                        <a:cubicBezTo>
                          <a:pt x="37" y="7"/>
                          <a:pt x="35" y="6"/>
                          <a:pt x="35" y="6"/>
                        </a:cubicBezTo>
                        <a:cubicBezTo>
                          <a:pt x="34" y="6"/>
                          <a:pt x="34" y="6"/>
                          <a:pt x="34" y="6"/>
                        </a:cubicBezTo>
                        <a:cubicBezTo>
                          <a:pt x="34" y="6"/>
                          <a:pt x="34" y="6"/>
                          <a:pt x="34" y="6"/>
                        </a:cubicBezTo>
                        <a:cubicBezTo>
                          <a:pt x="34" y="5"/>
                          <a:pt x="34" y="5"/>
                          <a:pt x="33" y="5"/>
                        </a:cubicBezTo>
                        <a:cubicBezTo>
                          <a:pt x="33" y="5"/>
                          <a:pt x="33" y="5"/>
                          <a:pt x="33" y="5"/>
                        </a:cubicBezTo>
                        <a:cubicBezTo>
                          <a:pt x="33" y="4"/>
                          <a:pt x="33" y="4"/>
                          <a:pt x="33" y="4"/>
                        </a:cubicBezTo>
                        <a:cubicBezTo>
                          <a:pt x="33" y="4"/>
                          <a:pt x="33" y="3"/>
                          <a:pt x="33" y="3"/>
                        </a:cubicBezTo>
                        <a:cubicBezTo>
                          <a:pt x="33" y="3"/>
                          <a:pt x="32" y="2"/>
                          <a:pt x="32" y="2"/>
                        </a:cubicBezTo>
                        <a:cubicBezTo>
                          <a:pt x="32" y="2"/>
                          <a:pt x="32" y="2"/>
                          <a:pt x="32" y="2"/>
                        </a:cubicBezTo>
                        <a:cubicBezTo>
                          <a:pt x="32" y="2"/>
                          <a:pt x="32" y="2"/>
                          <a:pt x="3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54" name="Freeform 1384"/>
                  <p:cNvSpPr/>
                  <p:nvPr/>
                </p:nvSpPr>
                <p:spPr bwMode="auto">
                  <a:xfrm>
                    <a:off x="1666" y="2857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0" y="0"/>
                          <a:pt x="1" y="1"/>
                          <a:pt x="1" y="1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55" name="Freeform 1385"/>
                  <p:cNvSpPr/>
                  <p:nvPr/>
                </p:nvSpPr>
                <p:spPr bwMode="auto">
                  <a:xfrm>
                    <a:off x="1673" y="2899"/>
                    <a:ext cx="1" cy="3"/>
                  </a:xfrm>
                  <a:custGeom>
                    <a:avLst/>
                    <a:gdLst>
                      <a:gd name="T0" fmla="*/ 0 w 1"/>
                      <a:gd name="T1" fmla="*/ 0 h 3"/>
                      <a:gd name="T2" fmla="*/ 1 w 1"/>
                      <a:gd name="T3" fmla="*/ 3 h 3"/>
                      <a:gd name="T4" fmla="*/ 0 w 1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3">
                        <a:moveTo>
                          <a:pt x="0" y="0"/>
                        </a:moveTo>
                        <a:cubicBezTo>
                          <a:pt x="0" y="1"/>
                          <a:pt x="1" y="2"/>
                          <a:pt x="1" y="3"/>
                        </a:cubicBezTo>
                        <a:cubicBezTo>
                          <a:pt x="1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56" name="Freeform 1386"/>
                  <p:cNvSpPr/>
                  <p:nvPr/>
                </p:nvSpPr>
                <p:spPr bwMode="auto">
                  <a:xfrm>
                    <a:off x="1668" y="2861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57" name="Freeform 1387"/>
                  <p:cNvSpPr/>
                  <p:nvPr/>
                </p:nvSpPr>
                <p:spPr bwMode="auto">
                  <a:xfrm>
                    <a:off x="1667" y="2860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1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58" name="Freeform 1388"/>
                  <p:cNvSpPr/>
                  <p:nvPr/>
                </p:nvSpPr>
                <p:spPr bwMode="auto">
                  <a:xfrm>
                    <a:off x="1674" y="2902"/>
                    <a:ext cx="1" cy="3"/>
                  </a:xfrm>
                  <a:custGeom>
                    <a:avLst/>
                    <a:gdLst>
                      <a:gd name="T0" fmla="*/ 0 w 1"/>
                      <a:gd name="T1" fmla="*/ 0 h 3"/>
                      <a:gd name="T2" fmla="*/ 1 w 1"/>
                      <a:gd name="T3" fmla="*/ 3 h 3"/>
                      <a:gd name="T4" fmla="*/ 0 w 1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3">
                        <a:moveTo>
                          <a:pt x="0" y="0"/>
                        </a:moveTo>
                        <a:cubicBezTo>
                          <a:pt x="0" y="1"/>
                          <a:pt x="1" y="2"/>
                          <a:pt x="1" y="3"/>
                        </a:cubicBezTo>
                        <a:cubicBezTo>
                          <a:pt x="1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59" name="Freeform 1389"/>
                  <p:cNvSpPr/>
                  <p:nvPr/>
                </p:nvSpPr>
                <p:spPr bwMode="auto">
                  <a:xfrm>
                    <a:off x="1675" y="2905"/>
                    <a:ext cx="1" cy="2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1 w 1"/>
                      <a:gd name="T3" fmla="*/ 2 h 2"/>
                      <a:gd name="T4" fmla="*/ 0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0" y="1"/>
                          <a:pt x="1" y="2"/>
                          <a:pt x="1" y="2"/>
                        </a:cubicBezTo>
                        <a:cubicBezTo>
                          <a:pt x="1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60" name="Freeform 1390"/>
                  <p:cNvSpPr/>
                  <p:nvPr/>
                </p:nvSpPr>
                <p:spPr bwMode="auto">
                  <a:xfrm>
                    <a:off x="1667" y="2859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61" name="Freeform 1391"/>
                  <p:cNvSpPr/>
                  <p:nvPr/>
                </p:nvSpPr>
                <p:spPr bwMode="auto">
                  <a:xfrm>
                    <a:off x="1673" y="2895"/>
                    <a:ext cx="0" cy="3"/>
                  </a:xfrm>
                  <a:custGeom>
                    <a:avLst/>
                    <a:gdLst>
                      <a:gd name="T0" fmla="*/ 0 h 3"/>
                      <a:gd name="T1" fmla="*/ 3 h 3"/>
                      <a:gd name="T2" fmla="*/ 0 h 3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3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3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62" name="Freeform 1392"/>
                  <p:cNvSpPr/>
                  <p:nvPr/>
                </p:nvSpPr>
                <p:spPr bwMode="auto">
                  <a:xfrm>
                    <a:off x="1641" y="2871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63" name="Freeform 1393"/>
                  <p:cNvSpPr/>
                  <p:nvPr/>
                </p:nvSpPr>
                <p:spPr bwMode="auto">
                  <a:xfrm>
                    <a:off x="1643" y="2878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64" name="Freeform 1394"/>
                  <p:cNvSpPr/>
                  <p:nvPr/>
                </p:nvSpPr>
                <p:spPr bwMode="auto">
                  <a:xfrm>
                    <a:off x="1643" y="288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65" name="Freeform 1395"/>
                  <p:cNvSpPr/>
                  <p:nvPr/>
                </p:nvSpPr>
                <p:spPr bwMode="auto">
                  <a:xfrm>
                    <a:off x="1642" y="2873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66" name="Freeform 1396"/>
                  <p:cNvSpPr/>
                  <p:nvPr/>
                </p:nvSpPr>
                <p:spPr bwMode="auto">
                  <a:xfrm>
                    <a:off x="1640" y="291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67" name="Freeform 1397"/>
                  <p:cNvSpPr/>
                  <p:nvPr/>
                </p:nvSpPr>
                <p:spPr bwMode="auto">
                  <a:xfrm>
                    <a:off x="1640" y="2914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68" name="Freeform 1398"/>
                  <p:cNvSpPr/>
                  <p:nvPr/>
                </p:nvSpPr>
                <p:spPr bwMode="auto">
                  <a:xfrm>
                    <a:off x="1643" y="288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69" name="Freeform 1399"/>
                  <p:cNvSpPr/>
                  <p:nvPr/>
                </p:nvSpPr>
                <p:spPr bwMode="auto">
                  <a:xfrm>
                    <a:off x="1640" y="2869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70" name="Freeform 1400"/>
                  <p:cNvSpPr/>
                  <p:nvPr/>
                </p:nvSpPr>
                <p:spPr bwMode="auto">
                  <a:xfrm>
                    <a:off x="1640" y="2916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71" name="Freeform 1401"/>
                  <p:cNvSpPr/>
                  <p:nvPr/>
                </p:nvSpPr>
                <p:spPr bwMode="auto">
                  <a:xfrm>
                    <a:off x="1642" y="2876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72" name="Freeform 1402"/>
                  <p:cNvSpPr/>
                  <p:nvPr/>
                </p:nvSpPr>
                <p:spPr bwMode="auto">
                  <a:xfrm>
                    <a:off x="1507" y="2837"/>
                    <a:ext cx="76" cy="56"/>
                  </a:xfrm>
                  <a:custGeom>
                    <a:avLst/>
                    <a:gdLst>
                      <a:gd name="T0" fmla="*/ 56 w 79"/>
                      <a:gd name="T1" fmla="*/ 45 h 59"/>
                      <a:gd name="T2" fmla="*/ 57 w 79"/>
                      <a:gd name="T3" fmla="*/ 45 h 59"/>
                      <a:gd name="T4" fmla="*/ 64 w 79"/>
                      <a:gd name="T5" fmla="*/ 56 h 59"/>
                      <a:gd name="T6" fmla="*/ 70 w 79"/>
                      <a:gd name="T7" fmla="*/ 54 h 59"/>
                      <a:gd name="T8" fmla="*/ 72 w 79"/>
                      <a:gd name="T9" fmla="*/ 54 h 59"/>
                      <a:gd name="T10" fmla="*/ 73 w 79"/>
                      <a:gd name="T11" fmla="*/ 55 h 59"/>
                      <a:gd name="T12" fmla="*/ 74 w 79"/>
                      <a:gd name="T13" fmla="*/ 55 h 59"/>
                      <a:gd name="T14" fmla="*/ 74 w 79"/>
                      <a:gd name="T15" fmla="*/ 53 h 59"/>
                      <a:gd name="T16" fmla="*/ 79 w 79"/>
                      <a:gd name="T17" fmla="*/ 46 h 59"/>
                      <a:gd name="T18" fmla="*/ 77 w 79"/>
                      <a:gd name="T19" fmla="*/ 40 h 59"/>
                      <a:gd name="T20" fmla="*/ 75 w 79"/>
                      <a:gd name="T21" fmla="*/ 36 h 59"/>
                      <a:gd name="T22" fmla="*/ 74 w 79"/>
                      <a:gd name="T23" fmla="*/ 34 h 59"/>
                      <a:gd name="T24" fmla="*/ 74 w 79"/>
                      <a:gd name="T25" fmla="*/ 32 h 59"/>
                      <a:gd name="T26" fmla="*/ 74 w 79"/>
                      <a:gd name="T27" fmla="*/ 30 h 59"/>
                      <a:gd name="T28" fmla="*/ 75 w 79"/>
                      <a:gd name="T29" fmla="*/ 27 h 59"/>
                      <a:gd name="T30" fmla="*/ 74 w 79"/>
                      <a:gd name="T31" fmla="*/ 26 h 59"/>
                      <a:gd name="T32" fmla="*/ 73 w 79"/>
                      <a:gd name="T33" fmla="*/ 22 h 59"/>
                      <a:gd name="T34" fmla="*/ 70 w 79"/>
                      <a:gd name="T35" fmla="*/ 14 h 59"/>
                      <a:gd name="T36" fmla="*/ 62 w 79"/>
                      <a:gd name="T37" fmla="*/ 5 h 59"/>
                      <a:gd name="T38" fmla="*/ 51 w 79"/>
                      <a:gd name="T39" fmla="*/ 6 h 59"/>
                      <a:gd name="T40" fmla="*/ 44 w 79"/>
                      <a:gd name="T41" fmla="*/ 8 h 59"/>
                      <a:gd name="T42" fmla="*/ 40 w 79"/>
                      <a:gd name="T43" fmla="*/ 9 h 59"/>
                      <a:gd name="T44" fmla="*/ 39 w 79"/>
                      <a:gd name="T45" fmla="*/ 8 h 59"/>
                      <a:gd name="T46" fmla="*/ 38 w 79"/>
                      <a:gd name="T47" fmla="*/ 7 h 59"/>
                      <a:gd name="T48" fmla="*/ 38 w 79"/>
                      <a:gd name="T49" fmla="*/ 6 h 59"/>
                      <a:gd name="T50" fmla="*/ 37 w 79"/>
                      <a:gd name="T51" fmla="*/ 5 h 59"/>
                      <a:gd name="T52" fmla="*/ 36 w 79"/>
                      <a:gd name="T53" fmla="*/ 5 h 59"/>
                      <a:gd name="T54" fmla="*/ 33 w 79"/>
                      <a:gd name="T55" fmla="*/ 5 h 59"/>
                      <a:gd name="T56" fmla="*/ 20 w 79"/>
                      <a:gd name="T57" fmla="*/ 2 h 59"/>
                      <a:gd name="T58" fmla="*/ 18 w 79"/>
                      <a:gd name="T59" fmla="*/ 1 h 59"/>
                      <a:gd name="T60" fmla="*/ 16 w 79"/>
                      <a:gd name="T61" fmla="*/ 1 h 59"/>
                      <a:gd name="T62" fmla="*/ 15 w 79"/>
                      <a:gd name="T63" fmla="*/ 2 h 59"/>
                      <a:gd name="T64" fmla="*/ 14 w 79"/>
                      <a:gd name="T65" fmla="*/ 4 h 59"/>
                      <a:gd name="T66" fmla="*/ 12 w 79"/>
                      <a:gd name="T67" fmla="*/ 5 h 59"/>
                      <a:gd name="T68" fmla="*/ 14 w 79"/>
                      <a:gd name="T69" fmla="*/ 8 h 59"/>
                      <a:gd name="T70" fmla="*/ 2 w 79"/>
                      <a:gd name="T71" fmla="*/ 16 h 59"/>
                      <a:gd name="T72" fmla="*/ 0 w 79"/>
                      <a:gd name="T73" fmla="*/ 17 h 59"/>
                      <a:gd name="T74" fmla="*/ 19 w 79"/>
                      <a:gd name="T75" fmla="*/ 37 h 59"/>
                      <a:gd name="T76" fmla="*/ 20 w 79"/>
                      <a:gd name="T77" fmla="*/ 36 h 59"/>
                      <a:gd name="T78" fmla="*/ 22 w 79"/>
                      <a:gd name="T79" fmla="*/ 34 h 59"/>
                      <a:gd name="T80" fmla="*/ 23 w 79"/>
                      <a:gd name="T81" fmla="*/ 33 h 59"/>
                      <a:gd name="T82" fmla="*/ 23 w 79"/>
                      <a:gd name="T83" fmla="*/ 32 h 59"/>
                      <a:gd name="T84" fmla="*/ 24 w 79"/>
                      <a:gd name="T85" fmla="*/ 32 h 59"/>
                      <a:gd name="T86" fmla="*/ 31 w 79"/>
                      <a:gd name="T87" fmla="*/ 29 h 59"/>
                      <a:gd name="T88" fmla="*/ 50 w 79"/>
                      <a:gd name="T89" fmla="*/ 40 h 59"/>
                      <a:gd name="T90" fmla="*/ 51 w 79"/>
                      <a:gd name="T91" fmla="*/ 43 h 59"/>
                      <a:gd name="T92" fmla="*/ 51 w 79"/>
                      <a:gd name="T93" fmla="*/ 45 h 59"/>
                      <a:gd name="T94" fmla="*/ 54 w 79"/>
                      <a:gd name="T95" fmla="*/ 45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79" h="59">
                        <a:moveTo>
                          <a:pt x="54" y="45"/>
                        </a:moveTo>
                        <a:cubicBezTo>
                          <a:pt x="54" y="45"/>
                          <a:pt x="54" y="45"/>
                          <a:pt x="54" y="45"/>
                        </a:cubicBezTo>
                        <a:cubicBezTo>
                          <a:pt x="54" y="45"/>
                          <a:pt x="55" y="45"/>
                          <a:pt x="56" y="45"/>
                        </a:cubicBezTo>
                        <a:cubicBezTo>
                          <a:pt x="56" y="45"/>
                          <a:pt x="56" y="45"/>
                          <a:pt x="56" y="45"/>
                        </a:cubicBezTo>
                        <a:cubicBezTo>
                          <a:pt x="56" y="45"/>
                          <a:pt x="57" y="45"/>
                          <a:pt x="57" y="45"/>
                        </a:cubicBezTo>
                        <a:cubicBezTo>
                          <a:pt x="57" y="45"/>
                          <a:pt x="57" y="45"/>
                          <a:pt x="57" y="45"/>
                        </a:cubicBezTo>
                        <a:cubicBezTo>
                          <a:pt x="58" y="45"/>
                          <a:pt x="58" y="45"/>
                          <a:pt x="58" y="45"/>
                        </a:cubicBezTo>
                        <a:cubicBezTo>
                          <a:pt x="59" y="45"/>
                          <a:pt x="60" y="45"/>
                          <a:pt x="61" y="46"/>
                        </a:cubicBezTo>
                        <a:cubicBezTo>
                          <a:pt x="62" y="48"/>
                          <a:pt x="64" y="53"/>
                          <a:pt x="64" y="56"/>
                        </a:cubicBezTo>
                        <a:cubicBezTo>
                          <a:pt x="63" y="57"/>
                          <a:pt x="64" y="58"/>
                          <a:pt x="64" y="58"/>
                        </a:cubicBezTo>
                        <a:cubicBezTo>
                          <a:pt x="65" y="59"/>
                          <a:pt x="65" y="59"/>
                          <a:pt x="65" y="59"/>
                        </a:cubicBezTo>
                        <a:cubicBezTo>
                          <a:pt x="67" y="57"/>
                          <a:pt x="68" y="55"/>
                          <a:pt x="70" y="54"/>
                        </a:cubicBezTo>
                        <a:cubicBezTo>
                          <a:pt x="70" y="54"/>
                          <a:pt x="70" y="54"/>
                          <a:pt x="71" y="54"/>
                        </a:cubicBezTo>
                        <a:cubicBezTo>
                          <a:pt x="71" y="54"/>
                          <a:pt x="71" y="54"/>
                          <a:pt x="72" y="54"/>
                        </a:cubicBezTo>
                        <a:cubicBezTo>
                          <a:pt x="72" y="54"/>
                          <a:pt x="72" y="54"/>
                          <a:pt x="72" y="54"/>
                        </a:cubicBezTo>
                        <a:cubicBezTo>
                          <a:pt x="72" y="54"/>
                          <a:pt x="72" y="54"/>
                          <a:pt x="72" y="54"/>
                        </a:cubicBezTo>
                        <a:cubicBezTo>
                          <a:pt x="72" y="54"/>
                          <a:pt x="72" y="54"/>
                          <a:pt x="72" y="54"/>
                        </a:cubicBezTo>
                        <a:cubicBezTo>
                          <a:pt x="73" y="55"/>
                          <a:pt x="73" y="55"/>
                          <a:pt x="73" y="55"/>
                        </a:cubicBezTo>
                        <a:cubicBezTo>
                          <a:pt x="73" y="55"/>
                          <a:pt x="73" y="55"/>
                          <a:pt x="73" y="55"/>
                        </a:cubicBezTo>
                        <a:cubicBezTo>
                          <a:pt x="73" y="55"/>
                          <a:pt x="73" y="55"/>
                          <a:pt x="73" y="56"/>
                        </a:cubicBezTo>
                        <a:cubicBezTo>
                          <a:pt x="73" y="55"/>
                          <a:pt x="74" y="55"/>
                          <a:pt x="74" y="55"/>
                        </a:cubicBezTo>
                        <a:cubicBezTo>
                          <a:pt x="74" y="54"/>
                          <a:pt x="75" y="54"/>
                          <a:pt x="75" y="54"/>
                        </a:cubicBezTo>
                        <a:cubicBezTo>
                          <a:pt x="75" y="54"/>
                          <a:pt x="75" y="54"/>
                          <a:pt x="75" y="54"/>
                        </a:cubicBezTo>
                        <a:cubicBezTo>
                          <a:pt x="75" y="54"/>
                          <a:pt x="75" y="53"/>
                          <a:pt x="74" y="53"/>
                        </a:cubicBezTo>
                        <a:cubicBezTo>
                          <a:pt x="74" y="51"/>
                          <a:pt x="73" y="49"/>
                          <a:pt x="74" y="47"/>
                        </a:cubicBezTo>
                        <a:cubicBezTo>
                          <a:pt x="75" y="45"/>
                          <a:pt x="76" y="45"/>
                          <a:pt x="77" y="45"/>
                        </a:cubicBezTo>
                        <a:cubicBezTo>
                          <a:pt x="78" y="45"/>
                          <a:pt x="78" y="45"/>
                          <a:pt x="79" y="46"/>
                        </a:cubicBezTo>
                        <a:cubicBezTo>
                          <a:pt x="79" y="46"/>
                          <a:pt x="79" y="46"/>
                          <a:pt x="79" y="46"/>
                        </a:cubicBezTo>
                        <a:cubicBezTo>
                          <a:pt x="79" y="45"/>
                          <a:pt x="79" y="45"/>
                          <a:pt x="78" y="44"/>
                        </a:cubicBezTo>
                        <a:cubicBezTo>
                          <a:pt x="77" y="43"/>
                          <a:pt x="77" y="41"/>
                          <a:pt x="77" y="40"/>
                        </a:cubicBezTo>
                        <a:cubicBezTo>
                          <a:pt x="77" y="39"/>
                          <a:pt x="77" y="38"/>
                          <a:pt x="76" y="37"/>
                        </a:cubicBezTo>
                        <a:cubicBezTo>
                          <a:pt x="76" y="37"/>
                          <a:pt x="75" y="36"/>
                          <a:pt x="75" y="36"/>
                        </a:cubicBezTo>
                        <a:cubicBezTo>
                          <a:pt x="75" y="36"/>
                          <a:pt x="75" y="36"/>
                          <a:pt x="75" y="36"/>
                        </a:cubicBezTo>
                        <a:cubicBezTo>
                          <a:pt x="75" y="36"/>
                          <a:pt x="74" y="35"/>
                          <a:pt x="74" y="35"/>
                        </a:cubicBezTo>
                        <a:cubicBezTo>
                          <a:pt x="74" y="35"/>
                          <a:pt x="74" y="35"/>
                          <a:pt x="74" y="35"/>
                        </a:cubicBezTo>
                        <a:cubicBezTo>
                          <a:pt x="74" y="34"/>
                          <a:pt x="74" y="34"/>
                          <a:pt x="74" y="34"/>
                        </a:cubicBezTo>
                        <a:cubicBezTo>
                          <a:pt x="74" y="34"/>
                          <a:pt x="74" y="34"/>
                          <a:pt x="74" y="33"/>
                        </a:cubicBezTo>
                        <a:cubicBezTo>
                          <a:pt x="74" y="33"/>
                          <a:pt x="74" y="33"/>
                          <a:pt x="74" y="33"/>
                        </a:cubicBezTo>
                        <a:cubicBezTo>
                          <a:pt x="74" y="32"/>
                          <a:pt x="74" y="32"/>
                          <a:pt x="74" y="32"/>
                        </a:cubicBezTo>
                        <a:cubicBezTo>
                          <a:pt x="74" y="32"/>
                          <a:pt x="74" y="31"/>
                          <a:pt x="74" y="31"/>
                        </a:cubicBezTo>
                        <a:cubicBezTo>
                          <a:pt x="74" y="31"/>
                          <a:pt x="74" y="31"/>
                          <a:pt x="74" y="31"/>
                        </a:cubicBezTo>
                        <a:cubicBezTo>
                          <a:pt x="74" y="30"/>
                          <a:pt x="74" y="30"/>
                          <a:pt x="74" y="30"/>
                        </a:cubicBezTo>
                        <a:cubicBezTo>
                          <a:pt x="74" y="29"/>
                          <a:pt x="74" y="29"/>
                          <a:pt x="74" y="29"/>
                        </a:cubicBezTo>
                        <a:cubicBezTo>
                          <a:pt x="74" y="29"/>
                          <a:pt x="74" y="28"/>
                          <a:pt x="74" y="28"/>
                        </a:cubicBezTo>
                        <a:cubicBezTo>
                          <a:pt x="75" y="28"/>
                          <a:pt x="75" y="28"/>
                          <a:pt x="75" y="27"/>
                        </a:cubicBezTo>
                        <a:cubicBezTo>
                          <a:pt x="75" y="27"/>
                          <a:pt x="75" y="27"/>
                          <a:pt x="75" y="27"/>
                        </a:cubicBezTo>
                        <a:cubicBezTo>
                          <a:pt x="74" y="27"/>
                          <a:pt x="74" y="26"/>
                          <a:pt x="74" y="26"/>
                        </a:cubicBezTo>
                        <a:cubicBezTo>
                          <a:pt x="74" y="26"/>
                          <a:pt x="74" y="26"/>
                          <a:pt x="74" y="26"/>
                        </a:cubicBezTo>
                        <a:cubicBezTo>
                          <a:pt x="74" y="26"/>
                          <a:pt x="74" y="26"/>
                          <a:pt x="74" y="26"/>
                        </a:cubicBezTo>
                        <a:cubicBezTo>
                          <a:pt x="74" y="26"/>
                          <a:pt x="74" y="26"/>
                          <a:pt x="74" y="26"/>
                        </a:cubicBezTo>
                        <a:cubicBezTo>
                          <a:pt x="73" y="24"/>
                          <a:pt x="73" y="23"/>
                          <a:pt x="73" y="22"/>
                        </a:cubicBezTo>
                        <a:cubicBezTo>
                          <a:pt x="73" y="21"/>
                          <a:pt x="72" y="21"/>
                          <a:pt x="72" y="20"/>
                        </a:cubicBezTo>
                        <a:cubicBezTo>
                          <a:pt x="71" y="20"/>
                          <a:pt x="69" y="19"/>
                          <a:pt x="69" y="17"/>
                        </a:cubicBezTo>
                        <a:cubicBezTo>
                          <a:pt x="69" y="16"/>
                          <a:pt x="69" y="15"/>
                          <a:pt x="70" y="14"/>
                        </a:cubicBezTo>
                        <a:cubicBezTo>
                          <a:pt x="69" y="12"/>
                          <a:pt x="67" y="11"/>
                          <a:pt x="67" y="9"/>
                        </a:cubicBezTo>
                        <a:cubicBezTo>
                          <a:pt x="67" y="8"/>
                          <a:pt x="65" y="4"/>
                          <a:pt x="64" y="3"/>
                        </a:cubicBezTo>
                        <a:cubicBezTo>
                          <a:pt x="64" y="3"/>
                          <a:pt x="63" y="4"/>
                          <a:pt x="62" y="5"/>
                        </a:cubicBezTo>
                        <a:cubicBezTo>
                          <a:pt x="60" y="7"/>
                          <a:pt x="58" y="8"/>
                          <a:pt x="56" y="8"/>
                        </a:cubicBezTo>
                        <a:cubicBezTo>
                          <a:pt x="55" y="8"/>
                          <a:pt x="54" y="8"/>
                          <a:pt x="53" y="7"/>
                        </a:cubicBezTo>
                        <a:cubicBezTo>
                          <a:pt x="52" y="7"/>
                          <a:pt x="51" y="6"/>
                          <a:pt x="51" y="6"/>
                        </a:cubicBezTo>
                        <a:cubicBezTo>
                          <a:pt x="50" y="8"/>
                          <a:pt x="48" y="9"/>
                          <a:pt x="47" y="9"/>
                        </a:cubicBezTo>
                        <a:cubicBezTo>
                          <a:pt x="46" y="9"/>
                          <a:pt x="46" y="8"/>
                          <a:pt x="45" y="8"/>
                        </a:cubicBezTo>
                        <a:cubicBezTo>
                          <a:pt x="45" y="8"/>
                          <a:pt x="44" y="8"/>
                          <a:pt x="44" y="8"/>
                        </a:cubicBezTo>
                        <a:cubicBezTo>
                          <a:pt x="43" y="9"/>
                          <a:pt x="42" y="9"/>
                          <a:pt x="41" y="9"/>
                        </a:cubicBezTo>
                        <a:cubicBezTo>
                          <a:pt x="41" y="9"/>
                          <a:pt x="41" y="9"/>
                          <a:pt x="40" y="9"/>
                        </a:cubicBezTo>
                        <a:cubicBezTo>
                          <a:pt x="40" y="9"/>
                          <a:pt x="40" y="9"/>
                          <a:pt x="40" y="9"/>
                        </a:cubicBezTo>
                        <a:cubicBezTo>
                          <a:pt x="40" y="9"/>
                          <a:pt x="40" y="9"/>
                          <a:pt x="40" y="9"/>
                        </a:cubicBezTo>
                        <a:cubicBezTo>
                          <a:pt x="40" y="9"/>
                          <a:pt x="40" y="9"/>
                          <a:pt x="39" y="9"/>
                        </a:cubicBezTo>
                        <a:cubicBezTo>
                          <a:pt x="39" y="8"/>
                          <a:pt x="39" y="8"/>
                          <a:pt x="39" y="8"/>
                        </a:cubicBezTo>
                        <a:cubicBezTo>
                          <a:pt x="39" y="8"/>
                          <a:pt x="39" y="8"/>
                          <a:pt x="39" y="8"/>
                        </a:cubicBezTo>
                        <a:cubicBezTo>
                          <a:pt x="39" y="8"/>
                          <a:pt x="39" y="8"/>
                          <a:pt x="38" y="7"/>
                        </a:cubicBezTo>
                        <a:cubicBezTo>
                          <a:pt x="38" y="7"/>
                          <a:pt x="38" y="7"/>
                          <a:pt x="38" y="7"/>
                        </a:cubicBezTo>
                        <a:cubicBezTo>
                          <a:pt x="38" y="7"/>
                          <a:pt x="38" y="7"/>
                          <a:pt x="38" y="7"/>
                        </a:cubicBezTo>
                        <a:cubicBezTo>
                          <a:pt x="38" y="7"/>
                          <a:pt x="38" y="6"/>
                          <a:pt x="38" y="6"/>
                        </a:cubicBezTo>
                        <a:cubicBezTo>
                          <a:pt x="38" y="6"/>
                          <a:pt x="38" y="6"/>
                          <a:pt x="38" y="6"/>
                        </a:cubicBezTo>
                        <a:cubicBezTo>
                          <a:pt x="38" y="6"/>
                          <a:pt x="38" y="6"/>
                          <a:pt x="38" y="5"/>
                        </a:cubicBezTo>
                        <a:cubicBezTo>
                          <a:pt x="37" y="5"/>
                          <a:pt x="37" y="5"/>
                          <a:pt x="37" y="5"/>
                        </a:cubicBezTo>
                        <a:cubicBezTo>
                          <a:pt x="37" y="5"/>
                          <a:pt x="37" y="5"/>
                          <a:pt x="37" y="5"/>
                        </a:cubicBezTo>
                        <a:cubicBezTo>
                          <a:pt x="37" y="5"/>
                          <a:pt x="37" y="4"/>
                          <a:pt x="37" y="4"/>
                        </a:cubicBezTo>
                        <a:cubicBezTo>
                          <a:pt x="37" y="4"/>
                          <a:pt x="37" y="5"/>
                          <a:pt x="37" y="5"/>
                        </a:cubicBezTo>
                        <a:cubicBezTo>
                          <a:pt x="37" y="5"/>
                          <a:pt x="36" y="5"/>
                          <a:pt x="36" y="5"/>
                        </a:cubicBezTo>
                        <a:cubicBezTo>
                          <a:pt x="36" y="5"/>
                          <a:pt x="35" y="5"/>
                          <a:pt x="35" y="5"/>
                        </a:cubicBezTo>
                        <a:cubicBezTo>
                          <a:pt x="35" y="5"/>
                          <a:pt x="34" y="5"/>
                          <a:pt x="34" y="5"/>
                        </a:cubicBezTo>
                        <a:cubicBezTo>
                          <a:pt x="34" y="5"/>
                          <a:pt x="33" y="5"/>
                          <a:pt x="33" y="5"/>
                        </a:cubicBezTo>
                        <a:cubicBezTo>
                          <a:pt x="33" y="5"/>
                          <a:pt x="32" y="5"/>
                          <a:pt x="32" y="5"/>
                        </a:cubicBezTo>
                        <a:cubicBezTo>
                          <a:pt x="32" y="5"/>
                          <a:pt x="31" y="5"/>
                          <a:pt x="31" y="5"/>
                        </a:cubicBezTo>
                        <a:cubicBezTo>
                          <a:pt x="28" y="5"/>
                          <a:pt x="21" y="5"/>
                          <a:pt x="20" y="2"/>
                        </a:cubicBezTo>
                        <a:cubicBezTo>
                          <a:pt x="19" y="2"/>
                          <a:pt x="19" y="2"/>
                          <a:pt x="19" y="2"/>
                        </a:cubicBezTo>
                        <a:cubicBezTo>
                          <a:pt x="19" y="2"/>
                          <a:pt x="19" y="1"/>
                          <a:pt x="18" y="1"/>
                        </a:cubicBezTo>
                        <a:cubicBezTo>
                          <a:pt x="18" y="1"/>
                          <a:pt x="18" y="1"/>
                          <a:pt x="18" y="1"/>
                        </a:cubicBezTo>
                        <a:cubicBezTo>
                          <a:pt x="18" y="1"/>
                          <a:pt x="18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6" y="1"/>
                          <a:pt x="16" y="1"/>
                        </a:cubicBezTo>
                        <a:cubicBezTo>
                          <a:pt x="16" y="1"/>
                          <a:pt x="16" y="0"/>
                          <a:pt x="15" y="0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4" y="2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4"/>
                        </a:cubicBezTo>
                        <a:cubicBezTo>
                          <a:pt x="14" y="4"/>
                          <a:pt x="13" y="4"/>
                          <a:pt x="13" y="4"/>
                        </a:cubicBezTo>
                        <a:cubicBezTo>
                          <a:pt x="13" y="4"/>
                          <a:pt x="13" y="5"/>
                          <a:pt x="12" y="5"/>
                        </a:cubicBezTo>
                        <a:cubicBezTo>
                          <a:pt x="12" y="5"/>
                          <a:pt x="12" y="5"/>
                          <a:pt x="12" y="5"/>
                        </a:cubicBezTo>
                        <a:cubicBezTo>
                          <a:pt x="12" y="5"/>
                          <a:pt x="12" y="5"/>
                          <a:pt x="12" y="5"/>
                        </a:cubicBezTo>
                        <a:cubicBezTo>
                          <a:pt x="12" y="6"/>
                          <a:pt x="13" y="6"/>
                          <a:pt x="13" y="6"/>
                        </a:cubicBezTo>
                        <a:cubicBezTo>
                          <a:pt x="13" y="7"/>
                          <a:pt x="14" y="8"/>
                          <a:pt x="14" y="8"/>
                        </a:cubicBezTo>
                        <a:cubicBezTo>
                          <a:pt x="14" y="11"/>
                          <a:pt x="9" y="13"/>
                          <a:pt x="7" y="12"/>
                        </a:cubicBezTo>
                        <a:cubicBezTo>
                          <a:pt x="7" y="12"/>
                          <a:pt x="6" y="12"/>
                          <a:pt x="5" y="13"/>
                        </a:cubicBezTo>
                        <a:cubicBezTo>
                          <a:pt x="4" y="14"/>
                          <a:pt x="3" y="15"/>
                          <a:pt x="2" y="16"/>
                        </a:cubicBezTo>
                        <a:cubicBezTo>
                          <a:pt x="2" y="16"/>
                          <a:pt x="2" y="16"/>
                          <a:pt x="1" y="16"/>
                        </a:cubicBezTo>
                        <a:cubicBezTo>
                          <a:pt x="1" y="16"/>
                          <a:pt x="1" y="16"/>
                          <a:pt x="0" y="17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1" y="18"/>
                          <a:pt x="2" y="19"/>
                          <a:pt x="3" y="20"/>
                        </a:cubicBezTo>
                        <a:cubicBezTo>
                          <a:pt x="4" y="22"/>
                          <a:pt x="4" y="24"/>
                          <a:pt x="6" y="25"/>
                        </a:cubicBezTo>
                        <a:cubicBezTo>
                          <a:pt x="11" y="28"/>
                          <a:pt x="15" y="32"/>
                          <a:pt x="19" y="37"/>
                        </a:cubicBezTo>
                        <a:cubicBezTo>
                          <a:pt x="19" y="37"/>
                          <a:pt x="19" y="37"/>
                          <a:pt x="19" y="37"/>
                        </a:cubicBezTo>
                        <a:cubicBezTo>
                          <a:pt x="19" y="37"/>
                          <a:pt x="19" y="37"/>
                          <a:pt x="19" y="37"/>
                        </a:cubicBezTo>
                        <a:cubicBezTo>
                          <a:pt x="19" y="37"/>
                          <a:pt x="20" y="36"/>
                          <a:pt x="20" y="36"/>
                        </a:cubicBezTo>
                        <a:cubicBezTo>
                          <a:pt x="20" y="36"/>
                          <a:pt x="20" y="36"/>
                          <a:pt x="21" y="36"/>
                        </a:cubicBezTo>
                        <a:cubicBezTo>
                          <a:pt x="21" y="35"/>
                          <a:pt x="21" y="35"/>
                          <a:pt x="21" y="35"/>
                        </a:cubicBezTo>
                        <a:cubicBezTo>
                          <a:pt x="21" y="35"/>
                          <a:pt x="22" y="35"/>
                          <a:pt x="22" y="34"/>
                        </a:cubicBezTo>
                        <a:cubicBezTo>
                          <a:pt x="22" y="34"/>
                          <a:pt x="22" y="34"/>
                          <a:pt x="22" y="34"/>
                        </a:cubicBezTo>
                        <a:cubicBezTo>
                          <a:pt x="22" y="34"/>
                          <a:pt x="22" y="34"/>
                          <a:pt x="22" y="34"/>
                        </a:cubicBezTo>
                        <a:cubicBezTo>
                          <a:pt x="23" y="33"/>
                          <a:pt x="23" y="33"/>
                          <a:pt x="23" y="33"/>
                        </a:cubicBezTo>
                        <a:cubicBezTo>
                          <a:pt x="23" y="33"/>
                          <a:pt x="23" y="33"/>
                          <a:pt x="23" y="33"/>
                        </a:cubicBezTo>
                        <a:cubicBezTo>
                          <a:pt x="23" y="33"/>
                          <a:pt x="23" y="33"/>
                          <a:pt x="23" y="33"/>
                        </a:cubicBezTo>
                        <a:cubicBezTo>
                          <a:pt x="23" y="33"/>
                          <a:pt x="23" y="33"/>
                          <a:pt x="23" y="32"/>
                        </a:cubicBezTo>
                        <a:cubicBezTo>
                          <a:pt x="23" y="32"/>
                          <a:pt x="23" y="32"/>
                          <a:pt x="24" y="32"/>
                        </a:cubicBezTo>
                        <a:cubicBezTo>
                          <a:pt x="24" y="32"/>
                          <a:pt x="24" y="32"/>
                          <a:pt x="24" y="32"/>
                        </a:cubicBezTo>
                        <a:cubicBezTo>
                          <a:pt x="24" y="32"/>
                          <a:pt x="24" y="32"/>
                          <a:pt x="24" y="32"/>
                        </a:cubicBezTo>
                        <a:cubicBezTo>
                          <a:pt x="24" y="30"/>
                          <a:pt x="25" y="28"/>
                          <a:pt x="27" y="28"/>
                        </a:cubicBezTo>
                        <a:cubicBezTo>
                          <a:pt x="28" y="28"/>
                          <a:pt x="29" y="29"/>
                          <a:pt x="30" y="29"/>
                        </a:cubicBezTo>
                        <a:cubicBezTo>
                          <a:pt x="31" y="29"/>
                          <a:pt x="31" y="29"/>
                          <a:pt x="31" y="29"/>
                        </a:cubicBezTo>
                        <a:cubicBezTo>
                          <a:pt x="32" y="29"/>
                          <a:pt x="34" y="29"/>
                          <a:pt x="35" y="28"/>
                        </a:cubicBezTo>
                        <a:cubicBezTo>
                          <a:pt x="37" y="28"/>
                          <a:pt x="38" y="27"/>
                          <a:pt x="39" y="27"/>
                        </a:cubicBezTo>
                        <a:cubicBezTo>
                          <a:pt x="43" y="27"/>
                          <a:pt x="50" y="37"/>
                          <a:pt x="50" y="40"/>
                        </a:cubicBezTo>
                        <a:cubicBezTo>
                          <a:pt x="50" y="41"/>
                          <a:pt x="50" y="41"/>
                          <a:pt x="50" y="42"/>
                        </a:cubicBezTo>
                        <a:cubicBezTo>
                          <a:pt x="50" y="42"/>
                          <a:pt x="50" y="42"/>
                          <a:pt x="50" y="42"/>
                        </a:cubicBezTo>
                        <a:cubicBezTo>
                          <a:pt x="51" y="43"/>
                          <a:pt x="51" y="43"/>
                          <a:pt x="51" y="43"/>
                        </a:cubicBezTo>
                        <a:cubicBezTo>
                          <a:pt x="51" y="43"/>
                          <a:pt x="51" y="44"/>
                          <a:pt x="51" y="44"/>
                        </a:cubicBezTo>
                        <a:cubicBezTo>
                          <a:pt x="51" y="44"/>
                          <a:pt x="51" y="44"/>
                          <a:pt x="51" y="45"/>
                        </a:cubicBezTo>
                        <a:cubicBezTo>
                          <a:pt x="51" y="45"/>
                          <a:pt x="51" y="45"/>
                          <a:pt x="51" y="45"/>
                        </a:cubicBezTo>
                        <a:cubicBezTo>
                          <a:pt x="51" y="45"/>
                          <a:pt x="51" y="45"/>
                          <a:pt x="51" y="46"/>
                        </a:cubicBezTo>
                        <a:cubicBezTo>
                          <a:pt x="51" y="46"/>
                          <a:pt x="51" y="46"/>
                          <a:pt x="51" y="46"/>
                        </a:cubicBezTo>
                        <a:cubicBezTo>
                          <a:pt x="52" y="45"/>
                          <a:pt x="53" y="45"/>
                          <a:pt x="54" y="4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73" name="Freeform 1403"/>
                  <p:cNvSpPr/>
                  <p:nvPr/>
                </p:nvSpPr>
                <p:spPr bwMode="auto">
                  <a:xfrm>
                    <a:off x="1524" y="2838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1" y="0"/>
                          <a:pt x="0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74" name="Freeform 1404"/>
                  <p:cNvSpPr/>
                  <p:nvPr/>
                </p:nvSpPr>
                <p:spPr bwMode="auto">
                  <a:xfrm>
                    <a:off x="1521" y="2837"/>
                    <a:ext cx="0" cy="2"/>
                  </a:xfrm>
                  <a:custGeom>
                    <a:avLst/>
                    <a:gdLst>
                      <a:gd name="T0" fmla="*/ 1 h 2"/>
                      <a:gd name="T1" fmla="*/ 1 h 2"/>
                      <a:gd name="T2" fmla="*/ 2 h 2"/>
                      <a:gd name="T3" fmla="*/ 2 h 2"/>
                      <a:gd name="T4" fmla="*/ 0 h 2"/>
                      <a:gd name="T5" fmla="*/ 0 h 2"/>
                      <a:gd name="T6" fmla="*/ 1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  <a:cxn ang="0">
                        <a:pos x="0" y="T4"/>
                      </a:cxn>
                      <a:cxn ang="0">
                        <a:pos x="0" y="T5"/>
                      </a:cxn>
                      <a:cxn ang="0">
                        <a:pos x="0" y="T6"/>
                      </a:cxn>
                    </a:cxnLst>
                    <a:rect l="0" t="0" r="r" b="b"/>
                    <a:pathLst>
                      <a:path h="2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75" name="Freeform 1405"/>
                  <p:cNvSpPr/>
                  <p:nvPr/>
                </p:nvSpPr>
                <p:spPr bwMode="auto">
                  <a:xfrm>
                    <a:off x="1538" y="2842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76" name="Freeform 1406"/>
                  <p:cNvSpPr/>
                  <p:nvPr/>
                </p:nvSpPr>
                <p:spPr bwMode="auto">
                  <a:xfrm>
                    <a:off x="1540" y="2842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77" name="Freeform 1407"/>
                  <p:cNvSpPr/>
                  <p:nvPr/>
                </p:nvSpPr>
                <p:spPr bwMode="auto">
                  <a:xfrm>
                    <a:off x="1522" y="2838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78" name="Freeform 1408"/>
                  <p:cNvSpPr/>
                  <p:nvPr/>
                </p:nvSpPr>
                <p:spPr bwMode="auto">
                  <a:xfrm>
                    <a:off x="1541" y="2842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79" name="Freeform 1409"/>
                  <p:cNvSpPr/>
                  <p:nvPr/>
                </p:nvSpPr>
                <p:spPr bwMode="auto">
                  <a:xfrm>
                    <a:off x="1523" y="2838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80" name="Freeform 1410"/>
                  <p:cNvSpPr/>
                  <p:nvPr/>
                </p:nvSpPr>
                <p:spPr bwMode="auto">
                  <a:xfrm>
                    <a:off x="1507" y="2852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81" name="Freeform 1411"/>
                  <p:cNvSpPr/>
                  <p:nvPr/>
                </p:nvSpPr>
                <p:spPr bwMode="auto">
                  <a:xfrm>
                    <a:off x="1520" y="2839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1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82" name="Freeform 1412"/>
                  <p:cNvSpPr/>
                  <p:nvPr/>
                </p:nvSpPr>
                <p:spPr bwMode="auto">
                  <a:xfrm>
                    <a:off x="1519" y="2841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83" name="Oval 1413"/>
                  <p:cNvSpPr>
                    <a:spLocks noChangeArrowheads="1"/>
                  </p:cNvSpPr>
                  <p:nvPr/>
                </p:nvSpPr>
                <p:spPr bwMode="auto">
                  <a:xfrm>
                    <a:off x="1519" y="2842"/>
                    <a:ext cx="1" cy="1"/>
                  </a:xfrm>
                  <a:prstGeom prst="ellipse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84" name="Freeform 1414"/>
                  <p:cNvSpPr/>
                  <p:nvPr/>
                </p:nvSpPr>
                <p:spPr bwMode="auto">
                  <a:xfrm>
                    <a:off x="1521" y="283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85" name="Freeform 1415"/>
                  <p:cNvSpPr/>
                  <p:nvPr/>
                </p:nvSpPr>
                <p:spPr bwMode="auto">
                  <a:xfrm>
                    <a:off x="1578" y="287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86" name="Freeform 1416"/>
                  <p:cNvSpPr/>
                  <p:nvPr/>
                </p:nvSpPr>
                <p:spPr bwMode="auto">
                  <a:xfrm>
                    <a:off x="1578" y="286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87" name="Freeform 1417"/>
                  <p:cNvSpPr/>
                  <p:nvPr/>
                </p:nvSpPr>
                <p:spPr bwMode="auto">
                  <a:xfrm>
                    <a:off x="1578" y="2865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88" name="Freeform 1418"/>
                  <p:cNvSpPr/>
                  <p:nvPr/>
                </p:nvSpPr>
                <p:spPr bwMode="auto">
                  <a:xfrm>
                    <a:off x="1578" y="2868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89" name="Freeform 1419"/>
                  <p:cNvSpPr/>
                  <p:nvPr/>
                </p:nvSpPr>
                <p:spPr bwMode="auto">
                  <a:xfrm>
                    <a:off x="1578" y="2869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90" name="Freeform 1420"/>
                  <p:cNvSpPr/>
                  <p:nvPr/>
                </p:nvSpPr>
                <p:spPr bwMode="auto">
                  <a:xfrm>
                    <a:off x="1578" y="2863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1"/>
                          <a:pt x="1" y="1"/>
                          <a:pt x="1" y="0"/>
                        </a:cubicBezTo>
                        <a:cubicBezTo>
                          <a:pt x="1" y="1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91" name="Freeform 1421"/>
                  <p:cNvSpPr/>
                  <p:nvPr/>
                </p:nvSpPr>
                <p:spPr bwMode="auto">
                  <a:xfrm>
                    <a:off x="1579" y="287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92" name="Freeform 1422"/>
                  <p:cNvSpPr/>
                  <p:nvPr/>
                </p:nvSpPr>
                <p:spPr bwMode="auto">
                  <a:xfrm>
                    <a:off x="1577" y="2889"/>
                    <a:ext cx="2" cy="2"/>
                  </a:xfrm>
                  <a:custGeom>
                    <a:avLst/>
                    <a:gdLst>
                      <a:gd name="T0" fmla="*/ 1 w 2"/>
                      <a:gd name="T1" fmla="*/ 1 h 2"/>
                      <a:gd name="T2" fmla="*/ 2 w 2"/>
                      <a:gd name="T3" fmla="*/ 0 h 2"/>
                      <a:gd name="T4" fmla="*/ 1 w 2"/>
                      <a:gd name="T5" fmla="*/ 1 h 2"/>
                      <a:gd name="T6" fmla="*/ 0 w 2"/>
                      <a:gd name="T7" fmla="*/ 2 h 2"/>
                      <a:gd name="T8" fmla="*/ 0 w 2"/>
                      <a:gd name="T9" fmla="*/ 2 h 2"/>
                      <a:gd name="T10" fmla="*/ 1 w 2"/>
                      <a:gd name="T11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" h="2">
                        <a:moveTo>
                          <a:pt x="1" y="1"/>
                        </a:moveTo>
                        <a:cubicBezTo>
                          <a:pt x="1" y="0"/>
                          <a:pt x="2" y="0"/>
                          <a:pt x="2" y="0"/>
                        </a:cubicBezTo>
                        <a:cubicBezTo>
                          <a:pt x="2" y="0"/>
                          <a:pt x="1" y="0"/>
                          <a:pt x="1" y="1"/>
                        </a:cubicBezTo>
                        <a:cubicBezTo>
                          <a:pt x="1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93" name="Freeform 1423"/>
                  <p:cNvSpPr/>
                  <p:nvPr/>
                </p:nvSpPr>
                <p:spPr bwMode="auto">
                  <a:xfrm>
                    <a:off x="1545" y="2884"/>
                    <a:ext cx="41" cy="39"/>
                  </a:xfrm>
                  <a:custGeom>
                    <a:avLst/>
                    <a:gdLst>
                      <a:gd name="T0" fmla="*/ 30 w 43"/>
                      <a:gd name="T1" fmla="*/ 10 h 41"/>
                      <a:gd name="T2" fmla="*/ 29 w 43"/>
                      <a:gd name="T3" fmla="*/ 12 h 41"/>
                      <a:gd name="T4" fmla="*/ 25 w 43"/>
                      <a:gd name="T5" fmla="*/ 14 h 41"/>
                      <a:gd name="T6" fmla="*/ 21 w 43"/>
                      <a:gd name="T7" fmla="*/ 12 h 41"/>
                      <a:gd name="T8" fmla="*/ 20 w 43"/>
                      <a:gd name="T9" fmla="*/ 7 h 41"/>
                      <a:gd name="T10" fmla="*/ 18 w 43"/>
                      <a:gd name="T11" fmla="*/ 0 h 41"/>
                      <a:gd name="T12" fmla="*/ 17 w 43"/>
                      <a:gd name="T13" fmla="*/ 0 h 41"/>
                      <a:gd name="T14" fmla="*/ 16 w 43"/>
                      <a:gd name="T15" fmla="*/ 0 h 41"/>
                      <a:gd name="T16" fmla="*/ 15 w 43"/>
                      <a:gd name="T17" fmla="*/ 0 h 41"/>
                      <a:gd name="T18" fmla="*/ 15 w 43"/>
                      <a:gd name="T19" fmla="*/ 0 h 41"/>
                      <a:gd name="T20" fmla="*/ 14 w 43"/>
                      <a:gd name="T21" fmla="*/ 0 h 41"/>
                      <a:gd name="T22" fmla="*/ 13 w 43"/>
                      <a:gd name="T23" fmla="*/ 0 h 41"/>
                      <a:gd name="T24" fmla="*/ 12 w 43"/>
                      <a:gd name="T25" fmla="*/ 1 h 41"/>
                      <a:gd name="T26" fmla="*/ 12 w 43"/>
                      <a:gd name="T27" fmla="*/ 3 h 41"/>
                      <a:gd name="T28" fmla="*/ 11 w 43"/>
                      <a:gd name="T29" fmla="*/ 4 h 41"/>
                      <a:gd name="T30" fmla="*/ 11 w 43"/>
                      <a:gd name="T31" fmla="*/ 5 h 41"/>
                      <a:gd name="T32" fmla="*/ 7 w 43"/>
                      <a:gd name="T33" fmla="*/ 10 h 41"/>
                      <a:gd name="T34" fmla="*/ 4 w 43"/>
                      <a:gd name="T35" fmla="*/ 12 h 41"/>
                      <a:gd name="T36" fmla="*/ 1 w 43"/>
                      <a:gd name="T37" fmla="*/ 14 h 41"/>
                      <a:gd name="T38" fmla="*/ 1 w 43"/>
                      <a:gd name="T39" fmla="*/ 14 h 41"/>
                      <a:gd name="T40" fmla="*/ 1 w 43"/>
                      <a:gd name="T41" fmla="*/ 14 h 41"/>
                      <a:gd name="T42" fmla="*/ 1 w 43"/>
                      <a:gd name="T43" fmla="*/ 14 h 41"/>
                      <a:gd name="T44" fmla="*/ 1 w 43"/>
                      <a:gd name="T45" fmla="*/ 14 h 41"/>
                      <a:gd name="T46" fmla="*/ 0 w 43"/>
                      <a:gd name="T47" fmla="*/ 15 h 41"/>
                      <a:gd name="T48" fmla="*/ 13 w 43"/>
                      <a:gd name="T49" fmla="*/ 24 h 41"/>
                      <a:gd name="T50" fmla="*/ 39 w 43"/>
                      <a:gd name="T51" fmla="*/ 40 h 41"/>
                      <a:gd name="T52" fmla="*/ 40 w 43"/>
                      <a:gd name="T53" fmla="*/ 41 h 41"/>
                      <a:gd name="T54" fmla="*/ 40 w 43"/>
                      <a:gd name="T55" fmla="*/ 40 h 41"/>
                      <a:gd name="T56" fmla="*/ 40 w 43"/>
                      <a:gd name="T57" fmla="*/ 39 h 41"/>
                      <a:gd name="T58" fmla="*/ 40 w 43"/>
                      <a:gd name="T59" fmla="*/ 38 h 41"/>
                      <a:gd name="T60" fmla="*/ 41 w 43"/>
                      <a:gd name="T61" fmla="*/ 38 h 41"/>
                      <a:gd name="T62" fmla="*/ 41 w 43"/>
                      <a:gd name="T63" fmla="*/ 37 h 41"/>
                      <a:gd name="T64" fmla="*/ 41 w 43"/>
                      <a:gd name="T65" fmla="*/ 36 h 41"/>
                      <a:gd name="T66" fmla="*/ 42 w 43"/>
                      <a:gd name="T67" fmla="*/ 35 h 41"/>
                      <a:gd name="T68" fmla="*/ 43 w 43"/>
                      <a:gd name="T69" fmla="*/ 32 h 41"/>
                      <a:gd name="T70" fmla="*/ 37 w 43"/>
                      <a:gd name="T71" fmla="*/ 27 h 41"/>
                      <a:gd name="T72" fmla="*/ 35 w 43"/>
                      <a:gd name="T73" fmla="*/ 25 h 41"/>
                      <a:gd name="T74" fmla="*/ 32 w 43"/>
                      <a:gd name="T75" fmla="*/ 24 h 41"/>
                      <a:gd name="T76" fmla="*/ 30 w 43"/>
                      <a:gd name="T77" fmla="*/ 22 h 41"/>
                      <a:gd name="T78" fmla="*/ 30 w 43"/>
                      <a:gd name="T79" fmla="*/ 21 h 41"/>
                      <a:gd name="T80" fmla="*/ 31 w 43"/>
                      <a:gd name="T81" fmla="*/ 19 h 41"/>
                      <a:gd name="T82" fmla="*/ 31 w 43"/>
                      <a:gd name="T83" fmla="*/ 12 h 41"/>
                      <a:gd name="T84" fmla="*/ 31 w 43"/>
                      <a:gd name="T85" fmla="*/ 10 h 41"/>
                      <a:gd name="T86" fmla="*/ 30 w 43"/>
                      <a:gd name="T87" fmla="*/ 10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43" h="41">
                        <a:moveTo>
                          <a:pt x="30" y="10"/>
                        </a:moveTo>
                        <a:cubicBezTo>
                          <a:pt x="30" y="10"/>
                          <a:pt x="29" y="11"/>
                          <a:pt x="29" y="12"/>
                        </a:cubicBezTo>
                        <a:cubicBezTo>
                          <a:pt x="28" y="13"/>
                          <a:pt x="27" y="14"/>
                          <a:pt x="25" y="14"/>
                        </a:cubicBezTo>
                        <a:cubicBezTo>
                          <a:pt x="24" y="14"/>
                          <a:pt x="22" y="13"/>
                          <a:pt x="21" y="12"/>
                        </a:cubicBezTo>
                        <a:cubicBezTo>
                          <a:pt x="20" y="11"/>
                          <a:pt x="19" y="9"/>
                          <a:pt x="20" y="7"/>
                        </a:cubicBezTo>
                        <a:cubicBezTo>
                          <a:pt x="20" y="4"/>
                          <a:pt x="19" y="1"/>
                          <a:pt x="18" y="0"/>
                        </a:cubicBezTo>
                        <a:cubicBezTo>
                          <a:pt x="18" y="0"/>
                          <a:pt x="17" y="0"/>
                          <a:pt x="17" y="0"/>
                        </a:cubicBezTo>
                        <a:cubicBezTo>
                          <a:pt x="17" y="0"/>
                          <a:pt x="16" y="0"/>
                          <a:pt x="16" y="0"/>
                        </a:cubicBezTo>
                        <a:cubicBezTo>
                          <a:pt x="16" y="0"/>
                          <a:pt x="16" y="0"/>
                          <a:pt x="15" y="0"/>
                        </a:cubicBezTo>
                        <a:cubicBezTo>
                          <a:pt x="15" y="0"/>
                          <a:pt x="15" y="0"/>
                          <a:pt x="15" y="0"/>
                        </a:cubicBezTo>
                        <a:cubicBezTo>
                          <a:pt x="14" y="0"/>
                          <a:pt x="14" y="0"/>
                          <a:pt x="14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3" y="0"/>
                          <a:pt x="12" y="1"/>
                          <a:pt x="12" y="1"/>
                        </a:cubicBezTo>
                        <a:cubicBezTo>
                          <a:pt x="12" y="2"/>
                          <a:pt x="12" y="3"/>
                          <a:pt x="12" y="3"/>
                        </a:cubicBezTo>
                        <a:cubicBezTo>
                          <a:pt x="12" y="4"/>
                          <a:pt x="11" y="4"/>
                          <a:pt x="11" y="4"/>
                        </a:cubicBezTo>
                        <a:cubicBezTo>
                          <a:pt x="11" y="4"/>
                          <a:pt x="11" y="5"/>
                          <a:pt x="11" y="5"/>
                        </a:cubicBezTo>
                        <a:cubicBezTo>
                          <a:pt x="11" y="7"/>
                          <a:pt x="9" y="8"/>
                          <a:pt x="7" y="10"/>
                        </a:cubicBezTo>
                        <a:cubicBezTo>
                          <a:pt x="6" y="11"/>
                          <a:pt x="5" y="11"/>
                          <a:pt x="4" y="12"/>
                        </a:cubicBezTo>
                        <a:cubicBezTo>
                          <a:pt x="3" y="13"/>
                          <a:pt x="2" y="13"/>
                          <a:pt x="1" y="14"/>
                        </a:cubicBezTo>
                        <a:cubicBezTo>
                          <a:pt x="1" y="14"/>
                          <a:pt x="1" y="14"/>
                          <a:pt x="1" y="14"/>
                        </a:cubicBezTo>
                        <a:cubicBezTo>
                          <a:pt x="1" y="14"/>
                          <a:pt x="1" y="14"/>
                          <a:pt x="1" y="14"/>
                        </a:cubicBezTo>
                        <a:cubicBezTo>
                          <a:pt x="1" y="14"/>
                          <a:pt x="1" y="14"/>
                          <a:pt x="1" y="14"/>
                        </a:cubicBezTo>
                        <a:cubicBezTo>
                          <a:pt x="1" y="14"/>
                          <a:pt x="1" y="14"/>
                          <a:pt x="1" y="14"/>
                        </a:cubicBezTo>
                        <a:cubicBezTo>
                          <a:pt x="1" y="15"/>
                          <a:pt x="0" y="15"/>
                          <a:pt x="0" y="15"/>
                        </a:cubicBezTo>
                        <a:cubicBezTo>
                          <a:pt x="5" y="18"/>
                          <a:pt x="9" y="21"/>
                          <a:pt x="13" y="24"/>
                        </a:cubicBezTo>
                        <a:cubicBezTo>
                          <a:pt x="22" y="31"/>
                          <a:pt x="34" y="38"/>
                          <a:pt x="39" y="40"/>
                        </a:cubicBezTo>
                        <a:cubicBezTo>
                          <a:pt x="39" y="40"/>
                          <a:pt x="40" y="40"/>
                          <a:pt x="40" y="41"/>
                        </a:cubicBezTo>
                        <a:cubicBezTo>
                          <a:pt x="40" y="40"/>
                          <a:pt x="40" y="40"/>
                          <a:pt x="40" y="40"/>
                        </a:cubicBezTo>
                        <a:cubicBezTo>
                          <a:pt x="40" y="40"/>
                          <a:pt x="40" y="40"/>
                          <a:pt x="40" y="39"/>
                        </a:cubicBezTo>
                        <a:cubicBezTo>
                          <a:pt x="40" y="39"/>
                          <a:pt x="40" y="39"/>
                          <a:pt x="40" y="38"/>
                        </a:cubicBezTo>
                        <a:cubicBezTo>
                          <a:pt x="41" y="38"/>
                          <a:pt x="41" y="38"/>
                          <a:pt x="41" y="38"/>
                        </a:cubicBezTo>
                        <a:cubicBezTo>
                          <a:pt x="41" y="37"/>
                          <a:pt x="41" y="37"/>
                          <a:pt x="41" y="37"/>
                        </a:cubicBezTo>
                        <a:cubicBezTo>
                          <a:pt x="41" y="37"/>
                          <a:pt x="41" y="36"/>
                          <a:pt x="41" y="36"/>
                        </a:cubicBezTo>
                        <a:cubicBezTo>
                          <a:pt x="41" y="36"/>
                          <a:pt x="41" y="36"/>
                          <a:pt x="42" y="35"/>
                        </a:cubicBezTo>
                        <a:cubicBezTo>
                          <a:pt x="42" y="34"/>
                          <a:pt x="42" y="33"/>
                          <a:pt x="43" y="32"/>
                        </a:cubicBezTo>
                        <a:cubicBezTo>
                          <a:pt x="43" y="30"/>
                          <a:pt x="39" y="28"/>
                          <a:pt x="37" y="27"/>
                        </a:cubicBezTo>
                        <a:cubicBezTo>
                          <a:pt x="36" y="26"/>
                          <a:pt x="35" y="26"/>
                          <a:pt x="35" y="25"/>
                        </a:cubicBezTo>
                        <a:cubicBezTo>
                          <a:pt x="34" y="25"/>
                          <a:pt x="33" y="24"/>
                          <a:pt x="32" y="24"/>
                        </a:cubicBezTo>
                        <a:cubicBezTo>
                          <a:pt x="31" y="23"/>
                          <a:pt x="30" y="23"/>
                          <a:pt x="30" y="22"/>
                        </a:cubicBezTo>
                        <a:cubicBezTo>
                          <a:pt x="30" y="22"/>
                          <a:pt x="30" y="22"/>
                          <a:pt x="30" y="21"/>
                        </a:cubicBezTo>
                        <a:cubicBezTo>
                          <a:pt x="29" y="20"/>
                          <a:pt x="31" y="19"/>
                          <a:pt x="31" y="19"/>
                        </a:cubicBezTo>
                        <a:cubicBezTo>
                          <a:pt x="31" y="18"/>
                          <a:pt x="32" y="17"/>
                          <a:pt x="31" y="12"/>
                        </a:cubicBezTo>
                        <a:cubicBezTo>
                          <a:pt x="31" y="12"/>
                          <a:pt x="31" y="11"/>
                          <a:pt x="31" y="10"/>
                        </a:cubicBezTo>
                        <a:cubicBezTo>
                          <a:pt x="31" y="10"/>
                          <a:pt x="31" y="10"/>
                          <a:pt x="30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94" name="Freeform 1424"/>
                  <p:cNvSpPr/>
                  <p:nvPr/>
                </p:nvSpPr>
                <p:spPr bwMode="auto">
                  <a:xfrm>
                    <a:off x="1584" y="2920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95" name="Freeform 1425"/>
                  <p:cNvSpPr/>
                  <p:nvPr/>
                </p:nvSpPr>
                <p:spPr bwMode="auto">
                  <a:xfrm>
                    <a:off x="1585" y="2918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96" name="Freeform 1426"/>
                  <p:cNvSpPr/>
                  <p:nvPr/>
                </p:nvSpPr>
                <p:spPr bwMode="auto">
                  <a:xfrm>
                    <a:off x="1584" y="2921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97" name="Freeform 1427"/>
                  <p:cNvSpPr/>
                  <p:nvPr/>
                </p:nvSpPr>
                <p:spPr bwMode="auto">
                  <a:xfrm>
                    <a:off x="1562" y="2884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98" name="Freeform 1428"/>
                  <p:cNvSpPr/>
                  <p:nvPr/>
                </p:nvSpPr>
                <p:spPr bwMode="auto">
                  <a:xfrm>
                    <a:off x="1565" y="2895"/>
                    <a:ext cx="8" cy="3"/>
                  </a:xfrm>
                  <a:custGeom>
                    <a:avLst/>
                    <a:gdLst>
                      <a:gd name="T0" fmla="*/ 8 w 8"/>
                      <a:gd name="T1" fmla="*/ 0 h 3"/>
                      <a:gd name="T2" fmla="*/ 0 w 8"/>
                      <a:gd name="T3" fmla="*/ 0 h 3"/>
                      <a:gd name="T4" fmla="*/ 4 w 8"/>
                      <a:gd name="T5" fmla="*/ 2 h 3"/>
                      <a:gd name="T6" fmla="*/ 8 w 8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3">
                        <a:moveTo>
                          <a:pt x="8" y="0"/>
                        </a:moveTo>
                        <a:cubicBezTo>
                          <a:pt x="6" y="3"/>
                          <a:pt x="2" y="2"/>
                          <a:pt x="0" y="0"/>
                        </a:cubicBezTo>
                        <a:cubicBezTo>
                          <a:pt x="1" y="1"/>
                          <a:pt x="3" y="2"/>
                          <a:pt x="4" y="2"/>
                        </a:cubicBezTo>
                        <a:cubicBezTo>
                          <a:pt x="6" y="2"/>
                          <a:pt x="7" y="1"/>
                          <a:pt x="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999" name="Freeform 1429"/>
                  <p:cNvSpPr/>
                  <p:nvPr/>
                </p:nvSpPr>
                <p:spPr bwMode="auto">
                  <a:xfrm>
                    <a:off x="1559" y="2884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</p:grpSp>
            <p:grpSp>
              <p:nvGrpSpPr>
                <p:cNvPr id="377" name="Group 1631"/>
                <p:cNvGrpSpPr/>
                <p:nvPr/>
              </p:nvGrpSpPr>
              <p:grpSpPr bwMode="auto">
                <a:xfrm>
                  <a:off x="1486" y="2617"/>
                  <a:ext cx="558" cy="408"/>
                  <a:chOff x="1486" y="2617"/>
                  <a:chExt cx="558" cy="408"/>
                </a:xfrm>
                <a:grpFill/>
              </p:grpSpPr>
              <p:sp>
                <p:nvSpPr>
                  <p:cNvPr id="600" name="Freeform 1431"/>
                  <p:cNvSpPr/>
                  <p:nvPr/>
                </p:nvSpPr>
                <p:spPr bwMode="auto">
                  <a:xfrm>
                    <a:off x="1560" y="2884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01" name="Freeform 1432"/>
                  <p:cNvSpPr/>
                  <p:nvPr/>
                </p:nvSpPr>
                <p:spPr bwMode="auto">
                  <a:xfrm>
                    <a:off x="1557" y="2884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0 w 1"/>
                      <a:gd name="T3" fmla="*/ 1 h 1"/>
                      <a:gd name="T4" fmla="*/ 1 w 1"/>
                      <a:gd name="T5" fmla="*/ 0 h 1"/>
                      <a:gd name="T6" fmla="*/ 0 w 1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02" name="Freeform 1433"/>
                  <p:cNvSpPr/>
                  <p:nvPr/>
                </p:nvSpPr>
                <p:spPr bwMode="auto">
                  <a:xfrm>
                    <a:off x="1526" y="2867"/>
                    <a:ext cx="27" cy="29"/>
                  </a:xfrm>
                  <a:custGeom>
                    <a:avLst/>
                    <a:gdLst>
                      <a:gd name="T0" fmla="*/ 27 w 28"/>
                      <a:gd name="T1" fmla="*/ 15 h 31"/>
                      <a:gd name="T2" fmla="*/ 26 w 28"/>
                      <a:gd name="T3" fmla="*/ 9 h 31"/>
                      <a:gd name="T4" fmla="*/ 19 w 28"/>
                      <a:gd name="T5" fmla="*/ 0 h 31"/>
                      <a:gd name="T6" fmla="*/ 16 w 28"/>
                      <a:gd name="T7" fmla="*/ 1 h 31"/>
                      <a:gd name="T8" fmla="*/ 11 w 28"/>
                      <a:gd name="T9" fmla="*/ 2 h 31"/>
                      <a:gd name="T10" fmla="*/ 9 w 28"/>
                      <a:gd name="T11" fmla="*/ 2 h 31"/>
                      <a:gd name="T12" fmla="*/ 8 w 28"/>
                      <a:gd name="T13" fmla="*/ 1 h 31"/>
                      <a:gd name="T14" fmla="*/ 7 w 28"/>
                      <a:gd name="T15" fmla="*/ 2 h 31"/>
                      <a:gd name="T16" fmla="*/ 7 w 28"/>
                      <a:gd name="T17" fmla="*/ 2 h 31"/>
                      <a:gd name="T18" fmla="*/ 7 w 28"/>
                      <a:gd name="T19" fmla="*/ 3 h 31"/>
                      <a:gd name="T20" fmla="*/ 7 w 28"/>
                      <a:gd name="T21" fmla="*/ 3 h 31"/>
                      <a:gd name="T22" fmla="*/ 6 w 28"/>
                      <a:gd name="T23" fmla="*/ 4 h 31"/>
                      <a:gd name="T24" fmla="*/ 6 w 28"/>
                      <a:gd name="T25" fmla="*/ 5 h 31"/>
                      <a:gd name="T26" fmla="*/ 6 w 28"/>
                      <a:gd name="T27" fmla="*/ 5 h 31"/>
                      <a:gd name="T28" fmla="*/ 5 w 28"/>
                      <a:gd name="T29" fmla="*/ 6 h 31"/>
                      <a:gd name="T30" fmla="*/ 4 w 28"/>
                      <a:gd name="T31" fmla="*/ 6 h 31"/>
                      <a:gd name="T32" fmla="*/ 4 w 28"/>
                      <a:gd name="T33" fmla="*/ 7 h 31"/>
                      <a:gd name="T34" fmla="*/ 3 w 28"/>
                      <a:gd name="T35" fmla="*/ 8 h 31"/>
                      <a:gd name="T36" fmla="*/ 2 w 28"/>
                      <a:gd name="T37" fmla="*/ 8 h 31"/>
                      <a:gd name="T38" fmla="*/ 2 w 28"/>
                      <a:gd name="T39" fmla="*/ 9 h 31"/>
                      <a:gd name="T40" fmla="*/ 1 w 28"/>
                      <a:gd name="T41" fmla="*/ 10 h 31"/>
                      <a:gd name="T42" fmla="*/ 0 w 28"/>
                      <a:gd name="T43" fmla="*/ 10 h 31"/>
                      <a:gd name="T44" fmla="*/ 1 w 28"/>
                      <a:gd name="T45" fmla="*/ 13 h 31"/>
                      <a:gd name="T46" fmla="*/ 9 w 28"/>
                      <a:gd name="T47" fmla="*/ 26 h 31"/>
                      <a:gd name="T48" fmla="*/ 10 w 28"/>
                      <a:gd name="T49" fmla="*/ 26 h 31"/>
                      <a:gd name="T50" fmla="*/ 17 w 28"/>
                      <a:gd name="T51" fmla="*/ 31 h 31"/>
                      <a:gd name="T52" fmla="*/ 17 w 28"/>
                      <a:gd name="T53" fmla="*/ 31 h 31"/>
                      <a:gd name="T54" fmla="*/ 18 w 28"/>
                      <a:gd name="T55" fmla="*/ 30 h 31"/>
                      <a:gd name="T56" fmla="*/ 18 w 28"/>
                      <a:gd name="T57" fmla="*/ 30 h 31"/>
                      <a:gd name="T58" fmla="*/ 18 w 28"/>
                      <a:gd name="T59" fmla="*/ 29 h 31"/>
                      <a:gd name="T60" fmla="*/ 18 w 28"/>
                      <a:gd name="T61" fmla="*/ 29 h 31"/>
                      <a:gd name="T62" fmla="*/ 19 w 28"/>
                      <a:gd name="T63" fmla="*/ 29 h 31"/>
                      <a:gd name="T64" fmla="*/ 22 w 28"/>
                      <a:gd name="T65" fmla="*/ 26 h 31"/>
                      <a:gd name="T66" fmla="*/ 27 w 28"/>
                      <a:gd name="T67" fmla="*/ 22 h 31"/>
                      <a:gd name="T68" fmla="*/ 28 w 28"/>
                      <a:gd name="T69" fmla="*/ 20 h 31"/>
                      <a:gd name="T70" fmla="*/ 28 w 28"/>
                      <a:gd name="T71" fmla="*/ 19 h 31"/>
                      <a:gd name="T72" fmla="*/ 28 w 28"/>
                      <a:gd name="T73" fmla="*/ 19 h 31"/>
                      <a:gd name="T74" fmla="*/ 28 w 28"/>
                      <a:gd name="T75" fmla="*/ 18 h 31"/>
                      <a:gd name="T76" fmla="*/ 28 w 28"/>
                      <a:gd name="T77" fmla="*/ 17 h 31"/>
                      <a:gd name="T78" fmla="*/ 27 w 28"/>
                      <a:gd name="T79" fmla="*/ 15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28" h="31">
                        <a:moveTo>
                          <a:pt x="27" y="15"/>
                        </a:moveTo>
                        <a:cubicBezTo>
                          <a:pt x="27" y="13"/>
                          <a:pt x="26" y="11"/>
                          <a:pt x="26" y="9"/>
                        </a:cubicBezTo>
                        <a:cubicBezTo>
                          <a:pt x="26" y="7"/>
                          <a:pt x="21" y="1"/>
                          <a:pt x="19" y="0"/>
                        </a:cubicBezTo>
                        <a:cubicBezTo>
                          <a:pt x="19" y="0"/>
                          <a:pt x="18" y="1"/>
                          <a:pt x="16" y="1"/>
                        </a:cubicBezTo>
                        <a:cubicBezTo>
                          <a:pt x="15" y="2"/>
                          <a:pt x="13" y="2"/>
                          <a:pt x="11" y="2"/>
                        </a:cubicBezTo>
                        <a:cubicBezTo>
                          <a:pt x="10" y="2"/>
                          <a:pt x="10" y="2"/>
                          <a:pt x="9" y="2"/>
                        </a:cubicBezTo>
                        <a:cubicBezTo>
                          <a:pt x="9" y="1"/>
                          <a:pt x="8" y="1"/>
                          <a:pt x="8" y="1"/>
                        </a:cubicBezTo>
                        <a:cubicBezTo>
                          <a:pt x="8" y="2"/>
                          <a:pt x="8" y="2"/>
                          <a:pt x="7" y="2"/>
                        </a:cubicBezTo>
                        <a:cubicBezTo>
                          <a:pt x="7" y="2"/>
                          <a:pt x="7" y="2"/>
                          <a:pt x="7" y="2"/>
                        </a:cubicBezTo>
                        <a:cubicBezTo>
                          <a:pt x="7" y="3"/>
                          <a:pt x="7" y="3"/>
                          <a:pt x="7" y="3"/>
                        </a:cubicBezTo>
                        <a:cubicBezTo>
                          <a:pt x="7" y="3"/>
                          <a:pt x="7" y="3"/>
                          <a:pt x="7" y="3"/>
                        </a:cubicBezTo>
                        <a:cubicBezTo>
                          <a:pt x="7" y="4"/>
                          <a:pt x="7" y="4"/>
                          <a:pt x="6" y="4"/>
                        </a:cubicBezTo>
                        <a:cubicBezTo>
                          <a:pt x="6" y="4"/>
                          <a:pt x="6" y="4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5" y="5"/>
                          <a:pt x="5" y="5"/>
                          <a:pt x="5" y="6"/>
                        </a:cubicBezTo>
                        <a:cubicBezTo>
                          <a:pt x="5" y="6"/>
                          <a:pt x="5" y="6"/>
                          <a:pt x="4" y="6"/>
                        </a:cubicBezTo>
                        <a:cubicBezTo>
                          <a:pt x="4" y="6"/>
                          <a:pt x="4" y="7"/>
                          <a:pt x="4" y="7"/>
                        </a:cubicBezTo>
                        <a:cubicBezTo>
                          <a:pt x="4" y="7"/>
                          <a:pt x="3" y="7"/>
                          <a:pt x="3" y="8"/>
                        </a:cubicBezTo>
                        <a:cubicBezTo>
                          <a:pt x="3" y="8"/>
                          <a:pt x="3" y="8"/>
                          <a:pt x="2" y="8"/>
                        </a:cubicBezTo>
                        <a:cubicBezTo>
                          <a:pt x="2" y="9"/>
                          <a:pt x="2" y="9"/>
                          <a:pt x="2" y="9"/>
                        </a:cubicBezTo>
                        <a:cubicBezTo>
                          <a:pt x="1" y="9"/>
                          <a:pt x="1" y="10"/>
                          <a:pt x="1" y="10"/>
                        </a:cubicBezTo>
                        <a:cubicBezTo>
                          <a:pt x="1" y="10"/>
                          <a:pt x="1" y="10"/>
                          <a:pt x="0" y="10"/>
                        </a:cubicBezTo>
                        <a:cubicBezTo>
                          <a:pt x="1" y="11"/>
                          <a:pt x="1" y="12"/>
                          <a:pt x="1" y="13"/>
                        </a:cubicBezTo>
                        <a:cubicBezTo>
                          <a:pt x="4" y="21"/>
                          <a:pt x="6" y="23"/>
                          <a:pt x="9" y="26"/>
                        </a:cubicBezTo>
                        <a:cubicBezTo>
                          <a:pt x="10" y="26"/>
                          <a:pt x="10" y="26"/>
                          <a:pt x="10" y="26"/>
                        </a:cubicBezTo>
                        <a:cubicBezTo>
                          <a:pt x="11" y="28"/>
                          <a:pt x="14" y="29"/>
                          <a:pt x="17" y="31"/>
                        </a:cubicBezTo>
                        <a:cubicBezTo>
                          <a:pt x="17" y="31"/>
                          <a:pt x="17" y="31"/>
                          <a:pt x="17" y="31"/>
                        </a:cubicBezTo>
                        <a:cubicBezTo>
                          <a:pt x="17" y="31"/>
                          <a:pt x="17" y="30"/>
                          <a:pt x="18" y="30"/>
                        </a:cubicBezTo>
                        <a:cubicBezTo>
                          <a:pt x="18" y="30"/>
                          <a:pt x="18" y="30"/>
                          <a:pt x="18" y="30"/>
                        </a:cubicBezTo>
                        <a:cubicBezTo>
                          <a:pt x="18" y="29"/>
                          <a:pt x="18" y="29"/>
                          <a:pt x="18" y="29"/>
                        </a:cubicBezTo>
                        <a:cubicBezTo>
                          <a:pt x="18" y="29"/>
                          <a:pt x="18" y="29"/>
                          <a:pt x="18" y="29"/>
                        </a:cubicBezTo>
                        <a:cubicBezTo>
                          <a:pt x="19" y="29"/>
                          <a:pt x="19" y="29"/>
                          <a:pt x="19" y="29"/>
                        </a:cubicBezTo>
                        <a:cubicBezTo>
                          <a:pt x="20" y="28"/>
                          <a:pt x="21" y="27"/>
                          <a:pt x="22" y="26"/>
                        </a:cubicBezTo>
                        <a:cubicBezTo>
                          <a:pt x="23" y="25"/>
                          <a:pt x="27" y="23"/>
                          <a:pt x="27" y="22"/>
                        </a:cubicBezTo>
                        <a:cubicBezTo>
                          <a:pt x="27" y="22"/>
                          <a:pt x="28" y="21"/>
                          <a:pt x="28" y="20"/>
                        </a:cubicBezTo>
                        <a:cubicBezTo>
                          <a:pt x="28" y="20"/>
                          <a:pt x="28" y="19"/>
                          <a:pt x="28" y="19"/>
                        </a:cubicBezTo>
                        <a:cubicBezTo>
                          <a:pt x="28" y="19"/>
                          <a:pt x="28" y="19"/>
                          <a:pt x="28" y="19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8" y="17"/>
                          <a:pt x="28" y="17"/>
                          <a:pt x="28" y="17"/>
                        </a:cubicBezTo>
                        <a:cubicBezTo>
                          <a:pt x="28" y="17"/>
                          <a:pt x="28" y="16"/>
                          <a:pt x="27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03" name="Freeform 1434"/>
                  <p:cNvSpPr/>
                  <p:nvPr/>
                </p:nvSpPr>
                <p:spPr bwMode="auto">
                  <a:xfrm>
                    <a:off x="1532" y="2871"/>
                    <a:ext cx="0" cy="0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04" name="Freeform 1435"/>
                  <p:cNvSpPr/>
                  <p:nvPr/>
                </p:nvSpPr>
                <p:spPr bwMode="auto">
                  <a:xfrm>
                    <a:off x="1533" y="286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05" name="Freeform 1436"/>
                  <p:cNvSpPr/>
                  <p:nvPr/>
                </p:nvSpPr>
                <p:spPr bwMode="auto">
                  <a:xfrm>
                    <a:off x="1533" y="287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06" name="Freeform 1437"/>
                  <p:cNvSpPr/>
                  <p:nvPr/>
                </p:nvSpPr>
                <p:spPr bwMode="auto">
                  <a:xfrm>
                    <a:off x="1531" y="2871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07" name="Freeform 1438"/>
                  <p:cNvSpPr/>
                  <p:nvPr/>
                </p:nvSpPr>
                <p:spPr bwMode="auto">
                  <a:xfrm>
                    <a:off x="1552" y="2881"/>
                    <a:ext cx="1" cy="2"/>
                  </a:xfrm>
                  <a:custGeom>
                    <a:avLst/>
                    <a:gdLst>
                      <a:gd name="T0" fmla="*/ 1 w 1"/>
                      <a:gd name="T1" fmla="*/ 2 h 2"/>
                      <a:gd name="T2" fmla="*/ 0 w 1"/>
                      <a:gd name="T3" fmla="*/ 0 h 2"/>
                      <a:gd name="T4" fmla="*/ 1 w 1"/>
                      <a:gd name="T5" fmla="*/ 2 h 2"/>
                      <a:gd name="T6" fmla="*/ 1 w 1"/>
                      <a:gd name="T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2">
                        <a:moveTo>
                          <a:pt x="1" y="2"/>
                        </a:moveTo>
                        <a:cubicBezTo>
                          <a:pt x="1" y="2"/>
                          <a:pt x="1" y="1"/>
                          <a:pt x="0" y="0"/>
                        </a:cubicBezTo>
                        <a:cubicBezTo>
                          <a:pt x="1" y="1"/>
                          <a:pt x="1" y="2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08" name="Freeform 1439"/>
                  <p:cNvSpPr/>
                  <p:nvPr/>
                </p:nvSpPr>
                <p:spPr bwMode="auto">
                  <a:xfrm>
                    <a:off x="1527" y="2875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1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09" name="Freeform 1440"/>
                  <p:cNvSpPr/>
                  <p:nvPr/>
                </p:nvSpPr>
                <p:spPr bwMode="auto">
                  <a:xfrm>
                    <a:off x="1530" y="2872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10" name="Freeform 1441"/>
                  <p:cNvSpPr/>
                  <p:nvPr/>
                </p:nvSpPr>
                <p:spPr bwMode="auto">
                  <a:xfrm>
                    <a:off x="1528" y="2874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11" name="Freeform 1442"/>
                  <p:cNvSpPr/>
                  <p:nvPr/>
                </p:nvSpPr>
                <p:spPr bwMode="auto">
                  <a:xfrm>
                    <a:off x="1552" y="2885"/>
                    <a:ext cx="1" cy="3"/>
                  </a:xfrm>
                  <a:custGeom>
                    <a:avLst/>
                    <a:gdLst>
                      <a:gd name="T0" fmla="*/ 0 w 1"/>
                      <a:gd name="T1" fmla="*/ 3 h 3"/>
                      <a:gd name="T2" fmla="*/ 1 w 1"/>
                      <a:gd name="T3" fmla="*/ 1 h 3"/>
                      <a:gd name="T4" fmla="*/ 1 w 1"/>
                      <a:gd name="T5" fmla="*/ 0 h 3"/>
                      <a:gd name="T6" fmla="*/ 1 w 1"/>
                      <a:gd name="T7" fmla="*/ 1 h 3"/>
                      <a:gd name="T8" fmla="*/ 0 w 1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3">
                        <a:moveTo>
                          <a:pt x="0" y="3"/>
                        </a:moveTo>
                        <a:cubicBezTo>
                          <a:pt x="0" y="3"/>
                          <a:pt x="1" y="2"/>
                          <a:pt x="1" y="1"/>
                        </a:cubicBez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1" y="2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12" name="Freeform 1443"/>
                  <p:cNvSpPr/>
                  <p:nvPr/>
                </p:nvSpPr>
                <p:spPr bwMode="auto">
                  <a:xfrm>
                    <a:off x="1542" y="289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13" name="Freeform 1444"/>
                  <p:cNvSpPr/>
                  <p:nvPr/>
                </p:nvSpPr>
                <p:spPr bwMode="auto">
                  <a:xfrm>
                    <a:off x="1553" y="2884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14" name="Freeform 1445"/>
                  <p:cNvSpPr/>
                  <p:nvPr/>
                </p:nvSpPr>
                <p:spPr bwMode="auto">
                  <a:xfrm>
                    <a:off x="1543" y="289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15" name="Freeform 1446"/>
                  <p:cNvSpPr/>
                  <p:nvPr/>
                </p:nvSpPr>
                <p:spPr bwMode="auto">
                  <a:xfrm>
                    <a:off x="1543" y="289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16" name="Freeform 1447"/>
                  <p:cNvSpPr/>
                  <p:nvPr/>
                </p:nvSpPr>
                <p:spPr bwMode="auto">
                  <a:xfrm>
                    <a:off x="1486" y="2667"/>
                    <a:ext cx="86" cy="70"/>
                  </a:xfrm>
                  <a:custGeom>
                    <a:avLst/>
                    <a:gdLst>
                      <a:gd name="T0" fmla="*/ 89 w 90"/>
                      <a:gd name="T1" fmla="*/ 2 h 73"/>
                      <a:gd name="T2" fmla="*/ 84 w 90"/>
                      <a:gd name="T3" fmla="*/ 0 h 73"/>
                      <a:gd name="T4" fmla="*/ 43 w 90"/>
                      <a:gd name="T5" fmla="*/ 0 h 73"/>
                      <a:gd name="T6" fmla="*/ 38 w 90"/>
                      <a:gd name="T7" fmla="*/ 9 h 73"/>
                      <a:gd name="T8" fmla="*/ 31 w 90"/>
                      <a:gd name="T9" fmla="*/ 18 h 73"/>
                      <a:gd name="T10" fmla="*/ 23 w 90"/>
                      <a:gd name="T11" fmla="*/ 29 h 73"/>
                      <a:gd name="T12" fmla="*/ 14 w 90"/>
                      <a:gd name="T13" fmla="*/ 46 h 73"/>
                      <a:gd name="T14" fmla="*/ 3 w 90"/>
                      <a:gd name="T15" fmla="*/ 65 h 73"/>
                      <a:gd name="T16" fmla="*/ 0 w 90"/>
                      <a:gd name="T17" fmla="*/ 73 h 73"/>
                      <a:gd name="T18" fmla="*/ 40 w 90"/>
                      <a:gd name="T19" fmla="*/ 73 h 73"/>
                      <a:gd name="T20" fmla="*/ 40 w 90"/>
                      <a:gd name="T21" fmla="*/ 57 h 73"/>
                      <a:gd name="T22" fmla="*/ 47 w 90"/>
                      <a:gd name="T23" fmla="*/ 51 h 73"/>
                      <a:gd name="T24" fmla="*/ 52 w 90"/>
                      <a:gd name="T25" fmla="*/ 49 h 73"/>
                      <a:gd name="T26" fmla="*/ 52 w 90"/>
                      <a:gd name="T27" fmla="*/ 17 h 73"/>
                      <a:gd name="T28" fmla="*/ 54 w 90"/>
                      <a:gd name="T29" fmla="*/ 17 h 73"/>
                      <a:gd name="T30" fmla="*/ 81 w 90"/>
                      <a:gd name="T31" fmla="*/ 17 h 73"/>
                      <a:gd name="T32" fmla="*/ 90 w 90"/>
                      <a:gd name="T33" fmla="*/ 17 h 73"/>
                      <a:gd name="T34" fmla="*/ 90 w 90"/>
                      <a:gd name="T35" fmla="*/ 8 h 73"/>
                      <a:gd name="T36" fmla="*/ 90 w 90"/>
                      <a:gd name="T37" fmla="*/ 8 h 73"/>
                      <a:gd name="T38" fmla="*/ 90 w 90"/>
                      <a:gd name="T39" fmla="*/ 5 h 73"/>
                      <a:gd name="T40" fmla="*/ 90 w 90"/>
                      <a:gd name="T41" fmla="*/ 5 h 73"/>
                      <a:gd name="T42" fmla="*/ 90 w 90"/>
                      <a:gd name="T43" fmla="*/ 3 h 73"/>
                      <a:gd name="T44" fmla="*/ 90 w 90"/>
                      <a:gd name="T45" fmla="*/ 3 h 73"/>
                      <a:gd name="T46" fmla="*/ 89 w 90"/>
                      <a:gd name="T47" fmla="*/ 2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90" h="73">
                        <a:moveTo>
                          <a:pt x="89" y="2"/>
                        </a:moveTo>
                        <a:cubicBezTo>
                          <a:pt x="89" y="1"/>
                          <a:pt x="89" y="0"/>
                          <a:pt x="84" y="0"/>
                        </a:cubicBezTo>
                        <a:cubicBezTo>
                          <a:pt x="43" y="0"/>
                          <a:pt x="43" y="0"/>
                          <a:pt x="43" y="0"/>
                        </a:cubicBezTo>
                        <a:cubicBezTo>
                          <a:pt x="40" y="3"/>
                          <a:pt x="39" y="6"/>
                          <a:pt x="38" y="9"/>
                        </a:cubicBezTo>
                        <a:cubicBezTo>
                          <a:pt x="37" y="12"/>
                          <a:pt x="34" y="14"/>
                          <a:pt x="31" y="18"/>
                        </a:cubicBezTo>
                        <a:cubicBezTo>
                          <a:pt x="27" y="21"/>
                          <a:pt x="23" y="26"/>
                          <a:pt x="23" y="29"/>
                        </a:cubicBezTo>
                        <a:cubicBezTo>
                          <a:pt x="22" y="34"/>
                          <a:pt x="19" y="39"/>
                          <a:pt x="14" y="46"/>
                        </a:cubicBezTo>
                        <a:cubicBezTo>
                          <a:pt x="10" y="52"/>
                          <a:pt x="6" y="58"/>
                          <a:pt x="3" y="65"/>
                        </a:cubicBezTo>
                        <a:cubicBezTo>
                          <a:pt x="1" y="68"/>
                          <a:pt x="0" y="71"/>
                          <a:pt x="0" y="73"/>
                        </a:cubicBezTo>
                        <a:cubicBezTo>
                          <a:pt x="40" y="73"/>
                          <a:pt x="40" y="73"/>
                          <a:pt x="40" y="73"/>
                        </a:cubicBezTo>
                        <a:cubicBezTo>
                          <a:pt x="40" y="57"/>
                          <a:pt x="40" y="57"/>
                          <a:pt x="40" y="57"/>
                        </a:cubicBezTo>
                        <a:cubicBezTo>
                          <a:pt x="40" y="55"/>
                          <a:pt x="43" y="53"/>
                          <a:pt x="47" y="51"/>
                        </a:cubicBezTo>
                        <a:cubicBezTo>
                          <a:pt x="49" y="51"/>
                          <a:pt x="51" y="49"/>
                          <a:pt x="52" y="49"/>
                        </a:cubicBezTo>
                        <a:cubicBezTo>
                          <a:pt x="52" y="17"/>
                          <a:pt x="52" y="17"/>
                          <a:pt x="52" y="17"/>
                        </a:cubicBezTo>
                        <a:cubicBezTo>
                          <a:pt x="54" y="17"/>
                          <a:pt x="54" y="17"/>
                          <a:pt x="54" y="17"/>
                        </a:cubicBezTo>
                        <a:cubicBezTo>
                          <a:pt x="54" y="17"/>
                          <a:pt x="70" y="17"/>
                          <a:pt x="81" y="17"/>
                        </a:cubicBezTo>
                        <a:cubicBezTo>
                          <a:pt x="86" y="17"/>
                          <a:pt x="89" y="17"/>
                          <a:pt x="90" y="17"/>
                        </a:cubicBezTo>
                        <a:cubicBezTo>
                          <a:pt x="90" y="15"/>
                          <a:pt x="90" y="12"/>
                          <a:pt x="90" y="8"/>
                        </a:cubicBezTo>
                        <a:cubicBezTo>
                          <a:pt x="90" y="8"/>
                          <a:pt x="90" y="8"/>
                          <a:pt x="90" y="8"/>
                        </a:cubicBezTo>
                        <a:cubicBezTo>
                          <a:pt x="90" y="7"/>
                          <a:pt x="90" y="6"/>
                          <a:pt x="90" y="5"/>
                        </a:cubicBezTo>
                        <a:cubicBezTo>
                          <a:pt x="90" y="5"/>
                          <a:pt x="90" y="5"/>
                          <a:pt x="90" y="5"/>
                        </a:cubicBezTo>
                        <a:cubicBezTo>
                          <a:pt x="90" y="4"/>
                          <a:pt x="90" y="4"/>
                          <a:pt x="90" y="3"/>
                        </a:cubicBezTo>
                        <a:cubicBezTo>
                          <a:pt x="90" y="3"/>
                          <a:pt x="90" y="3"/>
                          <a:pt x="90" y="3"/>
                        </a:cubicBezTo>
                        <a:cubicBezTo>
                          <a:pt x="90" y="2"/>
                          <a:pt x="89" y="2"/>
                          <a:pt x="89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17" name="Freeform 1448"/>
                  <p:cNvSpPr/>
                  <p:nvPr/>
                </p:nvSpPr>
                <p:spPr bwMode="auto">
                  <a:xfrm>
                    <a:off x="1571" y="2669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1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18" name="Freeform 1449"/>
                  <p:cNvSpPr/>
                  <p:nvPr/>
                </p:nvSpPr>
                <p:spPr bwMode="auto">
                  <a:xfrm>
                    <a:off x="1486" y="2673"/>
                    <a:ext cx="121" cy="137"/>
                  </a:xfrm>
                  <a:custGeom>
                    <a:avLst/>
                    <a:gdLst>
                      <a:gd name="T0" fmla="*/ 52 w 127"/>
                      <a:gd name="T1" fmla="*/ 143 h 143"/>
                      <a:gd name="T2" fmla="*/ 53 w 127"/>
                      <a:gd name="T3" fmla="*/ 143 h 143"/>
                      <a:gd name="T4" fmla="*/ 54 w 127"/>
                      <a:gd name="T5" fmla="*/ 143 h 143"/>
                      <a:gd name="T6" fmla="*/ 54 w 127"/>
                      <a:gd name="T7" fmla="*/ 142 h 143"/>
                      <a:gd name="T8" fmla="*/ 66 w 127"/>
                      <a:gd name="T9" fmla="*/ 139 h 143"/>
                      <a:gd name="T10" fmla="*/ 67 w 127"/>
                      <a:gd name="T11" fmla="*/ 137 h 143"/>
                      <a:gd name="T12" fmla="*/ 73 w 127"/>
                      <a:gd name="T13" fmla="*/ 136 h 143"/>
                      <a:gd name="T14" fmla="*/ 82 w 127"/>
                      <a:gd name="T15" fmla="*/ 135 h 143"/>
                      <a:gd name="T16" fmla="*/ 83 w 127"/>
                      <a:gd name="T17" fmla="*/ 135 h 143"/>
                      <a:gd name="T18" fmla="*/ 101 w 127"/>
                      <a:gd name="T19" fmla="*/ 135 h 143"/>
                      <a:gd name="T20" fmla="*/ 127 w 127"/>
                      <a:gd name="T21" fmla="*/ 135 h 143"/>
                      <a:gd name="T22" fmla="*/ 124 w 127"/>
                      <a:gd name="T23" fmla="*/ 124 h 143"/>
                      <a:gd name="T24" fmla="*/ 127 w 127"/>
                      <a:gd name="T25" fmla="*/ 22 h 143"/>
                      <a:gd name="T26" fmla="*/ 96 w 127"/>
                      <a:gd name="T27" fmla="*/ 1 h 143"/>
                      <a:gd name="T28" fmla="*/ 94 w 127"/>
                      <a:gd name="T29" fmla="*/ 0 h 143"/>
                      <a:gd name="T30" fmla="*/ 94 w 127"/>
                      <a:gd name="T31" fmla="*/ 3 h 143"/>
                      <a:gd name="T32" fmla="*/ 94 w 127"/>
                      <a:gd name="T33" fmla="*/ 5 h 143"/>
                      <a:gd name="T34" fmla="*/ 94 w 127"/>
                      <a:gd name="T35" fmla="*/ 6 h 143"/>
                      <a:gd name="T36" fmla="*/ 94 w 127"/>
                      <a:gd name="T37" fmla="*/ 8 h 143"/>
                      <a:gd name="T38" fmla="*/ 94 w 127"/>
                      <a:gd name="T39" fmla="*/ 10 h 143"/>
                      <a:gd name="T40" fmla="*/ 94 w 127"/>
                      <a:gd name="T41" fmla="*/ 10 h 143"/>
                      <a:gd name="T42" fmla="*/ 94 w 127"/>
                      <a:gd name="T43" fmla="*/ 11 h 143"/>
                      <a:gd name="T44" fmla="*/ 94 w 127"/>
                      <a:gd name="T45" fmla="*/ 12 h 143"/>
                      <a:gd name="T46" fmla="*/ 94 w 127"/>
                      <a:gd name="T47" fmla="*/ 12 h 143"/>
                      <a:gd name="T48" fmla="*/ 94 w 127"/>
                      <a:gd name="T49" fmla="*/ 13 h 143"/>
                      <a:gd name="T50" fmla="*/ 93 w 127"/>
                      <a:gd name="T51" fmla="*/ 13 h 143"/>
                      <a:gd name="T52" fmla="*/ 93 w 127"/>
                      <a:gd name="T53" fmla="*/ 13 h 143"/>
                      <a:gd name="T54" fmla="*/ 93 w 127"/>
                      <a:gd name="T55" fmla="*/ 13 h 143"/>
                      <a:gd name="T56" fmla="*/ 93 w 127"/>
                      <a:gd name="T57" fmla="*/ 13 h 143"/>
                      <a:gd name="T58" fmla="*/ 58 w 127"/>
                      <a:gd name="T59" fmla="*/ 14 h 143"/>
                      <a:gd name="T60" fmla="*/ 56 w 127"/>
                      <a:gd name="T61" fmla="*/ 42 h 143"/>
                      <a:gd name="T62" fmla="*/ 44 w 127"/>
                      <a:gd name="T63" fmla="*/ 51 h 143"/>
                      <a:gd name="T64" fmla="*/ 0 w 127"/>
                      <a:gd name="T65" fmla="*/ 70 h 143"/>
                      <a:gd name="T66" fmla="*/ 5 w 127"/>
                      <a:gd name="T67" fmla="*/ 79 h 143"/>
                      <a:gd name="T68" fmla="*/ 8 w 127"/>
                      <a:gd name="T69" fmla="*/ 98 h 143"/>
                      <a:gd name="T70" fmla="*/ 4 w 127"/>
                      <a:gd name="T71" fmla="*/ 125 h 143"/>
                      <a:gd name="T72" fmla="*/ 5 w 127"/>
                      <a:gd name="T73" fmla="*/ 123 h 143"/>
                      <a:gd name="T74" fmla="*/ 7 w 127"/>
                      <a:gd name="T75" fmla="*/ 123 h 143"/>
                      <a:gd name="T76" fmla="*/ 12 w 127"/>
                      <a:gd name="T77" fmla="*/ 123 h 143"/>
                      <a:gd name="T78" fmla="*/ 18 w 127"/>
                      <a:gd name="T79" fmla="*/ 123 h 143"/>
                      <a:gd name="T80" fmla="*/ 28 w 127"/>
                      <a:gd name="T81" fmla="*/ 123 h 143"/>
                      <a:gd name="T82" fmla="*/ 38 w 127"/>
                      <a:gd name="T83" fmla="*/ 128 h 143"/>
                      <a:gd name="T84" fmla="*/ 46 w 127"/>
                      <a:gd name="T85" fmla="*/ 138 h 143"/>
                      <a:gd name="T86" fmla="*/ 50 w 127"/>
                      <a:gd name="T87" fmla="*/ 142 h 143"/>
                      <a:gd name="T88" fmla="*/ 51 w 127"/>
                      <a:gd name="T89" fmla="*/ 143 h 143"/>
                      <a:gd name="T90" fmla="*/ 51 w 127"/>
                      <a:gd name="T91" fmla="*/ 143 h 1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127" h="143">
                        <a:moveTo>
                          <a:pt x="51" y="143"/>
                        </a:moveTo>
                        <a:cubicBezTo>
                          <a:pt x="52" y="143"/>
                          <a:pt x="52" y="143"/>
                          <a:pt x="52" y="143"/>
                        </a:cubicBezTo>
                        <a:cubicBezTo>
                          <a:pt x="52" y="143"/>
                          <a:pt x="53" y="143"/>
                          <a:pt x="53" y="143"/>
                        </a:cubicBezTo>
                        <a:cubicBezTo>
                          <a:pt x="53" y="143"/>
                          <a:pt x="53" y="143"/>
                          <a:pt x="53" y="143"/>
                        </a:cubicBezTo>
                        <a:cubicBezTo>
                          <a:pt x="53" y="143"/>
                          <a:pt x="53" y="143"/>
                          <a:pt x="53" y="143"/>
                        </a:cubicBezTo>
                        <a:cubicBezTo>
                          <a:pt x="54" y="143"/>
                          <a:pt x="54" y="143"/>
                          <a:pt x="54" y="143"/>
                        </a:cubicBezTo>
                        <a:cubicBezTo>
                          <a:pt x="54" y="143"/>
                          <a:pt x="54" y="143"/>
                          <a:pt x="54" y="142"/>
                        </a:cubicBezTo>
                        <a:cubicBezTo>
                          <a:pt x="54" y="142"/>
                          <a:pt x="54" y="142"/>
                          <a:pt x="54" y="142"/>
                        </a:cubicBezTo>
                        <a:cubicBezTo>
                          <a:pt x="54" y="136"/>
                          <a:pt x="59" y="133"/>
                          <a:pt x="64" y="138"/>
                        </a:cubicBezTo>
                        <a:cubicBezTo>
                          <a:pt x="65" y="139"/>
                          <a:pt x="66" y="139"/>
                          <a:pt x="66" y="139"/>
                        </a:cubicBezTo>
                        <a:cubicBezTo>
                          <a:pt x="66" y="139"/>
                          <a:pt x="67" y="139"/>
                          <a:pt x="67" y="139"/>
                        </a:cubicBezTo>
                        <a:cubicBezTo>
                          <a:pt x="67" y="138"/>
                          <a:pt x="67" y="138"/>
                          <a:pt x="67" y="137"/>
                        </a:cubicBezTo>
                        <a:cubicBezTo>
                          <a:pt x="68" y="137"/>
                          <a:pt x="69" y="136"/>
                          <a:pt x="70" y="136"/>
                        </a:cubicBezTo>
                        <a:cubicBezTo>
                          <a:pt x="71" y="136"/>
                          <a:pt x="72" y="136"/>
                          <a:pt x="73" y="136"/>
                        </a:cubicBezTo>
                        <a:cubicBezTo>
                          <a:pt x="74" y="137"/>
                          <a:pt x="76" y="137"/>
                          <a:pt x="77" y="137"/>
                        </a:cubicBezTo>
                        <a:cubicBezTo>
                          <a:pt x="78" y="137"/>
                          <a:pt x="81" y="136"/>
                          <a:pt x="82" y="135"/>
                        </a:cubicBezTo>
                        <a:cubicBezTo>
                          <a:pt x="82" y="135"/>
                          <a:pt x="83" y="135"/>
                          <a:pt x="83" y="135"/>
                        </a:cubicBezTo>
                        <a:cubicBezTo>
                          <a:pt x="83" y="135"/>
                          <a:pt x="83" y="135"/>
                          <a:pt x="83" y="135"/>
                        </a:cubicBezTo>
                        <a:cubicBezTo>
                          <a:pt x="84" y="135"/>
                          <a:pt x="84" y="135"/>
                          <a:pt x="84" y="135"/>
                        </a:cubicBezTo>
                        <a:cubicBezTo>
                          <a:pt x="84" y="135"/>
                          <a:pt x="92" y="135"/>
                          <a:pt x="101" y="135"/>
                        </a:cubicBezTo>
                        <a:cubicBezTo>
                          <a:pt x="102" y="135"/>
                          <a:pt x="104" y="135"/>
                          <a:pt x="105" y="135"/>
                        </a:cubicBezTo>
                        <a:cubicBezTo>
                          <a:pt x="121" y="135"/>
                          <a:pt x="125" y="135"/>
                          <a:pt x="127" y="135"/>
                        </a:cubicBezTo>
                        <a:cubicBezTo>
                          <a:pt x="127" y="134"/>
                          <a:pt x="127" y="131"/>
                          <a:pt x="127" y="128"/>
                        </a:cubicBezTo>
                        <a:cubicBezTo>
                          <a:pt x="124" y="124"/>
                          <a:pt x="124" y="124"/>
                          <a:pt x="124" y="124"/>
                        </a:cubicBezTo>
                        <a:cubicBezTo>
                          <a:pt x="113" y="22"/>
                          <a:pt x="113" y="22"/>
                          <a:pt x="113" y="22"/>
                        </a:cubicBezTo>
                        <a:cubicBezTo>
                          <a:pt x="127" y="22"/>
                          <a:pt x="127" y="22"/>
                          <a:pt x="127" y="22"/>
                        </a:cubicBezTo>
                        <a:cubicBezTo>
                          <a:pt x="113" y="12"/>
                          <a:pt x="101" y="4"/>
                          <a:pt x="96" y="1"/>
                        </a:cubicBezTo>
                        <a:cubicBezTo>
                          <a:pt x="96" y="1"/>
                          <a:pt x="96" y="1"/>
                          <a:pt x="96" y="1"/>
                        </a:cubicBezTo>
                        <a:cubicBezTo>
                          <a:pt x="95" y="1"/>
                          <a:pt x="95" y="0"/>
                          <a:pt x="94" y="0"/>
                        </a:cubicBezTo>
                        <a:cubicBezTo>
                          <a:pt x="94" y="0"/>
                          <a:pt x="94" y="0"/>
                          <a:pt x="94" y="0"/>
                        </a:cubicBezTo>
                        <a:cubicBezTo>
                          <a:pt x="94" y="3"/>
                          <a:pt x="94" y="3"/>
                          <a:pt x="94" y="3"/>
                        </a:cubicBezTo>
                        <a:cubicBezTo>
                          <a:pt x="94" y="3"/>
                          <a:pt x="94" y="3"/>
                          <a:pt x="94" y="3"/>
                        </a:cubicBezTo>
                        <a:cubicBezTo>
                          <a:pt x="94" y="3"/>
                          <a:pt x="94" y="3"/>
                          <a:pt x="94" y="4"/>
                        </a:cubicBezTo>
                        <a:cubicBezTo>
                          <a:pt x="94" y="4"/>
                          <a:pt x="94" y="4"/>
                          <a:pt x="94" y="5"/>
                        </a:cubicBezTo>
                        <a:cubicBezTo>
                          <a:pt x="94" y="5"/>
                          <a:pt x="94" y="5"/>
                          <a:pt x="94" y="6"/>
                        </a:cubicBezTo>
                        <a:cubicBezTo>
                          <a:pt x="94" y="6"/>
                          <a:pt x="94" y="6"/>
                          <a:pt x="94" y="6"/>
                        </a:cubicBezTo>
                        <a:cubicBezTo>
                          <a:pt x="94" y="7"/>
                          <a:pt x="94" y="7"/>
                          <a:pt x="94" y="7"/>
                        </a:cubicBezTo>
                        <a:cubicBezTo>
                          <a:pt x="94" y="7"/>
                          <a:pt x="94" y="8"/>
                          <a:pt x="94" y="8"/>
                        </a:cubicBezTo>
                        <a:cubicBezTo>
                          <a:pt x="94" y="8"/>
                          <a:pt x="94" y="8"/>
                          <a:pt x="94" y="8"/>
                        </a:cubicBezTo>
                        <a:cubicBezTo>
                          <a:pt x="94" y="9"/>
                          <a:pt x="94" y="9"/>
                          <a:pt x="94" y="10"/>
                        </a:cubicBezTo>
                        <a:cubicBezTo>
                          <a:pt x="94" y="10"/>
                          <a:pt x="94" y="10"/>
                          <a:pt x="94" y="10"/>
                        </a:cubicBezTo>
                        <a:cubicBezTo>
                          <a:pt x="94" y="10"/>
                          <a:pt x="94" y="10"/>
                          <a:pt x="94" y="10"/>
                        </a:cubicBezTo>
                        <a:cubicBezTo>
                          <a:pt x="94" y="11"/>
                          <a:pt x="94" y="11"/>
                          <a:pt x="94" y="11"/>
                        </a:cubicBezTo>
                        <a:cubicBezTo>
                          <a:pt x="94" y="11"/>
                          <a:pt x="94" y="11"/>
                          <a:pt x="94" y="11"/>
                        </a:cubicBezTo>
                        <a:cubicBezTo>
                          <a:pt x="94" y="11"/>
                          <a:pt x="94" y="11"/>
                          <a:pt x="94" y="11"/>
                        </a:cubicBezTo>
                        <a:cubicBezTo>
                          <a:pt x="94" y="12"/>
                          <a:pt x="94" y="12"/>
                          <a:pt x="94" y="12"/>
                        </a:cubicBezTo>
                        <a:cubicBezTo>
                          <a:pt x="94" y="12"/>
                          <a:pt x="94" y="12"/>
                          <a:pt x="94" y="12"/>
                        </a:cubicBezTo>
                        <a:cubicBezTo>
                          <a:pt x="94" y="12"/>
                          <a:pt x="94" y="12"/>
                          <a:pt x="94" y="12"/>
                        </a:cubicBezTo>
                        <a:cubicBezTo>
                          <a:pt x="94" y="12"/>
                          <a:pt x="94" y="12"/>
                          <a:pt x="94" y="12"/>
                        </a:cubicBezTo>
                        <a:cubicBezTo>
                          <a:pt x="94" y="12"/>
                          <a:pt x="94" y="13"/>
                          <a:pt x="94" y="13"/>
                        </a:cubicBezTo>
                        <a:cubicBezTo>
                          <a:pt x="94" y="13"/>
                          <a:pt x="94" y="13"/>
                          <a:pt x="93" y="13"/>
                        </a:cubicBezTo>
                        <a:cubicBezTo>
                          <a:pt x="93" y="13"/>
                          <a:pt x="93" y="13"/>
                          <a:pt x="93" y="13"/>
                        </a:cubicBezTo>
                        <a:cubicBezTo>
                          <a:pt x="93" y="13"/>
                          <a:pt x="93" y="13"/>
                          <a:pt x="93" y="13"/>
                        </a:cubicBezTo>
                        <a:cubicBezTo>
                          <a:pt x="93" y="13"/>
                          <a:pt x="93" y="13"/>
                          <a:pt x="93" y="13"/>
                        </a:cubicBezTo>
                        <a:cubicBezTo>
                          <a:pt x="93" y="13"/>
                          <a:pt x="93" y="13"/>
                          <a:pt x="93" y="13"/>
                        </a:cubicBezTo>
                        <a:cubicBezTo>
                          <a:pt x="93" y="13"/>
                          <a:pt x="93" y="13"/>
                          <a:pt x="93" y="13"/>
                        </a:cubicBezTo>
                        <a:cubicBezTo>
                          <a:pt x="93" y="13"/>
                          <a:pt x="93" y="13"/>
                          <a:pt x="93" y="13"/>
                        </a:cubicBezTo>
                        <a:cubicBezTo>
                          <a:pt x="93" y="13"/>
                          <a:pt x="93" y="13"/>
                          <a:pt x="93" y="13"/>
                        </a:cubicBezTo>
                        <a:cubicBezTo>
                          <a:pt x="92" y="14"/>
                          <a:pt x="92" y="14"/>
                          <a:pt x="81" y="14"/>
                        </a:cubicBezTo>
                        <a:cubicBezTo>
                          <a:pt x="74" y="14"/>
                          <a:pt x="64" y="14"/>
                          <a:pt x="58" y="14"/>
                        </a:cubicBezTo>
                        <a:cubicBezTo>
                          <a:pt x="57" y="14"/>
                          <a:pt x="56" y="14"/>
                          <a:pt x="56" y="14"/>
                        </a:cubicBezTo>
                        <a:cubicBezTo>
                          <a:pt x="56" y="42"/>
                          <a:pt x="56" y="42"/>
                          <a:pt x="56" y="42"/>
                        </a:cubicBezTo>
                        <a:cubicBezTo>
                          <a:pt x="56" y="44"/>
                          <a:pt x="53" y="46"/>
                          <a:pt x="49" y="48"/>
                        </a:cubicBezTo>
                        <a:cubicBezTo>
                          <a:pt x="47" y="49"/>
                          <a:pt x="45" y="50"/>
                          <a:pt x="44" y="51"/>
                        </a:cubicBezTo>
                        <a:cubicBezTo>
                          <a:pt x="44" y="70"/>
                          <a:pt x="44" y="70"/>
                          <a:pt x="44" y="70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74"/>
                          <a:pt x="2" y="76"/>
                          <a:pt x="4" y="78"/>
                        </a:cubicBezTo>
                        <a:cubicBezTo>
                          <a:pt x="4" y="78"/>
                          <a:pt x="5" y="79"/>
                          <a:pt x="5" y="79"/>
                        </a:cubicBezTo>
                        <a:cubicBezTo>
                          <a:pt x="8" y="82"/>
                          <a:pt x="7" y="85"/>
                          <a:pt x="7" y="88"/>
                        </a:cubicBezTo>
                        <a:cubicBezTo>
                          <a:pt x="6" y="91"/>
                          <a:pt x="6" y="94"/>
                          <a:pt x="8" y="98"/>
                        </a:cubicBezTo>
                        <a:cubicBezTo>
                          <a:pt x="12" y="103"/>
                          <a:pt x="11" y="112"/>
                          <a:pt x="4" y="122"/>
                        </a:cubicBezTo>
                        <a:cubicBezTo>
                          <a:pt x="4" y="123"/>
                          <a:pt x="4" y="124"/>
                          <a:pt x="4" y="125"/>
                        </a:cubicBezTo>
                        <a:cubicBezTo>
                          <a:pt x="4" y="124"/>
                          <a:pt x="5" y="124"/>
                          <a:pt x="5" y="123"/>
                        </a:cubicBezTo>
                        <a:cubicBezTo>
                          <a:pt x="5" y="123"/>
                          <a:pt x="5" y="123"/>
                          <a:pt x="5" y="123"/>
                        </a:cubicBezTo>
                        <a:cubicBezTo>
                          <a:pt x="6" y="123"/>
                          <a:pt x="6" y="123"/>
                          <a:pt x="6" y="123"/>
                        </a:cubicBezTo>
                        <a:cubicBezTo>
                          <a:pt x="6" y="123"/>
                          <a:pt x="7" y="123"/>
                          <a:pt x="7" y="123"/>
                        </a:cubicBezTo>
                        <a:cubicBezTo>
                          <a:pt x="7" y="123"/>
                          <a:pt x="8" y="123"/>
                          <a:pt x="8" y="123"/>
                        </a:cubicBezTo>
                        <a:cubicBezTo>
                          <a:pt x="9" y="123"/>
                          <a:pt x="10" y="123"/>
                          <a:pt x="12" y="123"/>
                        </a:cubicBezTo>
                        <a:cubicBezTo>
                          <a:pt x="14" y="123"/>
                          <a:pt x="16" y="123"/>
                          <a:pt x="17" y="123"/>
                        </a:cubicBezTo>
                        <a:cubicBezTo>
                          <a:pt x="17" y="123"/>
                          <a:pt x="17" y="123"/>
                          <a:pt x="18" y="123"/>
                        </a:cubicBezTo>
                        <a:cubicBezTo>
                          <a:pt x="19" y="123"/>
                          <a:pt x="22" y="122"/>
                          <a:pt x="25" y="122"/>
                        </a:cubicBezTo>
                        <a:cubicBezTo>
                          <a:pt x="26" y="122"/>
                          <a:pt x="27" y="122"/>
                          <a:pt x="28" y="123"/>
                        </a:cubicBezTo>
                        <a:cubicBezTo>
                          <a:pt x="30" y="124"/>
                          <a:pt x="33" y="127"/>
                          <a:pt x="34" y="128"/>
                        </a:cubicBezTo>
                        <a:cubicBezTo>
                          <a:pt x="38" y="128"/>
                          <a:pt x="38" y="128"/>
                          <a:pt x="38" y="128"/>
                        </a:cubicBezTo>
                        <a:cubicBezTo>
                          <a:pt x="39" y="129"/>
                          <a:pt x="39" y="129"/>
                          <a:pt x="39" y="129"/>
                        </a:cubicBezTo>
                        <a:cubicBezTo>
                          <a:pt x="40" y="132"/>
                          <a:pt x="43" y="137"/>
                          <a:pt x="46" y="138"/>
                        </a:cubicBezTo>
                        <a:cubicBezTo>
                          <a:pt x="46" y="139"/>
                          <a:pt x="47" y="139"/>
                          <a:pt x="47" y="139"/>
                        </a:cubicBezTo>
                        <a:cubicBezTo>
                          <a:pt x="48" y="140"/>
                          <a:pt x="49" y="141"/>
                          <a:pt x="50" y="142"/>
                        </a:cubicBezTo>
                        <a:cubicBezTo>
                          <a:pt x="50" y="142"/>
                          <a:pt x="50" y="142"/>
                          <a:pt x="50" y="142"/>
                        </a:cubicBezTo>
                        <a:cubicBezTo>
                          <a:pt x="51" y="142"/>
                          <a:pt x="51" y="143"/>
                          <a:pt x="51" y="143"/>
                        </a:cubicBezTo>
                        <a:cubicBezTo>
                          <a:pt x="51" y="143"/>
                          <a:pt x="51" y="143"/>
                          <a:pt x="51" y="143"/>
                        </a:cubicBezTo>
                        <a:cubicBezTo>
                          <a:pt x="51" y="143"/>
                          <a:pt x="51" y="143"/>
                          <a:pt x="51" y="14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19" name="Freeform 1450"/>
                  <p:cNvSpPr/>
                  <p:nvPr/>
                </p:nvSpPr>
                <p:spPr bwMode="auto">
                  <a:xfrm>
                    <a:off x="1576" y="2673"/>
                    <a:ext cx="0" cy="3"/>
                  </a:xfrm>
                  <a:custGeom>
                    <a:avLst/>
                    <a:gdLst>
                      <a:gd name="T0" fmla="*/ 1 h 3"/>
                      <a:gd name="T1" fmla="*/ 2 h 3"/>
                      <a:gd name="T2" fmla="*/ 3 h 3"/>
                      <a:gd name="T3" fmla="*/ 3 h 3"/>
                      <a:gd name="T4" fmla="*/ 3 h 3"/>
                      <a:gd name="T5" fmla="*/ 0 h 3"/>
                      <a:gd name="T6" fmla="*/ 0 h 3"/>
                      <a:gd name="T7" fmla="*/ 1 h 3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  <a:cxn ang="0">
                        <a:pos x="0" y="T4"/>
                      </a:cxn>
                      <a:cxn ang="0">
                        <a:pos x="0" y="T5"/>
                      </a:cxn>
                      <a:cxn ang="0">
                        <a:pos x="0" y="T6"/>
                      </a:cxn>
                      <a:cxn ang="0">
                        <a:pos x="0" y="T7"/>
                      </a:cxn>
                    </a:cxnLst>
                    <a:rect l="0" t="0" r="r" b="b"/>
                    <a:pathLst>
                      <a:path h="3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20" name="Freeform 1451"/>
                  <p:cNvSpPr/>
                  <p:nvPr/>
                </p:nvSpPr>
                <p:spPr bwMode="auto">
                  <a:xfrm>
                    <a:off x="1578" y="267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21" name="Freeform 1452"/>
                  <p:cNvSpPr/>
                  <p:nvPr/>
                </p:nvSpPr>
                <p:spPr bwMode="auto">
                  <a:xfrm>
                    <a:off x="1576" y="267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22" name="Oval 1453"/>
                  <p:cNvSpPr>
                    <a:spLocks noChangeArrowheads="1"/>
                  </p:cNvSpPr>
                  <p:nvPr/>
                </p:nvSpPr>
                <p:spPr bwMode="auto">
                  <a:xfrm>
                    <a:off x="1576" y="2673"/>
                    <a:ext cx="1" cy="1"/>
                  </a:xfrm>
                  <a:prstGeom prst="ellipse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23" name="Freeform 1454"/>
                  <p:cNvSpPr/>
                  <p:nvPr/>
                </p:nvSpPr>
                <p:spPr bwMode="auto">
                  <a:xfrm>
                    <a:off x="1490" y="2791"/>
                    <a:ext cx="1" cy="2"/>
                  </a:xfrm>
                  <a:custGeom>
                    <a:avLst/>
                    <a:gdLst>
                      <a:gd name="T0" fmla="*/ 0 w 1"/>
                      <a:gd name="T1" fmla="*/ 2 h 2"/>
                      <a:gd name="T2" fmla="*/ 0 w 1"/>
                      <a:gd name="T3" fmla="*/ 2 h 2"/>
                      <a:gd name="T4" fmla="*/ 1 w 1"/>
                      <a:gd name="T5" fmla="*/ 0 h 2"/>
                      <a:gd name="T6" fmla="*/ 0 w 1"/>
                      <a:gd name="T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2">
                        <a:moveTo>
                          <a:pt x="0" y="2"/>
                        </a:move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1"/>
                          <a:pt x="1" y="1"/>
                          <a:pt x="1" y="0"/>
                        </a:cubicBezTo>
                        <a:cubicBezTo>
                          <a:pt x="1" y="1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24" name="Freeform 1455"/>
                  <p:cNvSpPr/>
                  <p:nvPr/>
                </p:nvSpPr>
                <p:spPr bwMode="auto">
                  <a:xfrm>
                    <a:off x="1534" y="2809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1" y="0"/>
                          <a:pt x="0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25" name="Freeform 1456"/>
                  <p:cNvSpPr/>
                  <p:nvPr/>
                </p:nvSpPr>
                <p:spPr bwMode="auto">
                  <a:xfrm>
                    <a:off x="1531" y="2806"/>
                    <a:ext cx="3" cy="3"/>
                  </a:xfrm>
                  <a:custGeom>
                    <a:avLst/>
                    <a:gdLst>
                      <a:gd name="T0" fmla="*/ 0 w 3"/>
                      <a:gd name="T1" fmla="*/ 0 h 3"/>
                      <a:gd name="T2" fmla="*/ 3 w 3"/>
                      <a:gd name="T3" fmla="*/ 3 h 3"/>
                      <a:gd name="T4" fmla="*/ 0 w 3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3">
                        <a:moveTo>
                          <a:pt x="0" y="0"/>
                        </a:moveTo>
                        <a:cubicBezTo>
                          <a:pt x="1" y="1"/>
                          <a:pt x="2" y="2"/>
                          <a:pt x="3" y="3"/>
                        </a:cubicBezTo>
                        <a:cubicBezTo>
                          <a:pt x="2" y="2"/>
                          <a:pt x="1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26" name="Freeform 1457"/>
                  <p:cNvSpPr/>
                  <p:nvPr/>
                </p:nvSpPr>
                <p:spPr bwMode="auto">
                  <a:xfrm>
                    <a:off x="1491" y="2791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27" name="Freeform 1458"/>
                  <p:cNvSpPr/>
                  <p:nvPr/>
                </p:nvSpPr>
                <p:spPr bwMode="auto">
                  <a:xfrm>
                    <a:off x="1493" y="2791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28" name="Freeform 1459"/>
                  <p:cNvSpPr/>
                  <p:nvPr/>
                </p:nvSpPr>
                <p:spPr bwMode="auto">
                  <a:xfrm>
                    <a:off x="1494" y="2791"/>
                    <a:ext cx="3" cy="0"/>
                  </a:xfrm>
                  <a:custGeom>
                    <a:avLst/>
                    <a:gdLst>
                      <a:gd name="T0" fmla="*/ 4 w 4"/>
                      <a:gd name="T1" fmla="*/ 0 w 4"/>
                      <a:gd name="T2" fmla="*/ 4 w 4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4">
                        <a:moveTo>
                          <a:pt x="4" y="0"/>
                        </a:move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29" name="Freeform 1460"/>
                  <p:cNvSpPr/>
                  <p:nvPr/>
                </p:nvSpPr>
                <p:spPr bwMode="auto">
                  <a:xfrm>
                    <a:off x="1502" y="2790"/>
                    <a:ext cx="8" cy="1"/>
                  </a:xfrm>
                  <a:custGeom>
                    <a:avLst/>
                    <a:gdLst>
                      <a:gd name="T0" fmla="*/ 0 w 8"/>
                      <a:gd name="T1" fmla="*/ 1 h 1"/>
                      <a:gd name="T2" fmla="*/ 1 w 8"/>
                      <a:gd name="T3" fmla="*/ 1 h 1"/>
                      <a:gd name="T4" fmla="*/ 8 w 8"/>
                      <a:gd name="T5" fmla="*/ 0 h 1"/>
                      <a:gd name="T6" fmla="*/ 1 w 8"/>
                      <a:gd name="T7" fmla="*/ 1 h 1"/>
                      <a:gd name="T8" fmla="*/ 0 w 8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1" y="1"/>
                        </a:cubicBezTo>
                        <a:cubicBezTo>
                          <a:pt x="2" y="1"/>
                          <a:pt x="5" y="0"/>
                          <a:pt x="8" y="0"/>
                        </a:cubicBezTo>
                        <a:cubicBezTo>
                          <a:pt x="5" y="0"/>
                          <a:pt x="2" y="1"/>
                          <a:pt x="1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30" name="Freeform 1461"/>
                  <p:cNvSpPr/>
                  <p:nvPr/>
                </p:nvSpPr>
                <p:spPr bwMode="auto">
                  <a:xfrm>
                    <a:off x="1575" y="268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31" name="Freeform 1462"/>
                  <p:cNvSpPr/>
                  <p:nvPr/>
                </p:nvSpPr>
                <p:spPr bwMode="auto">
                  <a:xfrm>
                    <a:off x="1575" y="2686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32" name="Freeform 1463"/>
                  <p:cNvSpPr/>
                  <p:nvPr/>
                </p:nvSpPr>
                <p:spPr bwMode="auto">
                  <a:xfrm>
                    <a:off x="1575" y="268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33" name="Freeform 1464"/>
                  <p:cNvSpPr/>
                  <p:nvPr/>
                </p:nvSpPr>
                <p:spPr bwMode="auto">
                  <a:xfrm>
                    <a:off x="1576" y="2676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34" name="Freeform 1465"/>
                  <p:cNvSpPr/>
                  <p:nvPr/>
                </p:nvSpPr>
                <p:spPr bwMode="auto">
                  <a:xfrm>
                    <a:off x="1575" y="268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35" name="Freeform 1466"/>
                  <p:cNvSpPr/>
                  <p:nvPr/>
                </p:nvSpPr>
                <p:spPr bwMode="auto">
                  <a:xfrm>
                    <a:off x="1576" y="268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36" name="Freeform 1467"/>
                  <p:cNvSpPr/>
                  <p:nvPr/>
                </p:nvSpPr>
                <p:spPr bwMode="auto">
                  <a:xfrm>
                    <a:off x="1576" y="268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37" name="Freeform 1468"/>
                  <p:cNvSpPr/>
                  <p:nvPr/>
                </p:nvSpPr>
                <p:spPr bwMode="auto">
                  <a:xfrm>
                    <a:off x="1576" y="268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38" name="Freeform 1469"/>
                  <p:cNvSpPr/>
                  <p:nvPr/>
                </p:nvSpPr>
                <p:spPr bwMode="auto">
                  <a:xfrm>
                    <a:off x="1576" y="2683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39" name="Freeform 1470"/>
                  <p:cNvSpPr/>
                  <p:nvPr/>
                </p:nvSpPr>
                <p:spPr bwMode="auto">
                  <a:xfrm>
                    <a:off x="1576" y="268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40" name="Freeform 1471"/>
                  <p:cNvSpPr/>
                  <p:nvPr/>
                </p:nvSpPr>
                <p:spPr bwMode="auto">
                  <a:xfrm>
                    <a:off x="1576" y="2678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41" name="Freeform 1472"/>
                  <p:cNvSpPr/>
                  <p:nvPr/>
                </p:nvSpPr>
                <p:spPr bwMode="auto">
                  <a:xfrm>
                    <a:off x="1576" y="2679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42" name="Freeform 1473"/>
                  <p:cNvSpPr/>
                  <p:nvPr/>
                </p:nvSpPr>
                <p:spPr bwMode="auto">
                  <a:xfrm>
                    <a:off x="1576" y="268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43" name="Freeform 1474"/>
                  <p:cNvSpPr/>
                  <p:nvPr/>
                </p:nvSpPr>
                <p:spPr bwMode="auto">
                  <a:xfrm>
                    <a:off x="1576" y="2674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44" name="Freeform 1475"/>
                  <p:cNvSpPr/>
                  <p:nvPr/>
                </p:nvSpPr>
                <p:spPr bwMode="auto">
                  <a:xfrm>
                    <a:off x="1576" y="267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45" name="Freeform 1476"/>
                  <p:cNvSpPr/>
                  <p:nvPr/>
                </p:nvSpPr>
                <p:spPr bwMode="auto">
                  <a:xfrm>
                    <a:off x="1537" y="2698"/>
                    <a:ext cx="176" cy="164"/>
                  </a:xfrm>
                  <a:custGeom>
                    <a:avLst/>
                    <a:gdLst>
                      <a:gd name="T0" fmla="*/ 2 w 184"/>
                      <a:gd name="T1" fmla="*/ 125 h 171"/>
                      <a:gd name="T2" fmla="*/ 10 w 184"/>
                      <a:gd name="T3" fmla="*/ 140 h 171"/>
                      <a:gd name="T4" fmla="*/ 10 w 184"/>
                      <a:gd name="T5" fmla="*/ 142 h 171"/>
                      <a:gd name="T6" fmla="*/ 10 w 184"/>
                      <a:gd name="T7" fmla="*/ 147 h 171"/>
                      <a:gd name="T8" fmla="*/ 10 w 184"/>
                      <a:gd name="T9" fmla="*/ 148 h 171"/>
                      <a:gd name="T10" fmla="*/ 16 w 184"/>
                      <a:gd name="T11" fmla="*/ 149 h 171"/>
                      <a:gd name="T12" fmla="*/ 24 w 184"/>
                      <a:gd name="T13" fmla="*/ 149 h 171"/>
                      <a:gd name="T14" fmla="*/ 33 w 184"/>
                      <a:gd name="T15" fmla="*/ 144 h 171"/>
                      <a:gd name="T16" fmla="*/ 42 w 184"/>
                      <a:gd name="T17" fmla="*/ 156 h 171"/>
                      <a:gd name="T18" fmla="*/ 42 w 184"/>
                      <a:gd name="T19" fmla="*/ 161 h 171"/>
                      <a:gd name="T20" fmla="*/ 47 w 184"/>
                      <a:gd name="T21" fmla="*/ 170 h 171"/>
                      <a:gd name="T22" fmla="*/ 47 w 184"/>
                      <a:gd name="T23" fmla="*/ 170 h 171"/>
                      <a:gd name="T24" fmla="*/ 48 w 184"/>
                      <a:gd name="T25" fmla="*/ 169 h 171"/>
                      <a:gd name="T26" fmla="*/ 53 w 184"/>
                      <a:gd name="T27" fmla="*/ 167 h 171"/>
                      <a:gd name="T28" fmla="*/ 54 w 184"/>
                      <a:gd name="T29" fmla="*/ 168 h 171"/>
                      <a:gd name="T30" fmla="*/ 55 w 184"/>
                      <a:gd name="T31" fmla="*/ 169 h 171"/>
                      <a:gd name="T32" fmla="*/ 56 w 184"/>
                      <a:gd name="T33" fmla="*/ 170 h 171"/>
                      <a:gd name="T34" fmla="*/ 57 w 184"/>
                      <a:gd name="T35" fmla="*/ 171 h 171"/>
                      <a:gd name="T36" fmla="*/ 69 w 184"/>
                      <a:gd name="T37" fmla="*/ 166 h 171"/>
                      <a:gd name="T38" fmla="*/ 70 w 184"/>
                      <a:gd name="T39" fmla="*/ 168 h 171"/>
                      <a:gd name="T40" fmla="*/ 73 w 184"/>
                      <a:gd name="T41" fmla="*/ 167 h 171"/>
                      <a:gd name="T42" fmla="*/ 74 w 184"/>
                      <a:gd name="T43" fmla="*/ 163 h 171"/>
                      <a:gd name="T44" fmla="*/ 75 w 184"/>
                      <a:gd name="T45" fmla="*/ 161 h 171"/>
                      <a:gd name="T46" fmla="*/ 76 w 184"/>
                      <a:gd name="T47" fmla="*/ 151 h 171"/>
                      <a:gd name="T48" fmla="*/ 85 w 184"/>
                      <a:gd name="T49" fmla="*/ 146 h 171"/>
                      <a:gd name="T50" fmla="*/ 93 w 184"/>
                      <a:gd name="T51" fmla="*/ 131 h 171"/>
                      <a:gd name="T52" fmla="*/ 98 w 184"/>
                      <a:gd name="T53" fmla="*/ 134 h 171"/>
                      <a:gd name="T54" fmla="*/ 103 w 184"/>
                      <a:gd name="T55" fmla="*/ 128 h 171"/>
                      <a:gd name="T56" fmla="*/ 113 w 184"/>
                      <a:gd name="T57" fmla="*/ 124 h 171"/>
                      <a:gd name="T58" fmla="*/ 126 w 184"/>
                      <a:gd name="T59" fmla="*/ 116 h 171"/>
                      <a:gd name="T60" fmla="*/ 140 w 184"/>
                      <a:gd name="T61" fmla="*/ 115 h 171"/>
                      <a:gd name="T62" fmla="*/ 147 w 184"/>
                      <a:gd name="T63" fmla="*/ 115 h 171"/>
                      <a:gd name="T64" fmla="*/ 157 w 184"/>
                      <a:gd name="T65" fmla="*/ 112 h 171"/>
                      <a:gd name="T66" fmla="*/ 174 w 184"/>
                      <a:gd name="T67" fmla="*/ 110 h 171"/>
                      <a:gd name="T68" fmla="*/ 180 w 184"/>
                      <a:gd name="T69" fmla="*/ 105 h 171"/>
                      <a:gd name="T70" fmla="*/ 183 w 184"/>
                      <a:gd name="T71" fmla="*/ 97 h 171"/>
                      <a:gd name="T72" fmla="*/ 183 w 184"/>
                      <a:gd name="T73" fmla="*/ 95 h 171"/>
                      <a:gd name="T74" fmla="*/ 183 w 184"/>
                      <a:gd name="T75" fmla="*/ 93 h 171"/>
                      <a:gd name="T76" fmla="*/ 184 w 184"/>
                      <a:gd name="T77" fmla="*/ 87 h 171"/>
                      <a:gd name="T78" fmla="*/ 184 w 184"/>
                      <a:gd name="T79" fmla="*/ 81 h 171"/>
                      <a:gd name="T80" fmla="*/ 184 w 184"/>
                      <a:gd name="T81" fmla="*/ 72 h 171"/>
                      <a:gd name="T82" fmla="*/ 176 w 184"/>
                      <a:gd name="T83" fmla="*/ 73 h 171"/>
                      <a:gd name="T84" fmla="*/ 169 w 184"/>
                      <a:gd name="T85" fmla="*/ 61 h 171"/>
                      <a:gd name="T86" fmla="*/ 156 w 184"/>
                      <a:gd name="T87" fmla="*/ 56 h 171"/>
                      <a:gd name="T88" fmla="*/ 64 w 184"/>
                      <a:gd name="T89" fmla="*/ 0 h 171"/>
                      <a:gd name="T90" fmla="*/ 78 w 184"/>
                      <a:gd name="T91" fmla="*/ 101 h 171"/>
                      <a:gd name="T92" fmla="*/ 32 w 184"/>
                      <a:gd name="T93" fmla="*/ 113 h 171"/>
                      <a:gd name="T94" fmla="*/ 19 w 184"/>
                      <a:gd name="T95" fmla="*/ 114 h 171"/>
                      <a:gd name="T96" fmla="*/ 14 w 184"/>
                      <a:gd name="T97" fmla="*/ 118 h 171"/>
                      <a:gd name="T98" fmla="*/ 5 w 184"/>
                      <a:gd name="T99" fmla="*/ 116 h 171"/>
                      <a:gd name="T100" fmla="*/ 4 w 184"/>
                      <a:gd name="T101" fmla="*/ 119 h 171"/>
                      <a:gd name="T102" fmla="*/ 2 w 184"/>
                      <a:gd name="T103" fmla="*/ 121 h 171"/>
                      <a:gd name="T104" fmla="*/ 0 w 184"/>
                      <a:gd name="T105" fmla="*/ 121 h 1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184" h="171">
                        <a:moveTo>
                          <a:pt x="0" y="121"/>
                        </a:moveTo>
                        <a:cubicBezTo>
                          <a:pt x="2" y="125"/>
                          <a:pt x="2" y="125"/>
                          <a:pt x="2" y="125"/>
                        </a:cubicBezTo>
                        <a:cubicBezTo>
                          <a:pt x="2" y="125"/>
                          <a:pt x="2" y="125"/>
                          <a:pt x="2" y="125"/>
                        </a:cubicBezTo>
                        <a:cubicBezTo>
                          <a:pt x="2" y="127"/>
                          <a:pt x="3" y="130"/>
                          <a:pt x="3" y="131"/>
                        </a:cubicBezTo>
                        <a:cubicBezTo>
                          <a:pt x="7" y="135"/>
                          <a:pt x="10" y="137"/>
                          <a:pt x="10" y="139"/>
                        </a:cubicBezTo>
                        <a:cubicBezTo>
                          <a:pt x="10" y="139"/>
                          <a:pt x="10" y="140"/>
                          <a:pt x="10" y="140"/>
                        </a:cubicBezTo>
                        <a:cubicBezTo>
                          <a:pt x="10" y="140"/>
                          <a:pt x="10" y="141"/>
                          <a:pt x="10" y="141"/>
                        </a:cubicBezTo>
                        <a:cubicBezTo>
                          <a:pt x="10" y="141"/>
                          <a:pt x="10" y="141"/>
                          <a:pt x="10" y="141"/>
                        </a:cubicBezTo>
                        <a:cubicBezTo>
                          <a:pt x="10" y="142"/>
                          <a:pt x="10" y="142"/>
                          <a:pt x="10" y="142"/>
                        </a:cubicBezTo>
                        <a:cubicBezTo>
                          <a:pt x="10" y="143"/>
                          <a:pt x="10" y="143"/>
                          <a:pt x="10" y="144"/>
                        </a:cubicBezTo>
                        <a:cubicBezTo>
                          <a:pt x="10" y="144"/>
                          <a:pt x="10" y="144"/>
                          <a:pt x="10" y="144"/>
                        </a:cubicBezTo>
                        <a:cubicBezTo>
                          <a:pt x="10" y="147"/>
                          <a:pt x="10" y="147"/>
                          <a:pt x="10" y="147"/>
                        </a:cubicBezTo>
                        <a:cubicBezTo>
                          <a:pt x="10" y="147"/>
                          <a:pt x="10" y="147"/>
                          <a:pt x="10" y="147"/>
                        </a:cubicBezTo>
                        <a:cubicBezTo>
                          <a:pt x="10" y="148"/>
                          <a:pt x="10" y="148"/>
                          <a:pt x="10" y="148"/>
                        </a:cubicBezTo>
                        <a:cubicBezTo>
                          <a:pt x="10" y="148"/>
                          <a:pt x="10" y="148"/>
                          <a:pt x="10" y="148"/>
                        </a:cubicBezTo>
                        <a:cubicBezTo>
                          <a:pt x="10" y="148"/>
                          <a:pt x="10" y="148"/>
                          <a:pt x="10" y="148"/>
                        </a:cubicBezTo>
                        <a:cubicBezTo>
                          <a:pt x="10" y="149"/>
                          <a:pt x="10" y="149"/>
                          <a:pt x="11" y="150"/>
                        </a:cubicBezTo>
                        <a:cubicBezTo>
                          <a:pt x="13" y="148"/>
                          <a:pt x="14" y="149"/>
                          <a:pt x="16" y="149"/>
                        </a:cubicBezTo>
                        <a:cubicBezTo>
                          <a:pt x="16" y="150"/>
                          <a:pt x="16" y="150"/>
                          <a:pt x="16" y="150"/>
                        </a:cubicBezTo>
                        <a:cubicBezTo>
                          <a:pt x="17" y="148"/>
                          <a:pt x="18" y="147"/>
                          <a:pt x="20" y="147"/>
                        </a:cubicBezTo>
                        <a:cubicBezTo>
                          <a:pt x="21" y="147"/>
                          <a:pt x="22" y="148"/>
                          <a:pt x="24" y="149"/>
                        </a:cubicBezTo>
                        <a:cubicBezTo>
                          <a:pt x="24" y="149"/>
                          <a:pt x="25" y="149"/>
                          <a:pt x="25" y="149"/>
                        </a:cubicBezTo>
                        <a:cubicBezTo>
                          <a:pt x="26" y="149"/>
                          <a:pt x="28" y="147"/>
                          <a:pt x="28" y="147"/>
                        </a:cubicBezTo>
                        <a:cubicBezTo>
                          <a:pt x="31" y="145"/>
                          <a:pt x="32" y="144"/>
                          <a:pt x="33" y="144"/>
                        </a:cubicBezTo>
                        <a:cubicBezTo>
                          <a:pt x="34" y="144"/>
                          <a:pt x="34" y="144"/>
                          <a:pt x="34" y="144"/>
                        </a:cubicBezTo>
                        <a:cubicBezTo>
                          <a:pt x="37" y="144"/>
                          <a:pt x="40" y="151"/>
                          <a:pt x="40" y="154"/>
                        </a:cubicBezTo>
                        <a:cubicBezTo>
                          <a:pt x="40" y="154"/>
                          <a:pt x="41" y="155"/>
                          <a:pt x="42" y="156"/>
                        </a:cubicBezTo>
                        <a:cubicBezTo>
                          <a:pt x="43" y="157"/>
                          <a:pt x="44" y="158"/>
                          <a:pt x="44" y="159"/>
                        </a:cubicBezTo>
                        <a:cubicBezTo>
                          <a:pt x="44" y="160"/>
                          <a:pt x="44" y="161"/>
                          <a:pt x="42" y="161"/>
                        </a:cubicBezTo>
                        <a:cubicBezTo>
                          <a:pt x="42" y="161"/>
                          <a:pt x="42" y="161"/>
                          <a:pt x="42" y="161"/>
                        </a:cubicBezTo>
                        <a:cubicBezTo>
                          <a:pt x="45" y="162"/>
                          <a:pt x="45" y="165"/>
                          <a:pt x="46" y="166"/>
                        </a:cubicBezTo>
                        <a:cubicBezTo>
                          <a:pt x="46" y="167"/>
                          <a:pt x="46" y="168"/>
                          <a:pt x="46" y="168"/>
                        </a:cubicBezTo>
                        <a:cubicBezTo>
                          <a:pt x="46" y="169"/>
                          <a:pt x="47" y="169"/>
                          <a:pt x="47" y="170"/>
                        </a:cubicBezTo>
                        <a:cubicBezTo>
                          <a:pt x="47" y="170"/>
                          <a:pt x="47" y="170"/>
                          <a:pt x="47" y="170"/>
                        </a:cubicBezTo>
                        <a:cubicBezTo>
                          <a:pt x="47" y="170"/>
                          <a:pt x="47" y="170"/>
                          <a:pt x="47" y="170"/>
                        </a:cubicBezTo>
                        <a:cubicBezTo>
                          <a:pt x="47" y="170"/>
                          <a:pt x="47" y="170"/>
                          <a:pt x="47" y="170"/>
                        </a:cubicBezTo>
                        <a:cubicBezTo>
                          <a:pt x="47" y="170"/>
                          <a:pt x="48" y="170"/>
                          <a:pt x="48" y="170"/>
                        </a:cubicBezTo>
                        <a:cubicBezTo>
                          <a:pt x="48" y="170"/>
                          <a:pt x="48" y="170"/>
                          <a:pt x="48" y="170"/>
                        </a:cubicBezTo>
                        <a:cubicBezTo>
                          <a:pt x="48" y="170"/>
                          <a:pt x="48" y="170"/>
                          <a:pt x="48" y="169"/>
                        </a:cubicBezTo>
                        <a:cubicBezTo>
                          <a:pt x="49" y="168"/>
                          <a:pt x="50" y="167"/>
                          <a:pt x="51" y="167"/>
                        </a:cubicBezTo>
                        <a:cubicBezTo>
                          <a:pt x="52" y="167"/>
                          <a:pt x="52" y="167"/>
                          <a:pt x="52" y="167"/>
                        </a:cubicBezTo>
                        <a:cubicBezTo>
                          <a:pt x="53" y="167"/>
                          <a:pt x="53" y="167"/>
                          <a:pt x="53" y="167"/>
                        </a:cubicBezTo>
                        <a:cubicBezTo>
                          <a:pt x="53" y="167"/>
                          <a:pt x="53" y="167"/>
                          <a:pt x="53" y="167"/>
                        </a:cubicBezTo>
                        <a:cubicBezTo>
                          <a:pt x="54" y="167"/>
                          <a:pt x="54" y="168"/>
                          <a:pt x="54" y="168"/>
                        </a:cubicBezTo>
                        <a:cubicBezTo>
                          <a:pt x="54" y="168"/>
                          <a:pt x="54" y="168"/>
                          <a:pt x="54" y="168"/>
                        </a:cubicBezTo>
                        <a:cubicBezTo>
                          <a:pt x="54" y="168"/>
                          <a:pt x="55" y="168"/>
                          <a:pt x="55" y="168"/>
                        </a:cubicBezTo>
                        <a:cubicBezTo>
                          <a:pt x="55" y="168"/>
                          <a:pt x="55" y="168"/>
                          <a:pt x="55" y="169"/>
                        </a:cubicBezTo>
                        <a:cubicBezTo>
                          <a:pt x="55" y="169"/>
                          <a:pt x="55" y="169"/>
                          <a:pt x="55" y="169"/>
                        </a:cubicBezTo>
                        <a:cubicBezTo>
                          <a:pt x="56" y="169"/>
                          <a:pt x="56" y="169"/>
                          <a:pt x="56" y="169"/>
                        </a:cubicBezTo>
                        <a:cubicBezTo>
                          <a:pt x="56" y="169"/>
                          <a:pt x="56" y="169"/>
                          <a:pt x="56" y="170"/>
                        </a:cubicBezTo>
                        <a:cubicBezTo>
                          <a:pt x="56" y="170"/>
                          <a:pt x="56" y="170"/>
                          <a:pt x="56" y="170"/>
                        </a:cubicBezTo>
                        <a:cubicBezTo>
                          <a:pt x="56" y="170"/>
                          <a:pt x="56" y="170"/>
                          <a:pt x="57" y="170"/>
                        </a:cubicBezTo>
                        <a:cubicBezTo>
                          <a:pt x="57" y="170"/>
                          <a:pt x="57" y="170"/>
                          <a:pt x="57" y="170"/>
                        </a:cubicBezTo>
                        <a:cubicBezTo>
                          <a:pt x="57" y="170"/>
                          <a:pt x="57" y="171"/>
                          <a:pt x="57" y="171"/>
                        </a:cubicBezTo>
                        <a:cubicBezTo>
                          <a:pt x="57" y="171"/>
                          <a:pt x="57" y="171"/>
                          <a:pt x="57" y="171"/>
                        </a:cubicBezTo>
                        <a:cubicBezTo>
                          <a:pt x="58" y="171"/>
                          <a:pt x="60" y="169"/>
                          <a:pt x="60" y="168"/>
                        </a:cubicBezTo>
                        <a:cubicBezTo>
                          <a:pt x="61" y="165"/>
                          <a:pt x="67" y="163"/>
                          <a:pt x="69" y="166"/>
                        </a:cubicBezTo>
                        <a:cubicBezTo>
                          <a:pt x="69" y="166"/>
                          <a:pt x="70" y="167"/>
                          <a:pt x="69" y="168"/>
                        </a:cubicBezTo>
                        <a:cubicBezTo>
                          <a:pt x="69" y="168"/>
                          <a:pt x="69" y="168"/>
                          <a:pt x="69" y="169"/>
                        </a:cubicBezTo>
                        <a:cubicBezTo>
                          <a:pt x="70" y="168"/>
                          <a:pt x="70" y="168"/>
                          <a:pt x="70" y="168"/>
                        </a:cubicBezTo>
                        <a:cubicBezTo>
                          <a:pt x="71" y="168"/>
                          <a:pt x="71" y="167"/>
                          <a:pt x="72" y="167"/>
                        </a:cubicBezTo>
                        <a:cubicBezTo>
                          <a:pt x="72" y="167"/>
                          <a:pt x="72" y="167"/>
                          <a:pt x="73" y="167"/>
                        </a:cubicBezTo>
                        <a:cubicBezTo>
                          <a:pt x="73" y="167"/>
                          <a:pt x="73" y="167"/>
                          <a:pt x="73" y="167"/>
                        </a:cubicBezTo>
                        <a:cubicBezTo>
                          <a:pt x="73" y="167"/>
                          <a:pt x="73" y="166"/>
                          <a:pt x="73" y="166"/>
                        </a:cubicBezTo>
                        <a:cubicBezTo>
                          <a:pt x="74" y="166"/>
                          <a:pt x="74" y="165"/>
                          <a:pt x="74" y="165"/>
                        </a:cubicBezTo>
                        <a:cubicBezTo>
                          <a:pt x="74" y="164"/>
                          <a:pt x="74" y="164"/>
                          <a:pt x="74" y="163"/>
                        </a:cubicBezTo>
                        <a:cubicBezTo>
                          <a:pt x="74" y="163"/>
                          <a:pt x="75" y="163"/>
                          <a:pt x="75" y="163"/>
                        </a:cubicBezTo>
                        <a:cubicBezTo>
                          <a:pt x="75" y="162"/>
                          <a:pt x="75" y="162"/>
                          <a:pt x="75" y="161"/>
                        </a:cubicBezTo>
                        <a:cubicBezTo>
                          <a:pt x="75" y="161"/>
                          <a:pt x="75" y="161"/>
                          <a:pt x="75" y="161"/>
                        </a:cubicBezTo>
                        <a:cubicBezTo>
                          <a:pt x="76" y="160"/>
                          <a:pt x="76" y="160"/>
                          <a:pt x="76" y="159"/>
                        </a:cubicBezTo>
                        <a:cubicBezTo>
                          <a:pt x="76" y="159"/>
                          <a:pt x="76" y="158"/>
                          <a:pt x="75" y="157"/>
                        </a:cubicBezTo>
                        <a:cubicBezTo>
                          <a:pt x="75" y="155"/>
                          <a:pt x="74" y="152"/>
                          <a:pt x="76" y="151"/>
                        </a:cubicBezTo>
                        <a:cubicBezTo>
                          <a:pt x="77" y="151"/>
                          <a:pt x="78" y="151"/>
                          <a:pt x="79" y="151"/>
                        </a:cubicBezTo>
                        <a:cubicBezTo>
                          <a:pt x="82" y="151"/>
                          <a:pt x="83" y="150"/>
                          <a:pt x="84" y="148"/>
                        </a:cubicBezTo>
                        <a:cubicBezTo>
                          <a:pt x="85" y="147"/>
                          <a:pt x="85" y="146"/>
                          <a:pt x="85" y="146"/>
                        </a:cubicBezTo>
                        <a:cubicBezTo>
                          <a:pt x="86" y="143"/>
                          <a:pt x="87" y="142"/>
                          <a:pt x="88" y="141"/>
                        </a:cubicBezTo>
                        <a:cubicBezTo>
                          <a:pt x="88" y="137"/>
                          <a:pt x="89" y="133"/>
                          <a:pt x="92" y="132"/>
                        </a:cubicBezTo>
                        <a:cubicBezTo>
                          <a:pt x="92" y="131"/>
                          <a:pt x="92" y="131"/>
                          <a:pt x="93" y="131"/>
                        </a:cubicBezTo>
                        <a:cubicBezTo>
                          <a:pt x="93" y="131"/>
                          <a:pt x="94" y="132"/>
                          <a:pt x="94" y="132"/>
                        </a:cubicBezTo>
                        <a:cubicBezTo>
                          <a:pt x="95" y="132"/>
                          <a:pt x="95" y="132"/>
                          <a:pt x="95" y="132"/>
                        </a:cubicBezTo>
                        <a:cubicBezTo>
                          <a:pt x="96" y="133"/>
                          <a:pt x="98" y="134"/>
                          <a:pt x="98" y="134"/>
                        </a:cubicBezTo>
                        <a:cubicBezTo>
                          <a:pt x="98" y="134"/>
                          <a:pt x="98" y="134"/>
                          <a:pt x="98" y="134"/>
                        </a:cubicBezTo>
                        <a:cubicBezTo>
                          <a:pt x="99" y="130"/>
                          <a:pt x="101" y="130"/>
                          <a:pt x="102" y="129"/>
                        </a:cubicBezTo>
                        <a:cubicBezTo>
                          <a:pt x="103" y="129"/>
                          <a:pt x="103" y="129"/>
                          <a:pt x="103" y="128"/>
                        </a:cubicBezTo>
                        <a:cubicBezTo>
                          <a:pt x="104" y="125"/>
                          <a:pt x="106" y="123"/>
                          <a:pt x="108" y="123"/>
                        </a:cubicBezTo>
                        <a:cubicBezTo>
                          <a:pt x="109" y="123"/>
                          <a:pt x="110" y="124"/>
                          <a:pt x="111" y="124"/>
                        </a:cubicBezTo>
                        <a:cubicBezTo>
                          <a:pt x="112" y="124"/>
                          <a:pt x="113" y="124"/>
                          <a:pt x="113" y="124"/>
                        </a:cubicBezTo>
                        <a:cubicBezTo>
                          <a:pt x="113" y="121"/>
                          <a:pt x="116" y="120"/>
                          <a:pt x="118" y="120"/>
                        </a:cubicBezTo>
                        <a:cubicBezTo>
                          <a:pt x="120" y="120"/>
                          <a:pt x="122" y="119"/>
                          <a:pt x="124" y="118"/>
                        </a:cubicBezTo>
                        <a:cubicBezTo>
                          <a:pt x="124" y="117"/>
                          <a:pt x="125" y="117"/>
                          <a:pt x="126" y="116"/>
                        </a:cubicBezTo>
                        <a:cubicBezTo>
                          <a:pt x="128" y="115"/>
                          <a:pt x="130" y="113"/>
                          <a:pt x="132" y="113"/>
                        </a:cubicBezTo>
                        <a:cubicBezTo>
                          <a:pt x="133" y="113"/>
                          <a:pt x="134" y="114"/>
                          <a:pt x="134" y="114"/>
                        </a:cubicBezTo>
                        <a:cubicBezTo>
                          <a:pt x="135" y="115"/>
                          <a:pt x="136" y="115"/>
                          <a:pt x="140" y="115"/>
                        </a:cubicBezTo>
                        <a:cubicBezTo>
                          <a:pt x="141" y="115"/>
                          <a:pt x="141" y="115"/>
                          <a:pt x="141" y="115"/>
                        </a:cubicBezTo>
                        <a:cubicBezTo>
                          <a:pt x="144" y="115"/>
                          <a:pt x="146" y="115"/>
                          <a:pt x="146" y="115"/>
                        </a:cubicBezTo>
                        <a:cubicBezTo>
                          <a:pt x="146" y="115"/>
                          <a:pt x="147" y="115"/>
                          <a:pt x="147" y="115"/>
                        </a:cubicBezTo>
                        <a:cubicBezTo>
                          <a:pt x="147" y="115"/>
                          <a:pt x="147" y="114"/>
                          <a:pt x="148" y="114"/>
                        </a:cubicBezTo>
                        <a:cubicBezTo>
                          <a:pt x="149" y="113"/>
                          <a:pt x="150" y="113"/>
                          <a:pt x="152" y="112"/>
                        </a:cubicBezTo>
                        <a:cubicBezTo>
                          <a:pt x="153" y="112"/>
                          <a:pt x="155" y="111"/>
                          <a:pt x="157" y="112"/>
                        </a:cubicBezTo>
                        <a:cubicBezTo>
                          <a:pt x="157" y="112"/>
                          <a:pt x="158" y="112"/>
                          <a:pt x="159" y="112"/>
                        </a:cubicBezTo>
                        <a:cubicBezTo>
                          <a:pt x="161" y="112"/>
                          <a:pt x="164" y="111"/>
                          <a:pt x="167" y="111"/>
                        </a:cubicBezTo>
                        <a:cubicBezTo>
                          <a:pt x="170" y="110"/>
                          <a:pt x="172" y="110"/>
                          <a:pt x="174" y="110"/>
                        </a:cubicBezTo>
                        <a:cubicBezTo>
                          <a:pt x="176" y="110"/>
                          <a:pt x="177" y="109"/>
                          <a:pt x="179" y="107"/>
                        </a:cubicBezTo>
                        <a:cubicBezTo>
                          <a:pt x="179" y="106"/>
                          <a:pt x="179" y="106"/>
                          <a:pt x="180" y="105"/>
                        </a:cubicBezTo>
                        <a:cubicBezTo>
                          <a:pt x="180" y="105"/>
                          <a:pt x="180" y="105"/>
                          <a:pt x="180" y="105"/>
                        </a:cubicBezTo>
                        <a:cubicBezTo>
                          <a:pt x="180" y="104"/>
                          <a:pt x="181" y="103"/>
                          <a:pt x="181" y="102"/>
                        </a:cubicBezTo>
                        <a:cubicBezTo>
                          <a:pt x="182" y="100"/>
                          <a:pt x="182" y="99"/>
                          <a:pt x="182" y="98"/>
                        </a:cubicBezTo>
                        <a:cubicBezTo>
                          <a:pt x="183" y="98"/>
                          <a:pt x="183" y="98"/>
                          <a:pt x="183" y="97"/>
                        </a:cubicBezTo>
                        <a:cubicBezTo>
                          <a:pt x="183" y="97"/>
                          <a:pt x="183" y="97"/>
                          <a:pt x="183" y="97"/>
                        </a:cubicBezTo>
                        <a:cubicBezTo>
                          <a:pt x="183" y="96"/>
                          <a:pt x="183" y="96"/>
                          <a:pt x="183" y="96"/>
                        </a:cubicBezTo>
                        <a:cubicBezTo>
                          <a:pt x="183" y="96"/>
                          <a:pt x="183" y="96"/>
                          <a:pt x="183" y="95"/>
                        </a:cubicBezTo>
                        <a:cubicBezTo>
                          <a:pt x="183" y="95"/>
                          <a:pt x="183" y="95"/>
                          <a:pt x="183" y="95"/>
                        </a:cubicBezTo>
                        <a:cubicBezTo>
                          <a:pt x="183" y="94"/>
                          <a:pt x="183" y="94"/>
                          <a:pt x="183" y="93"/>
                        </a:cubicBezTo>
                        <a:cubicBezTo>
                          <a:pt x="183" y="93"/>
                          <a:pt x="183" y="93"/>
                          <a:pt x="183" y="93"/>
                        </a:cubicBezTo>
                        <a:cubicBezTo>
                          <a:pt x="183" y="92"/>
                          <a:pt x="183" y="91"/>
                          <a:pt x="183" y="90"/>
                        </a:cubicBezTo>
                        <a:cubicBezTo>
                          <a:pt x="183" y="90"/>
                          <a:pt x="183" y="90"/>
                          <a:pt x="184" y="90"/>
                        </a:cubicBezTo>
                        <a:cubicBezTo>
                          <a:pt x="184" y="89"/>
                          <a:pt x="184" y="88"/>
                          <a:pt x="184" y="87"/>
                        </a:cubicBezTo>
                        <a:cubicBezTo>
                          <a:pt x="184" y="86"/>
                          <a:pt x="184" y="86"/>
                          <a:pt x="184" y="86"/>
                        </a:cubicBezTo>
                        <a:cubicBezTo>
                          <a:pt x="184" y="85"/>
                          <a:pt x="184" y="84"/>
                          <a:pt x="184" y="83"/>
                        </a:cubicBezTo>
                        <a:cubicBezTo>
                          <a:pt x="184" y="82"/>
                          <a:pt x="184" y="82"/>
                          <a:pt x="184" y="81"/>
                        </a:cubicBezTo>
                        <a:cubicBezTo>
                          <a:pt x="184" y="80"/>
                          <a:pt x="184" y="79"/>
                          <a:pt x="184" y="77"/>
                        </a:cubicBezTo>
                        <a:cubicBezTo>
                          <a:pt x="184" y="77"/>
                          <a:pt x="184" y="77"/>
                          <a:pt x="184" y="76"/>
                        </a:cubicBezTo>
                        <a:cubicBezTo>
                          <a:pt x="184" y="75"/>
                          <a:pt x="184" y="73"/>
                          <a:pt x="184" y="72"/>
                        </a:cubicBezTo>
                        <a:cubicBezTo>
                          <a:pt x="184" y="71"/>
                          <a:pt x="184" y="71"/>
                          <a:pt x="184" y="71"/>
                        </a:cubicBezTo>
                        <a:cubicBezTo>
                          <a:pt x="181" y="72"/>
                          <a:pt x="178" y="72"/>
                          <a:pt x="177" y="72"/>
                        </a:cubicBezTo>
                        <a:cubicBezTo>
                          <a:pt x="177" y="73"/>
                          <a:pt x="176" y="73"/>
                          <a:pt x="176" y="73"/>
                        </a:cubicBezTo>
                        <a:cubicBezTo>
                          <a:pt x="174" y="73"/>
                          <a:pt x="174" y="73"/>
                          <a:pt x="174" y="73"/>
                        </a:cubicBezTo>
                        <a:cubicBezTo>
                          <a:pt x="174" y="71"/>
                          <a:pt x="174" y="71"/>
                          <a:pt x="174" y="71"/>
                        </a:cubicBezTo>
                        <a:cubicBezTo>
                          <a:pt x="174" y="71"/>
                          <a:pt x="174" y="63"/>
                          <a:pt x="169" y="61"/>
                        </a:cubicBezTo>
                        <a:cubicBezTo>
                          <a:pt x="164" y="58"/>
                          <a:pt x="157" y="57"/>
                          <a:pt x="157" y="57"/>
                        </a:cubicBezTo>
                        <a:cubicBezTo>
                          <a:pt x="156" y="57"/>
                          <a:pt x="156" y="57"/>
                          <a:pt x="156" y="57"/>
                        </a:cubicBezTo>
                        <a:cubicBezTo>
                          <a:pt x="156" y="56"/>
                          <a:pt x="156" y="56"/>
                          <a:pt x="156" y="56"/>
                        </a:cubicBezTo>
                        <a:cubicBezTo>
                          <a:pt x="156" y="56"/>
                          <a:pt x="152" y="49"/>
                          <a:pt x="149" y="46"/>
                        </a:cubicBezTo>
                        <a:cubicBezTo>
                          <a:pt x="147" y="44"/>
                          <a:pt x="118" y="25"/>
                          <a:pt x="80" y="0"/>
                        </a:cubicBezTo>
                        <a:cubicBezTo>
                          <a:pt x="64" y="0"/>
                          <a:pt x="64" y="0"/>
                          <a:pt x="64" y="0"/>
                        </a:cubicBezTo>
                        <a:cubicBezTo>
                          <a:pt x="75" y="96"/>
                          <a:pt x="75" y="96"/>
                          <a:pt x="75" y="96"/>
                        </a:cubicBezTo>
                        <a:cubicBezTo>
                          <a:pt x="78" y="100"/>
                          <a:pt x="78" y="100"/>
                          <a:pt x="78" y="100"/>
                        </a:cubicBezTo>
                        <a:cubicBezTo>
                          <a:pt x="78" y="101"/>
                          <a:pt x="78" y="101"/>
                          <a:pt x="78" y="101"/>
                        </a:cubicBezTo>
                        <a:cubicBezTo>
                          <a:pt x="79" y="107"/>
                          <a:pt x="78" y="111"/>
                          <a:pt x="76" y="112"/>
                        </a:cubicBezTo>
                        <a:cubicBezTo>
                          <a:pt x="75" y="113"/>
                          <a:pt x="74" y="113"/>
                          <a:pt x="52" y="113"/>
                        </a:cubicBezTo>
                        <a:cubicBezTo>
                          <a:pt x="44" y="113"/>
                          <a:pt x="36" y="113"/>
                          <a:pt x="32" y="113"/>
                        </a:cubicBezTo>
                        <a:cubicBezTo>
                          <a:pt x="32" y="113"/>
                          <a:pt x="31" y="113"/>
                          <a:pt x="31" y="113"/>
                        </a:cubicBezTo>
                        <a:cubicBezTo>
                          <a:pt x="30" y="113"/>
                          <a:pt x="26" y="115"/>
                          <a:pt x="24" y="115"/>
                        </a:cubicBezTo>
                        <a:cubicBezTo>
                          <a:pt x="22" y="115"/>
                          <a:pt x="21" y="115"/>
                          <a:pt x="19" y="114"/>
                        </a:cubicBezTo>
                        <a:cubicBezTo>
                          <a:pt x="19" y="114"/>
                          <a:pt x="18" y="114"/>
                          <a:pt x="17" y="114"/>
                        </a:cubicBezTo>
                        <a:cubicBezTo>
                          <a:pt x="17" y="114"/>
                          <a:pt x="17" y="114"/>
                          <a:pt x="17" y="114"/>
                        </a:cubicBezTo>
                        <a:cubicBezTo>
                          <a:pt x="17" y="115"/>
                          <a:pt x="16" y="118"/>
                          <a:pt x="14" y="118"/>
                        </a:cubicBezTo>
                        <a:cubicBezTo>
                          <a:pt x="12" y="118"/>
                          <a:pt x="11" y="117"/>
                          <a:pt x="9" y="115"/>
                        </a:cubicBezTo>
                        <a:cubicBezTo>
                          <a:pt x="7" y="113"/>
                          <a:pt x="6" y="113"/>
                          <a:pt x="6" y="113"/>
                        </a:cubicBezTo>
                        <a:cubicBezTo>
                          <a:pt x="6" y="113"/>
                          <a:pt x="5" y="114"/>
                          <a:pt x="5" y="116"/>
                        </a:cubicBezTo>
                        <a:cubicBezTo>
                          <a:pt x="5" y="117"/>
                          <a:pt x="5" y="117"/>
                          <a:pt x="5" y="118"/>
                        </a:cubicBezTo>
                        <a:cubicBezTo>
                          <a:pt x="5" y="118"/>
                          <a:pt x="5" y="118"/>
                          <a:pt x="5" y="118"/>
                        </a:cubicBezTo>
                        <a:cubicBezTo>
                          <a:pt x="5" y="118"/>
                          <a:pt x="4" y="119"/>
                          <a:pt x="4" y="119"/>
                        </a:cubicBezTo>
                        <a:cubicBezTo>
                          <a:pt x="4" y="119"/>
                          <a:pt x="4" y="119"/>
                          <a:pt x="4" y="119"/>
                        </a:cubicBezTo>
                        <a:cubicBezTo>
                          <a:pt x="3" y="120"/>
                          <a:pt x="3" y="120"/>
                          <a:pt x="3" y="120"/>
                        </a:cubicBezTo>
                        <a:cubicBezTo>
                          <a:pt x="2" y="120"/>
                          <a:pt x="2" y="120"/>
                          <a:pt x="2" y="121"/>
                        </a:cubicBezTo>
                        <a:cubicBezTo>
                          <a:pt x="2" y="121"/>
                          <a:pt x="1" y="121"/>
                          <a:pt x="0" y="121"/>
                        </a:cubicBezTo>
                        <a:cubicBezTo>
                          <a:pt x="0" y="121"/>
                          <a:pt x="0" y="121"/>
                          <a:pt x="0" y="121"/>
                        </a:cubicBezTo>
                        <a:cubicBezTo>
                          <a:pt x="0" y="121"/>
                          <a:pt x="0" y="121"/>
                          <a:pt x="0" y="1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46" name="Freeform 1477"/>
                  <p:cNvSpPr/>
                  <p:nvPr/>
                </p:nvSpPr>
                <p:spPr bwMode="auto">
                  <a:xfrm>
                    <a:off x="1686" y="2752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0 w 1"/>
                      <a:gd name="T3" fmla="*/ 1 h 1"/>
                      <a:gd name="T4" fmla="*/ 1 w 1"/>
                      <a:gd name="T5" fmla="*/ 1 h 1"/>
                      <a:gd name="T6" fmla="*/ 0 w 1"/>
                      <a:gd name="T7" fmla="*/ 1 h 1"/>
                      <a:gd name="T8" fmla="*/ 0 w 1"/>
                      <a:gd name="T9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lnTo>
                          <a:pt x="0" y="1"/>
                        </a:lnTo>
                        <a:lnTo>
                          <a:pt x="1" y="1"/>
                        </a:lnTo>
                        <a:lnTo>
                          <a:pt x="0" y="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47" name="Freeform 1478"/>
                  <p:cNvSpPr/>
                  <p:nvPr/>
                </p:nvSpPr>
                <p:spPr bwMode="auto">
                  <a:xfrm>
                    <a:off x="1706" y="2766"/>
                    <a:ext cx="7" cy="1"/>
                  </a:xfrm>
                  <a:custGeom>
                    <a:avLst/>
                    <a:gdLst>
                      <a:gd name="T0" fmla="*/ 0 w 7"/>
                      <a:gd name="T1" fmla="*/ 1 h 1"/>
                      <a:gd name="T2" fmla="*/ 7 w 7"/>
                      <a:gd name="T3" fmla="*/ 0 h 1"/>
                      <a:gd name="T4" fmla="*/ 7 w 7"/>
                      <a:gd name="T5" fmla="*/ 0 h 1"/>
                      <a:gd name="T6" fmla="*/ 0 w 7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" h="1">
                        <a:moveTo>
                          <a:pt x="0" y="1"/>
                        </a:moveTo>
                        <a:cubicBezTo>
                          <a:pt x="1" y="1"/>
                          <a:pt x="4" y="1"/>
                          <a:pt x="7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4" y="1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48" name="Freeform 1479"/>
                  <p:cNvSpPr/>
                  <p:nvPr/>
                </p:nvSpPr>
                <p:spPr bwMode="auto">
                  <a:xfrm>
                    <a:off x="1546" y="2832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49" name="Freeform 1480"/>
                  <p:cNvSpPr/>
                  <p:nvPr/>
                </p:nvSpPr>
                <p:spPr bwMode="auto">
                  <a:xfrm>
                    <a:off x="1546" y="2833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50" name="Oval 1481"/>
                  <p:cNvSpPr>
                    <a:spLocks noChangeArrowheads="1"/>
                  </p:cNvSpPr>
                  <p:nvPr/>
                </p:nvSpPr>
                <p:spPr bwMode="auto">
                  <a:xfrm>
                    <a:off x="1537" y="2814"/>
                    <a:ext cx="1" cy="1"/>
                  </a:xfrm>
                  <a:prstGeom prst="ellipse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51" name="Freeform 1482"/>
                  <p:cNvSpPr/>
                  <p:nvPr/>
                </p:nvSpPr>
                <p:spPr bwMode="auto">
                  <a:xfrm>
                    <a:off x="1546" y="2839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0 h 1"/>
                      <a:gd name="T3" fmla="*/ 0 h 1"/>
                      <a:gd name="T4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  <a:cxn ang="0">
                        <a:pos x="0" y="T4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52" name="Freeform 1483"/>
                  <p:cNvSpPr/>
                  <p:nvPr/>
                </p:nvSpPr>
                <p:spPr bwMode="auto">
                  <a:xfrm>
                    <a:off x="1590" y="2860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53" name="Freeform 1484"/>
                  <p:cNvSpPr/>
                  <p:nvPr/>
                </p:nvSpPr>
                <p:spPr bwMode="auto">
                  <a:xfrm>
                    <a:off x="1590" y="2861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54" name="Freeform 1485"/>
                  <p:cNvSpPr/>
                  <p:nvPr/>
                </p:nvSpPr>
                <p:spPr bwMode="auto">
                  <a:xfrm>
                    <a:off x="1588" y="2859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55" name="Freeform 1486"/>
                  <p:cNvSpPr/>
                  <p:nvPr/>
                </p:nvSpPr>
                <p:spPr bwMode="auto">
                  <a:xfrm>
                    <a:off x="1583" y="2858"/>
                    <a:ext cx="2" cy="2"/>
                  </a:xfrm>
                  <a:custGeom>
                    <a:avLst/>
                    <a:gdLst>
                      <a:gd name="T0" fmla="*/ 0 w 3"/>
                      <a:gd name="T1" fmla="*/ 2 h 2"/>
                      <a:gd name="T2" fmla="*/ 3 w 3"/>
                      <a:gd name="T3" fmla="*/ 0 h 2"/>
                      <a:gd name="T4" fmla="*/ 0 w 3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2">
                        <a:moveTo>
                          <a:pt x="0" y="2"/>
                        </a:moveTo>
                        <a:cubicBezTo>
                          <a:pt x="1" y="1"/>
                          <a:pt x="2" y="0"/>
                          <a:pt x="3" y="0"/>
                        </a:cubicBezTo>
                        <a:cubicBezTo>
                          <a:pt x="2" y="0"/>
                          <a:pt x="1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56" name="Freeform 1487"/>
                  <p:cNvSpPr/>
                  <p:nvPr/>
                </p:nvSpPr>
                <p:spPr bwMode="auto">
                  <a:xfrm>
                    <a:off x="1587" y="2858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1" y="0"/>
                          <a:pt x="0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57" name="Freeform 1488"/>
                  <p:cNvSpPr/>
                  <p:nvPr/>
                </p:nvSpPr>
                <p:spPr bwMode="auto">
                  <a:xfrm>
                    <a:off x="1586" y="2858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58" name="Freeform 1489"/>
                  <p:cNvSpPr/>
                  <p:nvPr/>
                </p:nvSpPr>
                <p:spPr bwMode="auto">
                  <a:xfrm>
                    <a:off x="1589" y="286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59" name="Freeform 1490"/>
                  <p:cNvSpPr/>
                  <p:nvPr/>
                </p:nvSpPr>
                <p:spPr bwMode="auto">
                  <a:xfrm>
                    <a:off x="1606" y="2858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60" name="Freeform 1491"/>
                  <p:cNvSpPr/>
                  <p:nvPr/>
                </p:nvSpPr>
                <p:spPr bwMode="auto">
                  <a:xfrm>
                    <a:off x="1583" y="2860"/>
                    <a:ext cx="0" cy="1"/>
                  </a:xfrm>
                  <a:custGeom>
                    <a:avLst/>
                    <a:gdLst>
                      <a:gd name="T0" fmla="*/ 1 h 1"/>
                      <a:gd name="T1" fmla="*/ 1 h 1"/>
                      <a:gd name="T2" fmla="*/ 0 h 1"/>
                      <a:gd name="T3" fmla="*/ 1 h 1"/>
                      <a:gd name="T4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  <a:cxn ang="0">
                        <a:pos x="0" y="T4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61" name="Freeform 1492"/>
                  <p:cNvSpPr/>
                  <p:nvPr/>
                </p:nvSpPr>
                <p:spPr bwMode="auto">
                  <a:xfrm>
                    <a:off x="1591" y="2861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62" name="Freeform 1493"/>
                  <p:cNvSpPr/>
                  <p:nvPr/>
                </p:nvSpPr>
                <p:spPr bwMode="auto">
                  <a:xfrm>
                    <a:off x="1582" y="286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63" name="Freeform 1494"/>
                  <p:cNvSpPr/>
                  <p:nvPr/>
                </p:nvSpPr>
                <p:spPr bwMode="auto">
                  <a:xfrm>
                    <a:off x="1581" y="2859"/>
                    <a:ext cx="1" cy="2"/>
                  </a:xfrm>
                  <a:custGeom>
                    <a:avLst/>
                    <a:gdLst>
                      <a:gd name="T0" fmla="*/ 1 w 1"/>
                      <a:gd name="T1" fmla="*/ 2 h 2"/>
                      <a:gd name="T2" fmla="*/ 0 w 1"/>
                      <a:gd name="T3" fmla="*/ 0 h 2"/>
                      <a:gd name="T4" fmla="*/ 1 w 1"/>
                      <a:gd name="T5" fmla="*/ 1 h 2"/>
                      <a:gd name="T6" fmla="*/ 1 w 1"/>
                      <a:gd name="T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2">
                        <a:moveTo>
                          <a:pt x="1" y="2"/>
                        </a:moveTo>
                        <a:cubicBezTo>
                          <a:pt x="1" y="1"/>
                          <a:pt x="0" y="1"/>
                          <a:pt x="0" y="0"/>
                        </a:cubicBezTo>
                        <a:cubicBezTo>
                          <a:pt x="0" y="1"/>
                          <a:pt x="1" y="1"/>
                          <a:pt x="1" y="1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64" name="Freeform 1495"/>
                  <p:cNvSpPr/>
                  <p:nvPr/>
                </p:nvSpPr>
                <p:spPr bwMode="auto">
                  <a:xfrm>
                    <a:off x="1546" y="2836"/>
                    <a:ext cx="0" cy="3"/>
                  </a:xfrm>
                  <a:custGeom>
                    <a:avLst/>
                    <a:gdLst>
                      <a:gd name="T0" fmla="*/ 0 h 3"/>
                      <a:gd name="T1" fmla="*/ 0 h 3"/>
                      <a:gd name="T2" fmla="*/ 3 h 3"/>
                      <a:gd name="T3" fmla="*/ 3 h 3"/>
                      <a:gd name="T4" fmla="*/ 0 h 3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  <a:cxn ang="0">
                        <a:pos x="0" y="T4"/>
                      </a:cxn>
                    </a:cxnLst>
                    <a:rect l="0" t="0" r="r" b="b"/>
                    <a:pathLst>
                      <a:path h="3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65" name="Freeform 1496"/>
                  <p:cNvSpPr/>
                  <p:nvPr/>
                </p:nvSpPr>
                <p:spPr bwMode="auto">
                  <a:xfrm>
                    <a:off x="1546" y="283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66" name="Freeform 1497"/>
                  <p:cNvSpPr/>
                  <p:nvPr/>
                </p:nvSpPr>
                <p:spPr bwMode="auto">
                  <a:xfrm>
                    <a:off x="1582" y="2860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1 h 1"/>
                      <a:gd name="T3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67" name="Freeform 1498"/>
                  <p:cNvSpPr/>
                  <p:nvPr/>
                </p:nvSpPr>
                <p:spPr bwMode="auto">
                  <a:xfrm>
                    <a:off x="1541" y="2811"/>
                    <a:ext cx="0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68" name="Freeform 1499"/>
                  <p:cNvSpPr/>
                  <p:nvPr/>
                </p:nvSpPr>
                <p:spPr bwMode="auto">
                  <a:xfrm>
                    <a:off x="1545" y="2808"/>
                    <a:ext cx="5" cy="3"/>
                  </a:xfrm>
                  <a:custGeom>
                    <a:avLst/>
                    <a:gdLst>
                      <a:gd name="T0" fmla="*/ 0 w 5"/>
                      <a:gd name="T1" fmla="*/ 0 h 3"/>
                      <a:gd name="T2" fmla="*/ 5 w 5"/>
                      <a:gd name="T3" fmla="*/ 3 h 3"/>
                      <a:gd name="T4" fmla="*/ 0 w 5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3">
                        <a:moveTo>
                          <a:pt x="0" y="0"/>
                        </a:moveTo>
                        <a:cubicBezTo>
                          <a:pt x="2" y="2"/>
                          <a:pt x="3" y="3"/>
                          <a:pt x="5" y="3"/>
                        </a:cubicBezTo>
                        <a:cubicBezTo>
                          <a:pt x="3" y="3"/>
                          <a:pt x="2" y="2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69" name="Freeform 1500"/>
                  <p:cNvSpPr/>
                  <p:nvPr/>
                </p:nvSpPr>
                <p:spPr bwMode="auto">
                  <a:xfrm>
                    <a:off x="1541" y="2809"/>
                    <a:ext cx="0" cy="2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70" name="Freeform 1501"/>
                  <p:cNvSpPr/>
                  <p:nvPr/>
                </p:nvSpPr>
                <p:spPr bwMode="auto">
                  <a:xfrm>
                    <a:off x="1540" y="2812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1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71" name="Freeform 1502"/>
                  <p:cNvSpPr/>
                  <p:nvPr/>
                </p:nvSpPr>
                <p:spPr bwMode="auto">
                  <a:xfrm>
                    <a:off x="1537" y="2814"/>
                    <a:ext cx="2" cy="0"/>
                  </a:xfrm>
                  <a:custGeom>
                    <a:avLst/>
                    <a:gdLst>
                      <a:gd name="T0" fmla="*/ 0 w 2"/>
                      <a:gd name="T1" fmla="*/ 2 w 2"/>
                      <a:gd name="T2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1" y="0"/>
                          <a:pt x="2" y="0"/>
                          <a:pt x="2" y="0"/>
                        </a:cubicBezTo>
                        <a:cubicBezTo>
                          <a:pt x="2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72" name="Freeform 1503"/>
                  <p:cNvSpPr/>
                  <p:nvPr/>
                </p:nvSpPr>
                <p:spPr bwMode="auto">
                  <a:xfrm>
                    <a:off x="1610" y="2810"/>
                    <a:ext cx="85" cy="57"/>
                  </a:xfrm>
                  <a:custGeom>
                    <a:avLst/>
                    <a:gdLst>
                      <a:gd name="T0" fmla="*/ 87 w 88"/>
                      <a:gd name="T1" fmla="*/ 35 h 59"/>
                      <a:gd name="T2" fmla="*/ 86 w 88"/>
                      <a:gd name="T3" fmla="*/ 35 h 59"/>
                      <a:gd name="T4" fmla="*/ 86 w 88"/>
                      <a:gd name="T5" fmla="*/ 34 h 59"/>
                      <a:gd name="T6" fmla="*/ 84 w 88"/>
                      <a:gd name="T7" fmla="*/ 34 h 59"/>
                      <a:gd name="T8" fmla="*/ 83 w 88"/>
                      <a:gd name="T9" fmla="*/ 29 h 59"/>
                      <a:gd name="T10" fmla="*/ 78 w 88"/>
                      <a:gd name="T11" fmla="*/ 29 h 59"/>
                      <a:gd name="T12" fmla="*/ 74 w 88"/>
                      <a:gd name="T13" fmla="*/ 25 h 59"/>
                      <a:gd name="T14" fmla="*/ 70 w 88"/>
                      <a:gd name="T15" fmla="*/ 19 h 59"/>
                      <a:gd name="T16" fmla="*/ 66 w 88"/>
                      <a:gd name="T17" fmla="*/ 14 h 59"/>
                      <a:gd name="T18" fmla="*/ 62 w 88"/>
                      <a:gd name="T19" fmla="*/ 8 h 59"/>
                      <a:gd name="T20" fmla="*/ 61 w 88"/>
                      <a:gd name="T21" fmla="*/ 7 h 59"/>
                      <a:gd name="T22" fmla="*/ 61 w 88"/>
                      <a:gd name="T23" fmla="*/ 6 h 59"/>
                      <a:gd name="T24" fmla="*/ 61 w 88"/>
                      <a:gd name="T25" fmla="*/ 4 h 59"/>
                      <a:gd name="T26" fmla="*/ 61 w 88"/>
                      <a:gd name="T27" fmla="*/ 2 h 59"/>
                      <a:gd name="T28" fmla="*/ 57 w 88"/>
                      <a:gd name="T29" fmla="*/ 2 h 59"/>
                      <a:gd name="T30" fmla="*/ 56 w 88"/>
                      <a:gd name="T31" fmla="*/ 1 h 59"/>
                      <a:gd name="T32" fmla="*/ 56 w 88"/>
                      <a:gd name="T33" fmla="*/ 1 h 59"/>
                      <a:gd name="T34" fmla="*/ 55 w 88"/>
                      <a:gd name="T35" fmla="*/ 1 h 59"/>
                      <a:gd name="T36" fmla="*/ 55 w 88"/>
                      <a:gd name="T37" fmla="*/ 1 h 59"/>
                      <a:gd name="T38" fmla="*/ 55 w 88"/>
                      <a:gd name="T39" fmla="*/ 0 h 59"/>
                      <a:gd name="T40" fmla="*/ 51 w 88"/>
                      <a:gd name="T41" fmla="*/ 3 h 59"/>
                      <a:gd name="T42" fmla="*/ 42 w 88"/>
                      <a:gd name="T43" fmla="*/ 7 h 59"/>
                      <a:gd name="T44" fmla="*/ 33 w 88"/>
                      <a:gd name="T45" fmla="*/ 11 h 59"/>
                      <a:gd name="T46" fmla="*/ 30 w 88"/>
                      <a:gd name="T47" fmla="*/ 12 h 59"/>
                      <a:gd name="T48" fmla="*/ 25 w 88"/>
                      <a:gd name="T49" fmla="*/ 17 h 59"/>
                      <a:gd name="T50" fmla="*/ 16 w 88"/>
                      <a:gd name="T51" fmla="*/ 19 h 59"/>
                      <a:gd name="T52" fmla="*/ 15 w 88"/>
                      <a:gd name="T53" fmla="*/ 25 h 59"/>
                      <a:gd name="T54" fmla="*/ 14 w 88"/>
                      <a:gd name="T55" fmla="*/ 26 h 59"/>
                      <a:gd name="T56" fmla="*/ 2 w 88"/>
                      <a:gd name="T57" fmla="*/ 38 h 59"/>
                      <a:gd name="T58" fmla="*/ 2 w 88"/>
                      <a:gd name="T59" fmla="*/ 39 h 59"/>
                      <a:gd name="T60" fmla="*/ 2 w 88"/>
                      <a:gd name="T61" fmla="*/ 45 h 59"/>
                      <a:gd name="T62" fmla="*/ 1 w 88"/>
                      <a:gd name="T63" fmla="*/ 47 h 59"/>
                      <a:gd name="T64" fmla="*/ 1 w 88"/>
                      <a:gd name="T65" fmla="*/ 49 h 59"/>
                      <a:gd name="T66" fmla="*/ 0 w 88"/>
                      <a:gd name="T67" fmla="*/ 51 h 59"/>
                      <a:gd name="T68" fmla="*/ 4 w 88"/>
                      <a:gd name="T69" fmla="*/ 54 h 59"/>
                      <a:gd name="T70" fmla="*/ 5 w 88"/>
                      <a:gd name="T71" fmla="*/ 55 h 59"/>
                      <a:gd name="T72" fmla="*/ 11 w 88"/>
                      <a:gd name="T73" fmla="*/ 59 h 59"/>
                      <a:gd name="T74" fmla="*/ 22 w 88"/>
                      <a:gd name="T75" fmla="*/ 55 h 59"/>
                      <a:gd name="T76" fmla="*/ 28 w 88"/>
                      <a:gd name="T77" fmla="*/ 57 h 59"/>
                      <a:gd name="T78" fmla="*/ 27 w 88"/>
                      <a:gd name="T79" fmla="*/ 55 h 59"/>
                      <a:gd name="T80" fmla="*/ 26 w 88"/>
                      <a:gd name="T81" fmla="*/ 45 h 59"/>
                      <a:gd name="T82" fmla="*/ 42 w 88"/>
                      <a:gd name="T83" fmla="*/ 43 h 59"/>
                      <a:gd name="T84" fmla="*/ 50 w 88"/>
                      <a:gd name="T85" fmla="*/ 44 h 59"/>
                      <a:gd name="T86" fmla="*/ 52 w 88"/>
                      <a:gd name="T87" fmla="*/ 44 h 59"/>
                      <a:gd name="T88" fmla="*/ 54 w 88"/>
                      <a:gd name="T89" fmla="*/ 44 h 59"/>
                      <a:gd name="T90" fmla="*/ 55 w 88"/>
                      <a:gd name="T91" fmla="*/ 44 h 59"/>
                      <a:gd name="T92" fmla="*/ 57 w 88"/>
                      <a:gd name="T93" fmla="*/ 43 h 59"/>
                      <a:gd name="T94" fmla="*/ 57 w 88"/>
                      <a:gd name="T95" fmla="*/ 43 h 59"/>
                      <a:gd name="T96" fmla="*/ 59 w 88"/>
                      <a:gd name="T97" fmla="*/ 42 h 59"/>
                      <a:gd name="T98" fmla="*/ 61 w 88"/>
                      <a:gd name="T99" fmla="*/ 41 h 59"/>
                      <a:gd name="T100" fmla="*/ 62 w 88"/>
                      <a:gd name="T101" fmla="*/ 42 h 59"/>
                      <a:gd name="T102" fmla="*/ 69 w 88"/>
                      <a:gd name="T103" fmla="*/ 43 h 59"/>
                      <a:gd name="T104" fmla="*/ 70 w 88"/>
                      <a:gd name="T105" fmla="*/ 43 h 59"/>
                      <a:gd name="T106" fmla="*/ 73 w 88"/>
                      <a:gd name="T107" fmla="*/ 42 h 59"/>
                      <a:gd name="T108" fmla="*/ 85 w 88"/>
                      <a:gd name="T109" fmla="*/ 38 h 59"/>
                      <a:gd name="T110" fmla="*/ 88 w 88"/>
                      <a:gd name="T111" fmla="*/ 36 h 59"/>
                      <a:gd name="T112" fmla="*/ 88 w 88"/>
                      <a:gd name="T113" fmla="*/ 36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88" h="59">
                        <a:moveTo>
                          <a:pt x="88" y="35"/>
                        </a:moveTo>
                        <a:cubicBezTo>
                          <a:pt x="87" y="35"/>
                          <a:pt x="87" y="35"/>
                          <a:pt x="87" y="35"/>
                        </a:cubicBezTo>
                        <a:cubicBezTo>
                          <a:pt x="87" y="35"/>
                          <a:pt x="87" y="35"/>
                          <a:pt x="87" y="35"/>
                        </a:cubicBezTo>
                        <a:cubicBezTo>
                          <a:pt x="87" y="35"/>
                          <a:pt x="86" y="35"/>
                          <a:pt x="86" y="35"/>
                        </a:cubicBezTo>
                        <a:cubicBezTo>
                          <a:pt x="86" y="35"/>
                          <a:pt x="86" y="35"/>
                          <a:pt x="86" y="35"/>
                        </a:cubicBezTo>
                        <a:cubicBezTo>
                          <a:pt x="86" y="35"/>
                          <a:pt x="86" y="35"/>
                          <a:pt x="86" y="34"/>
                        </a:cubicBezTo>
                        <a:cubicBezTo>
                          <a:pt x="85" y="34"/>
                          <a:pt x="85" y="34"/>
                          <a:pt x="85" y="34"/>
                        </a:cubicBezTo>
                        <a:cubicBezTo>
                          <a:pt x="84" y="34"/>
                          <a:pt x="84" y="34"/>
                          <a:pt x="84" y="34"/>
                        </a:cubicBezTo>
                        <a:cubicBezTo>
                          <a:pt x="84" y="34"/>
                          <a:pt x="84" y="34"/>
                          <a:pt x="84" y="34"/>
                        </a:cubicBezTo>
                        <a:cubicBezTo>
                          <a:pt x="83" y="33"/>
                          <a:pt x="83" y="31"/>
                          <a:pt x="83" y="29"/>
                        </a:cubicBezTo>
                        <a:cubicBezTo>
                          <a:pt x="83" y="29"/>
                          <a:pt x="83" y="29"/>
                          <a:pt x="83" y="28"/>
                        </a:cubicBezTo>
                        <a:cubicBezTo>
                          <a:pt x="81" y="29"/>
                          <a:pt x="79" y="29"/>
                          <a:pt x="78" y="29"/>
                        </a:cubicBezTo>
                        <a:cubicBezTo>
                          <a:pt x="76" y="28"/>
                          <a:pt x="76" y="27"/>
                          <a:pt x="75" y="26"/>
                        </a:cubicBezTo>
                        <a:cubicBezTo>
                          <a:pt x="75" y="26"/>
                          <a:pt x="74" y="25"/>
                          <a:pt x="74" y="25"/>
                        </a:cubicBezTo>
                        <a:cubicBezTo>
                          <a:pt x="74" y="25"/>
                          <a:pt x="74" y="25"/>
                          <a:pt x="74" y="25"/>
                        </a:cubicBezTo>
                        <a:cubicBezTo>
                          <a:pt x="70" y="25"/>
                          <a:pt x="70" y="20"/>
                          <a:pt x="70" y="19"/>
                        </a:cubicBezTo>
                        <a:cubicBezTo>
                          <a:pt x="70" y="18"/>
                          <a:pt x="67" y="15"/>
                          <a:pt x="66" y="15"/>
                        </a:cubicBezTo>
                        <a:cubicBezTo>
                          <a:pt x="66" y="14"/>
                          <a:pt x="66" y="14"/>
                          <a:pt x="66" y="14"/>
                        </a:cubicBezTo>
                        <a:cubicBezTo>
                          <a:pt x="64" y="13"/>
                          <a:pt x="63" y="11"/>
                          <a:pt x="63" y="9"/>
                        </a:cubicBezTo>
                        <a:cubicBezTo>
                          <a:pt x="63" y="9"/>
                          <a:pt x="62" y="8"/>
                          <a:pt x="62" y="8"/>
                        </a:cubicBezTo>
                        <a:cubicBezTo>
                          <a:pt x="62" y="8"/>
                          <a:pt x="61" y="7"/>
                          <a:pt x="61" y="7"/>
                        </a:cubicBezTo>
                        <a:cubicBezTo>
                          <a:pt x="61" y="7"/>
                          <a:pt x="61" y="7"/>
                          <a:pt x="61" y="7"/>
                        </a:cubicBezTo>
                        <a:cubicBezTo>
                          <a:pt x="61" y="7"/>
                          <a:pt x="61" y="6"/>
                          <a:pt x="61" y="6"/>
                        </a:cubicBezTo>
                        <a:cubicBezTo>
                          <a:pt x="61" y="6"/>
                          <a:pt x="61" y="6"/>
                          <a:pt x="61" y="6"/>
                        </a:cubicBezTo>
                        <a:cubicBezTo>
                          <a:pt x="61" y="5"/>
                          <a:pt x="61" y="5"/>
                          <a:pt x="61" y="4"/>
                        </a:cubicBezTo>
                        <a:cubicBezTo>
                          <a:pt x="61" y="4"/>
                          <a:pt x="61" y="4"/>
                          <a:pt x="61" y="4"/>
                        </a:cubicBezTo>
                        <a:cubicBezTo>
                          <a:pt x="61" y="4"/>
                          <a:pt x="61" y="3"/>
                          <a:pt x="61" y="2"/>
                        </a:cubicBezTo>
                        <a:cubicBezTo>
                          <a:pt x="61" y="2"/>
                          <a:pt x="61" y="2"/>
                          <a:pt x="61" y="2"/>
                        </a:cubicBezTo>
                        <a:cubicBezTo>
                          <a:pt x="61" y="2"/>
                          <a:pt x="61" y="2"/>
                          <a:pt x="60" y="2"/>
                        </a:cubicBezTo>
                        <a:cubicBezTo>
                          <a:pt x="59" y="2"/>
                          <a:pt x="58" y="2"/>
                          <a:pt x="57" y="2"/>
                        </a:cubicBezTo>
                        <a:cubicBezTo>
                          <a:pt x="57" y="1"/>
                          <a:pt x="57" y="1"/>
                          <a:pt x="57" y="1"/>
                        </a:cubicBezTo>
                        <a:cubicBezTo>
                          <a:pt x="57" y="1"/>
                          <a:pt x="56" y="1"/>
                          <a:pt x="56" y="1"/>
                        </a:cubicBezTo>
                        <a:cubicBezTo>
                          <a:pt x="56" y="1"/>
                          <a:pt x="56" y="1"/>
                          <a:pt x="56" y="1"/>
                        </a:cubicBezTo>
                        <a:cubicBezTo>
                          <a:pt x="56" y="1"/>
                          <a:pt x="56" y="1"/>
                          <a:pt x="56" y="1"/>
                        </a:cubicBezTo>
                        <a:cubicBezTo>
                          <a:pt x="56" y="1"/>
                          <a:pt x="55" y="1"/>
                          <a:pt x="55" y="1"/>
                        </a:cubicBezTo>
                        <a:cubicBezTo>
                          <a:pt x="55" y="1"/>
                          <a:pt x="55" y="1"/>
                          <a:pt x="55" y="1"/>
                        </a:cubicBezTo>
                        <a:cubicBezTo>
                          <a:pt x="55" y="1"/>
                          <a:pt x="55" y="1"/>
                          <a:pt x="55" y="1"/>
                        </a:cubicBezTo>
                        <a:cubicBezTo>
                          <a:pt x="55" y="1"/>
                          <a:pt x="55" y="1"/>
                          <a:pt x="55" y="1"/>
                        </a:cubicBezTo>
                        <a:cubicBezTo>
                          <a:pt x="55" y="0"/>
                          <a:pt x="55" y="0"/>
                          <a:pt x="55" y="0"/>
                        </a:cubicBezTo>
                        <a:cubicBezTo>
                          <a:pt x="55" y="0"/>
                          <a:pt x="55" y="0"/>
                          <a:pt x="55" y="0"/>
                        </a:cubicBezTo>
                        <a:cubicBezTo>
                          <a:pt x="54" y="0"/>
                          <a:pt x="53" y="1"/>
                          <a:pt x="52" y="2"/>
                        </a:cubicBezTo>
                        <a:cubicBezTo>
                          <a:pt x="52" y="2"/>
                          <a:pt x="51" y="2"/>
                          <a:pt x="51" y="3"/>
                        </a:cubicBezTo>
                        <a:cubicBezTo>
                          <a:pt x="50" y="3"/>
                          <a:pt x="50" y="4"/>
                          <a:pt x="49" y="4"/>
                        </a:cubicBezTo>
                        <a:cubicBezTo>
                          <a:pt x="46" y="6"/>
                          <a:pt x="44" y="7"/>
                          <a:pt x="42" y="7"/>
                        </a:cubicBezTo>
                        <a:cubicBezTo>
                          <a:pt x="41" y="7"/>
                          <a:pt x="40" y="7"/>
                          <a:pt x="40" y="7"/>
                        </a:cubicBezTo>
                        <a:cubicBezTo>
                          <a:pt x="40" y="10"/>
                          <a:pt x="37" y="12"/>
                          <a:pt x="33" y="11"/>
                        </a:cubicBezTo>
                        <a:cubicBezTo>
                          <a:pt x="33" y="11"/>
                          <a:pt x="32" y="10"/>
                          <a:pt x="31" y="10"/>
                        </a:cubicBezTo>
                        <a:cubicBezTo>
                          <a:pt x="31" y="10"/>
                          <a:pt x="31" y="10"/>
                          <a:pt x="30" y="12"/>
                        </a:cubicBezTo>
                        <a:cubicBezTo>
                          <a:pt x="30" y="15"/>
                          <a:pt x="28" y="16"/>
                          <a:pt x="26" y="16"/>
                        </a:cubicBezTo>
                        <a:cubicBezTo>
                          <a:pt x="25" y="16"/>
                          <a:pt x="25" y="16"/>
                          <a:pt x="25" y="17"/>
                        </a:cubicBezTo>
                        <a:cubicBezTo>
                          <a:pt x="25" y="21"/>
                          <a:pt x="23" y="21"/>
                          <a:pt x="22" y="21"/>
                        </a:cubicBezTo>
                        <a:cubicBezTo>
                          <a:pt x="20" y="21"/>
                          <a:pt x="18" y="20"/>
                          <a:pt x="16" y="19"/>
                        </a:cubicBezTo>
                        <a:cubicBezTo>
                          <a:pt x="16" y="19"/>
                          <a:pt x="16" y="19"/>
                          <a:pt x="16" y="19"/>
                        </a:cubicBezTo>
                        <a:cubicBezTo>
                          <a:pt x="15" y="20"/>
                          <a:pt x="15" y="23"/>
                          <a:pt x="15" y="25"/>
                        </a:cubicBezTo>
                        <a:cubicBezTo>
                          <a:pt x="15" y="26"/>
                          <a:pt x="15" y="26"/>
                          <a:pt x="15" y="26"/>
                        </a:cubicBezTo>
                        <a:cubicBezTo>
                          <a:pt x="14" y="26"/>
                          <a:pt x="14" y="26"/>
                          <a:pt x="14" y="26"/>
                        </a:cubicBezTo>
                        <a:cubicBezTo>
                          <a:pt x="14" y="26"/>
                          <a:pt x="12" y="28"/>
                          <a:pt x="11" y="33"/>
                        </a:cubicBezTo>
                        <a:cubicBezTo>
                          <a:pt x="9" y="37"/>
                          <a:pt x="5" y="38"/>
                          <a:pt x="2" y="38"/>
                        </a:cubicBezTo>
                        <a:cubicBezTo>
                          <a:pt x="2" y="38"/>
                          <a:pt x="2" y="38"/>
                          <a:pt x="2" y="38"/>
                        </a:cubicBezTo>
                        <a:cubicBezTo>
                          <a:pt x="2" y="38"/>
                          <a:pt x="2" y="38"/>
                          <a:pt x="2" y="39"/>
                        </a:cubicBezTo>
                        <a:cubicBezTo>
                          <a:pt x="3" y="40"/>
                          <a:pt x="3" y="42"/>
                          <a:pt x="3" y="44"/>
                        </a:cubicBezTo>
                        <a:cubicBezTo>
                          <a:pt x="2" y="44"/>
                          <a:pt x="2" y="45"/>
                          <a:pt x="2" y="45"/>
                        </a:cubicBezTo>
                        <a:cubicBezTo>
                          <a:pt x="2" y="45"/>
                          <a:pt x="2" y="46"/>
                          <a:pt x="2" y="46"/>
                        </a:cubicBezTo>
                        <a:cubicBezTo>
                          <a:pt x="2" y="46"/>
                          <a:pt x="2" y="46"/>
                          <a:pt x="1" y="47"/>
                        </a:cubicBezTo>
                        <a:cubicBezTo>
                          <a:pt x="1" y="47"/>
                          <a:pt x="1" y="47"/>
                          <a:pt x="1" y="48"/>
                        </a:cubicBezTo>
                        <a:cubicBezTo>
                          <a:pt x="1" y="48"/>
                          <a:pt x="1" y="49"/>
                          <a:pt x="1" y="49"/>
                        </a:cubicBezTo>
                        <a:cubicBezTo>
                          <a:pt x="1" y="49"/>
                          <a:pt x="0" y="50"/>
                          <a:pt x="0" y="50"/>
                        </a:cubicBezTo>
                        <a:cubicBezTo>
                          <a:pt x="0" y="50"/>
                          <a:pt x="0" y="50"/>
                          <a:pt x="0" y="51"/>
                        </a:cubicBezTo>
                        <a:cubicBezTo>
                          <a:pt x="2" y="51"/>
                          <a:pt x="3" y="52"/>
                          <a:pt x="4" y="54"/>
                        </a:cubicBezTo>
                        <a:cubicBezTo>
                          <a:pt x="4" y="54"/>
                          <a:pt x="4" y="54"/>
                          <a:pt x="4" y="54"/>
                        </a:cubicBezTo>
                        <a:cubicBezTo>
                          <a:pt x="4" y="54"/>
                          <a:pt x="5" y="54"/>
                          <a:pt x="5" y="55"/>
                        </a:cubicBezTo>
                        <a:cubicBezTo>
                          <a:pt x="5" y="55"/>
                          <a:pt x="5" y="55"/>
                          <a:pt x="5" y="55"/>
                        </a:cubicBezTo>
                        <a:cubicBezTo>
                          <a:pt x="6" y="56"/>
                          <a:pt x="8" y="58"/>
                          <a:pt x="10" y="59"/>
                        </a:cubicBezTo>
                        <a:cubicBezTo>
                          <a:pt x="10" y="59"/>
                          <a:pt x="11" y="59"/>
                          <a:pt x="11" y="59"/>
                        </a:cubicBezTo>
                        <a:cubicBezTo>
                          <a:pt x="11" y="59"/>
                          <a:pt x="11" y="59"/>
                          <a:pt x="12" y="59"/>
                        </a:cubicBezTo>
                        <a:cubicBezTo>
                          <a:pt x="14" y="56"/>
                          <a:pt x="18" y="55"/>
                          <a:pt x="22" y="55"/>
                        </a:cubicBezTo>
                        <a:cubicBezTo>
                          <a:pt x="23" y="55"/>
                          <a:pt x="26" y="56"/>
                          <a:pt x="28" y="57"/>
                        </a:cubicBezTo>
                        <a:cubicBezTo>
                          <a:pt x="28" y="57"/>
                          <a:pt x="28" y="57"/>
                          <a:pt x="28" y="57"/>
                        </a:cubicBezTo>
                        <a:cubicBezTo>
                          <a:pt x="28" y="57"/>
                          <a:pt x="28" y="57"/>
                          <a:pt x="28" y="57"/>
                        </a:cubicBezTo>
                        <a:cubicBezTo>
                          <a:pt x="28" y="57"/>
                          <a:pt x="28" y="56"/>
                          <a:pt x="27" y="55"/>
                        </a:cubicBezTo>
                        <a:cubicBezTo>
                          <a:pt x="27" y="54"/>
                          <a:pt x="27" y="54"/>
                          <a:pt x="27" y="54"/>
                        </a:cubicBezTo>
                        <a:cubicBezTo>
                          <a:pt x="26" y="50"/>
                          <a:pt x="25" y="47"/>
                          <a:pt x="26" y="45"/>
                        </a:cubicBezTo>
                        <a:cubicBezTo>
                          <a:pt x="27" y="44"/>
                          <a:pt x="28" y="43"/>
                          <a:pt x="38" y="43"/>
                        </a:cubicBezTo>
                        <a:cubicBezTo>
                          <a:pt x="39" y="43"/>
                          <a:pt x="40" y="43"/>
                          <a:pt x="42" y="43"/>
                        </a:cubicBezTo>
                        <a:cubicBezTo>
                          <a:pt x="42" y="43"/>
                          <a:pt x="42" y="43"/>
                          <a:pt x="43" y="43"/>
                        </a:cubicBezTo>
                        <a:cubicBezTo>
                          <a:pt x="45" y="43"/>
                          <a:pt x="48" y="43"/>
                          <a:pt x="50" y="44"/>
                        </a:cubicBezTo>
                        <a:cubicBezTo>
                          <a:pt x="50" y="44"/>
                          <a:pt x="50" y="44"/>
                          <a:pt x="50" y="44"/>
                        </a:cubicBezTo>
                        <a:cubicBezTo>
                          <a:pt x="51" y="44"/>
                          <a:pt x="51" y="44"/>
                          <a:pt x="52" y="44"/>
                        </a:cubicBezTo>
                        <a:cubicBezTo>
                          <a:pt x="52" y="44"/>
                          <a:pt x="52" y="44"/>
                          <a:pt x="52" y="44"/>
                        </a:cubicBezTo>
                        <a:cubicBezTo>
                          <a:pt x="53" y="44"/>
                          <a:pt x="53" y="44"/>
                          <a:pt x="54" y="44"/>
                        </a:cubicBezTo>
                        <a:cubicBezTo>
                          <a:pt x="54" y="44"/>
                          <a:pt x="54" y="44"/>
                          <a:pt x="54" y="44"/>
                        </a:cubicBezTo>
                        <a:cubicBezTo>
                          <a:pt x="55" y="44"/>
                          <a:pt x="55" y="44"/>
                          <a:pt x="55" y="44"/>
                        </a:cubicBezTo>
                        <a:cubicBezTo>
                          <a:pt x="55" y="44"/>
                          <a:pt x="56" y="45"/>
                          <a:pt x="56" y="45"/>
                        </a:cubicBezTo>
                        <a:cubicBezTo>
                          <a:pt x="56" y="44"/>
                          <a:pt x="57" y="44"/>
                          <a:pt x="57" y="43"/>
                        </a:cubicBezTo>
                        <a:cubicBezTo>
                          <a:pt x="57" y="43"/>
                          <a:pt x="57" y="43"/>
                          <a:pt x="57" y="43"/>
                        </a:cubicBezTo>
                        <a:cubicBezTo>
                          <a:pt x="57" y="43"/>
                          <a:pt x="57" y="43"/>
                          <a:pt x="57" y="43"/>
                        </a:cubicBezTo>
                        <a:cubicBezTo>
                          <a:pt x="57" y="43"/>
                          <a:pt x="57" y="43"/>
                          <a:pt x="57" y="43"/>
                        </a:cubicBezTo>
                        <a:cubicBezTo>
                          <a:pt x="59" y="42"/>
                          <a:pt x="59" y="42"/>
                          <a:pt x="59" y="42"/>
                        </a:cubicBezTo>
                        <a:cubicBezTo>
                          <a:pt x="59" y="42"/>
                          <a:pt x="59" y="42"/>
                          <a:pt x="59" y="42"/>
                        </a:cubicBezTo>
                        <a:cubicBezTo>
                          <a:pt x="61" y="41"/>
                          <a:pt x="61" y="41"/>
                          <a:pt x="61" y="41"/>
                        </a:cubicBezTo>
                        <a:cubicBezTo>
                          <a:pt x="61" y="42"/>
                          <a:pt x="61" y="42"/>
                          <a:pt x="61" y="42"/>
                        </a:cubicBezTo>
                        <a:cubicBezTo>
                          <a:pt x="61" y="42"/>
                          <a:pt x="62" y="42"/>
                          <a:pt x="62" y="42"/>
                        </a:cubicBezTo>
                        <a:cubicBezTo>
                          <a:pt x="63" y="42"/>
                          <a:pt x="64" y="42"/>
                          <a:pt x="65" y="43"/>
                        </a:cubicBezTo>
                        <a:cubicBezTo>
                          <a:pt x="67" y="43"/>
                          <a:pt x="68" y="43"/>
                          <a:pt x="69" y="43"/>
                        </a:cubicBezTo>
                        <a:cubicBezTo>
                          <a:pt x="70" y="43"/>
                          <a:pt x="70" y="43"/>
                          <a:pt x="70" y="43"/>
                        </a:cubicBezTo>
                        <a:cubicBezTo>
                          <a:pt x="70" y="43"/>
                          <a:pt x="70" y="43"/>
                          <a:pt x="70" y="43"/>
                        </a:cubicBezTo>
                        <a:cubicBezTo>
                          <a:pt x="71" y="43"/>
                          <a:pt x="71" y="43"/>
                          <a:pt x="72" y="42"/>
                        </a:cubicBezTo>
                        <a:cubicBezTo>
                          <a:pt x="72" y="42"/>
                          <a:pt x="72" y="42"/>
                          <a:pt x="73" y="42"/>
                        </a:cubicBezTo>
                        <a:cubicBezTo>
                          <a:pt x="74" y="40"/>
                          <a:pt x="76" y="39"/>
                          <a:pt x="77" y="39"/>
                        </a:cubicBezTo>
                        <a:cubicBezTo>
                          <a:pt x="81" y="39"/>
                          <a:pt x="85" y="38"/>
                          <a:pt x="85" y="38"/>
                        </a:cubicBezTo>
                        <a:cubicBezTo>
                          <a:pt x="86" y="37"/>
                          <a:pt x="87" y="36"/>
                          <a:pt x="87" y="36"/>
                        </a:cubicBezTo>
                        <a:cubicBezTo>
                          <a:pt x="87" y="36"/>
                          <a:pt x="87" y="36"/>
                          <a:pt x="88" y="36"/>
                        </a:cubicBezTo>
                        <a:cubicBezTo>
                          <a:pt x="88" y="36"/>
                          <a:pt x="88" y="36"/>
                          <a:pt x="88" y="36"/>
                        </a:cubicBezTo>
                        <a:cubicBezTo>
                          <a:pt x="88" y="36"/>
                          <a:pt x="88" y="36"/>
                          <a:pt x="88" y="36"/>
                        </a:cubicBezTo>
                        <a:cubicBezTo>
                          <a:pt x="88" y="35"/>
                          <a:pt x="88" y="35"/>
                          <a:pt x="88" y="3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73" name="Freeform 1504"/>
                  <p:cNvSpPr/>
                  <p:nvPr/>
                </p:nvSpPr>
                <p:spPr bwMode="auto">
                  <a:xfrm>
                    <a:off x="1694" y="2845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74" name="Freeform 1505"/>
                  <p:cNvSpPr/>
                  <p:nvPr/>
                </p:nvSpPr>
                <p:spPr bwMode="auto">
                  <a:xfrm>
                    <a:off x="1679" y="2850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75" name="Freeform 1506"/>
                  <p:cNvSpPr/>
                  <p:nvPr/>
                </p:nvSpPr>
                <p:spPr bwMode="auto">
                  <a:xfrm>
                    <a:off x="1695" y="284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76" name="Freeform 1507"/>
                  <p:cNvSpPr/>
                  <p:nvPr/>
                </p:nvSpPr>
                <p:spPr bwMode="auto">
                  <a:xfrm>
                    <a:off x="1676" y="2851"/>
                    <a:ext cx="1" cy="0"/>
                  </a:xfrm>
                  <a:custGeom>
                    <a:avLst/>
                    <a:gdLst>
                      <a:gd name="T0" fmla="*/ 0 w 1"/>
                      <a:gd name="T1" fmla="*/ 0 w 1"/>
                      <a:gd name="T2" fmla="*/ 1 w 1"/>
                      <a:gd name="T3" fmla="*/ 1 w 1"/>
                      <a:gd name="T4" fmla="*/ 1 w 1"/>
                      <a:gd name="T5" fmla="*/ 1 w 1"/>
                      <a:gd name="T6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  <a:cxn ang="0">
                        <a:pos x="T4" y="0"/>
                      </a:cxn>
                      <a:cxn ang="0">
                        <a:pos x="T5" y="0"/>
                      </a:cxn>
                      <a:cxn ang="0">
                        <a:pos x="T6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77" name="Freeform 1508"/>
                  <p:cNvSpPr/>
                  <p:nvPr/>
                </p:nvSpPr>
                <p:spPr bwMode="auto">
                  <a:xfrm>
                    <a:off x="1670" y="2850"/>
                    <a:ext cx="6" cy="1"/>
                  </a:xfrm>
                  <a:custGeom>
                    <a:avLst/>
                    <a:gdLst>
                      <a:gd name="T0" fmla="*/ 3 w 7"/>
                      <a:gd name="T1" fmla="*/ 1 h 1"/>
                      <a:gd name="T2" fmla="*/ 0 w 7"/>
                      <a:gd name="T3" fmla="*/ 0 h 1"/>
                      <a:gd name="T4" fmla="*/ 3 w 7"/>
                      <a:gd name="T5" fmla="*/ 1 h 1"/>
                      <a:gd name="T6" fmla="*/ 7 w 7"/>
                      <a:gd name="T7" fmla="*/ 1 h 1"/>
                      <a:gd name="T8" fmla="*/ 7 w 7"/>
                      <a:gd name="T9" fmla="*/ 1 h 1"/>
                      <a:gd name="T10" fmla="*/ 3 w 7"/>
                      <a:gd name="T11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" h="1">
                        <a:moveTo>
                          <a:pt x="3" y="1"/>
                        </a:move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3" y="1"/>
                        </a:cubicBezTo>
                        <a:cubicBezTo>
                          <a:pt x="5" y="1"/>
                          <a:pt x="6" y="1"/>
                          <a:pt x="7" y="1"/>
                        </a:cubicBezTo>
                        <a:cubicBezTo>
                          <a:pt x="7" y="1"/>
                          <a:pt x="7" y="1"/>
                          <a:pt x="7" y="1"/>
                        </a:cubicBezTo>
                        <a:cubicBezTo>
                          <a:pt x="6" y="1"/>
                          <a:pt x="5" y="1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78" name="Freeform 1509"/>
                  <p:cNvSpPr/>
                  <p:nvPr/>
                </p:nvSpPr>
                <p:spPr bwMode="auto">
                  <a:xfrm>
                    <a:off x="1665" y="2850"/>
                    <a:ext cx="2" cy="1"/>
                  </a:xfrm>
                  <a:custGeom>
                    <a:avLst/>
                    <a:gdLst>
                      <a:gd name="T0" fmla="*/ 0 w 2"/>
                      <a:gd name="T1" fmla="*/ 1 h 1"/>
                      <a:gd name="T2" fmla="*/ 0 w 2"/>
                      <a:gd name="T3" fmla="*/ 1 h 1"/>
                      <a:gd name="T4" fmla="*/ 2 w 2"/>
                      <a:gd name="T5" fmla="*/ 0 h 1"/>
                      <a:gd name="T6" fmla="*/ 0 w 2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1"/>
                          <a:pt x="1" y="1"/>
                          <a:pt x="2" y="0"/>
                        </a:cubicBezTo>
                        <a:lnTo>
                          <a:pt x="0" y="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79" name="Freeform 1510"/>
                  <p:cNvSpPr/>
                  <p:nvPr/>
                </p:nvSpPr>
                <p:spPr bwMode="auto">
                  <a:xfrm>
                    <a:off x="1676" y="285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80" name="Freeform 1511"/>
                  <p:cNvSpPr/>
                  <p:nvPr/>
                </p:nvSpPr>
                <p:spPr bwMode="auto">
                  <a:xfrm>
                    <a:off x="1637" y="286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81" name="Freeform 1512"/>
                  <p:cNvSpPr/>
                  <p:nvPr/>
                </p:nvSpPr>
                <p:spPr bwMode="auto">
                  <a:xfrm>
                    <a:off x="1610" y="2859"/>
                    <a:ext cx="4" cy="3"/>
                  </a:xfrm>
                  <a:custGeom>
                    <a:avLst/>
                    <a:gdLst>
                      <a:gd name="T0" fmla="*/ 0 w 4"/>
                      <a:gd name="T1" fmla="*/ 0 h 3"/>
                      <a:gd name="T2" fmla="*/ 0 w 4"/>
                      <a:gd name="T3" fmla="*/ 0 h 3"/>
                      <a:gd name="T4" fmla="*/ 4 w 4"/>
                      <a:gd name="T5" fmla="*/ 3 h 3"/>
                      <a:gd name="T6" fmla="*/ 0 w 4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3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" y="0"/>
                          <a:pt x="3" y="1"/>
                          <a:pt x="4" y="3"/>
                        </a:cubicBezTo>
                        <a:cubicBezTo>
                          <a:pt x="3" y="1"/>
                          <a:pt x="2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82" name="Freeform 1513"/>
                  <p:cNvSpPr/>
                  <p:nvPr/>
                </p:nvSpPr>
                <p:spPr bwMode="auto">
                  <a:xfrm>
                    <a:off x="1614" y="2862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83" name="Freeform 1514"/>
                  <p:cNvSpPr/>
                  <p:nvPr/>
                </p:nvSpPr>
                <p:spPr bwMode="auto">
                  <a:xfrm>
                    <a:off x="1662" y="2852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84" name="Oval 1515"/>
                  <p:cNvSpPr>
                    <a:spLocks noChangeArrowheads="1"/>
                  </p:cNvSpPr>
                  <p:nvPr/>
                </p:nvSpPr>
                <p:spPr bwMode="auto">
                  <a:xfrm>
                    <a:off x="1637" y="2865"/>
                    <a:ext cx="1" cy="1"/>
                  </a:xfrm>
                  <a:prstGeom prst="ellipse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85" name="Freeform 1516"/>
                  <p:cNvSpPr/>
                  <p:nvPr/>
                </p:nvSpPr>
                <p:spPr bwMode="auto">
                  <a:xfrm>
                    <a:off x="1665" y="285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86" name="Freeform 1517"/>
                  <p:cNvSpPr/>
                  <p:nvPr/>
                </p:nvSpPr>
                <p:spPr bwMode="auto">
                  <a:xfrm>
                    <a:off x="1647" y="2851"/>
                    <a:ext cx="4" cy="0"/>
                  </a:xfrm>
                  <a:custGeom>
                    <a:avLst/>
                    <a:gdLst>
                      <a:gd name="T0" fmla="*/ 4 w 4"/>
                      <a:gd name="T1" fmla="*/ 0 w 4"/>
                      <a:gd name="T2" fmla="*/ 4 w 4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4">
                        <a:moveTo>
                          <a:pt x="4" y="0"/>
                        </a:move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87" name="Freeform 1518"/>
                  <p:cNvSpPr/>
                  <p:nvPr/>
                </p:nvSpPr>
                <p:spPr bwMode="auto">
                  <a:xfrm>
                    <a:off x="1660" y="2852"/>
                    <a:ext cx="2" cy="0"/>
                  </a:xfrm>
                  <a:custGeom>
                    <a:avLst/>
                    <a:gdLst>
                      <a:gd name="T0" fmla="*/ 2 w 2"/>
                      <a:gd name="T1" fmla="*/ 0 w 2"/>
                      <a:gd name="T2" fmla="*/ 2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2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88" name="Freeform 1519"/>
                  <p:cNvSpPr/>
                  <p:nvPr/>
                </p:nvSpPr>
                <p:spPr bwMode="auto">
                  <a:xfrm>
                    <a:off x="1651" y="2851"/>
                    <a:ext cx="7" cy="1"/>
                  </a:xfrm>
                  <a:custGeom>
                    <a:avLst/>
                    <a:gdLst>
                      <a:gd name="T0" fmla="*/ 7 w 7"/>
                      <a:gd name="T1" fmla="*/ 1 h 1"/>
                      <a:gd name="T2" fmla="*/ 0 w 7"/>
                      <a:gd name="T3" fmla="*/ 0 h 1"/>
                      <a:gd name="T4" fmla="*/ 7 w 7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1">
                        <a:moveTo>
                          <a:pt x="7" y="1"/>
                        </a:moveTo>
                        <a:cubicBezTo>
                          <a:pt x="5" y="0"/>
                          <a:pt x="2" y="0"/>
                          <a:pt x="0" y="0"/>
                        </a:cubicBezTo>
                        <a:cubicBezTo>
                          <a:pt x="2" y="0"/>
                          <a:pt x="5" y="0"/>
                          <a:pt x="7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89" name="Freeform 1520"/>
                  <p:cNvSpPr/>
                  <p:nvPr/>
                </p:nvSpPr>
                <p:spPr bwMode="auto">
                  <a:xfrm>
                    <a:off x="1667" y="2849"/>
                    <a:ext cx="2" cy="1"/>
                  </a:xfrm>
                  <a:custGeom>
                    <a:avLst/>
                    <a:gdLst>
                      <a:gd name="T0" fmla="*/ 2 w 2"/>
                      <a:gd name="T1" fmla="*/ 1 h 1"/>
                      <a:gd name="T2" fmla="*/ 2 w 2"/>
                      <a:gd name="T3" fmla="*/ 1 h 1"/>
                      <a:gd name="T4" fmla="*/ 2 w 2"/>
                      <a:gd name="T5" fmla="*/ 0 h 1"/>
                      <a:gd name="T6" fmla="*/ 0 w 2"/>
                      <a:gd name="T7" fmla="*/ 1 h 1"/>
                      <a:gd name="T8" fmla="*/ 0 w 2"/>
                      <a:gd name="T9" fmla="*/ 1 h 1"/>
                      <a:gd name="T10" fmla="*/ 1 w 2"/>
                      <a:gd name="T11" fmla="*/ 1 h 1"/>
                      <a:gd name="T12" fmla="*/ 1 w 2"/>
                      <a:gd name="T13" fmla="*/ 1 h 1"/>
                      <a:gd name="T14" fmla="*/ 2 w 2"/>
                      <a:gd name="T1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" h="1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lnTo>
                          <a:pt x="2" y="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90" name="Freeform 1521"/>
                  <p:cNvSpPr/>
                  <p:nvPr/>
                </p:nvSpPr>
                <p:spPr bwMode="auto">
                  <a:xfrm>
                    <a:off x="1658" y="2852"/>
                    <a:ext cx="2" cy="0"/>
                  </a:xfrm>
                  <a:custGeom>
                    <a:avLst/>
                    <a:gdLst>
                      <a:gd name="T0" fmla="*/ 2 w 2"/>
                      <a:gd name="T1" fmla="*/ 0 w 2"/>
                      <a:gd name="T2" fmla="*/ 2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2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91" name="Freeform 1522"/>
                  <p:cNvSpPr/>
                  <p:nvPr/>
                </p:nvSpPr>
                <p:spPr bwMode="auto">
                  <a:xfrm>
                    <a:off x="1667" y="2850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92" name="Oval 1523"/>
                  <p:cNvSpPr>
                    <a:spLocks noChangeArrowheads="1"/>
                  </p:cNvSpPr>
                  <p:nvPr/>
                </p:nvSpPr>
                <p:spPr bwMode="auto">
                  <a:xfrm>
                    <a:off x="1637" y="2865"/>
                    <a:ext cx="1" cy="1"/>
                  </a:xfrm>
                  <a:prstGeom prst="ellipse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93" name="Freeform 1524"/>
                  <p:cNvSpPr/>
                  <p:nvPr/>
                </p:nvSpPr>
                <p:spPr bwMode="auto">
                  <a:xfrm>
                    <a:off x="1665" y="2812"/>
                    <a:ext cx="3" cy="0"/>
                  </a:xfrm>
                  <a:custGeom>
                    <a:avLst/>
                    <a:gdLst>
                      <a:gd name="T0" fmla="*/ 3 w 3"/>
                      <a:gd name="T1" fmla="*/ 0 w 3"/>
                      <a:gd name="T2" fmla="*/ 3 w 3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3">
                        <a:moveTo>
                          <a:pt x="3" y="0"/>
                        </a:move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94" name="Freeform 1525"/>
                  <p:cNvSpPr/>
                  <p:nvPr/>
                </p:nvSpPr>
                <p:spPr bwMode="auto">
                  <a:xfrm>
                    <a:off x="1626" y="2828"/>
                    <a:ext cx="5" cy="2"/>
                  </a:xfrm>
                  <a:custGeom>
                    <a:avLst/>
                    <a:gdLst>
                      <a:gd name="T0" fmla="*/ 6 w 6"/>
                      <a:gd name="T1" fmla="*/ 2 h 2"/>
                      <a:gd name="T2" fmla="*/ 0 w 6"/>
                      <a:gd name="T3" fmla="*/ 0 h 2"/>
                      <a:gd name="T4" fmla="*/ 6 w 6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2">
                        <a:moveTo>
                          <a:pt x="6" y="2"/>
                        </a:moveTo>
                        <a:cubicBezTo>
                          <a:pt x="4" y="2"/>
                          <a:pt x="2" y="1"/>
                          <a:pt x="0" y="0"/>
                        </a:cubicBezTo>
                        <a:cubicBezTo>
                          <a:pt x="2" y="1"/>
                          <a:pt x="4" y="2"/>
                          <a:pt x="6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95" name="Freeform 1526"/>
                  <p:cNvSpPr/>
                  <p:nvPr/>
                </p:nvSpPr>
                <p:spPr bwMode="auto">
                  <a:xfrm>
                    <a:off x="1663" y="281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96" name="Freeform 1527"/>
                  <p:cNvSpPr/>
                  <p:nvPr/>
                </p:nvSpPr>
                <p:spPr bwMode="auto">
                  <a:xfrm>
                    <a:off x="1663" y="281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97" name="Freeform 1528"/>
                  <p:cNvSpPr/>
                  <p:nvPr/>
                </p:nvSpPr>
                <p:spPr bwMode="auto">
                  <a:xfrm>
                    <a:off x="1612" y="2852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98" name="Freeform 1529"/>
                  <p:cNvSpPr/>
                  <p:nvPr/>
                </p:nvSpPr>
                <p:spPr bwMode="auto">
                  <a:xfrm>
                    <a:off x="1664" y="2811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99" name="Freeform 1530"/>
                  <p:cNvSpPr/>
                  <p:nvPr/>
                </p:nvSpPr>
                <p:spPr bwMode="auto">
                  <a:xfrm>
                    <a:off x="1611" y="2856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00" name="Freeform 1531"/>
                  <p:cNvSpPr/>
                  <p:nvPr/>
                </p:nvSpPr>
                <p:spPr bwMode="auto">
                  <a:xfrm>
                    <a:off x="1664" y="281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01" name="Freeform 1532"/>
                  <p:cNvSpPr/>
                  <p:nvPr/>
                </p:nvSpPr>
                <p:spPr bwMode="auto">
                  <a:xfrm>
                    <a:off x="1663" y="281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02" name="Freeform 1533"/>
                  <p:cNvSpPr/>
                  <p:nvPr/>
                </p:nvSpPr>
                <p:spPr bwMode="auto">
                  <a:xfrm>
                    <a:off x="1611" y="2854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1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03" name="Freeform 1534"/>
                  <p:cNvSpPr/>
                  <p:nvPr/>
                </p:nvSpPr>
                <p:spPr bwMode="auto">
                  <a:xfrm>
                    <a:off x="1610" y="2858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  <a:gd name="T3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04" name="Oval 1535"/>
                  <p:cNvSpPr>
                    <a:spLocks noChangeArrowheads="1"/>
                  </p:cNvSpPr>
                  <p:nvPr/>
                </p:nvSpPr>
                <p:spPr bwMode="auto">
                  <a:xfrm>
                    <a:off x="1610" y="2859"/>
                    <a:ext cx="1" cy="1"/>
                  </a:xfrm>
                  <a:prstGeom prst="ellipse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05" name="Freeform 1536"/>
                  <p:cNvSpPr/>
                  <p:nvPr/>
                </p:nvSpPr>
                <p:spPr bwMode="auto">
                  <a:xfrm>
                    <a:off x="1673" y="2716"/>
                    <a:ext cx="162" cy="126"/>
                  </a:xfrm>
                  <a:custGeom>
                    <a:avLst/>
                    <a:gdLst>
                      <a:gd name="T0" fmla="*/ 148 w 170"/>
                      <a:gd name="T1" fmla="*/ 99 h 132"/>
                      <a:gd name="T2" fmla="*/ 169 w 170"/>
                      <a:gd name="T3" fmla="*/ 36 h 132"/>
                      <a:gd name="T4" fmla="*/ 165 w 170"/>
                      <a:gd name="T5" fmla="*/ 23 h 132"/>
                      <a:gd name="T6" fmla="*/ 163 w 170"/>
                      <a:gd name="T7" fmla="*/ 17 h 132"/>
                      <a:gd name="T8" fmla="*/ 163 w 170"/>
                      <a:gd name="T9" fmla="*/ 15 h 132"/>
                      <a:gd name="T10" fmla="*/ 163 w 170"/>
                      <a:gd name="T11" fmla="*/ 13 h 132"/>
                      <a:gd name="T12" fmla="*/ 154 w 170"/>
                      <a:gd name="T13" fmla="*/ 11 h 132"/>
                      <a:gd name="T14" fmla="*/ 146 w 170"/>
                      <a:gd name="T15" fmla="*/ 2 h 132"/>
                      <a:gd name="T16" fmla="*/ 143 w 170"/>
                      <a:gd name="T17" fmla="*/ 1 h 132"/>
                      <a:gd name="T18" fmla="*/ 140 w 170"/>
                      <a:gd name="T19" fmla="*/ 1 h 132"/>
                      <a:gd name="T20" fmla="*/ 136 w 170"/>
                      <a:gd name="T21" fmla="*/ 0 h 132"/>
                      <a:gd name="T22" fmla="*/ 84 w 170"/>
                      <a:gd name="T23" fmla="*/ 30 h 132"/>
                      <a:gd name="T24" fmla="*/ 54 w 170"/>
                      <a:gd name="T25" fmla="*/ 50 h 132"/>
                      <a:gd name="T26" fmla="*/ 52 w 170"/>
                      <a:gd name="T27" fmla="*/ 50 h 132"/>
                      <a:gd name="T28" fmla="*/ 50 w 170"/>
                      <a:gd name="T29" fmla="*/ 51 h 132"/>
                      <a:gd name="T30" fmla="*/ 48 w 170"/>
                      <a:gd name="T31" fmla="*/ 52 h 132"/>
                      <a:gd name="T32" fmla="*/ 46 w 170"/>
                      <a:gd name="T33" fmla="*/ 52 h 132"/>
                      <a:gd name="T34" fmla="*/ 46 w 170"/>
                      <a:gd name="T35" fmla="*/ 54 h 132"/>
                      <a:gd name="T36" fmla="*/ 46 w 170"/>
                      <a:gd name="T37" fmla="*/ 61 h 132"/>
                      <a:gd name="T38" fmla="*/ 46 w 170"/>
                      <a:gd name="T39" fmla="*/ 67 h 132"/>
                      <a:gd name="T40" fmla="*/ 46 w 170"/>
                      <a:gd name="T41" fmla="*/ 71 h 132"/>
                      <a:gd name="T42" fmla="*/ 45 w 170"/>
                      <a:gd name="T43" fmla="*/ 75 h 132"/>
                      <a:gd name="T44" fmla="*/ 45 w 170"/>
                      <a:gd name="T45" fmla="*/ 77 h 132"/>
                      <a:gd name="T46" fmla="*/ 45 w 170"/>
                      <a:gd name="T47" fmla="*/ 79 h 132"/>
                      <a:gd name="T48" fmla="*/ 45 w 170"/>
                      <a:gd name="T49" fmla="*/ 81 h 132"/>
                      <a:gd name="T50" fmla="*/ 45 w 170"/>
                      <a:gd name="T51" fmla="*/ 81 h 132"/>
                      <a:gd name="T52" fmla="*/ 44 w 170"/>
                      <a:gd name="T53" fmla="*/ 82 h 132"/>
                      <a:gd name="T54" fmla="*/ 44 w 170"/>
                      <a:gd name="T55" fmla="*/ 82 h 132"/>
                      <a:gd name="T56" fmla="*/ 40 w 170"/>
                      <a:gd name="T57" fmla="*/ 91 h 132"/>
                      <a:gd name="T58" fmla="*/ 14 w 170"/>
                      <a:gd name="T59" fmla="*/ 98 h 132"/>
                      <a:gd name="T60" fmla="*/ 5 w 170"/>
                      <a:gd name="T61" fmla="*/ 101 h 132"/>
                      <a:gd name="T62" fmla="*/ 0 w 170"/>
                      <a:gd name="T63" fmla="*/ 101 h 132"/>
                      <a:gd name="T64" fmla="*/ 0 w 170"/>
                      <a:gd name="T65" fmla="*/ 103 h 132"/>
                      <a:gd name="T66" fmla="*/ 0 w 170"/>
                      <a:gd name="T67" fmla="*/ 104 h 132"/>
                      <a:gd name="T68" fmla="*/ 3 w 170"/>
                      <a:gd name="T69" fmla="*/ 110 h 132"/>
                      <a:gd name="T70" fmla="*/ 9 w 170"/>
                      <a:gd name="T71" fmla="*/ 120 h 132"/>
                      <a:gd name="T72" fmla="*/ 17 w 170"/>
                      <a:gd name="T73" fmla="*/ 124 h 132"/>
                      <a:gd name="T74" fmla="*/ 21 w 170"/>
                      <a:gd name="T75" fmla="*/ 124 h 132"/>
                      <a:gd name="T76" fmla="*/ 23 w 170"/>
                      <a:gd name="T77" fmla="*/ 130 h 132"/>
                      <a:gd name="T78" fmla="*/ 24 w 170"/>
                      <a:gd name="T79" fmla="*/ 128 h 132"/>
                      <a:gd name="T80" fmla="*/ 25 w 170"/>
                      <a:gd name="T81" fmla="*/ 127 h 132"/>
                      <a:gd name="T82" fmla="*/ 26 w 170"/>
                      <a:gd name="T83" fmla="*/ 126 h 132"/>
                      <a:gd name="T84" fmla="*/ 29 w 170"/>
                      <a:gd name="T85" fmla="*/ 126 h 132"/>
                      <a:gd name="T86" fmla="*/ 33 w 170"/>
                      <a:gd name="T87" fmla="*/ 131 h 132"/>
                      <a:gd name="T88" fmla="*/ 35 w 170"/>
                      <a:gd name="T89" fmla="*/ 132 h 132"/>
                      <a:gd name="T90" fmla="*/ 41 w 170"/>
                      <a:gd name="T91" fmla="*/ 120 h 132"/>
                      <a:gd name="T92" fmla="*/ 50 w 170"/>
                      <a:gd name="T93" fmla="*/ 112 h 132"/>
                      <a:gd name="T94" fmla="*/ 56 w 170"/>
                      <a:gd name="T95" fmla="*/ 112 h 132"/>
                      <a:gd name="T96" fmla="*/ 67 w 170"/>
                      <a:gd name="T97" fmla="*/ 112 h 132"/>
                      <a:gd name="T98" fmla="*/ 76 w 170"/>
                      <a:gd name="T99" fmla="*/ 119 h 132"/>
                      <a:gd name="T100" fmla="*/ 96 w 170"/>
                      <a:gd name="T101" fmla="*/ 121 h 132"/>
                      <a:gd name="T102" fmla="*/ 107 w 170"/>
                      <a:gd name="T103" fmla="*/ 119 h 132"/>
                      <a:gd name="T104" fmla="*/ 120 w 170"/>
                      <a:gd name="T105" fmla="*/ 116 h 132"/>
                      <a:gd name="T106" fmla="*/ 124 w 170"/>
                      <a:gd name="T107" fmla="*/ 115 h 132"/>
                      <a:gd name="T108" fmla="*/ 130 w 170"/>
                      <a:gd name="T109" fmla="*/ 116 h 132"/>
                      <a:gd name="T110" fmla="*/ 141 w 170"/>
                      <a:gd name="T111" fmla="*/ 115 h 132"/>
                      <a:gd name="T112" fmla="*/ 146 w 170"/>
                      <a:gd name="T113" fmla="*/ 109 h 1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170" h="132">
                        <a:moveTo>
                          <a:pt x="146" y="109"/>
                        </a:moveTo>
                        <a:cubicBezTo>
                          <a:pt x="146" y="106"/>
                          <a:pt x="146" y="105"/>
                          <a:pt x="147" y="103"/>
                        </a:cubicBezTo>
                        <a:cubicBezTo>
                          <a:pt x="147" y="102"/>
                          <a:pt x="148" y="102"/>
                          <a:pt x="148" y="99"/>
                        </a:cubicBezTo>
                        <a:cubicBezTo>
                          <a:pt x="149" y="93"/>
                          <a:pt x="164" y="78"/>
                          <a:pt x="166" y="76"/>
                        </a:cubicBezTo>
                        <a:cubicBezTo>
                          <a:pt x="167" y="74"/>
                          <a:pt x="167" y="66"/>
                          <a:pt x="167" y="49"/>
                        </a:cubicBezTo>
                        <a:cubicBezTo>
                          <a:pt x="167" y="45"/>
                          <a:pt x="168" y="41"/>
                          <a:pt x="169" y="36"/>
                        </a:cubicBezTo>
                        <a:cubicBezTo>
                          <a:pt x="170" y="35"/>
                          <a:pt x="170" y="34"/>
                          <a:pt x="169" y="33"/>
                        </a:cubicBezTo>
                        <a:cubicBezTo>
                          <a:pt x="168" y="32"/>
                          <a:pt x="167" y="31"/>
                          <a:pt x="167" y="28"/>
                        </a:cubicBezTo>
                        <a:cubicBezTo>
                          <a:pt x="168" y="26"/>
                          <a:pt x="166" y="25"/>
                          <a:pt x="165" y="23"/>
                        </a:cubicBezTo>
                        <a:cubicBezTo>
                          <a:pt x="164" y="21"/>
                          <a:pt x="163" y="20"/>
                          <a:pt x="163" y="18"/>
                        </a:cubicBezTo>
                        <a:cubicBezTo>
                          <a:pt x="163" y="18"/>
                          <a:pt x="163" y="18"/>
                          <a:pt x="163" y="17"/>
                        </a:cubicBezTo>
                        <a:cubicBezTo>
                          <a:pt x="163" y="17"/>
                          <a:pt x="163" y="17"/>
                          <a:pt x="163" y="17"/>
                        </a:cubicBezTo>
                        <a:cubicBezTo>
                          <a:pt x="163" y="17"/>
                          <a:pt x="163" y="17"/>
                          <a:pt x="163" y="16"/>
                        </a:cubicBezTo>
                        <a:cubicBezTo>
                          <a:pt x="163" y="16"/>
                          <a:pt x="163" y="16"/>
                          <a:pt x="163" y="16"/>
                        </a:cubicBezTo>
                        <a:cubicBezTo>
                          <a:pt x="163" y="16"/>
                          <a:pt x="163" y="16"/>
                          <a:pt x="163" y="15"/>
                        </a:cubicBezTo>
                        <a:cubicBezTo>
                          <a:pt x="163" y="15"/>
                          <a:pt x="163" y="15"/>
                          <a:pt x="163" y="14"/>
                        </a:cubicBezTo>
                        <a:cubicBezTo>
                          <a:pt x="163" y="14"/>
                          <a:pt x="163" y="14"/>
                          <a:pt x="163" y="14"/>
                        </a:cubicBezTo>
                        <a:cubicBezTo>
                          <a:pt x="163" y="14"/>
                          <a:pt x="163" y="13"/>
                          <a:pt x="163" y="13"/>
                        </a:cubicBezTo>
                        <a:cubicBezTo>
                          <a:pt x="163" y="13"/>
                          <a:pt x="163" y="13"/>
                          <a:pt x="163" y="13"/>
                        </a:cubicBezTo>
                        <a:cubicBezTo>
                          <a:pt x="162" y="11"/>
                          <a:pt x="162" y="9"/>
                          <a:pt x="162" y="7"/>
                        </a:cubicBezTo>
                        <a:cubicBezTo>
                          <a:pt x="154" y="11"/>
                          <a:pt x="154" y="11"/>
                          <a:pt x="154" y="11"/>
                        </a:cubicBezTo>
                        <a:cubicBezTo>
                          <a:pt x="153" y="9"/>
                          <a:pt x="153" y="9"/>
                          <a:pt x="153" y="9"/>
                        </a:cubicBezTo>
                        <a:cubicBezTo>
                          <a:pt x="153" y="9"/>
                          <a:pt x="151" y="6"/>
                          <a:pt x="147" y="3"/>
                        </a:cubicBezTo>
                        <a:cubicBezTo>
                          <a:pt x="146" y="3"/>
                          <a:pt x="146" y="2"/>
                          <a:pt x="146" y="2"/>
                        </a:cubicBezTo>
                        <a:cubicBezTo>
                          <a:pt x="145" y="2"/>
                          <a:pt x="145" y="2"/>
                          <a:pt x="145" y="2"/>
                        </a:cubicBezTo>
                        <a:cubicBezTo>
                          <a:pt x="145" y="2"/>
                          <a:pt x="144" y="2"/>
                          <a:pt x="144" y="1"/>
                        </a:cubicBezTo>
                        <a:cubicBezTo>
                          <a:pt x="144" y="1"/>
                          <a:pt x="143" y="1"/>
                          <a:pt x="143" y="1"/>
                        </a:cubicBezTo>
                        <a:cubicBezTo>
                          <a:pt x="143" y="1"/>
                          <a:pt x="142" y="1"/>
                          <a:pt x="142" y="1"/>
                        </a:cubicBezTo>
                        <a:cubicBezTo>
                          <a:pt x="142" y="1"/>
                          <a:pt x="141" y="1"/>
                          <a:pt x="141" y="1"/>
                        </a:cubicBezTo>
                        <a:cubicBezTo>
                          <a:pt x="141" y="1"/>
                          <a:pt x="140" y="1"/>
                          <a:pt x="140" y="1"/>
                        </a:cubicBezTo>
                        <a:cubicBezTo>
                          <a:pt x="139" y="1"/>
                          <a:pt x="139" y="1"/>
                          <a:pt x="139" y="1"/>
                        </a:cubicBezTo>
                        <a:cubicBezTo>
                          <a:pt x="138" y="0"/>
                          <a:pt x="138" y="0"/>
                          <a:pt x="138" y="0"/>
                        </a:cubicBezTo>
                        <a:cubicBezTo>
                          <a:pt x="137" y="0"/>
                          <a:pt x="137" y="0"/>
                          <a:pt x="136" y="0"/>
                        </a:cubicBezTo>
                        <a:cubicBezTo>
                          <a:pt x="136" y="0"/>
                          <a:pt x="136" y="0"/>
                          <a:pt x="135" y="0"/>
                        </a:cubicBezTo>
                        <a:cubicBezTo>
                          <a:pt x="134" y="0"/>
                          <a:pt x="133" y="0"/>
                          <a:pt x="132" y="0"/>
                        </a:cubicBezTo>
                        <a:cubicBezTo>
                          <a:pt x="84" y="30"/>
                          <a:pt x="84" y="30"/>
                          <a:pt x="84" y="30"/>
                        </a:cubicBezTo>
                        <a:cubicBezTo>
                          <a:pt x="63" y="47"/>
                          <a:pt x="63" y="47"/>
                          <a:pt x="63" y="47"/>
                        </a:cubicBezTo>
                        <a:cubicBezTo>
                          <a:pt x="63" y="47"/>
                          <a:pt x="59" y="48"/>
                          <a:pt x="54" y="50"/>
                        </a:cubicBezTo>
                        <a:cubicBezTo>
                          <a:pt x="54" y="50"/>
                          <a:pt x="54" y="50"/>
                          <a:pt x="54" y="50"/>
                        </a:cubicBezTo>
                        <a:cubicBezTo>
                          <a:pt x="54" y="50"/>
                          <a:pt x="53" y="50"/>
                          <a:pt x="53" y="50"/>
                        </a:cubicBezTo>
                        <a:cubicBezTo>
                          <a:pt x="53" y="50"/>
                          <a:pt x="53" y="50"/>
                          <a:pt x="53" y="50"/>
                        </a:cubicBezTo>
                        <a:cubicBezTo>
                          <a:pt x="52" y="50"/>
                          <a:pt x="52" y="50"/>
                          <a:pt x="52" y="50"/>
                        </a:cubicBezTo>
                        <a:cubicBezTo>
                          <a:pt x="52" y="50"/>
                          <a:pt x="51" y="51"/>
                          <a:pt x="51" y="51"/>
                        </a:cubicBezTo>
                        <a:cubicBezTo>
                          <a:pt x="51" y="51"/>
                          <a:pt x="51" y="51"/>
                          <a:pt x="51" y="51"/>
                        </a:cubicBezTo>
                        <a:cubicBezTo>
                          <a:pt x="50" y="51"/>
                          <a:pt x="50" y="51"/>
                          <a:pt x="50" y="51"/>
                        </a:cubicBezTo>
                        <a:cubicBezTo>
                          <a:pt x="50" y="51"/>
                          <a:pt x="49" y="51"/>
                          <a:pt x="49" y="51"/>
                        </a:cubicBezTo>
                        <a:cubicBezTo>
                          <a:pt x="49" y="51"/>
                          <a:pt x="49" y="51"/>
                          <a:pt x="49" y="51"/>
                        </a:cubicBezTo>
                        <a:cubicBezTo>
                          <a:pt x="48" y="51"/>
                          <a:pt x="48" y="52"/>
                          <a:pt x="48" y="52"/>
                        </a:cubicBezTo>
                        <a:cubicBezTo>
                          <a:pt x="48" y="52"/>
                          <a:pt x="48" y="52"/>
                          <a:pt x="47" y="52"/>
                        </a:cubicBezTo>
                        <a:cubicBezTo>
                          <a:pt x="47" y="52"/>
                          <a:pt x="47" y="52"/>
                          <a:pt x="47" y="52"/>
                        </a:cubicBezTo>
                        <a:cubicBezTo>
                          <a:pt x="47" y="52"/>
                          <a:pt x="46" y="52"/>
                          <a:pt x="46" y="52"/>
                        </a:cubicBezTo>
                        <a:cubicBezTo>
                          <a:pt x="46" y="52"/>
                          <a:pt x="46" y="52"/>
                          <a:pt x="46" y="52"/>
                        </a:cubicBezTo>
                        <a:cubicBezTo>
                          <a:pt x="46" y="52"/>
                          <a:pt x="46" y="52"/>
                          <a:pt x="45" y="52"/>
                        </a:cubicBezTo>
                        <a:cubicBezTo>
                          <a:pt x="45" y="53"/>
                          <a:pt x="46" y="53"/>
                          <a:pt x="46" y="54"/>
                        </a:cubicBezTo>
                        <a:cubicBezTo>
                          <a:pt x="46" y="55"/>
                          <a:pt x="46" y="56"/>
                          <a:pt x="46" y="57"/>
                        </a:cubicBezTo>
                        <a:cubicBezTo>
                          <a:pt x="46" y="57"/>
                          <a:pt x="46" y="58"/>
                          <a:pt x="46" y="59"/>
                        </a:cubicBezTo>
                        <a:cubicBezTo>
                          <a:pt x="46" y="60"/>
                          <a:pt x="46" y="60"/>
                          <a:pt x="46" y="61"/>
                        </a:cubicBezTo>
                        <a:cubicBezTo>
                          <a:pt x="46" y="62"/>
                          <a:pt x="46" y="62"/>
                          <a:pt x="46" y="63"/>
                        </a:cubicBezTo>
                        <a:cubicBezTo>
                          <a:pt x="46" y="64"/>
                          <a:pt x="46" y="64"/>
                          <a:pt x="46" y="65"/>
                        </a:cubicBezTo>
                        <a:cubicBezTo>
                          <a:pt x="46" y="66"/>
                          <a:pt x="46" y="66"/>
                          <a:pt x="46" y="67"/>
                        </a:cubicBezTo>
                        <a:cubicBezTo>
                          <a:pt x="46" y="67"/>
                          <a:pt x="46" y="68"/>
                          <a:pt x="46" y="68"/>
                        </a:cubicBezTo>
                        <a:cubicBezTo>
                          <a:pt x="46" y="69"/>
                          <a:pt x="46" y="70"/>
                          <a:pt x="46" y="70"/>
                        </a:cubicBezTo>
                        <a:cubicBezTo>
                          <a:pt x="46" y="71"/>
                          <a:pt x="46" y="71"/>
                          <a:pt x="46" y="71"/>
                        </a:cubicBezTo>
                        <a:cubicBezTo>
                          <a:pt x="46" y="72"/>
                          <a:pt x="45" y="72"/>
                          <a:pt x="45" y="73"/>
                        </a:cubicBezTo>
                        <a:cubicBezTo>
                          <a:pt x="45" y="73"/>
                          <a:pt x="45" y="73"/>
                          <a:pt x="45" y="74"/>
                        </a:cubicBezTo>
                        <a:cubicBezTo>
                          <a:pt x="45" y="74"/>
                          <a:pt x="45" y="75"/>
                          <a:pt x="45" y="75"/>
                        </a:cubicBezTo>
                        <a:cubicBezTo>
                          <a:pt x="45" y="75"/>
                          <a:pt x="45" y="76"/>
                          <a:pt x="45" y="76"/>
                        </a:cubicBezTo>
                        <a:cubicBezTo>
                          <a:pt x="45" y="76"/>
                          <a:pt x="45" y="77"/>
                          <a:pt x="45" y="77"/>
                        </a:cubicBezTo>
                        <a:cubicBezTo>
                          <a:pt x="45" y="77"/>
                          <a:pt x="45" y="77"/>
                          <a:pt x="45" y="77"/>
                        </a:cubicBezTo>
                        <a:cubicBezTo>
                          <a:pt x="45" y="78"/>
                          <a:pt x="45" y="78"/>
                          <a:pt x="45" y="78"/>
                        </a:cubicBezTo>
                        <a:cubicBezTo>
                          <a:pt x="45" y="78"/>
                          <a:pt x="45" y="79"/>
                          <a:pt x="45" y="79"/>
                        </a:cubicBezTo>
                        <a:cubicBezTo>
                          <a:pt x="45" y="79"/>
                          <a:pt x="45" y="79"/>
                          <a:pt x="45" y="79"/>
                        </a:cubicBezTo>
                        <a:cubicBezTo>
                          <a:pt x="45" y="80"/>
                          <a:pt x="45" y="80"/>
                          <a:pt x="45" y="80"/>
                        </a:cubicBezTo>
                        <a:cubicBezTo>
                          <a:pt x="45" y="80"/>
                          <a:pt x="45" y="80"/>
                          <a:pt x="45" y="80"/>
                        </a:cubicBezTo>
                        <a:cubicBezTo>
                          <a:pt x="45" y="80"/>
                          <a:pt x="45" y="81"/>
                          <a:pt x="45" y="81"/>
                        </a:cubicBezTo>
                        <a:cubicBezTo>
                          <a:pt x="45" y="81"/>
                          <a:pt x="45" y="81"/>
                          <a:pt x="45" y="81"/>
                        </a:cubicBezTo>
                        <a:cubicBezTo>
                          <a:pt x="45" y="81"/>
                          <a:pt x="45" y="81"/>
                          <a:pt x="45" y="81"/>
                        </a:cubicBezTo>
                        <a:cubicBezTo>
                          <a:pt x="45" y="81"/>
                          <a:pt x="45" y="81"/>
                          <a:pt x="45" y="81"/>
                        </a:cubicBezTo>
                        <a:cubicBezTo>
                          <a:pt x="45" y="81"/>
                          <a:pt x="45" y="82"/>
                          <a:pt x="45" y="82"/>
                        </a:cubicBezTo>
                        <a:cubicBezTo>
                          <a:pt x="44" y="82"/>
                          <a:pt x="44" y="82"/>
                          <a:pt x="44" y="82"/>
                        </a:cubicBezTo>
                        <a:cubicBezTo>
                          <a:pt x="44" y="82"/>
                          <a:pt x="44" y="82"/>
                          <a:pt x="44" y="82"/>
                        </a:cubicBezTo>
                        <a:cubicBezTo>
                          <a:pt x="44" y="82"/>
                          <a:pt x="44" y="82"/>
                          <a:pt x="44" y="82"/>
                        </a:cubicBezTo>
                        <a:cubicBezTo>
                          <a:pt x="44" y="82"/>
                          <a:pt x="44" y="82"/>
                          <a:pt x="44" y="82"/>
                        </a:cubicBezTo>
                        <a:cubicBezTo>
                          <a:pt x="44" y="82"/>
                          <a:pt x="44" y="82"/>
                          <a:pt x="44" y="82"/>
                        </a:cubicBezTo>
                        <a:cubicBezTo>
                          <a:pt x="44" y="82"/>
                          <a:pt x="43" y="84"/>
                          <a:pt x="43" y="85"/>
                        </a:cubicBezTo>
                        <a:cubicBezTo>
                          <a:pt x="42" y="88"/>
                          <a:pt x="41" y="89"/>
                          <a:pt x="40" y="90"/>
                        </a:cubicBezTo>
                        <a:cubicBezTo>
                          <a:pt x="40" y="91"/>
                          <a:pt x="40" y="91"/>
                          <a:pt x="40" y="91"/>
                        </a:cubicBezTo>
                        <a:cubicBezTo>
                          <a:pt x="38" y="93"/>
                          <a:pt x="36" y="96"/>
                          <a:pt x="32" y="96"/>
                        </a:cubicBezTo>
                        <a:cubicBezTo>
                          <a:pt x="31" y="96"/>
                          <a:pt x="28" y="96"/>
                          <a:pt x="25" y="97"/>
                        </a:cubicBezTo>
                        <a:cubicBezTo>
                          <a:pt x="21" y="97"/>
                          <a:pt x="17" y="98"/>
                          <a:pt x="14" y="98"/>
                        </a:cubicBezTo>
                        <a:cubicBezTo>
                          <a:pt x="12" y="97"/>
                          <a:pt x="10" y="98"/>
                          <a:pt x="8" y="99"/>
                        </a:cubicBezTo>
                        <a:cubicBezTo>
                          <a:pt x="7" y="100"/>
                          <a:pt x="7" y="100"/>
                          <a:pt x="6" y="100"/>
                        </a:cubicBezTo>
                        <a:cubicBezTo>
                          <a:pt x="6" y="101"/>
                          <a:pt x="5" y="101"/>
                          <a:pt x="5" y="101"/>
                        </a:cubicBezTo>
                        <a:cubicBezTo>
                          <a:pt x="5" y="101"/>
                          <a:pt x="5" y="101"/>
                          <a:pt x="5" y="101"/>
                        </a:cubicBezTo>
                        <a:cubicBezTo>
                          <a:pt x="3" y="101"/>
                          <a:pt x="1" y="101"/>
                          <a:pt x="0" y="101"/>
                        </a:cubicBezTo>
                        <a:cubicBezTo>
                          <a:pt x="0" y="101"/>
                          <a:pt x="0" y="101"/>
                          <a:pt x="0" y="101"/>
                        </a:cubicBezTo>
                        <a:cubicBezTo>
                          <a:pt x="0" y="101"/>
                          <a:pt x="0" y="101"/>
                          <a:pt x="0" y="101"/>
                        </a:cubicBezTo>
                        <a:cubicBezTo>
                          <a:pt x="0" y="102"/>
                          <a:pt x="0" y="102"/>
                          <a:pt x="0" y="102"/>
                        </a:cubicBezTo>
                        <a:cubicBezTo>
                          <a:pt x="0" y="102"/>
                          <a:pt x="0" y="103"/>
                          <a:pt x="0" y="103"/>
                        </a:cubicBezTo>
                        <a:cubicBezTo>
                          <a:pt x="0" y="103"/>
                          <a:pt x="0" y="103"/>
                          <a:pt x="0" y="103"/>
                        </a:cubicBezTo>
                        <a:cubicBezTo>
                          <a:pt x="0" y="103"/>
                          <a:pt x="0" y="103"/>
                          <a:pt x="0" y="103"/>
                        </a:cubicBezTo>
                        <a:cubicBezTo>
                          <a:pt x="0" y="104"/>
                          <a:pt x="0" y="104"/>
                          <a:pt x="0" y="104"/>
                        </a:cubicBezTo>
                        <a:cubicBezTo>
                          <a:pt x="1" y="105"/>
                          <a:pt x="1" y="106"/>
                          <a:pt x="1" y="107"/>
                        </a:cubicBezTo>
                        <a:cubicBezTo>
                          <a:pt x="2" y="108"/>
                          <a:pt x="2" y="109"/>
                          <a:pt x="3" y="110"/>
                        </a:cubicBezTo>
                        <a:cubicBezTo>
                          <a:pt x="3" y="110"/>
                          <a:pt x="3" y="110"/>
                          <a:pt x="3" y="110"/>
                        </a:cubicBezTo>
                        <a:cubicBezTo>
                          <a:pt x="4" y="110"/>
                          <a:pt x="4" y="110"/>
                          <a:pt x="4" y="110"/>
                        </a:cubicBezTo>
                        <a:cubicBezTo>
                          <a:pt x="6" y="112"/>
                          <a:pt x="9" y="115"/>
                          <a:pt x="9" y="118"/>
                        </a:cubicBezTo>
                        <a:cubicBezTo>
                          <a:pt x="9" y="120"/>
                          <a:pt x="9" y="120"/>
                          <a:pt x="9" y="120"/>
                        </a:cubicBezTo>
                        <a:cubicBezTo>
                          <a:pt x="11" y="120"/>
                          <a:pt x="12" y="121"/>
                          <a:pt x="13" y="123"/>
                        </a:cubicBezTo>
                        <a:cubicBezTo>
                          <a:pt x="13" y="123"/>
                          <a:pt x="14" y="124"/>
                          <a:pt x="14" y="124"/>
                        </a:cubicBezTo>
                        <a:cubicBezTo>
                          <a:pt x="15" y="124"/>
                          <a:pt x="16" y="124"/>
                          <a:pt x="17" y="124"/>
                        </a:cubicBezTo>
                        <a:cubicBezTo>
                          <a:pt x="18" y="123"/>
                          <a:pt x="19" y="123"/>
                          <a:pt x="19" y="123"/>
                        </a:cubicBezTo>
                        <a:cubicBezTo>
                          <a:pt x="20" y="123"/>
                          <a:pt x="20" y="123"/>
                          <a:pt x="20" y="123"/>
                        </a:cubicBezTo>
                        <a:cubicBezTo>
                          <a:pt x="21" y="124"/>
                          <a:pt x="21" y="124"/>
                          <a:pt x="21" y="124"/>
                        </a:cubicBezTo>
                        <a:cubicBezTo>
                          <a:pt x="22" y="125"/>
                          <a:pt x="22" y="126"/>
                          <a:pt x="22" y="128"/>
                        </a:cubicBezTo>
                        <a:cubicBezTo>
                          <a:pt x="22" y="128"/>
                          <a:pt x="22" y="129"/>
                          <a:pt x="22" y="130"/>
                        </a:cubicBezTo>
                        <a:cubicBezTo>
                          <a:pt x="22" y="130"/>
                          <a:pt x="22" y="130"/>
                          <a:pt x="23" y="130"/>
                        </a:cubicBezTo>
                        <a:cubicBezTo>
                          <a:pt x="23" y="130"/>
                          <a:pt x="23" y="130"/>
                          <a:pt x="23" y="130"/>
                        </a:cubicBezTo>
                        <a:cubicBezTo>
                          <a:pt x="23" y="130"/>
                          <a:pt x="23" y="130"/>
                          <a:pt x="23" y="130"/>
                        </a:cubicBezTo>
                        <a:cubicBezTo>
                          <a:pt x="23" y="129"/>
                          <a:pt x="23" y="128"/>
                          <a:pt x="24" y="128"/>
                        </a:cubicBezTo>
                        <a:cubicBezTo>
                          <a:pt x="24" y="128"/>
                          <a:pt x="24" y="128"/>
                          <a:pt x="24" y="128"/>
                        </a:cubicBezTo>
                        <a:cubicBezTo>
                          <a:pt x="24" y="128"/>
                          <a:pt x="24" y="128"/>
                          <a:pt x="24" y="128"/>
                        </a:cubicBezTo>
                        <a:cubicBezTo>
                          <a:pt x="24" y="128"/>
                          <a:pt x="25" y="127"/>
                          <a:pt x="25" y="127"/>
                        </a:cubicBezTo>
                        <a:cubicBezTo>
                          <a:pt x="25" y="127"/>
                          <a:pt x="25" y="127"/>
                          <a:pt x="25" y="127"/>
                        </a:cubicBezTo>
                        <a:cubicBezTo>
                          <a:pt x="25" y="127"/>
                          <a:pt x="26" y="126"/>
                          <a:pt x="26" y="126"/>
                        </a:cubicBezTo>
                        <a:cubicBezTo>
                          <a:pt x="26" y="126"/>
                          <a:pt x="26" y="126"/>
                          <a:pt x="26" y="126"/>
                        </a:cubicBezTo>
                        <a:cubicBezTo>
                          <a:pt x="27" y="126"/>
                          <a:pt x="27" y="126"/>
                          <a:pt x="28" y="126"/>
                        </a:cubicBezTo>
                        <a:cubicBezTo>
                          <a:pt x="28" y="126"/>
                          <a:pt x="28" y="126"/>
                          <a:pt x="28" y="126"/>
                        </a:cubicBezTo>
                        <a:cubicBezTo>
                          <a:pt x="28" y="126"/>
                          <a:pt x="28" y="126"/>
                          <a:pt x="29" y="126"/>
                        </a:cubicBezTo>
                        <a:cubicBezTo>
                          <a:pt x="29" y="126"/>
                          <a:pt x="29" y="126"/>
                          <a:pt x="29" y="126"/>
                        </a:cubicBezTo>
                        <a:cubicBezTo>
                          <a:pt x="32" y="127"/>
                          <a:pt x="32" y="129"/>
                          <a:pt x="33" y="130"/>
                        </a:cubicBezTo>
                        <a:cubicBezTo>
                          <a:pt x="33" y="130"/>
                          <a:pt x="33" y="131"/>
                          <a:pt x="33" y="131"/>
                        </a:cubicBezTo>
                        <a:cubicBezTo>
                          <a:pt x="33" y="132"/>
                          <a:pt x="33" y="132"/>
                          <a:pt x="33" y="132"/>
                        </a:cubicBezTo>
                        <a:cubicBezTo>
                          <a:pt x="34" y="132"/>
                          <a:pt x="34" y="132"/>
                          <a:pt x="35" y="132"/>
                        </a:cubicBezTo>
                        <a:cubicBezTo>
                          <a:pt x="35" y="132"/>
                          <a:pt x="35" y="132"/>
                          <a:pt x="35" y="132"/>
                        </a:cubicBezTo>
                        <a:cubicBezTo>
                          <a:pt x="35" y="132"/>
                          <a:pt x="35" y="132"/>
                          <a:pt x="35" y="132"/>
                        </a:cubicBezTo>
                        <a:cubicBezTo>
                          <a:pt x="35" y="128"/>
                          <a:pt x="41" y="122"/>
                          <a:pt x="41" y="122"/>
                        </a:cubicBezTo>
                        <a:cubicBezTo>
                          <a:pt x="41" y="122"/>
                          <a:pt x="41" y="121"/>
                          <a:pt x="41" y="120"/>
                        </a:cubicBezTo>
                        <a:cubicBezTo>
                          <a:pt x="41" y="117"/>
                          <a:pt x="42" y="115"/>
                          <a:pt x="43" y="113"/>
                        </a:cubicBezTo>
                        <a:cubicBezTo>
                          <a:pt x="44" y="112"/>
                          <a:pt x="46" y="112"/>
                          <a:pt x="48" y="112"/>
                        </a:cubicBezTo>
                        <a:cubicBezTo>
                          <a:pt x="49" y="112"/>
                          <a:pt x="49" y="112"/>
                          <a:pt x="50" y="112"/>
                        </a:cubicBezTo>
                        <a:cubicBezTo>
                          <a:pt x="51" y="112"/>
                          <a:pt x="53" y="112"/>
                          <a:pt x="54" y="112"/>
                        </a:cubicBezTo>
                        <a:cubicBezTo>
                          <a:pt x="55" y="113"/>
                          <a:pt x="55" y="113"/>
                          <a:pt x="55" y="113"/>
                        </a:cubicBezTo>
                        <a:cubicBezTo>
                          <a:pt x="55" y="113"/>
                          <a:pt x="56" y="112"/>
                          <a:pt x="56" y="112"/>
                        </a:cubicBezTo>
                        <a:cubicBezTo>
                          <a:pt x="57" y="111"/>
                          <a:pt x="59" y="110"/>
                          <a:pt x="60" y="110"/>
                        </a:cubicBezTo>
                        <a:cubicBezTo>
                          <a:pt x="61" y="110"/>
                          <a:pt x="62" y="110"/>
                          <a:pt x="63" y="111"/>
                        </a:cubicBezTo>
                        <a:cubicBezTo>
                          <a:pt x="64" y="111"/>
                          <a:pt x="65" y="112"/>
                          <a:pt x="67" y="112"/>
                        </a:cubicBezTo>
                        <a:cubicBezTo>
                          <a:pt x="68" y="112"/>
                          <a:pt x="71" y="112"/>
                          <a:pt x="72" y="114"/>
                        </a:cubicBezTo>
                        <a:cubicBezTo>
                          <a:pt x="73" y="114"/>
                          <a:pt x="74" y="116"/>
                          <a:pt x="74" y="117"/>
                        </a:cubicBezTo>
                        <a:cubicBezTo>
                          <a:pt x="75" y="118"/>
                          <a:pt x="75" y="119"/>
                          <a:pt x="76" y="119"/>
                        </a:cubicBezTo>
                        <a:cubicBezTo>
                          <a:pt x="80" y="117"/>
                          <a:pt x="84" y="116"/>
                          <a:pt x="86" y="116"/>
                        </a:cubicBezTo>
                        <a:cubicBezTo>
                          <a:pt x="88" y="116"/>
                          <a:pt x="90" y="117"/>
                          <a:pt x="93" y="119"/>
                        </a:cubicBezTo>
                        <a:cubicBezTo>
                          <a:pt x="94" y="120"/>
                          <a:pt x="95" y="121"/>
                          <a:pt x="96" y="121"/>
                        </a:cubicBezTo>
                        <a:cubicBezTo>
                          <a:pt x="97" y="121"/>
                          <a:pt x="99" y="122"/>
                          <a:pt x="101" y="122"/>
                        </a:cubicBezTo>
                        <a:cubicBezTo>
                          <a:pt x="104" y="122"/>
                          <a:pt x="105" y="121"/>
                          <a:pt x="105" y="121"/>
                        </a:cubicBezTo>
                        <a:cubicBezTo>
                          <a:pt x="106" y="121"/>
                          <a:pt x="106" y="120"/>
                          <a:pt x="107" y="119"/>
                        </a:cubicBezTo>
                        <a:cubicBezTo>
                          <a:pt x="109" y="118"/>
                          <a:pt x="111" y="116"/>
                          <a:pt x="114" y="116"/>
                        </a:cubicBezTo>
                        <a:cubicBezTo>
                          <a:pt x="115" y="116"/>
                          <a:pt x="115" y="116"/>
                          <a:pt x="115" y="116"/>
                        </a:cubicBezTo>
                        <a:cubicBezTo>
                          <a:pt x="116" y="116"/>
                          <a:pt x="118" y="116"/>
                          <a:pt x="120" y="116"/>
                        </a:cubicBezTo>
                        <a:cubicBezTo>
                          <a:pt x="121" y="116"/>
                          <a:pt x="123" y="115"/>
                          <a:pt x="124" y="115"/>
                        </a:cubicBezTo>
                        <a:cubicBezTo>
                          <a:pt x="124" y="115"/>
                          <a:pt x="124" y="115"/>
                          <a:pt x="124" y="115"/>
                        </a:cubicBezTo>
                        <a:cubicBezTo>
                          <a:pt x="124" y="115"/>
                          <a:pt x="124" y="115"/>
                          <a:pt x="124" y="115"/>
                        </a:cubicBezTo>
                        <a:cubicBezTo>
                          <a:pt x="127" y="115"/>
                          <a:pt x="128" y="116"/>
                          <a:pt x="129" y="116"/>
                        </a:cubicBezTo>
                        <a:cubicBezTo>
                          <a:pt x="129" y="116"/>
                          <a:pt x="129" y="116"/>
                          <a:pt x="130" y="116"/>
                        </a:cubicBezTo>
                        <a:cubicBezTo>
                          <a:pt x="130" y="116"/>
                          <a:pt x="130" y="116"/>
                          <a:pt x="130" y="116"/>
                        </a:cubicBezTo>
                        <a:cubicBezTo>
                          <a:pt x="131" y="117"/>
                          <a:pt x="134" y="118"/>
                          <a:pt x="136" y="118"/>
                        </a:cubicBezTo>
                        <a:cubicBezTo>
                          <a:pt x="136" y="119"/>
                          <a:pt x="137" y="118"/>
                          <a:pt x="137" y="118"/>
                        </a:cubicBezTo>
                        <a:cubicBezTo>
                          <a:pt x="138" y="118"/>
                          <a:pt x="140" y="116"/>
                          <a:pt x="141" y="115"/>
                        </a:cubicBezTo>
                        <a:cubicBezTo>
                          <a:pt x="142" y="113"/>
                          <a:pt x="144" y="111"/>
                          <a:pt x="146" y="111"/>
                        </a:cubicBezTo>
                        <a:cubicBezTo>
                          <a:pt x="146" y="111"/>
                          <a:pt x="146" y="111"/>
                          <a:pt x="146" y="111"/>
                        </a:cubicBezTo>
                        <a:cubicBezTo>
                          <a:pt x="146" y="110"/>
                          <a:pt x="146" y="110"/>
                          <a:pt x="146" y="10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06" name="Freeform 1537"/>
                  <p:cNvSpPr/>
                  <p:nvPr/>
                </p:nvSpPr>
                <p:spPr bwMode="auto">
                  <a:xfrm>
                    <a:off x="1721" y="276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07" name="Freeform 1538"/>
                  <p:cNvSpPr/>
                  <p:nvPr/>
                </p:nvSpPr>
                <p:spPr bwMode="auto">
                  <a:xfrm>
                    <a:off x="1722" y="2763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08" name="Freeform 1539"/>
                  <p:cNvSpPr/>
                  <p:nvPr/>
                </p:nvSpPr>
                <p:spPr bwMode="auto">
                  <a:xfrm>
                    <a:off x="1719" y="2764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09" name="Freeform 1540"/>
                  <p:cNvSpPr/>
                  <p:nvPr/>
                </p:nvSpPr>
                <p:spPr bwMode="auto">
                  <a:xfrm>
                    <a:off x="1724" y="2761"/>
                    <a:ext cx="9" cy="2"/>
                  </a:xfrm>
                  <a:custGeom>
                    <a:avLst/>
                    <a:gdLst>
                      <a:gd name="T0" fmla="*/ 9 w 9"/>
                      <a:gd name="T1" fmla="*/ 0 h 3"/>
                      <a:gd name="T2" fmla="*/ 0 w 9"/>
                      <a:gd name="T3" fmla="*/ 3 h 3"/>
                      <a:gd name="T4" fmla="*/ 9 w 9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9" h="3">
                        <a:moveTo>
                          <a:pt x="9" y="0"/>
                        </a:moveTo>
                        <a:cubicBezTo>
                          <a:pt x="9" y="0"/>
                          <a:pt x="5" y="1"/>
                          <a:pt x="0" y="3"/>
                        </a:cubicBezTo>
                        <a:cubicBezTo>
                          <a:pt x="5" y="1"/>
                          <a:pt x="9" y="0"/>
                          <a:pt x="9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10" name="Freeform 1541"/>
                  <p:cNvSpPr/>
                  <p:nvPr/>
                </p:nvSpPr>
                <p:spPr bwMode="auto">
                  <a:xfrm>
                    <a:off x="1723" y="2763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11" name="Freeform 1542"/>
                  <p:cNvSpPr/>
                  <p:nvPr/>
                </p:nvSpPr>
                <p:spPr bwMode="auto">
                  <a:xfrm>
                    <a:off x="1753" y="2716"/>
                    <a:ext cx="46" cy="28"/>
                  </a:xfrm>
                  <a:custGeom>
                    <a:avLst/>
                    <a:gdLst>
                      <a:gd name="T0" fmla="*/ 0 w 46"/>
                      <a:gd name="T1" fmla="*/ 28 h 28"/>
                      <a:gd name="T2" fmla="*/ 46 w 46"/>
                      <a:gd name="T3" fmla="*/ 0 h 28"/>
                      <a:gd name="T4" fmla="*/ 46 w 46"/>
                      <a:gd name="T5" fmla="*/ 0 h 28"/>
                      <a:gd name="T6" fmla="*/ 0 w 46"/>
                      <a:gd name="T7" fmla="*/ 28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6" h="28">
                        <a:moveTo>
                          <a:pt x="0" y="28"/>
                        </a:moveTo>
                        <a:lnTo>
                          <a:pt x="46" y="0"/>
                        </a:lnTo>
                        <a:lnTo>
                          <a:pt x="46" y="0"/>
                        </a:lnTo>
                        <a:lnTo>
                          <a:pt x="0" y="2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12" name="Freeform 1543"/>
                  <p:cNvSpPr/>
                  <p:nvPr/>
                </p:nvSpPr>
                <p:spPr bwMode="auto">
                  <a:xfrm>
                    <a:off x="1718" y="2764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13" name="Freeform 1544"/>
                  <p:cNvSpPr/>
                  <p:nvPr/>
                </p:nvSpPr>
                <p:spPr bwMode="auto">
                  <a:xfrm>
                    <a:off x="1717" y="276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14" name="Freeform 1545"/>
                  <p:cNvSpPr/>
                  <p:nvPr/>
                </p:nvSpPr>
                <p:spPr bwMode="auto">
                  <a:xfrm>
                    <a:off x="1717" y="276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15" name="Freeform 1546"/>
                  <p:cNvSpPr/>
                  <p:nvPr/>
                </p:nvSpPr>
                <p:spPr bwMode="auto">
                  <a:xfrm>
                    <a:off x="1811" y="2717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16" name="Freeform 1547"/>
                  <p:cNvSpPr/>
                  <p:nvPr/>
                </p:nvSpPr>
                <p:spPr bwMode="auto">
                  <a:xfrm>
                    <a:off x="1799" y="2716"/>
                    <a:ext cx="3" cy="0"/>
                  </a:xfrm>
                  <a:custGeom>
                    <a:avLst/>
                    <a:gdLst>
                      <a:gd name="T0" fmla="*/ 0 w 3"/>
                      <a:gd name="T1" fmla="*/ 3 w 3"/>
                      <a:gd name="T2" fmla="*/ 0 w 3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3">
                        <a:moveTo>
                          <a:pt x="0" y="0"/>
                        </a:moveTo>
                        <a:cubicBezTo>
                          <a:pt x="1" y="0"/>
                          <a:pt x="2" y="0"/>
                          <a:pt x="3" y="0"/>
                        </a:cubicBezTo>
                        <a:cubicBezTo>
                          <a:pt x="2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17" name="Freeform 1548"/>
                  <p:cNvSpPr/>
                  <p:nvPr/>
                </p:nvSpPr>
                <p:spPr bwMode="auto">
                  <a:xfrm>
                    <a:off x="1807" y="2717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18" name="Freeform 1549"/>
                  <p:cNvSpPr/>
                  <p:nvPr/>
                </p:nvSpPr>
                <p:spPr bwMode="auto">
                  <a:xfrm>
                    <a:off x="1809" y="2717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19" name="Freeform 1550"/>
                  <p:cNvSpPr/>
                  <p:nvPr/>
                </p:nvSpPr>
                <p:spPr bwMode="auto">
                  <a:xfrm>
                    <a:off x="1803" y="2716"/>
                    <a:ext cx="2" cy="0"/>
                  </a:xfrm>
                  <a:custGeom>
                    <a:avLst/>
                    <a:gdLst>
                      <a:gd name="T0" fmla="*/ 2 w 2"/>
                      <a:gd name="T1" fmla="*/ 0 w 2"/>
                      <a:gd name="T2" fmla="*/ 2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2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20" name="Freeform 1551"/>
                  <p:cNvSpPr/>
                  <p:nvPr/>
                </p:nvSpPr>
                <p:spPr bwMode="auto">
                  <a:xfrm>
                    <a:off x="1805" y="2717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21" name="Rectangle 1552"/>
                  <p:cNvSpPr>
                    <a:spLocks noChangeArrowheads="1"/>
                  </p:cNvSpPr>
                  <p:nvPr/>
                </p:nvSpPr>
                <p:spPr bwMode="auto">
                  <a:xfrm>
                    <a:off x="1799" y="2716"/>
                    <a:ext cx="1" cy="1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22" name="Freeform 1553"/>
                  <p:cNvSpPr/>
                  <p:nvPr/>
                </p:nvSpPr>
                <p:spPr bwMode="auto">
                  <a:xfrm>
                    <a:off x="1791" y="2826"/>
                    <a:ext cx="5" cy="1"/>
                  </a:xfrm>
                  <a:custGeom>
                    <a:avLst/>
                    <a:gdLst>
                      <a:gd name="T0" fmla="*/ 0 w 5"/>
                      <a:gd name="T1" fmla="*/ 0 h 1"/>
                      <a:gd name="T2" fmla="*/ 5 w 5"/>
                      <a:gd name="T3" fmla="*/ 1 h 1"/>
                      <a:gd name="T4" fmla="*/ 0 w 5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1">
                        <a:moveTo>
                          <a:pt x="0" y="0"/>
                        </a:moveTo>
                        <a:cubicBezTo>
                          <a:pt x="3" y="0"/>
                          <a:pt x="4" y="1"/>
                          <a:pt x="5" y="1"/>
                        </a:cubicBezTo>
                        <a:cubicBezTo>
                          <a:pt x="4" y="1"/>
                          <a:pt x="3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23" name="Freeform 1554"/>
                  <p:cNvSpPr/>
                  <p:nvPr/>
                </p:nvSpPr>
                <p:spPr bwMode="auto">
                  <a:xfrm>
                    <a:off x="1720" y="2823"/>
                    <a:ext cx="5" cy="1"/>
                  </a:xfrm>
                  <a:custGeom>
                    <a:avLst/>
                    <a:gdLst>
                      <a:gd name="T0" fmla="*/ 0 w 5"/>
                      <a:gd name="T1" fmla="*/ 0 h 1"/>
                      <a:gd name="T2" fmla="*/ 4 w 5"/>
                      <a:gd name="T3" fmla="*/ 0 h 1"/>
                      <a:gd name="T4" fmla="*/ 5 w 5"/>
                      <a:gd name="T5" fmla="*/ 1 h 1"/>
                      <a:gd name="T6" fmla="*/ 4 w 5"/>
                      <a:gd name="T7" fmla="*/ 0 h 1"/>
                      <a:gd name="T8" fmla="*/ 0 w 5"/>
                      <a:gd name="T9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1">
                        <a:moveTo>
                          <a:pt x="0" y="0"/>
                        </a:moveTo>
                        <a:cubicBezTo>
                          <a:pt x="1" y="0"/>
                          <a:pt x="3" y="0"/>
                          <a:pt x="4" y="0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3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24" name="Freeform 1555"/>
                  <p:cNvSpPr/>
                  <p:nvPr/>
                </p:nvSpPr>
                <p:spPr bwMode="auto">
                  <a:xfrm>
                    <a:off x="1706" y="284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25" name="Freeform 1556"/>
                  <p:cNvSpPr/>
                  <p:nvPr/>
                </p:nvSpPr>
                <p:spPr bwMode="auto">
                  <a:xfrm>
                    <a:off x="1783" y="2827"/>
                    <a:ext cx="4" cy="0"/>
                  </a:xfrm>
                  <a:custGeom>
                    <a:avLst/>
                    <a:gdLst>
                      <a:gd name="T0" fmla="*/ 0 w 5"/>
                      <a:gd name="T1" fmla="*/ 5 w 5"/>
                      <a:gd name="T2" fmla="*/ 0 w 5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5">
                        <a:moveTo>
                          <a:pt x="0" y="0"/>
                        </a:moveTo>
                        <a:cubicBezTo>
                          <a:pt x="1" y="0"/>
                          <a:pt x="3" y="0"/>
                          <a:pt x="5" y="0"/>
                        </a:cubicBezTo>
                        <a:cubicBezTo>
                          <a:pt x="3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26" name="Freeform 1557"/>
                  <p:cNvSpPr/>
                  <p:nvPr/>
                </p:nvSpPr>
                <p:spPr bwMode="auto">
                  <a:xfrm>
                    <a:off x="1797" y="2827"/>
                    <a:ext cx="6" cy="1"/>
                  </a:xfrm>
                  <a:custGeom>
                    <a:avLst/>
                    <a:gdLst>
                      <a:gd name="T0" fmla="*/ 6 w 6"/>
                      <a:gd name="T1" fmla="*/ 2 h 2"/>
                      <a:gd name="T2" fmla="*/ 0 w 6"/>
                      <a:gd name="T3" fmla="*/ 0 h 2"/>
                      <a:gd name="T4" fmla="*/ 6 w 6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6" h="2">
                        <a:moveTo>
                          <a:pt x="6" y="2"/>
                        </a:moveTo>
                        <a:cubicBezTo>
                          <a:pt x="4" y="2"/>
                          <a:pt x="1" y="1"/>
                          <a:pt x="0" y="0"/>
                        </a:cubicBezTo>
                        <a:cubicBezTo>
                          <a:pt x="1" y="1"/>
                          <a:pt x="4" y="2"/>
                          <a:pt x="6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27" name="Freeform 1558"/>
                  <p:cNvSpPr/>
                  <p:nvPr/>
                </p:nvSpPr>
                <p:spPr bwMode="auto">
                  <a:xfrm>
                    <a:off x="1697" y="283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28" name="Freeform 1559"/>
                  <p:cNvSpPr/>
                  <p:nvPr/>
                </p:nvSpPr>
                <p:spPr bwMode="auto">
                  <a:xfrm>
                    <a:off x="1695" y="2838"/>
                    <a:ext cx="0" cy="2"/>
                  </a:xfrm>
                  <a:custGeom>
                    <a:avLst/>
                    <a:gdLst>
                      <a:gd name="T0" fmla="*/ 0 w 1"/>
                      <a:gd name="T1" fmla="*/ 2 h 2"/>
                      <a:gd name="T2" fmla="*/ 1 w 1"/>
                      <a:gd name="T3" fmla="*/ 0 h 2"/>
                      <a:gd name="T4" fmla="*/ 1 w 1"/>
                      <a:gd name="T5" fmla="*/ 0 h 2"/>
                      <a:gd name="T6" fmla="*/ 0 w 1"/>
                      <a:gd name="T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2">
                        <a:moveTo>
                          <a:pt x="0" y="2"/>
                        </a:move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29" name="Freeform 1560"/>
                  <p:cNvSpPr/>
                  <p:nvPr/>
                </p:nvSpPr>
                <p:spPr bwMode="auto">
                  <a:xfrm>
                    <a:off x="1704" y="2842"/>
                    <a:ext cx="2" cy="0"/>
                  </a:xfrm>
                  <a:custGeom>
                    <a:avLst/>
                    <a:gdLst>
                      <a:gd name="T0" fmla="*/ 2 w 2"/>
                      <a:gd name="T1" fmla="*/ 2 w 2"/>
                      <a:gd name="T2" fmla="*/ 0 w 2"/>
                      <a:gd name="T3" fmla="*/ 2 w 2"/>
                      <a:gd name="T4" fmla="*/ 2 w 2"/>
                      <a:gd name="T5" fmla="*/ 2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  <a:cxn ang="0">
                        <a:pos x="T4" y="0"/>
                      </a:cxn>
                      <a:cxn ang="0">
                        <a:pos x="T5" y="0"/>
                      </a:cxn>
                    </a:cxnLst>
                    <a:rect l="0" t="0" r="r" b="b"/>
                    <a:pathLst>
                      <a:path w="2">
                        <a:moveTo>
                          <a:pt x="2" y="0"/>
                        </a:move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30" name="Freeform 1561"/>
                  <p:cNvSpPr/>
                  <p:nvPr/>
                </p:nvSpPr>
                <p:spPr bwMode="auto">
                  <a:xfrm>
                    <a:off x="1699" y="2836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31" name="Freeform 1562"/>
                  <p:cNvSpPr/>
                  <p:nvPr/>
                </p:nvSpPr>
                <p:spPr bwMode="auto">
                  <a:xfrm>
                    <a:off x="1696" y="283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32" name="Freeform 1563"/>
                  <p:cNvSpPr/>
                  <p:nvPr/>
                </p:nvSpPr>
                <p:spPr bwMode="auto">
                  <a:xfrm>
                    <a:off x="1706" y="284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33" name="Freeform 1564"/>
                  <p:cNvSpPr/>
                  <p:nvPr/>
                </p:nvSpPr>
                <p:spPr bwMode="auto">
                  <a:xfrm>
                    <a:off x="1716" y="2791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34" name="Freeform 1565"/>
                  <p:cNvSpPr/>
                  <p:nvPr/>
                </p:nvSpPr>
                <p:spPr bwMode="auto">
                  <a:xfrm>
                    <a:off x="1716" y="278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35" name="Freeform 1566"/>
                  <p:cNvSpPr/>
                  <p:nvPr/>
                </p:nvSpPr>
                <p:spPr bwMode="auto">
                  <a:xfrm>
                    <a:off x="1716" y="2790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36" name="Freeform 1567"/>
                  <p:cNvSpPr/>
                  <p:nvPr/>
                </p:nvSpPr>
                <p:spPr bwMode="auto">
                  <a:xfrm>
                    <a:off x="1717" y="2772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37" name="Freeform 1568"/>
                  <p:cNvSpPr/>
                  <p:nvPr/>
                </p:nvSpPr>
                <p:spPr bwMode="auto">
                  <a:xfrm>
                    <a:off x="1716" y="2787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38" name="Freeform 1569"/>
                  <p:cNvSpPr/>
                  <p:nvPr/>
                </p:nvSpPr>
                <p:spPr bwMode="auto">
                  <a:xfrm>
                    <a:off x="1717" y="2767"/>
                    <a:ext cx="0" cy="3"/>
                  </a:xfrm>
                  <a:custGeom>
                    <a:avLst/>
                    <a:gdLst>
                      <a:gd name="T0" fmla="*/ 0 h 3"/>
                      <a:gd name="T1" fmla="*/ 3 h 3"/>
                      <a:gd name="T2" fmla="*/ 0 h 3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3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3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39" name="Freeform 1570"/>
                  <p:cNvSpPr/>
                  <p:nvPr/>
                </p:nvSpPr>
                <p:spPr bwMode="auto">
                  <a:xfrm>
                    <a:off x="1716" y="2792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40" name="Freeform 1571"/>
                  <p:cNvSpPr/>
                  <p:nvPr/>
                </p:nvSpPr>
                <p:spPr bwMode="auto">
                  <a:xfrm>
                    <a:off x="1717" y="2776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41" name="Freeform 1572"/>
                  <p:cNvSpPr/>
                  <p:nvPr/>
                </p:nvSpPr>
                <p:spPr bwMode="auto">
                  <a:xfrm>
                    <a:off x="1716" y="2785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42" name="Freeform 1573"/>
                  <p:cNvSpPr/>
                  <p:nvPr/>
                </p:nvSpPr>
                <p:spPr bwMode="auto">
                  <a:xfrm>
                    <a:off x="1717" y="2780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43" name="Freeform 1574"/>
                  <p:cNvSpPr/>
                  <p:nvPr/>
                </p:nvSpPr>
                <p:spPr bwMode="auto">
                  <a:xfrm>
                    <a:off x="1717" y="2783"/>
                    <a:ext cx="0" cy="0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44" name="Freeform 1575"/>
                  <p:cNvSpPr/>
                  <p:nvPr/>
                </p:nvSpPr>
                <p:spPr bwMode="auto">
                  <a:xfrm>
                    <a:off x="1716" y="279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45" name="Freeform 1576"/>
                  <p:cNvSpPr/>
                  <p:nvPr/>
                </p:nvSpPr>
                <p:spPr bwMode="auto">
                  <a:xfrm>
                    <a:off x="1677" y="2811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1"/>
                          <a:pt x="1" y="1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46" name="Freeform 1577"/>
                  <p:cNvSpPr/>
                  <p:nvPr/>
                </p:nvSpPr>
                <p:spPr bwMode="auto">
                  <a:xfrm>
                    <a:off x="1673" y="2812"/>
                    <a:ext cx="4" cy="0"/>
                  </a:xfrm>
                  <a:custGeom>
                    <a:avLst/>
                    <a:gdLst>
                      <a:gd name="T0" fmla="*/ 0 w 5"/>
                      <a:gd name="T1" fmla="*/ 5 w 5"/>
                      <a:gd name="T2" fmla="*/ 0 w 5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5">
                        <a:moveTo>
                          <a:pt x="0" y="0"/>
                        </a:moveTo>
                        <a:cubicBezTo>
                          <a:pt x="1" y="0"/>
                          <a:pt x="3" y="0"/>
                          <a:pt x="5" y="0"/>
                        </a:cubicBezTo>
                        <a:cubicBezTo>
                          <a:pt x="3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47" name="Freeform 1578"/>
                  <p:cNvSpPr/>
                  <p:nvPr/>
                </p:nvSpPr>
                <p:spPr bwMode="auto">
                  <a:xfrm>
                    <a:off x="1715" y="279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48" name="Freeform 1579"/>
                  <p:cNvSpPr/>
                  <p:nvPr/>
                </p:nvSpPr>
                <p:spPr bwMode="auto">
                  <a:xfrm>
                    <a:off x="1715" y="279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49" name="Freeform 1580"/>
                  <p:cNvSpPr/>
                  <p:nvPr/>
                </p:nvSpPr>
                <p:spPr bwMode="auto">
                  <a:xfrm>
                    <a:off x="1716" y="2793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50" name="Freeform 1581"/>
                  <p:cNvSpPr/>
                  <p:nvPr/>
                </p:nvSpPr>
                <p:spPr bwMode="auto">
                  <a:xfrm>
                    <a:off x="1673" y="281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51" name="Freeform 1582"/>
                  <p:cNvSpPr/>
                  <p:nvPr/>
                </p:nvSpPr>
                <p:spPr bwMode="auto">
                  <a:xfrm>
                    <a:off x="1673" y="281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52" name="Freeform 1583"/>
                  <p:cNvSpPr/>
                  <p:nvPr/>
                </p:nvSpPr>
                <p:spPr bwMode="auto">
                  <a:xfrm>
                    <a:off x="1694" y="2840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53" name="Freeform 1584"/>
                  <p:cNvSpPr/>
                  <p:nvPr/>
                </p:nvSpPr>
                <p:spPr bwMode="auto">
                  <a:xfrm>
                    <a:off x="1691" y="2833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54" name="Freeform 1585"/>
                  <p:cNvSpPr/>
                  <p:nvPr/>
                </p:nvSpPr>
                <p:spPr bwMode="auto">
                  <a:xfrm>
                    <a:off x="1673" y="2812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55" name="Freeform 1586"/>
                  <p:cNvSpPr/>
                  <p:nvPr/>
                </p:nvSpPr>
                <p:spPr bwMode="auto">
                  <a:xfrm>
                    <a:off x="1673" y="2814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56" name="Rectangle 1587"/>
                  <p:cNvSpPr>
                    <a:spLocks noChangeArrowheads="1"/>
                  </p:cNvSpPr>
                  <p:nvPr/>
                </p:nvSpPr>
                <p:spPr bwMode="auto">
                  <a:xfrm>
                    <a:off x="1673" y="2812"/>
                    <a:ext cx="1" cy="1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57" name="Freeform 1588"/>
                  <p:cNvSpPr/>
                  <p:nvPr/>
                </p:nvSpPr>
                <p:spPr bwMode="auto">
                  <a:xfrm>
                    <a:off x="1816" y="2716"/>
                    <a:ext cx="103" cy="175"/>
                  </a:xfrm>
                  <a:custGeom>
                    <a:avLst/>
                    <a:gdLst>
                      <a:gd name="T0" fmla="*/ 21 w 108"/>
                      <a:gd name="T1" fmla="*/ 183 h 183"/>
                      <a:gd name="T2" fmla="*/ 22 w 108"/>
                      <a:gd name="T3" fmla="*/ 183 h 183"/>
                      <a:gd name="T4" fmla="*/ 28 w 108"/>
                      <a:gd name="T5" fmla="*/ 179 h 183"/>
                      <a:gd name="T6" fmla="*/ 32 w 108"/>
                      <a:gd name="T7" fmla="*/ 181 h 183"/>
                      <a:gd name="T8" fmla="*/ 45 w 108"/>
                      <a:gd name="T9" fmla="*/ 176 h 183"/>
                      <a:gd name="T10" fmla="*/ 55 w 108"/>
                      <a:gd name="T11" fmla="*/ 172 h 183"/>
                      <a:gd name="T12" fmla="*/ 56 w 108"/>
                      <a:gd name="T13" fmla="*/ 165 h 183"/>
                      <a:gd name="T14" fmla="*/ 64 w 108"/>
                      <a:gd name="T15" fmla="*/ 164 h 183"/>
                      <a:gd name="T16" fmla="*/ 81 w 108"/>
                      <a:gd name="T17" fmla="*/ 152 h 183"/>
                      <a:gd name="T18" fmla="*/ 83 w 108"/>
                      <a:gd name="T19" fmla="*/ 150 h 183"/>
                      <a:gd name="T20" fmla="*/ 94 w 108"/>
                      <a:gd name="T21" fmla="*/ 141 h 183"/>
                      <a:gd name="T22" fmla="*/ 94 w 108"/>
                      <a:gd name="T23" fmla="*/ 141 h 183"/>
                      <a:gd name="T24" fmla="*/ 96 w 108"/>
                      <a:gd name="T25" fmla="*/ 141 h 183"/>
                      <a:gd name="T26" fmla="*/ 91 w 108"/>
                      <a:gd name="T27" fmla="*/ 131 h 183"/>
                      <a:gd name="T28" fmla="*/ 91 w 108"/>
                      <a:gd name="T29" fmla="*/ 125 h 183"/>
                      <a:gd name="T30" fmla="*/ 88 w 108"/>
                      <a:gd name="T31" fmla="*/ 115 h 183"/>
                      <a:gd name="T32" fmla="*/ 87 w 108"/>
                      <a:gd name="T33" fmla="*/ 108 h 183"/>
                      <a:gd name="T34" fmla="*/ 91 w 108"/>
                      <a:gd name="T35" fmla="*/ 104 h 183"/>
                      <a:gd name="T36" fmla="*/ 97 w 108"/>
                      <a:gd name="T37" fmla="*/ 93 h 183"/>
                      <a:gd name="T38" fmla="*/ 108 w 108"/>
                      <a:gd name="T39" fmla="*/ 85 h 183"/>
                      <a:gd name="T40" fmla="*/ 108 w 108"/>
                      <a:gd name="T41" fmla="*/ 75 h 183"/>
                      <a:gd name="T42" fmla="*/ 24 w 108"/>
                      <a:gd name="T43" fmla="*/ 0 h 183"/>
                      <a:gd name="T44" fmla="*/ 17 w 108"/>
                      <a:gd name="T45" fmla="*/ 16 h 183"/>
                      <a:gd name="T46" fmla="*/ 17 w 108"/>
                      <a:gd name="T47" fmla="*/ 17 h 183"/>
                      <a:gd name="T48" fmla="*/ 17 w 108"/>
                      <a:gd name="T49" fmla="*/ 18 h 183"/>
                      <a:gd name="T50" fmla="*/ 21 w 108"/>
                      <a:gd name="T51" fmla="*/ 28 h 183"/>
                      <a:gd name="T52" fmla="*/ 23 w 108"/>
                      <a:gd name="T53" fmla="*/ 37 h 183"/>
                      <a:gd name="T54" fmla="*/ 19 w 108"/>
                      <a:gd name="T55" fmla="*/ 79 h 183"/>
                      <a:gd name="T56" fmla="*/ 0 w 108"/>
                      <a:gd name="T57" fmla="*/ 105 h 183"/>
                      <a:gd name="T58" fmla="*/ 0 w 108"/>
                      <a:gd name="T59" fmla="*/ 110 h 183"/>
                      <a:gd name="T60" fmla="*/ 0 w 108"/>
                      <a:gd name="T61" fmla="*/ 112 h 183"/>
                      <a:gd name="T62" fmla="*/ 1 w 108"/>
                      <a:gd name="T63" fmla="*/ 114 h 183"/>
                      <a:gd name="T64" fmla="*/ 2 w 108"/>
                      <a:gd name="T65" fmla="*/ 114 h 183"/>
                      <a:gd name="T66" fmla="*/ 5 w 108"/>
                      <a:gd name="T67" fmla="*/ 118 h 183"/>
                      <a:gd name="T68" fmla="*/ 5 w 108"/>
                      <a:gd name="T69" fmla="*/ 118 h 183"/>
                      <a:gd name="T70" fmla="*/ 5 w 108"/>
                      <a:gd name="T71" fmla="*/ 118 h 183"/>
                      <a:gd name="T72" fmla="*/ 7 w 108"/>
                      <a:gd name="T73" fmla="*/ 118 h 183"/>
                      <a:gd name="T74" fmla="*/ 9 w 108"/>
                      <a:gd name="T75" fmla="*/ 119 h 183"/>
                      <a:gd name="T76" fmla="*/ 14 w 108"/>
                      <a:gd name="T77" fmla="*/ 131 h 183"/>
                      <a:gd name="T78" fmla="*/ 15 w 108"/>
                      <a:gd name="T79" fmla="*/ 141 h 183"/>
                      <a:gd name="T80" fmla="*/ 21 w 108"/>
                      <a:gd name="T81" fmla="*/ 156 h 183"/>
                      <a:gd name="T82" fmla="*/ 9 w 108"/>
                      <a:gd name="T83" fmla="*/ 158 h 183"/>
                      <a:gd name="T84" fmla="*/ 6 w 108"/>
                      <a:gd name="T85" fmla="*/ 159 h 183"/>
                      <a:gd name="T86" fmla="*/ 11 w 108"/>
                      <a:gd name="T87" fmla="*/ 167 h 183"/>
                      <a:gd name="T88" fmla="*/ 18 w 108"/>
                      <a:gd name="T89" fmla="*/ 177 h 183"/>
                      <a:gd name="T90" fmla="*/ 19 w 108"/>
                      <a:gd name="T91" fmla="*/ 179 h 183"/>
                      <a:gd name="T92" fmla="*/ 21 w 108"/>
                      <a:gd name="T93" fmla="*/ 182 h 1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108" h="183">
                        <a:moveTo>
                          <a:pt x="21" y="182"/>
                        </a:moveTo>
                        <a:cubicBezTo>
                          <a:pt x="21" y="183"/>
                          <a:pt x="21" y="183"/>
                          <a:pt x="21" y="183"/>
                        </a:cubicBezTo>
                        <a:cubicBezTo>
                          <a:pt x="21" y="183"/>
                          <a:pt x="21" y="183"/>
                          <a:pt x="21" y="183"/>
                        </a:cubicBezTo>
                        <a:cubicBezTo>
                          <a:pt x="22" y="183"/>
                          <a:pt x="22" y="183"/>
                          <a:pt x="22" y="183"/>
                        </a:cubicBezTo>
                        <a:cubicBezTo>
                          <a:pt x="22" y="183"/>
                          <a:pt x="24" y="182"/>
                          <a:pt x="25" y="181"/>
                        </a:cubicBezTo>
                        <a:cubicBezTo>
                          <a:pt x="26" y="179"/>
                          <a:pt x="27" y="179"/>
                          <a:pt x="28" y="179"/>
                        </a:cubicBezTo>
                        <a:cubicBezTo>
                          <a:pt x="29" y="179"/>
                          <a:pt x="30" y="180"/>
                          <a:pt x="31" y="180"/>
                        </a:cubicBezTo>
                        <a:cubicBezTo>
                          <a:pt x="32" y="180"/>
                          <a:pt x="32" y="181"/>
                          <a:pt x="32" y="181"/>
                        </a:cubicBezTo>
                        <a:cubicBezTo>
                          <a:pt x="34" y="178"/>
                          <a:pt x="39" y="177"/>
                          <a:pt x="42" y="177"/>
                        </a:cubicBezTo>
                        <a:cubicBezTo>
                          <a:pt x="43" y="177"/>
                          <a:pt x="45" y="177"/>
                          <a:pt x="45" y="176"/>
                        </a:cubicBezTo>
                        <a:cubicBezTo>
                          <a:pt x="47" y="176"/>
                          <a:pt x="47" y="176"/>
                          <a:pt x="47" y="176"/>
                        </a:cubicBezTo>
                        <a:cubicBezTo>
                          <a:pt x="49" y="175"/>
                          <a:pt x="53" y="173"/>
                          <a:pt x="55" y="172"/>
                        </a:cubicBezTo>
                        <a:cubicBezTo>
                          <a:pt x="54" y="171"/>
                          <a:pt x="54" y="171"/>
                          <a:pt x="54" y="171"/>
                        </a:cubicBezTo>
                        <a:cubicBezTo>
                          <a:pt x="54" y="170"/>
                          <a:pt x="53" y="167"/>
                          <a:pt x="56" y="165"/>
                        </a:cubicBezTo>
                        <a:cubicBezTo>
                          <a:pt x="57" y="164"/>
                          <a:pt x="59" y="164"/>
                          <a:pt x="61" y="164"/>
                        </a:cubicBezTo>
                        <a:cubicBezTo>
                          <a:pt x="64" y="164"/>
                          <a:pt x="64" y="164"/>
                          <a:pt x="64" y="164"/>
                        </a:cubicBezTo>
                        <a:cubicBezTo>
                          <a:pt x="67" y="164"/>
                          <a:pt x="70" y="164"/>
                          <a:pt x="71" y="162"/>
                        </a:cubicBezTo>
                        <a:cubicBezTo>
                          <a:pt x="74" y="159"/>
                          <a:pt x="78" y="155"/>
                          <a:pt x="81" y="152"/>
                        </a:cubicBezTo>
                        <a:cubicBezTo>
                          <a:pt x="81" y="152"/>
                          <a:pt x="82" y="151"/>
                          <a:pt x="82" y="151"/>
                        </a:cubicBezTo>
                        <a:cubicBezTo>
                          <a:pt x="83" y="151"/>
                          <a:pt x="83" y="151"/>
                          <a:pt x="83" y="150"/>
                        </a:cubicBezTo>
                        <a:cubicBezTo>
                          <a:pt x="83" y="149"/>
                          <a:pt x="83" y="147"/>
                          <a:pt x="85" y="145"/>
                        </a:cubicBezTo>
                        <a:cubicBezTo>
                          <a:pt x="87" y="144"/>
                          <a:pt x="91" y="141"/>
                          <a:pt x="94" y="141"/>
                        </a:cubicBezTo>
                        <a:cubicBezTo>
                          <a:pt x="94" y="141"/>
                          <a:pt x="94" y="141"/>
                          <a:pt x="94" y="141"/>
                        </a:cubicBezTo>
                        <a:cubicBezTo>
                          <a:pt x="94" y="141"/>
                          <a:pt x="94" y="141"/>
                          <a:pt x="94" y="141"/>
                        </a:cubicBezTo>
                        <a:cubicBezTo>
                          <a:pt x="95" y="141"/>
                          <a:pt x="95" y="141"/>
                          <a:pt x="95" y="141"/>
                        </a:cubicBezTo>
                        <a:cubicBezTo>
                          <a:pt x="95" y="141"/>
                          <a:pt x="95" y="141"/>
                          <a:pt x="96" y="141"/>
                        </a:cubicBezTo>
                        <a:cubicBezTo>
                          <a:pt x="96" y="139"/>
                          <a:pt x="96" y="139"/>
                          <a:pt x="96" y="139"/>
                        </a:cubicBezTo>
                        <a:cubicBezTo>
                          <a:pt x="94" y="138"/>
                          <a:pt x="91" y="135"/>
                          <a:pt x="91" y="131"/>
                        </a:cubicBezTo>
                        <a:cubicBezTo>
                          <a:pt x="91" y="130"/>
                          <a:pt x="91" y="129"/>
                          <a:pt x="91" y="128"/>
                        </a:cubicBezTo>
                        <a:cubicBezTo>
                          <a:pt x="91" y="127"/>
                          <a:pt x="91" y="125"/>
                          <a:pt x="91" y="125"/>
                        </a:cubicBezTo>
                        <a:cubicBezTo>
                          <a:pt x="89" y="125"/>
                          <a:pt x="87" y="124"/>
                          <a:pt x="86" y="122"/>
                        </a:cubicBezTo>
                        <a:cubicBezTo>
                          <a:pt x="85" y="120"/>
                          <a:pt x="86" y="117"/>
                          <a:pt x="88" y="115"/>
                        </a:cubicBezTo>
                        <a:cubicBezTo>
                          <a:pt x="88" y="115"/>
                          <a:pt x="88" y="114"/>
                          <a:pt x="87" y="113"/>
                        </a:cubicBezTo>
                        <a:cubicBezTo>
                          <a:pt x="87" y="111"/>
                          <a:pt x="86" y="109"/>
                          <a:pt x="87" y="108"/>
                        </a:cubicBezTo>
                        <a:cubicBezTo>
                          <a:pt x="87" y="107"/>
                          <a:pt x="88" y="106"/>
                          <a:pt x="90" y="106"/>
                        </a:cubicBezTo>
                        <a:cubicBezTo>
                          <a:pt x="91" y="106"/>
                          <a:pt x="91" y="106"/>
                          <a:pt x="91" y="104"/>
                        </a:cubicBezTo>
                        <a:cubicBezTo>
                          <a:pt x="91" y="102"/>
                          <a:pt x="91" y="99"/>
                          <a:pt x="95" y="98"/>
                        </a:cubicBezTo>
                        <a:cubicBezTo>
                          <a:pt x="96" y="98"/>
                          <a:pt x="97" y="97"/>
                          <a:pt x="97" y="93"/>
                        </a:cubicBezTo>
                        <a:cubicBezTo>
                          <a:pt x="97" y="89"/>
                          <a:pt x="104" y="86"/>
                          <a:pt x="108" y="85"/>
                        </a:cubicBezTo>
                        <a:cubicBezTo>
                          <a:pt x="108" y="85"/>
                          <a:pt x="108" y="85"/>
                          <a:pt x="108" y="85"/>
                        </a:cubicBezTo>
                        <a:cubicBezTo>
                          <a:pt x="108" y="84"/>
                          <a:pt x="108" y="81"/>
                          <a:pt x="108" y="78"/>
                        </a:cubicBezTo>
                        <a:cubicBezTo>
                          <a:pt x="108" y="77"/>
                          <a:pt x="108" y="76"/>
                          <a:pt x="108" y="75"/>
                        </a:cubicBezTo>
                        <a:cubicBezTo>
                          <a:pt x="108" y="45"/>
                          <a:pt x="108" y="45"/>
                          <a:pt x="108" y="45"/>
                        </a:cubicBez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6" y="5"/>
                          <a:pt x="16" y="5"/>
                          <a:pt x="16" y="5"/>
                        </a:cubicBezTo>
                        <a:cubicBezTo>
                          <a:pt x="16" y="10"/>
                          <a:pt x="17" y="14"/>
                          <a:pt x="17" y="16"/>
                        </a:cubicBezTo>
                        <a:cubicBezTo>
                          <a:pt x="17" y="16"/>
                          <a:pt x="17" y="16"/>
                          <a:pt x="17" y="16"/>
                        </a:cubicBezTo>
                        <a:cubicBezTo>
                          <a:pt x="17" y="17"/>
                          <a:pt x="17" y="17"/>
                          <a:pt x="17" y="17"/>
                        </a:cubicBezTo>
                        <a:cubicBezTo>
                          <a:pt x="17" y="17"/>
                          <a:pt x="17" y="17"/>
                          <a:pt x="17" y="17"/>
                        </a:cubicBezTo>
                        <a:cubicBezTo>
                          <a:pt x="17" y="18"/>
                          <a:pt x="17" y="18"/>
                          <a:pt x="17" y="18"/>
                        </a:cubicBezTo>
                        <a:cubicBezTo>
                          <a:pt x="17" y="18"/>
                          <a:pt x="18" y="20"/>
                          <a:pt x="18" y="21"/>
                        </a:cubicBezTo>
                        <a:cubicBezTo>
                          <a:pt x="20" y="23"/>
                          <a:pt x="22" y="25"/>
                          <a:pt x="21" y="28"/>
                        </a:cubicBezTo>
                        <a:cubicBezTo>
                          <a:pt x="21" y="30"/>
                          <a:pt x="22" y="30"/>
                          <a:pt x="22" y="31"/>
                        </a:cubicBezTo>
                        <a:cubicBezTo>
                          <a:pt x="23" y="32"/>
                          <a:pt x="24" y="34"/>
                          <a:pt x="23" y="37"/>
                        </a:cubicBezTo>
                        <a:cubicBezTo>
                          <a:pt x="22" y="42"/>
                          <a:pt x="21" y="46"/>
                          <a:pt x="21" y="49"/>
                        </a:cubicBezTo>
                        <a:cubicBezTo>
                          <a:pt x="21" y="77"/>
                          <a:pt x="20" y="78"/>
                          <a:pt x="19" y="79"/>
                        </a:cubicBezTo>
                        <a:cubicBezTo>
                          <a:pt x="18" y="80"/>
                          <a:pt x="3" y="95"/>
                          <a:pt x="2" y="100"/>
                        </a:cubicBezTo>
                        <a:cubicBezTo>
                          <a:pt x="2" y="103"/>
                          <a:pt x="1" y="104"/>
                          <a:pt x="0" y="105"/>
                        </a:cubicBezTo>
                        <a:cubicBezTo>
                          <a:pt x="0" y="106"/>
                          <a:pt x="0" y="106"/>
                          <a:pt x="0" y="109"/>
                        </a:cubicBezTo>
                        <a:cubicBezTo>
                          <a:pt x="0" y="110"/>
                          <a:pt x="0" y="110"/>
                          <a:pt x="0" y="110"/>
                        </a:cubicBezTo>
                        <a:cubicBezTo>
                          <a:pt x="0" y="111"/>
                          <a:pt x="0" y="111"/>
                          <a:pt x="0" y="111"/>
                        </a:cubicBezTo>
                        <a:cubicBezTo>
                          <a:pt x="0" y="112"/>
                          <a:pt x="0" y="112"/>
                          <a:pt x="0" y="112"/>
                        </a:cubicBezTo>
                        <a:cubicBezTo>
                          <a:pt x="0" y="112"/>
                          <a:pt x="0" y="112"/>
                          <a:pt x="1" y="113"/>
                        </a:cubicBezTo>
                        <a:cubicBezTo>
                          <a:pt x="1" y="113"/>
                          <a:pt x="1" y="113"/>
                          <a:pt x="1" y="114"/>
                        </a:cubicBezTo>
                        <a:cubicBezTo>
                          <a:pt x="1" y="114"/>
                          <a:pt x="1" y="114"/>
                          <a:pt x="1" y="114"/>
                        </a:cubicBezTo>
                        <a:cubicBezTo>
                          <a:pt x="2" y="114"/>
                          <a:pt x="2" y="114"/>
                          <a:pt x="2" y="114"/>
                        </a:cubicBezTo>
                        <a:cubicBezTo>
                          <a:pt x="2" y="115"/>
                          <a:pt x="3" y="115"/>
                          <a:pt x="3" y="116"/>
                        </a:cubicBezTo>
                        <a:cubicBezTo>
                          <a:pt x="4" y="117"/>
                          <a:pt x="4" y="118"/>
                          <a:pt x="5" y="118"/>
                        </a:cubicBezTo>
                        <a:cubicBezTo>
                          <a:pt x="5" y="118"/>
                          <a:pt x="5" y="118"/>
                          <a:pt x="5" y="118"/>
                        </a:cubicBezTo>
                        <a:cubicBezTo>
                          <a:pt x="5" y="118"/>
                          <a:pt x="5" y="118"/>
                          <a:pt x="5" y="118"/>
                        </a:cubicBezTo>
                        <a:cubicBezTo>
                          <a:pt x="5" y="118"/>
                          <a:pt x="5" y="118"/>
                          <a:pt x="5" y="118"/>
                        </a:cubicBezTo>
                        <a:cubicBezTo>
                          <a:pt x="5" y="118"/>
                          <a:pt x="5" y="118"/>
                          <a:pt x="5" y="118"/>
                        </a:cubicBezTo>
                        <a:cubicBezTo>
                          <a:pt x="5" y="118"/>
                          <a:pt x="6" y="118"/>
                          <a:pt x="6" y="118"/>
                        </a:cubicBezTo>
                        <a:cubicBezTo>
                          <a:pt x="7" y="118"/>
                          <a:pt x="7" y="118"/>
                          <a:pt x="7" y="118"/>
                        </a:cubicBezTo>
                        <a:cubicBezTo>
                          <a:pt x="7" y="118"/>
                          <a:pt x="7" y="118"/>
                          <a:pt x="7" y="118"/>
                        </a:cubicBezTo>
                        <a:cubicBezTo>
                          <a:pt x="7" y="119"/>
                          <a:pt x="8" y="119"/>
                          <a:pt x="9" y="119"/>
                        </a:cubicBezTo>
                        <a:cubicBezTo>
                          <a:pt x="9" y="120"/>
                          <a:pt x="9" y="120"/>
                          <a:pt x="10" y="120"/>
                        </a:cubicBezTo>
                        <a:cubicBezTo>
                          <a:pt x="12" y="123"/>
                          <a:pt x="14" y="128"/>
                          <a:pt x="14" y="131"/>
                        </a:cubicBezTo>
                        <a:cubicBezTo>
                          <a:pt x="14" y="132"/>
                          <a:pt x="14" y="133"/>
                          <a:pt x="15" y="134"/>
                        </a:cubicBezTo>
                        <a:cubicBezTo>
                          <a:pt x="15" y="135"/>
                          <a:pt x="16" y="137"/>
                          <a:pt x="15" y="141"/>
                        </a:cubicBezTo>
                        <a:cubicBezTo>
                          <a:pt x="15" y="145"/>
                          <a:pt x="18" y="152"/>
                          <a:pt x="19" y="153"/>
                        </a:cubicBezTo>
                        <a:cubicBezTo>
                          <a:pt x="21" y="154"/>
                          <a:pt x="21" y="155"/>
                          <a:pt x="21" y="156"/>
                        </a:cubicBezTo>
                        <a:cubicBezTo>
                          <a:pt x="20" y="158"/>
                          <a:pt x="18" y="159"/>
                          <a:pt x="13" y="158"/>
                        </a:cubicBezTo>
                        <a:cubicBezTo>
                          <a:pt x="12" y="158"/>
                          <a:pt x="11" y="158"/>
                          <a:pt x="9" y="158"/>
                        </a:cubicBezTo>
                        <a:cubicBezTo>
                          <a:pt x="7" y="158"/>
                          <a:pt x="6" y="158"/>
                          <a:pt x="6" y="158"/>
                        </a:cubicBezTo>
                        <a:cubicBezTo>
                          <a:pt x="6" y="159"/>
                          <a:pt x="6" y="159"/>
                          <a:pt x="6" y="159"/>
                        </a:cubicBezTo>
                        <a:cubicBezTo>
                          <a:pt x="5" y="160"/>
                          <a:pt x="5" y="162"/>
                          <a:pt x="8" y="164"/>
                        </a:cubicBezTo>
                        <a:cubicBezTo>
                          <a:pt x="9" y="165"/>
                          <a:pt x="10" y="166"/>
                          <a:pt x="11" y="167"/>
                        </a:cubicBezTo>
                        <a:cubicBezTo>
                          <a:pt x="14" y="169"/>
                          <a:pt x="17" y="171"/>
                          <a:pt x="18" y="175"/>
                        </a:cubicBezTo>
                        <a:cubicBezTo>
                          <a:pt x="18" y="175"/>
                          <a:pt x="18" y="176"/>
                          <a:pt x="18" y="177"/>
                        </a:cubicBezTo>
                        <a:cubicBezTo>
                          <a:pt x="18" y="177"/>
                          <a:pt x="18" y="177"/>
                          <a:pt x="18" y="177"/>
                        </a:cubicBezTo>
                        <a:cubicBezTo>
                          <a:pt x="19" y="178"/>
                          <a:pt x="19" y="179"/>
                          <a:pt x="19" y="179"/>
                        </a:cubicBezTo>
                        <a:cubicBezTo>
                          <a:pt x="19" y="179"/>
                          <a:pt x="19" y="179"/>
                          <a:pt x="19" y="179"/>
                        </a:cubicBezTo>
                        <a:cubicBezTo>
                          <a:pt x="20" y="181"/>
                          <a:pt x="20" y="182"/>
                          <a:pt x="21" y="18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58" name="Freeform 1589"/>
                  <p:cNvSpPr/>
                  <p:nvPr/>
                </p:nvSpPr>
                <p:spPr bwMode="auto">
                  <a:xfrm>
                    <a:off x="1839" y="2716"/>
                    <a:ext cx="80" cy="43"/>
                  </a:xfrm>
                  <a:custGeom>
                    <a:avLst/>
                    <a:gdLst>
                      <a:gd name="T0" fmla="*/ 0 w 80"/>
                      <a:gd name="T1" fmla="*/ 0 h 43"/>
                      <a:gd name="T2" fmla="*/ 80 w 80"/>
                      <a:gd name="T3" fmla="*/ 43 h 43"/>
                      <a:gd name="T4" fmla="*/ 80 w 80"/>
                      <a:gd name="T5" fmla="*/ 43 h 43"/>
                      <a:gd name="T6" fmla="*/ 0 w 80"/>
                      <a:gd name="T7" fmla="*/ 0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0" h="43">
                        <a:moveTo>
                          <a:pt x="0" y="0"/>
                        </a:moveTo>
                        <a:lnTo>
                          <a:pt x="80" y="43"/>
                        </a:lnTo>
                        <a:lnTo>
                          <a:pt x="80" y="4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59" name="Freeform 1590"/>
                  <p:cNvSpPr/>
                  <p:nvPr/>
                </p:nvSpPr>
                <p:spPr bwMode="auto">
                  <a:xfrm>
                    <a:off x="1831" y="2716"/>
                    <a:ext cx="8" cy="4"/>
                  </a:xfrm>
                  <a:custGeom>
                    <a:avLst/>
                    <a:gdLst>
                      <a:gd name="T0" fmla="*/ 0 w 8"/>
                      <a:gd name="T1" fmla="*/ 4 h 4"/>
                      <a:gd name="T2" fmla="*/ 8 w 8"/>
                      <a:gd name="T3" fmla="*/ 0 h 4"/>
                      <a:gd name="T4" fmla="*/ 0 w 8"/>
                      <a:gd name="T5" fmla="*/ 4 h 4"/>
                      <a:gd name="T6" fmla="*/ 0 w 8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4">
                        <a:moveTo>
                          <a:pt x="0" y="4"/>
                        </a:moveTo>
                        <a:lnTo>
                          <a:pt x="8" y="0"/>
                        </a:lnTo>
                        <a:lnTo>
                          <a:pt x="0" y="4"/>
                        </a:lnTo>
                        <a:lnTo>
                          <a:pt x="0" y="4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60" name="Freeform 1591"/>
                  <p:cNvSpPr/>
                  <p:nvPr/>
                </p:nvSpPr>
                <p:spPr bwMode="auto">
                  <a:xfrm>
                    <a:off x="1906" y="2850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61" name="Freeform 1592"/>
                  <p:cNvSpPr/>
                  <p:nvPr/>
                </p:nvSpPr>
                <p:spPr bwMode="auto">
                  <a:xfrm>
                    <a:off x="1836" y="2890"/>
                    <a:ext cx="0" cy="1"/>
                  </a:xfrm>
                  <a:custGeom>
                    <a:avLst/>
                    <a:gdLst>
                      <a:gd name="T0" fmla="*/ 0 h 1"/>
                      <a:gd name="T1" fmla="*/ 0 h 1"/>
                      <a:gd name="T2" fmla="*/ 0 h 1"/>
                      <a:gd name="T3" fmla="*/ 0 h 1"/>
                      <a:gd name="T4" fmla="*/ 1 h 1"/>
                      <a:gd name="T5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  <a:cxn ang="0">
                        <a:pos x="0" y="T4"/>
                      </a:cxn>
                      <a:cxn ang="0">
                        <a:pos x="0" y="T5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62" name="Freeform 1593"/>
                  <p:cNvSpPr/>
                  <p:nvPr/>
                </p:nvSpPr>
                <p:spPr bwMode="auto">
                  <a:xfrm>
                    <a:off x="1897" y="2850"/>
                    <a:ext cx="9" cy="4"/>
                  </a:xfrm>
                  <a:custGeom>
                    <a:avLst/>
                    <a:gdLst>
                      <a:gd name="T0" fmla="*/ 9 w 9"/>
                      <a:gd name="T1" fmla="*/ 0 h 4"/>
                      <a:gd name="T2" fmla="*/ 0 w 9"/>
                      <a:gd name="T3" fmla="*/ 4 h 4"/>
                      <a:gd name="T4" fmla="*/ 9 w 9"/>
                      <a:gd name="T5" fmla="*/ 0 h 4"/>
                      <a:gd name="T6" fmla="*/ 9 w 9"/>
                      <a:gd name="T7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9" h="4">
                        <a:moveTo>
                          <a:pt x="9" y="0"/>
                        </a:moveTo>
                        <a:cubicBezTo>
                          <a:pt x="6" y="0"/>
                          <a:pt x="2" y="3"/>
                          <a:pt x="0" y="4"/>
                        </a:cubicBezTo>
                        <a:cubicBezTo>
                          <a:pt x="2" y="3"/>
                          <a:pt x="6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63" name="Freeform 1594"/>
                  <p:cNvSpPr/>
                  <p:nvPr/>
                </p:nvSpPr>
                <p:spPr bwMode="auto">
                  <a:xfrm>
                    <a:off x="1836" y="2891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0 w 1"/>
                      <a:gd name="T3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1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64" name="Freeform 1595"/>
                  <p:cNvSpPr/>
                  <p:nvPr/>
                </p:nvSpPr>
                <p:spPr bwMode="auto">
                  <a:xfrm>
                    <a:off x="1818" y="2825"/>
                    <a:ext cx="3" cy="3"/>
                  </a:xfrm>
                  <a:custGeom>
                    <a:avLst/>
                    <a:gdLst>
                      <a:gd name="T0" fmla="*/ 3 w 3"/>
                      <a:gd name="T1" fmla="*/ 4 h 4"/>
                      <a:gd name="T2" fmla="*/ 1 w 3"/>
                      <a:gd name="T3" fmla="*/ 2 h 4"/>
                      <a:gd name="T4" fmla="*/ 0 w 3"/>
                      <a:gd name="T5" fmla="*/ 0 h 4"/>
                      <a:gd name="T6" fmla="*/ 1 w 3"/>
                      <a:gd name="T7" fmla="*/ 2 h 4"/>
                      <a:gd name="T8" fmla="*/ 2 w 3"/>
                      <a:gd name="T9" fmla="*/ 4 h 4"/>
                      <a:gd name="T10" fmla="*/ 3 w 3"/>
                      <a:gd name="T11" fmla="*/ 4 h 4"/>
                      <a:gd name="T12" fmla="*/ 3 w 3"/>
                      <a:gd name="T13" fmla="*/ 4 h 4"/>
                      <a:gd name="T14" fmla="*/ 3 w 3"/>
                      <a:gd name="T15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" h="4">
                        <a:moveTo>
                          <a:pt x="3" y="4"/>
                        </a:moveTo>
                        <a:cubicBezTo>
                          <a:pt x="2" y="4"/>
                          <a:pt x="2" y="3"/>
                          <a:pt x="1" y="2"/>
                        </a:cubicBezTo>
                        <a:cubicBezTo>
                          <a:pt x="1" y="1"/>
                          <a:pt x="0" y="1"/>
                          <a:pt x="0" y="0"/>
                        </a:cubicBezTo>
                        <a:cubicBezTo>
                          <a:pt x="0" y="1"/>
                          <a:pt x="1" y="1"/>
                          <a:pt x="1" y="2"/>
                        </a:cubicBezTo>
                        <a:cubicBezTo>
                          <a:pt x="2" y="3"/>
                          <a:pt x="2" y="4"/>
                          <a:pt x="2" y="4"/>
                        </a:cubicBezTo>
                        <a:cubicBezTo>
                          <a:pt x="3" y="4"/>
                          <a:pt x="3" y="4"/>
                          <a:pt x="3" y="4"/>
                        </a:cubicBezTo>
                        <a:cubicBezTo>
                          <a:pt x="3" y="4"/>
                          <a:pt x="3" y="4"/>
                          <a:pt x="3" y="4"/>
                        </a:cubicBezTo>
                        <a:cubicBezTo>
                          <a:pt x="3" y="4"/>
                          <a:pt x="3" y="4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65" name="Freeform 1596"/>
                  <p:cNvSpPr/>
                  <p:nvPr/>
                </p:nvSpPr>
                <p:spPr bwMode="auto">
                  <a:xfrm>
                    <a:off x="1822" y="2828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66" name="Freeform 1597"/>
                  <p:cNvSpPr/>
                  <p:nvPr/>
                </p:nvSpPr>
                <p:spPr bwMode="auto">
                  <a:xfrm>
                    <a:off x="1816" y="2823"/>
                    <a:ext cx="1" cy="2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0 w 1"/>
                      <a:gd name="T3" fmla="*/ 0 h 2"/>
                      <a:gd name="T4" fmla="*/ 1 w 1"/>
                      <a:gd name="T5" fmla="*/ 1 h 2"/>
                      <a:gd name="T6" fmla="*/ 1 w 1"/>
                      <a:gd name="T7" fmla="*/ 2 h 2"/>
                      <a:gd name="T8" fmla="*/ 1 w 1"/>
                      <a:gd name="T9" fmla="*/ 1 h 2"/>
                      <a:gd name="T10" fmla="*/ 0 w 1"/>
                      <a:gd name="T11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67" name="Freeform 1598"/>
                  <p:cNvSpPr/>
                  <p:nvPr/>
                </p:nvSpPr>
                <p:spPr bwMode="auto">
                  <a:xfrm>
                    <a:off x="1821" y="2828"/>
                    <a:ext cx="1" cy="0"/>
                  </a:xfrm>
                  <a:custGeom>
                    <a:avLst/>
                    <a:gdLst>
                      <a:gd name="T0" fmla="*/ 0 w 1"/>
                      <a:gd name="T1" fmla="*/ 0 w 1"/>
                      <a:gd name="T2" fmla="*/ 1 w 1"/>
                      <a:gd name="T3" fmla="*/ 1 w 1"/>
                      <a:gd name="T4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  <a:cxn ang="0">
                        <a:pos x="T4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68" name="Freeform 1599"/>
                  <p:cNvSpPr/>
                  <p:nvPr/>
                </p:nvSpPr>
                <p:spPr bwMode="auto">
                  <a:xfrm>
                    <a:off x="1833" y="2883"/>
                    <a:ext cx="0" cy="2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69" name="Freeform 1600"/>
                  <p:cNvSpPr/>
                  <p:nvPr/>
                </p:nvSpPr>
                <p:spPr bwMode="auto">
                  <a:xfrm>
                    <a:off x="1834" y="2887"/>
                    <a:ext cx="2" cy="3"/>
                  </a:xfrm>
                  <a:custGeom>
                    <a:avLst/>
                    <a:gdLst>
                      <a:gd name="T0" fmla="*/ 0 w 2"/>
                      <a:gd name="T1" fmla="*/ 0 h 3"/>
                      <a:gd name="T2" fmla="*/ 2 w 2"/>
                      <a:gd name="T3" fmla="*/ 3 h 3"/>
                      <a:gd name="T4" fmla="*/ 2 w 2"/>
                      <a:gd name="T5" fmla="*/ 3 h 3"/>
                      <a:gd name="T6" fmla="*/ 0 w 2"/>
                      <a:gd name="T7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3">
                        <a:moveTo>
                          <a:pt x="0" y="0"/>
                        </a:moveTo>
                        <a:cubicBezTo>
                          <a:pt x="1" y="2"/>
                          <a:pt x="1" y="3"/>
                          <a:pt x="2" y="3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1" y="3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70" name="Freeform 1601"/>
                  <p:cNvSpPr/>
                  <p:nvPr/>
                </p:nvSpPr>
                <p:spPr bwMode="auto">
                  <a:xfrm>
                    <a:off x="1833" y="2885"/>
                    <a:ext cx="1" cy="2"/>
                  </a:xfrm>
                  <a:custGeom>
                    <a:avLst/>
                    <a:gdLst>
                      <a:gd name="T0" fmla="*/ 1 w 1"/>
                      <a:gd name="T1" fmla="*/ 2 h 2"/>
                      <a:gd name="T2" fmla="*/ 0 w 1"/>
                      <a:gd name="T3" fmla="*/ 0 h 2"/>
                      <a:gd name="T4" fmla="*/ 1 w 1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1" y="2"/>
                        </a:moveTo>
                        <a:cubicBezTo>
                          <a:pt x="1" y="2"/>
                          <a:pt x="1" y="1"/>
                          <a:pt x="0" y="0"/>
                        </a:cubicBezTo>
                        <a:cubicBezTo>
                          <a:pt x="1" y="1"/>
                          <a:pt x="1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71" name="Freeform 1602"/>
                  <p:cNvSpPr/>
                  <p:nvPr/>
                </p:nvSpPr>
                <p:spPr bwMode="auto">
                  <a:xfrm>
                    <a:off x="1823" y="2828"/>
                    <a:ext cx="2" cy="1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2 w 2"/>
                      <a:gd name="T3" fmla="*/ 1 h 1"/>
                      <a:gd name="T4" fmla="*/ 0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cubicBezTo>
                          <a:pt x="0" y="1"/>
                          <a:pt x="1" y="1"/>
                          <a:pt x="2" y="1"/>
                        </a:cubicBezTo>
                        <a:cubicBezTo>
                          <a:pt x="1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72" name="Freeform 1603"/>
                  <p:cNvSpPr/>
                  <p:nvPr/>
                </p:nvSpPr>
                <p:spPr bwMode="auto">
                  <a:xfrm>
                    <a:off x="1836" y="289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73" name="Freeform 1604"/>
                  <p:cNvSpPr/>
                  <p:nvPr/>
                </p:nvSpPr>
                <p:spPr bwMode="auto">
                  <a:xfrm>
                    <a:off x="1822" y="2828"/>
                    <a:ext cx="1" cy="0"/>
                  </a:xfrm>
                  <a:custGeom>
                    <a:avLst/>
                    <a:gdLst>
                      <a:gd name="T0" fmla="*/ 0 w 1"/>
                      <a:gd name="T1" fmla="*/ 0 w 1"/>
                      <a:gd name="T2" fmla="*/ 1 w 1"/>
                      <a:gd name="T3" fmla="*/ 1 w 1"/>
                      <a:gd name="T4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  <a:cxn ang="0">
                        <a:pos x="T4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74" name="Freeform 1605"/>
                  <p:cNvSpPr/>
                  <p:nvPr/>
                </p:nvSpPr>
                <p:spPr bwMode="auto">
                  <a:xfrm>
                    <a:off x="1820" y="2828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1 w 1"/>
                      <a:gd name="T3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75" name="Freeform 1606"/>
                  <p:cNvSpPr/>
                  <p:nvPr/>
                </p:nvSpPr>
                <p:spPr bwMode="auto">
                  <a:xfrm>
                    <a:off x="1832" y="273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76" name="Freeform 1607"/>
                  <p:cNvSpPr/>
                  <p:nvPr/>
                </p:nvSpPr>
                <p:spPr bwMode="auto">
                  <a:xfrm>
                    <a:off x="1832" y="273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77" name="Freeform 1608"/>
                  <p:cNvSpPr/>
                  <p:nvPr/>
                </p:nvSpPr>
                <p:spPr bwMode="auto">
                  <a:xfrm>
                    <a:off x="1816" y="2821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78" name="Freeform 1609"/>
                  <p:cNvSpPr/>
                  <p:nvPr/>
                </p:nvSpPr>
                <p:spPr bwMode="auto">
                  <a:xfrm>
                    <a:off x="1932" y="2617"/>
                    <a:ext cx="112" cy="113"/>
                  </a:xfrm>
                  <a:custGeom>
                    <a:avLst/>
                    <a:gdLst>
                      <a:gd name="T0" fmla="*/ 108 w 117"/>
                      <a:gd name="T1" fmla="*/ 26 h 118"/>
                      <a:gd name="T2" fmla="*/ 109 w 117"/>
                      <a:gd name="T3" fmla="*/ 24 h 118"/>
                      <a:gd name="T4" fmla="*/ 109 w 117"/>
                      <a:gd name="T5" fmla="*/ 24 h 118"/>
                      <a:gd name="T6" fmla="*/ 103 w 117"/>
                      <a:gd name="T7" fmla="*/ 8 h 118"/>
                      <a:gd name="T8" fmla="*/ 98 w 117"/>
                      <a:gd name="T9" fmla="*/ 8 h 118"/>
                      <a:gd name="T10" fmla="*/ 91 w 117"/>
                      <a:gd name="T11" fmla="*/ 7 h 118"/>
                      <a:gd name="T12" fmla="*/ 75 w 117"/>
                      <a:gd name="T13" fmla="*/ 4 h 118"/>
                      <a:gd name="T14" fmla="*/ 70 w 117"/>
                      <a:gd name="T15" fmla="*/ 3 h 118"/>
                      <a:gd name="T16" fmla="*/ 54 w 117"/>
                      <a:gd name="T17" fmla="*/ 7 h 118"/>
                      <a:gd name="T18" fmla="*/ 39 w 117"/>
                      <a:gd name="T19" fmla="*/ 9 h 118"/>
                      <a:gd name="T20" fmla="*/ 37 w 117"/>
                      <a:gd name="T21" fmla="*/ 8 h 118"/>
                      <a:gd name="T22" fmla="*/ 19 w 117"/>
                      <a:gd name="T23" fmla="*/ 3 h 118"/>
                      <a:gd name="T24" fmla="*/ 3 w 117"/>
                      <a:gd name="T25" fmla="*/ 0 h 118"/>
                      <a:gd name="T26" fmla="*/ 3 w 117"/>
                      <a:gd name="T27" fmla="*/ 0 h 118"/>
                      <a:gd name="T28" fmla="*/ 3 w 117"/>
                      <a:gd name="T29" fmla="*/ 8 h 118"/>
                      <a:gd name="T30" fmla="*/ 1 w 117"/>
                      <a:gd name="T31" fmla="*/ 15 h 118"/>
                      <a:gd name="T32" fmla="*/ 1 w 117"/>
                      <a:gd name="T33" fmla="*/ 23 h 118"/>
                      <a:gd name="T34" fmla="*/ 2 w 117"/>
                      <a:gd name="T35" fmla="*/ 31 h 118"/>
                      <a:gd name="T36" fmla="*/ 2 w 117"/>
                      <a:gd name="T37" fmla="*/ 116 h 118"/>
                      <a:gd name="T38" fmla="*/ 68 w 117"/>
                      <a:gd name="T39" fmla="*/ 116 h 118"/>
                      <a:gd name="T40" fmla="*/ 71 w 117"/>
                      <a:gd name="T41" fmla="*/ 113 h 118"/>
                      <a:gd name="T42" fmla="*/ 73 w 117"/>
                      <a:gd name="T43" fmla="*/ 113 h 118"/>
                      <a:gd name="T44" fmla="*/ 79 w 117"/>
                      <a:gd name="T45" fmla="*/ 115 h 118"/>
                      <a:gd name="T46" fmla="*/ 93 w 117"/>
                      <a:gd name="T47" fmla="*/ 115 h 118"/>
                      <a:gd name="T48" fmla="*/ 94 w 117"/>
                      <a:gd name="T49" fmla="*/ 116 h 118"/>
                      <a:gd name="T50" fmla="*/ 98 w 117"/>
                      <a:gd name="T51" fmla="*/ 118 h 118"/>
                      <a:gd name="T52" fmla="*/ 99 w 117"/>
                      <a:gd name="T53" fmla="*/ 117 h 118"/>
                      <a:gd name="T54" fmla="*/ 105 w 117"/>
                      <a:gd name="T55" fmla="*/ 113 h 118"/>
                      <a:gd name="T56" fmla="*/ 108 w 117"/>
                      <a:gd name="T57" fmla="*/ 110 h 118"/>
                      <a:gd name="T58" fmla="*/ 112 w 117"/>
                      <a:gd name="T59" fmla="*/ 105 h 118"/>
                      <a:gd name="T60" fmla="*/ 114 w 117"/>
                      <a:gd name="T61" fmla="*/ 105 h 118"/>
                      <a:gd name="T62" fmla="*/ 116 w 117"/>
                      <a:gd name="T63" fmla="*/ 102 h 118"/>
                      <a:gd name="T64" fmla="*/ 117 w 117"/>
                      <a:gd name="T65" fmla="*/ 102 h 118"/>
                      <a:gd name="T66" fmla="*/ 117 w 117"/>
                      <a:gd name="T67" fmla="*/ 98 h 118"/>
                      <a:gd name="T68" fmla="*/ 115 w 117"/>
                      <a:gd name="T69" fmla="*/ 93 h 118"/>
                      <a:gd name="T70" fmla="*/ 112 w 117"/>
                      <a:gd name="T71" fmla="*/ 86 h 118"/>
                      <a:gd name="T72" fmla="*/ 105 w 117"/>
                      <a:gd name="T73" fmla="*/ 74 h 118"/>
                      <a:gd name="T74" fmla="*/ 100 w 117"/>
                      <a:gd name="T75" fmla="*/ 63 h 118"/>
                      <a:gd name="T76" fmla="*/ 97 w 117"/>
                      <a:gd name="T77" fmla="*/ 58 h 118"/>
                      <a:gd name="T78" fmla="*/ 94 w 117"/>
                      <a:gd name="T79" fmla="*/ 51 h 118"/>
                      <a:gd name="T80" fmla="*/ 92 w 117"/>
                      <a:gd name="T81" fmla="*/ 45 h 118"/>
                      <a:gd name="T82" fmla="*/ 87 w 117"/>
                      <a:gd name="T83" fmla="*/ 40 h 118"/>
                      <a:gd name="T84" fmla="*/ 81 w 117"/>
                      <a:gd name="T85" fmla="*/ 18 h 118"/>
                      <a:gd name="T86" fmla="*/ 83 w 117"/>
                      <a:gd name="T87" fmla="*/ 16 h 118"/>
                      <a:gd name="T88" fmla="*/ 84 w 117"/>
                      <a:gd name="T89" fmla="*/ 16 h 118"/>
                      <a:gd name="T90" fmla="*/ 91 w 117"/>
                      <a:gd name="T91" fmla="*/ 28 h 118"/>
                      <a:gd name="T92" fmla="*/ 93 w 117"/>
                      <a:gd name="T93" fmla="*/ 31 h 118"/>
                      <a:gd name="T94" fmla="*/ 102 w 117"/>
                      <a:gd name="T95" fmla="*/ 45 h 118"/>
                      <a:gd name="T96" fmla="*/ 105 w 117"/>
                      <a:gd name="T97" fmla="*/ 35 h 118"/>
                      <a:gd name="T98" fmla="*/ 108 w 117"/>
                      <a:gd name="T99" fmla="*/ 29 h 118"/>
                      <a:gd name="T100" fmla="*/ 108 w 117"/>
                      <a:gd name="T101" fmla="*/ 28 h 118"/>
                      <a:gd name="T102" fmla="*/ 108 w 117"/>
                      <a:gd name="T103" fmla="*/ 26 h 1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117" h="118">
                        <a:moveTo>
                          <a:pt x="108" y="26"/>
                        </a:moveTo>
                        <a:cubicBezTo>
                          <a:pt x="109" y="24"/>
                          <a:pt x="109" y="24"/>
                          <a:pt x="109" y="24"/>
                        </a:cubicBezTo>
                        <a:cubicBezTo>
                          <a:pt x="109" y="24"/>
                          <a:pt x="109" y="24"/>
                          <a:pt x="109" y="24"/>
                        </a:cubicBezTo>
                        <a:cubicBezTo>
                          <a:pt x="103" y="8"/>
                          <a:pt x="103" y="8"/>
                          <a:pt x="103" y="8"/>
                        </a:cubicBezTo>
                        <a:cubicBezTo>
                          <a:pt x="102" y="8"/>
                          <a:pt x="100" y="8"/>
                          <a:pt x="98" y="8"/>
                        </a:cubicBezTo>
                        <a:cubicBezTo>
                          <a:pt x="96" y="7"/>
                          <a:pt x="93" y="7"/>
                          <a:pt x="91" y="7"/>
                        </a:cubicBezTo>
                        <a:cubicBezTo>
                          <a:pt x="85" y="9"/>
                          <a:pt x="81" y="7"/>
                          <a:pt x="75" y="4"/>
                        </a:cubicBezTo>
                        <a:cubicBezTo>
                          <a:pt x="74" y="4"/>
                          <a:pt x="73" y="3"/>
                          <a:pt x="70" y="3"/>
                        </a:cubicBezTo>
                        <a:cubicBezTo>
                          <a:pt x="63" y="3"/>
                          <a:pt x="55" y="6"/>
                          <a:pt x="54" y="7"/>
                        </a:cubicBezTo>
                        <a:cubicBezTo>
                          <a:pt x="52" y="11"/>
                          <a:pt x="45" y="12"/>
                          <a:pt x="39" y="9"/>
                        </a:cubicBezTo>
                        <a:cubicBezTo>
                          <a:pt x="37" y="8"/>
                          <a:pt x="37" y="8"/>
                          <a:pt x="37" y="8"/>
                        </a:cubicBezTo>
                        <a:cubicBezTo>
                          <a:pt x="33" y="7"/>
                          <a:pt x="27" y="4"/>
                          <a:pt x="19" y="3"/>
                        </a:cubicBezTo>
                        <a:cubicBezTo>
                          <a:pt x="10" y="3"/>
                          <a:pt x="5" y="2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4"/>
                          <a:pt x="2" y="6"/>
                          <a:pt x="3" y="8"/>
                        </a:cubicBezTo>
                        <a:cubicBezTo>
                          <a:pt x="3" y="10"/>
                          <a:pt x="4" y="13"/>
                          <a:pt x="1" y="15"/>
                        </a:cubicBezTo>
                        <a:cubicBezTo>
                          <a:pt x="0" y="17"/>
                          <a:pt x="0" y="19"/>
                          <a:pt x="1" y="23"/>
                        </a:cubicBezTo>
                        <a:cubicBezTo>
                          <a:pt x="1" y="25"/>
                          <a:pt x="2" y="28"/>
                          <a:pt x="2" y="31"/>
                        </a:cubicBezTo>
                        <a:cubicBezTo>
                          <a:pt x="2" y="116"/>
                          <a:pt x="2" y="116"/>
                          <a:pt x="2" y="116"/>
                        </a:cubicBezTo>
                        <a:cubicBezTo>
                          <a:pt x="68" y="116"/>
                          <a:pt x="68" y="116"/>
                          <a:pt x="68" y="116"/>
                        </a:cubicBezTo>
                        <a:cubicBezTo>
                          <a:pt x="71" y="113"/>
                          <a:pt x="71" y="113"/>
                          <a:pt x="71" y="113"/>
                        </a:cubicBezTo>
                        <a:cubicBezTo>
                          <a:pt x="72" y="113"/>
                          <a:pt x="73" y="113"/>
                          <a:pt x="73" y="113"/>
                        </a:cubicBezTo>
                        <a:cubicBezTo>
                          <a:pt x="76" y="113"/>
                          <a:pt x="77" y="114"/>
                          <a:pt x="79" y="115"/>
                        </a:cubicBezTo>
                        <a:cubicBezTo>
                          <a:pt x="93" y="115"/>
                          <a:pt x="93" y="115"/>
                          <a:pt x="93" y="115"/>
                        </a:cubicBezTo>
                        <a:cubicBezTo>
                          <a:pt x="94" y="116"/>
                          <a:pt x="94" y="116"/>
                          <a:pt x="94" y="116"/>
                        </a:cubicBezTo>
                        <a:cubicBezTo>
                          <a:pt x="95" y="116"/>
                          <a:pt x="96" y="118"/>
                          <a:pt x="98" y="118"/>
                        </a:cubicBezTo>
                        <a:cubicBezTo>
                          <a:pt x="99" y="118"/>
                          <a:pt x="99" y="118"/>
                          <a:pt x="99" y="117"/>
                        </a:cubicBezTo>
                        <a:cubicBezTo>
                          <a:pt x="100" y="116"/>
                          <a:pt x="101" y="113"/>
                          <a:pt x="105" y="113"/>
                        </a:cubicBezTo>
                        <a:cubicBezTo>
                          <a:pt x="106" y="113"/>
                          <a:pt x="107" y="112"/>
                          <a:pt x="108" y="110"/>
                        </a:cubicBezTo>
                        <a:cubicBezTo>
                          <a:pt x="109" y="108"/>
                          <a:pt x="110" y="105"/>
                          <a:pt x="112" y="105"/>
                        </a:cubicBezTo>
                        <a:cubicBezTo>
                          <a:pt x="114" y="105"/>
                          <a:pt x="114" y="105"/>
                          <a:pt x="114" y="105"/>
                        </a:cubicBezTo>
                        <a:cubicBezTo>
                          <a:pt x="115" y="105"/>
                          <a:pt x="115" y="104"/>
                          <a:pt x="116" y="102"/>
                        </a:cubicBezTo>
                        <a:cubicBezTo>
                          <a:pt x="117" y="102"/>
                          <a:pt x="117" y="102"/>
                          <a:pt x="117" y="102"/>
                        </a:cubicBezTo>
                        <a:cubicBezTo>
                          <a:pt x="117" y="100"/>
                          <a:pt x="117" y="99"/>
                          <a:pt x="117" y="98"/>
                        </a:cubicBezTo>
                        <a:cubicBezTo>
                          <a:pt x="117" y="95"/>
                          <a:pt x="117" y="95"/>
                          <a:pt x="115" y="93"/>
                        </a:cubicBezTo>
                        <a:cubicBezTo>
                          <a:pt x="114" y="92"/>
                          <a:pt x="113" y="90"/>
                          <a:pt x="112" y="86"/>
                        </a:cubicBezTo>
                        <a:cubicBezTo>
                          <a:pt x="111" y="83"/>
                          <a:pt x="108" y="78"/>
                          <a:pt x="105" y="74"/>
                        </a:cubicBezTo>
                        <a:cubicBezTo>
                          <a:pt x="102" y="68"/>
                          <a:pt x="100" y="65"/>
                          <a:pt x="100" y="63"/>
                        </a:cubicBezTo>
                        <a:cubicBezTo>
                          <a:pt x="99" y="61"/>
                          <a:pt x="98" y="60"/>
                          <a:pt x="97" y="58"/>
                        </a:cubicBezTo>
                        <a:cubicBezTo>
                          <a:pt x="96" y="56"/>
                          <a:pt x="94" y="54"/>
                          <a:pt x="94" y="51"/>
                        </a:cubicBezTo>
                        <a:cubicBezTo>
                          <a:pt x="94" y="49"/>
                          <a:pt x="94" y="48"/>
                          <a:pt x="92" y="45"/>
                        </a:cubicBezTo>
                        <a:cubicBezTo>
                          <a:pt x="90" y="44"/>
                          <a:pt x="89" y="42"/>
                          <a:pt x="87" y="40"/>
                        </a:cubicBezTo>
                        <a:cubicBezTo>
                          <a:pt x="82" y="32"/>
                          <a:pt x="80" y="21"/>
                          <a:pt x="81" y="18"/>
                        </a:cubicBezTo>
                        <a:cubicBezTo>
                          <a:pt x="82" y="16"/>
                          <a:pt x="82" y="16"/>
                          <a:pt x="83" y="16"/>
                        </a:cubicBezTo>
                        <a:cubicBezTo>
                          <a:pt x="84" y="16"/>
                          <a:pt x="84" y="16"/>
                          <a:pt x="84" y="16"/>
                        </a:cubicBezTo>
                        <a:cubicBezTo>
                          <a:pt x="86" y="16"/>
                          <a:pt x="87" y="18"/>
                          <a:pt x="91" y="28"/>
                        </a:cubicBezTo>
                        <a:cubicBezTo>
                          <a:pt x="92" y="30"/>
                          <a:pt x="92" y="31"/>
                          <a:pt x="93" y="31"/>
                        </a:cubicBezTo>
                        <a:cubicBezTo>
                          <a:pt x="96" y="39"/>
                          <a:pt x="101" y="45"/>
                          <a:pt x="102" y="45"/>
                        </a:cubicBezTo>
                        <a:cubicBezTo>
                          <a:pt x="103" y="44"/>
                          <a:pt x="105" y="38"/>
                          <a:pt x="105" y="35"/>
                        </a:cubicBezTo>
                        <a:cubicBezTo>
                          <a:pt x="106" y="32"/>
                          <a:pt x="107" y="30"/>
                          <a:pt x="108" y="29"/>
                        </a:cubicBezTo>
                        <a:cubicBezTo>
                          <a:pt x="108" y="28"/>
                          <a:pt x="108" y="28"/>
                          <a:pt x="108" y="28"/>
                        </a:cubicBezTo>
                        <a:cubicBezTo>
                          <a:pt x="108" y="26"/>
                          <a:pt x="108" y="26"/>
                          <a:pt x="108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79" name="Rectangle 1610"/>
                  <p:cNvSpPr>
                    <a:spLocks noChangeArrowheads="1"/>
                  </p:cNvSpPr>
                  <p:nvPr/>
                </p:nvSpPr>
                <p:spPr bwMode="auto">
                  <a:xfrm>
                    <a:off x="1935" y="2617"/>
                    <a:ext cx="1" cy="1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80" name="Freeform 1611"/>
                  <p:cNvSpPr/>
                  <p:nvPr/>
                </p:nvSpPr>
                <p:spPr bwMode="auto">
                  <a:xfrm>
                    <a:off x="1766" y="2950"/>
                    <a:ext cx="56" cy="63"/>
                  </a:xfrm>
                  <a:custGeom>
                    <a:avLst/>
                    <a:gdLst>
                      <a:gd name="T0" fmla="*/ 29 w 58"/>
                      <a:gd name="T1" fmla="*/ 0 h 66"/>
                      <a:gd name="T2" fmla="*/ 29 w 58"/>
                      <a:gd name="T3" fmla="*/ 3 h 66"/>
                      <a:gd name="T4" fmla="*/ 29 w 58"/>
                      <a:gd name="T5" fmla="*/ 5 h 66"/>
                      <a:gd name="T6" fmla="*/ 29 w 58"/>
                      <a:gd name="T7" fmla="*/ 8 h 66"/>
                      <a:gd name="T8" fmla="*/ 29 w 58"/>
                      <a:gd name="T9" fmla="*/ 10 h 66"/>
                      <a:gd name="T10" fmla="*/ 29 w 58"/>
                      <a:gd name="T11" fmla="*/ 11 h 66"/>
                      <a:gd name="T12" fmla="*/ 29 w 58"/>
                      <a:gd name="T13" fmla="*/ 13 h 66"/>
                      <a:gd name="T14" fmla="*/ 29 w 58"/>
                      <a:gd name="T15" fmla="*/ 13 h 66"/>
                      <a:gd name="T16" fmla="*/ 29 w 58"/>
                      <a:gd name="T17" fmla="*/ 15 h 66"/>
                      <a:gd name="T18" fmla="*/ 12 w 58"/>
                      <a:gd name="T19" fmla="*/ 16 h 66"/>
                      <a:gd name="T20" fmla="*/ 11 w 58"/>
                      <a:gd name="T21" fmla="*/ 16 h 66"/>
                      <a:gd name="T22" fmla="*/ 10 w 58"/>
                      <a:gd name="T23" fmla="*/ 16 h 66"/>
                      <a:gd name="T24" fmla="*/ 9 w 58"/>
                      <a:gd name="T25" fmla="*/ 16 h 66"/>
                      <a:gd name="T26" fmla="*/ 7 w 58"/>
                      <a:gd name="T27" fmla="*/ 17 h 66"/>
                      <a:gd name="T28" fmla="*/ 7 w 58"/>
                      <a:gd name="T29" fmla="*/ 19 h 66"/>
                      <a:gd name="T30" fmla="*/ 11 w 58"/>
                      <a:gd name="T31" fmla="*/ 24 h 66"/>
                      <a:gd name="T32" fmla="*/ 5 w 58"/>
                      <a:gd name="T33" fmla="*/ 28 h 66"/>
                      <a:gd name="T34" fmla="*/ 2 w 58"/>
                      <a:gd name="T35" fmla="*/ 39 h 66"/>
                      <a:gd name="T36" fmla="*/ 13 w 58"/>
                      <a:gd name="T37" fmla="*/ 54 h 66"/>
                      <a:gd name="T38" fmla="*/ 23 w 58"/>
                      <a:gd name="T39" fmla="*/ 66 h 66"/>
                      <a:gd name="T40" fmla="*/ 23 w 58"/>
                      <a:gd name="T41" fmla="*/ 66 h 66"/>
                      <a:gd name="T42" fmla="*/ 25 w 58"/>
                      <a:gd name="T43" fmla="*/ 65 h 66"/>
                      <a:gd name="T44" fmla="*/ 26 w 58"/>
                      <a:gd name="T45" fmla="*/ 64 h 66"/>
                      <a:gd name="T46" fmla="*/ 30 w 58"/>
                      <a:gd name="T47" fmla="*/ 64 h 66"/>
                      <a:gd name="T48" fmla="*/ 28 w 58"/>
                      <a:gd name="T49" fmla="*/ 57 h 66"/>
                      <a:gd name="T50" fmla="*/ 34 w 58"/>
                      <a:gd name="T51" fmla="*/ 50 h 66"/>
                      <a:gd name="T52" fmla="*/ 37 w 58"/>
                      <a:gd name="T53" fmla="*/ 48 h 66"/>
                      <a:gd name="T54" fmla="*/ 46 w 58"/>
                      <a:gd name="T55" fmla="*/ 48 h 66"/>
                      <a:gd name="T56" fmla="*/ 52 w 58"/>
                      <a:gd name="T57" fmla="*/ 51 h 66"/>
                      <a:gd name="T58" fmla="*/ 58 w 58"/>
                      <a:gd name="T59" fmla="*/ 41 h 66"/>
                      <a:gd name="T60" fmla="*/ 56 w 58"/>
                      <a:gd name="T61" fmla="*/ 31 h 66"/>
                      <a:gd name="T62" fmla="*/ 54 w 58"/>
                      <a:gd name="T63" fmla="*/ 18 h 66"/>
                      <a:gd name="T64" fmla="*/ 55 w 58"/>
                      <a:gd name="T65" fmla="*/ 12 h 66"/>
                      <a:gd name="T66" fmla="*/ 46 w 58"/>
                      <a:gd name="T67" fmla="*/ 13 h 66"/>
                      <a:gd name="T68" fmla="*/ 45 w 58"/>
                      <a:gd name="T69" fmla="*/ 13 h 66"/>
                      <a:gd name="T70" fmla="*/ 44 w 58"/>
                      <a:gd name="T71" fmla="*/ 13 h 66"/>
                      <a:gd name="T72" fmla="*/ 43 w 58"/>
                      <a:gd name="T73" fmla="*/ 12 h 66"/>
                      <a:gd name="T74" fmla="*/ 43 w 58"/>
                      <a:gd name="T75" fmla="*/ 11 h 66"/>
                      <a:gd name="T76" fmla="*/ 43 w 58"/>
                      <a:gd name="T77" fmla="*/ 9 h 66"/>
                      <a:gd name="T78" fmla="*/ 43 w 58"/>
                      <a:gd name="T79" fmla="*/ 7 h 66"/>
                      <a:gd name="T80" fmla="*/ 44 w 58"/>
                      <a:gd name="T81" fmla="*/ 4 h 66"/>
                      <a:gd name="T82" fmla="*/ 44 w 58"/>
                      <a:gd name="T83" fmla="*/ 1 h 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58" h="66">
                        <a:moveTo>
                          <a:pt x="30" y="0"/>
                        </a:move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1"/>
                          <a:pt x="29" y="1"/>
                          <a:pt x="29" y="1"/>
                        </a:cubicBezTo>
                        <a:cubicBezTo>
                          <a:pt x="29" y="2"/>
                          <a:pt x="29" y="2"/>
                          <a:pt x="29" y="3"/>
                        </a:cubicBezTo>
                        <a:cubicBezTo>
                          <a:pt x="29" y="3"/>
                          <a:pt x="29" y="4"/>
                          <a:pt x="29" y="4"/>
                        </a:cubicBezTo>
                        <a:cubicBezTo>
                          <a:pt x="29" y="4"/>
                          <a:pt x="29" y="5"/>
                          <a:pt x="29" y="5"/>
                        </a:cubicBezTo>
                        <a:cubicBezTo>
                          <a:pt x="29" y="6"/>
                          <a:pt x="29" y="6"/>
                          <a:pt x="29" y="7"/>
                        </a:cubicBezTo>
                        <a:cubicBezTo>
                          <a:pt x="29" y="7"/>
                          <a:pt x="29" y="7"/>
                          <a:pt x="29" y="8"/>
                        </a:cubicBezTo>
                        <a:cubicBezTo>
                          <a:pt x="29" y="8"/>
                          <a:pt x="29" y="8"/>
                          <a:pt x="29" y="9"/>
                        </a:cubicBezTo>
                        <a:cubicBezTo>
                          <a:pt x="29" y="9"/>
                          <a:pt x="29" y="9"/>
                          <a:pt x="29" y="10"/>
                        </a:cubicBezTo>
                        <a:cubicBezTo>
                          <a:pt x="29" y="10"/>
                          <a:pt x="29" y="10"/>
                          <a:pt x="29" y="11"/>
                        </a:cubicBezTo>
                        <a:cubicBezTo>
                          <a:pt x="29" y="11"/>
                          <a:pt x="29" y="11"/>
                          <a:pt x="29" y="11"/>
                        </a:cubicBezTo>
                        <a:cubicBezTo>
                          <a:pt x="29" y="12"/>
                          <a:pt x="29" y="12"/>
                          <a:pt x="29" y="12"/>
                        </a:cubicBezTo>
                        <a:cubicBezTo>
                          <a:pt x="29" y="12"/>
                          <a:pt x="29" y="12"/>
                          <a:pt x="29" y="13"/>
                        </a:cubicBezTo>
                        <a:cubicBezTo>
                          <a:pt x="29" y="13"/>
                          <a:pt x="29" y="13"/>
                          <a:pt x="29" y="13"/>
                        </a:cubicBezTo>
                        <a:cubicBezTo>
                          <a:pt x="29" y="13"/>
                          <a:pt x="29" y="13"/>
                          <a:pt x="29" y="13"/>
                        </a:cubicBezTo>
                        <a:cubicBezTo>
                          <a:pt x="29" y="14"/>
                          <a:pt x="29" y="14"/>
                          <a:pt x="29" y="14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7" y="15"/>
                          <a:pt x="27" y="15"/>
                          <a:pt x="27" y="15"/>
                        </a:cubicBezTo>
                        <a:cubicBezTo>
                          <a:pt x="26" y="16"/>
                          <a:pt x="14" y="16"/>
                          <a:pt x="12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1" y="16"/>
                          <a:pt x="11" y="16"/>
                          <a:pt x="10" y="16"/>
                        </a:cubicBezTo>
                        <a:cubicBezTo>
                          <a:pt x="10" y="16"/>
                          <a:pt x="10" y="16"/>
                          <a:pt x="10" y="16"/>
                        </a:cubicBezTo>
                        <a:cubicBezTo>
                          <a:pt x="10" y="16"/>
                          <a:pt x="9" y="16"/>
                          <a:pt x="9" y="16"/>
                        </a:cubicBezTo>
                        <a:cubicBezTo>
                          <a:pt x="9" y="17"/>
                          <a:pt x="8" y="17"/>
                          <a:pt x="8" y="17"/>
                        </a:cubicBezTo>
                        <a:cubicBezTo>
                          <a:pt x="8" y="17"/>
                          <a:pt x="8" y="17"/>
                          <a:pt x="7" y="17"/>
                        </a:cubicBezTo>
                        <a:cubicBezTo>
                          <a:pt x="7" y="17"/>
                          <a:pt x="7" y="18"/>
                          <a:pt x="7" y="18"/>
                        </a:cubicBezTo>
                        <a:cubicBezTo>
                          <a:pt x="7" y="18"/>
                          <a:pt x="7" y="18"/>
                          <a:pt x="7" y="19"/>
                        </a:cubicBezTo>
                        <a:cubicBezTo>
                          <a:pt x="9" y="20"/>
                          <a:pt x="10" y="21"/>
                          <a:pt x="11" y="22"/>
                        </a:cubicBezTo>
                        <a:cubicBezTo>
                          <a:pt x="11" y="23"/>
                          <a:pt x="11" y="24"/>
                          <a:pt x="11" y="24"/>
                        </a:cubicBezTo>
                        <a:cubicBezTo>
                          <a:pt x="10" y="26"/>
                          <a:pt x="8" y="26"/>
                          <a:pt x="7" y="27"/>
                        </a:cubicBezTo>
                        <a:cubicBezTo>
                          <a:pt x="6" y="27"/>
                          <a:pt x="5" y="27"/>
                          <a:pt x="5" y="28"/>
                        </a:cubicBezTo>
                        <a:cubicBezTo>
                          <a:pt x="5" y="30"/>
                          <a:pt x="3" y="33"/>
                          <a:pt x="0" y="36"/>
                        </a:cubicBezTo>
                        <a:cubicBezTo>
                          <a:pt x="0" y="37"/>
                          <a:pt x="2" y="38"/>
                          <a:pt x="2" y="39"/>
                        </a:cubicBezTo>
                        <a:cubicBezTo>
                          <a:pt x="4" y="42"/>
                          <a:pt x="5" y="43"/>
                          <a:pt x="6" y="45"/>
                        </a:cubicBezTo>
                        <a:cubicBezTo>
                          <a:pt x="6" y="46"/>
                          <a:pt x="7" y="48"/>
                          <a:pt x="13" y="54"/>
                        </a:cubicBezTo>
                        <a:cubicBezTo>
                          <a:pt x="16" y="56"/>
                          <a:pt x="17" y="58"/>
                          <a:pt x="18" y="60"/>
                        </a:cubicBezTo>
                        <a:cubicBezTo>
                          <a:pt x="19" y="62"/>
                          <a:pt x="20" y="64"/>
                          <a:pt x="23" y="66"/>
                        </a:cubicBezTo>
                        <a:cubicBezTo>
                          <a:pt x="23" y="66"/>
                          <a:pt x="23" y="66"/>
                          <a:pt x="23" y="66"/>
                        </a:cubicBezTo>
                        <a:cubicBezTo>
                          <a:pt x="23" y="66"/>
                          <a:pt x="23" y="66"/>
                          <a:pt x="23" y="66"/>
                        </a:cubicBezTo>
                        <a:cubicBezTo>
                          <a:pt x="23" y="66"/>
                          <a:pt x="24" y="65"/>
                          <a:pt x="24" y="65"/>
                        </a:cubicBezTo>
                        <a:cubicBezTo>
                          <a:pt x="24" y="65"/>
                          <a:pt x="24" y="65"/>
                          <a:pt x="25" y="65"/>
                        </a:cubicBezTo>
                        <a:cubicBezTo>
                          <a:pt x="25" y="64"/>
                          <a:pt x="25" y="64"/>
                          <a:pt x="26" y="64"/>
                        </a:cubicBezTo>
                        <a:cubicBezTo>
                          <a:pt x="26" y="64"/>
                          <a:pt x="26" y="64"/>
                          <a:pt x="26" y="64"/>
                        </a:cubicBezTo>
                        <a:cubicBezTo>
                          <a:pt x="27" y="64"/>
                          <a:pt x="28" y="64"/>
                          <a:pt x="28" y="64"/>
                        </a:cubicBezTo>
                        <a:cubicBezTo>
                          <a:pt x="30" y="64"/>
                          <a:pt x="30" y="64"/>
                          <a:pt x="30" y="64"/>
                        </a:cubicBezTo>
                        <a:cubicBezTo>
                          <a:pt x="30" y="63"/>
                          <a:pt x="29" y="61"/>
                          <a:pt x="29" y="59"/>
                        </a:cubicBezTo>
                        <a:cubicBezTo>
                          <a:pt x="28" y="57"/>
                          <a:pt x="28" y="57"/>
                          <a:pt x="28" y="57"/>
                        </a:cubicBezTo>
                        <a:cubicBezTo>
                          <a:pt x="27" y="55"/>
                          <a:pt x="27" y="53"/>
                          <a:pt x="28" y="52"/>
                        </a:cubicBezTo>
                        <a:cubicBezTo>
                          <a:pt x="30" y="50"/>
                          <a:pt x="33" y="50"/>
                          <a:pt x="34" y="50"/>
                        </a:cubicBezTo>
                        <a:cubicBezTo>
                          <a:pt x="37" y="50"/>
                          <a:pt x="37" y="50"/>
                          <a:pt x="37" y="50"/>
                        </a:cubicBezTo>
                        <a:cubicBezTo>
                          <a:pt x="37" y="50"/>
                          <a:pt x="37" y="48"/>
                          <a:pt x="37" y="48"/>
                        </a:cubicBezTo>
                        <a:cubicBezTo>
                          <a:pt x="38" y="46"/>
                          <a:pt x="39" y="44"/>
                          <a:pt x="42" y="44"/>
                        </a:cubicBezTo>
                        <a:cubicBezTo>
                          <a:pt x="44" y="44"/>
                          <a:pt x="45" y="46"/>
                          <a:pt x="46" y="48"/>
                        </a:cubicBezTo>
                        <a:cubicBezTo>
                          <a:pt x="47" y="49"/>
                          <a:pt x="47" y="50"/>
                          <a:pt x="48" y="51"/>
                        </a:cubicBezTo>
                        <a:cubicBezTo>
                          <a:pt x="49" y="50"/>
                          <a:pt x="51" y="51"/>
                          <a:pt x="52" y="51"/>
                        </a:cubicBezTo>
                        <a:cubicBezTo>
                          <a:pt x="54" y="52"/>
                          <a:pt x="54" y="52"/>
                          <a:pt x="56" y="52"/>
                        </a:cubicBezTo>
                        <a:cubicBezTo>
                          <a:pt x="58" y="52"/>
                          <a:pt x="58" y="44"/>
                          <a:pt x="58" y="41"/>
                        </a:cubicBezTo>
                        <a:cubicBezTo>
                          <a:pt x="58" y="40"/>
                          <a:pt x="58" y="39"/>
                          <a:pt x="58" y="38"/>
                        </a:cubicBezTo>
                        <a:cubicBezTo>
                          <a:pt x="58" y="34"/>
                          <a:pt x="58" y="32"/>
                          <a:pt x="56" y="31"/>
                        </a:cubicBezTo>
                        <a:cubicBezTo>
                          <a:pt x="53" y="29"/>
                          <a:pt x="51" y="26"/>
                          <a:pt x="51" y="23"/>
                        </a:cubicBezTo>
                        <a:cubicBezTo>
                          <a:pt x="51" y="21"/>
                          <a:pt x="52" y="19"/>
                          <a:pt x="54" y="18"/>
                        </a:cubicBezTo>
                        <a:cubicBezTo>
                          <a:pt x="55" y="17"/>
                          <a:pt x="56" y="16"/>
                          <a:pt x="56" y="15"/>
                        </a:cubicBezTo>
                        <a:cubicBezTo>
                          <a:pt x="56" y="14"/>
                          <a:pt x="56" y="13"/>
                          <a:pt x="55" y="12"/>
                        </a:cubicBezTo>
                        <a:cubicBezTo>
                          <a:pt x="54" y="12"/>
                          <a:pt x="51" y="12"/>
                          <a:pt x="49" y="13"/>
                        </a:cubicBezTo>
                        <a:cubicBezTo>
                          <a:pt x="48" y="13"/>
                          <a:pt x="47" y="13"/>
                          <a:pt x="46" y="13"/>
                        </a:cubicBezTo>
                        <a:cubicBezTo>
                          <a:pt x="46" y="13"/>
                          <a:pt x="45" y="13"/>
                          <a:pt x="45" y="13"/>
                        </a:cubicBezTo>
                        <a:cubicBezTo>
                          <a:pt x="45" y="13"/>
                          <a:pt x="45" y="13"/>
                          <a:pt x="45" y="13"/>
                        </a:cubicBezTo>
                        <a:cubicBezTo>
                          <a:pt x="45" y="13"/>
                          <a:pt x="45" y="13"/>
                          <a:pt x="44" y="13"/>
                        </a:cubicBezTo>
                        <a:cubicBezTo>
                          <a:pt x="44" y="13"/>
                          <a:pt x="44" y="13"/>
                          <a:pt x="44" y="13"/>
                        </a:cubicBezTo>
                        <a:cubicBezTo>
                          <a:pt x="44" y="13"/>
                          <a:pt x="44" y="13"/>
                          <a:pt x="44" y="13"/>
                        </a:cubicBezTo>
                        <a:cubicBezTo>
                          <a:pt x="44" y="13"/>
                          <a:pt x="44" y="12"/>
                          <a:pt x="43" y="12"/>
                        </a:cubicBezTo>
                        <a:cubicBezTo>
                          <a:pt x="43" y="12"/>
                          <a:pt x="43" y="12"/>
                          <a:pt x="43" y="12"/>
                        </a:cubicBezTo>
                        <a:cubicBezTo>
                          <a:pt x="43" y="12"/>
                          <a:pt x="43" y="11"/>
                          <a:pt x="43" y="11"/>
                        </a:cubicBezTo>
                        <a:cubicBezTo>
                          <a:pt x="43" y="10"/>
                          <a:pt x="43" y="10"/>
                          <a:pt x="43" y="10"/>
                        </a:cubicBezTo>
                        <a:cubicBezTo>
                          <a:pt x="43" y="9"/>
                          <a:pt x="43" y="9"/>
                          <a:pt x="43" y="9"/>
                        </a:cubicBezTo>
                        <a:cubicBezTo>
                          <a:pt x="43" y="9"/>
                          <a:pt x="43" y="8"/>
                          <a:pt x="43" y="8"/>
                        </a:cubicBezTo>
                        <a:cubicBezTo>
                          <a:pt x="43" y="7"/>
                          <a:pt x="43" y="7"/>
                          <a:pt x="43" y="7"/>
                        </a:cubicBezTo>
                        <a:cubicBezTo>
                          <a:pt x="43" y="6"/>
                          <a:pt x="43" y="6"/>
                          <a:pt x="44" y="5"/>
                        </a:cubicBezTo>
                        <a:cubicBezTo>
                          <a:pt x="44" y="5"/>
                          <a:pt x="44" y="4"/>
                          <a:pt x="44" y="4"/>
                        </a:cubicBezTo>
                        <a:cubicBezTo>
                          <a:pt x="44" y="3"/>
                          <a:pt x="44" y="2"/>
                          <a:pt x="44" y="1"/>
                        </a:cubicBezTo>
                        <a:cubicBezTo>
                          <a:pt x="44" y="1"/>
                          <a:pt x="44" y="1"/>
                          <a:pt x="44" y="1"/>
                        </a:cubicBezTo>
                        <a:cubicBezTo>
                          <a:pt x="37" y="1"/>
                          <a:pt x="31" y="0"/>
                          <a:pt x="3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81" name="Freeform 1612"/>
                  <p:cNvSpPr/>
                  <p:nvPr/>
                </p:nvSpPr>
                <p:spPr bwMode="auto">
                  <a:xfrm>
                    <a:off x="1795" y="2950"/>
                    <a:ext cx="13" cy="1"/>
                  </a:xfrm>
                  <a:custGeom>
                    <a:avLst/>
                    <a:gdLst>
                      <a:gd name="T0" fmla="*/ 14 w 14"/>
                      <a:gd name="T1" fmla="*/ 1 h 1"/>
                      <a:gd name="T2" fmla="*/ 0 w 14"/>
                      <a:gd name="T3" fmla="*/ 0 h 1"/>
                      <a:gd name="T4" fmla="*/ 0 w 14"/>
                      <a:gd name="T5" fmla="*/ 0 h 1"/>
                      <a:gd name="T6" fmla="*/ 14 w 14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4" h="1">
                        <a:moveTo>
                          <a:pt x="14" y="1"/>
                        </a:moveTo>
                        <a:cubicBezTo>
                          <a:pt x="7" y="1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0"/>
                          <a:pt x="7" y="1"/>
                          <a:pt x="14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82" name="Freeform 1613"/>
                  <p:cNvSpPr/>
                  <p:nvPr/>
                </p:nvSpPr>
                <p:spPr bwMode="auto">
                  <a:xfrm>
                    <a:off x="1772" y="2952"/>
                    <a:ext cx="18" cy="9"/>
                  </a:xfrm>
                  <a:custGeom>
                    <a:avLst/>
                    <a:gdLst>
                      <a:gd name="T0" fmla="*/ 6 w 19"/>
                      <a:gd name="T1" fmla="*/ 0 h 10"/>
                      <a:gd name="T2" fmla="*/ 6 w 19"/>
                      <a:gd name="T3" fmla="*/ 3 h 10"/>
                      <a:gd name="T4" fmla="*/ 1 w 19"/>
                      <a:gd name="T5" fmla="*/ 7 h 10"/>
                      <a:gd name="T6" fmla="*/ 0 w 19"/>
                      <a:gd name="T7" fmla="*/ 8 h 10"/>
                      <a:gd name="T8" fmla="*/ 0 w 19"/>
                      <a:gd name="T9" fmla="*/ 8 h 10"/>
                      <a:gd name="T10" fmla="*/ 3 w 19"/>
                      <a:gd name="T11" fmla="*/ 10 h 10"/>
                      <a:gd name="T12" fmla="*/ 3 w 19"/>
                      <a:gd name="T13" fmla="*/ 10 h 10"/>
                      <a:gd name="T14" fmla="*/ 5 w 19"/>
                      <a:gd name="T15" fmla="*/ 10 h 10"/>
                      <a:gd name="T16" fmla="*/ 5 w 19"/>
                      <a:gd name="T17" fmla="*/ 10 h 10"/>
                      <a:gd name="T18" fmla="*/ 5 w 19"/>
                      <a:gd name="T19" fmla="*/ 10 h 10"/>
                      <a:gd name="T20" fmla="*/ 5 w 19"/>
                      <a:gd name="T21" fmla="*/ 10 h 10"/>
                      <a:gd name="T22" fmla="*/ 6 w 19"/>
                      <a:gd name="T23" fmla="*/ 10 h 10"/>
                      <a:gd name="T24" fmla="*/ 19 w 19"/>
                      <a:gd name="T25" fmla="*/ 10 h 10"/>
                      <a:gd name="T26" fmla="*/ 19 w 19"/>
                      <a:gd name="T27" fmla="*/ 8 h 10"/>
                      <a:gd name="T28" fmla="*/ 19 w 19"/>
                      <a:gd name="T29" fmla="*/ 7 h 10"/>
                      <a:gd name="T30" fmla="*/ 19 w 19"/>
                      <a:gd name="T31" fmla="*/ 5 h 10"/>
                      <a:gd name="T32" fmla="*/ 19 w 19"/>
                      <a:gd name="T33" fmla="*/ 4 h 10"/>
                      <a:gd name="T34" fmla="*/ 19 w 19"/>
                      <a:gd name="T35" fmla="*/ 2 h 10"/>
                      <a:gd name="T36" fmla="*/ 19 w 19"/>
                      <a:gd name="T37" fmla="*/ 0 h 10"/>
                      <a:gd name="T38" fmla="*/ 19 w 19"/>
                      <a:gd name="T39" fmla="*/ 0 h 10"/>
                      <a:gd name="T40" fmla="*/ 19 w 19"/>
                      <a:gd name="T41" fmla="*/ 0 h 10"/>
                      <a:gd name="T42" fmla="*/ 6 w 19"/>
                      <a:gd name="T43" fmla="*/ 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19" h="10">
                        <a:moveTo>
                          <a:pt x="6" y="0"/>
                        </a:moveTo>
                        <a:cubicBezTo>
                          <a:pt x="6" y="1"/>
                          <a:pt x="6" y="2"/>
                          <a:pt x="6" y="3"/>
                        </a:cubicBezTo>
                        <a:cubicBezTo>
                          <a:pt x="5" y="5"/>
                          <a:pt x="3" y="7"/>
                          <a:pt x="1" y="7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2" y="8"/>
                          <a:pt x="3" y="9"/>
                          <a:pt x="3" y="10"/>
                        </a:cubicBezTo>
                        <a:cubicBezTo>
                          <a:pt x="3" y="10"/>
                          <a:pt x="3" y="10"/>
                          <a:pt x="3" y="10"/>
                        </a:cubicBezTo>
                        <a:cubicBezTo>
                          <a:pt x="4" y="10"/>
                          <a:pt x="4" y="10"/>
                          <a:pt x="5" y="10"/>
                        </a:cubicBezTo>
                        <a:cubicBezTo>
                          <a:pt x="5" y="10"/>
                          <a:pt x="5" y="10"/>
                          <a:pt x="5" y="10"/>
                        </a:cubicBezTo>
                        <a:cubicBezTo>
                          <a:pt x="5" y="10"/>
                          <a:pt x="5" y="10"/>
                          <a:pt x="5" y="10"/>
                        </a:cubicBezTo>
                        <a:cubicBezTo>
                          <a:pt x="5" y="10"/>
                          <a:pt x="5" y="10"/>
                          <a:pt x="5" y="10"/>
                        </a:cubicBezTo>
                        <a:cubicBezTo>
                          <a:pt x="5" y="10"/>
                          <a:pt x="5" y="10"/>
                          <a:pt x="6" y="10"/>
                        </a:cubicBezTo>
                        <a:cubicBezTo>
                          <a:pt x="8" y="10"/>
                          <a:pt x="16" y="10"/>
                          <a:pt x="19" y="10"/>
                        </a:cubicBezTo>
                        <a:cubicBezTo>
                          <a:pt x="19" y="9"/>
                          <a:pt x="19" y="8"/>
                          <a:pt x="19" y="8"/>
                        </a:cubicBezTo>
                        <a:cubicBezTo>
                          <a:pt x="19" y="7"/>
                          <a:pt x="19" y="7"/>
                          <a:pt x="19" y="7"/>
                        </a:cubicBezTo>
                        <a:cubicBezTo>
                          <a:pt x="19" y="6"/>
                          <a:pt x="19" y="6"/>
                          <a:pt x="19" y="5"/>
                        </a:cubicBezTo>
                        <a:cubicBezTo>
                          <a:pt x="19" y="5"/>
                          <a:pt x="19" y="4"/>
                          <a:pt x="19" y="4"/>
                        </a:cubicBezTo>
                        <a:cubicBezTo>
                          <a:pt x="19" y="3"/>
                          <a:pt x="19" y="3"/>
                          <a:pt x="19" y="2"/>
                        </a:cubicBezTo>
                        <a:cubicBezTo>
                          <a:pt x="19" y="1"/>
                          <a:pt x="19" y="1"/>
                          <a:pt x="19" y="0"/>
                        </a:cubicBezTo>
                        <a:cubicBezTo>
                          <a:pt x="19" y="0"/>
                          <a:pt x="19" y="0"/>
                          <a:pt x="19" y="0"/>
                        </a:cubicBezTo>
                        <a:cubicBezTo>
                          <a:pt x="19" y="0"/>
                          <a:pt x="19" y="0"/>
                          <a:pt x="19" y="0"/>
                        </a:cubicBezTo>
                        <a:lnTo>
                          <a:pt x="6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83" name="Freeform 1614"/>
                  <p:cNvSpPr/>
                  <p:nvPr/>
                </p:nvSpPr>
                <p:spPr bwMode="auto">
                  <a:xfrm>
                    <a:off x="1790" y="295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84" name="Freeform 1615"/>
                  <p:cNvSpPr/>
                  <p:nvPr/>
                </p:nvSpPr>
                <p:spPr bwMode="auto">
                  <a:xfrm>
                    <a:off x="1790" y="2954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85" name="Freeform 1616"/>
                  <p:cNvSpPr/>
                  <p:nvPr/>
                </p:nvSpPr>
                <p:spPr bwMode="auto">
                  <a:xfrm>
                    <a:off x="1775" y="2961"/>
                    <a:ext cx="2" cy="0"/>
                  </a:xfrm>
                  <a:custGeom>
                    <a:avLst/>
                    <a:gdLst>
                      <a:gd name="T0" fmla="*/ 0 w 2"/>
                      <a:gd name="T1" fmla="*/ 2 w 2"/>
                      <a:gd name="T2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86" name="Freeform 1617"/>
                  <p:cNvSpPr/>
                  <p:nvPr/>
                </p:nvSpPr>
                <p:spPr bwMode="auto">
                  <a:xfrm>
                    <a:off x="1777" y="2961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87" name="Freeform 1618"/>
                  <p:cNvSpPr/>
                  <p:nvPr/>
                </p:nvSpPr>
                <p:spPr bwMode="auto">
                  <a:xfrm>
                    <a:off x="1777" y="296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88" name="Freeform 1619"/>
                  <p:cNvSpPr/>
                  <p:nvPr/>
                </p:nvSpPr>
                <p:spPr bwMode="auto">
                  <a:xfrm>
                    <a:off x="1790" y="2959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2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89" name="Freeform 1620"/>
                  <p:cNvSpPr/>
                  <p:nvPr/>
                </p:nvSpPr>
                <p:spPr bwMode="auto">
                  <a:xfrm>
                    <a:off x="1790" y="2957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90" name="Freeform 1621"/>
                  <p:cNvSpPr/>
                  <p:nvPr/>
                </p:nvSpPr>
                <p:spPr bwMode="auto">
                  <a:xfrm>
                    <a:off x="1791" y="2935"/>
                    <a:ext cx="71" cy="90"/>
                  </a:xfrm>
                  <a:custGeom>
                    <a:avLst/>
                    <a:gdLst>
                      <a:gd name="T0" fmla="*/ 62 w 74"/>
                      <a:gd name="T1" fmla="*/ 2 h 95"/>
                      <a:gd name="T2" fmla="*/ 54 w 74"/>
                      <a:gd name="T3" fmla="*/ 11 h 95"/>
                      <a:gd name="T4" fmla="*/ 54 w 74"/>
                      <a:gd name="T5" fmla="*/ 11 h 95"/>
                      <a:gd name="T6" fmla="*/ 51 w 74"/>
                      <a:gd name="T7" fmla="*/ 21 h 95"/>
                      <a:gd name="T8" fmla="*/ 51 w 74"/>
                      <a:gd name="T9" fmla="*/ 24 h 95"/>
                      <a:gd name="T10" fmla="*/ 34 w 74"/>
                      <a:gd name="T11" fmla="*/ 17 h 95"/>
                      <a:gd name="T12" fmla="*/ 29 w 74"/>
                      <a:gd name="T13" fmla="*/ 17 h 95"/>
                      <a:gd name="T14" fmla="*/ 26 w 74"/>
                      <a:gd name="T15" fmla="*/ 17 h 95"/>
                      <a:gd name="T16" fmla="*/ 23 w 74"/>
                      <a:gd name="T17" fmla="*/ 17 h 95"/>
                      <a:gd name="T18" fmla="*/ 22 w 74"/>
                      <a:gd name="T19" fmla="*/ 20 h 95"/>
                      <a:gd name="T20" fmla="*/ 21 w 74"/>
                      <a:gd name="T21" fmla="*/ 22 h 95"/>
                      <a:gd name="T22" fmla="*/ 21 w 74"/>
                      <a:gd name="T23" fmla="*/ 24 h 95"/>
                      <a:gd name="T24" fmla="*/ 21 w 74"/>
                      <a:gd name="T25" fmla="*/ 25 h 95"/>
                      <a:gd name="T26" fmla="*/ 31 w 74"/>
                      <a:gd name="T27" fmla="*/ 25 h 95"/>
                      <a:gd name="T28" fmla="*/ 30 w 74"/>
                      <a:gd name="T29" fmla="*/ 38 h 95"/>
                      <a:gd name="T30" fmla="*/ 32 w 74"/>
                      <a:gd name="T31" fmla="*/ 43 h 95"/>
                      <a:gd name="T32" fmla="*/ 36 w 74"/>
                      <a:gd name="T33" fmla="*/ 57 h 95"/>
                      <a:gd name="T34" fmla="*/ 25 w 74"/>
                      <a:gd name="T35" fmla="*/ 71 h 95"/>
                      <a:gd name="T36" fmla="*/ 21 w 74"/>
                      <a:gd name="T37" fmla="*/ 71 h 95"/>
                      <a:gd name="T38" fmla="*/ 16 w 74"/>
                      <a:gd name="T39" fmla="*/ 64 h 95"/>
                      <a:gd name="T40" fmla="*/ 11 w 74"/>
                      <a:gd name="T41" fmla="*/ 70 h 95"/>
                      <a:gd name="T42" fmla="*/ 5 w 74"/>
                      <a:gd name="T43" fmla="*/ 70 h 95"/>
                      <a:gd name="T44" fmla="*/ 6 w 74"/>
                      <a:gd name="T45" fmla="*/ 74 h 95"/>
                      <a:gd name="T46" fmla="*/ 2 w 74"/>
                      <a:gd name="T47" fmla="*/ 84 h 95"/>
                      <a:gd name="T48" fmla="*/ 1 w 74"/>
                      <a:gd name="T49" fmla="*/ 84 h 95"/>
                      <a:gd name="T50" fmla="*/ 0 w 74"/>
                      <a:gd name="T51" fmla="*/ 85 h 95"/>
                      <a:gd name="T52" fmla="*/ 9 w 74"/>
                      <a:gd name="T53" fmla="*/ 94 h 95"/>
                      <a:gd name="T54" fmla="*/ 12 w 74"/>
                      <a:gd name="T55" fmla="*/ 93 h 95"/>
                      <a:gd name="T56" fmla="*/ 13 w 74"/>
                      <a:gd name="T57" fmla="*/ 92 h 95"/>
                      <a:gd name="T58" fmla="*/ 15 w 74"/>
                      <a:gd name="T59" fmla="*/ 91 h 95"/>
                      <a:gd name="T60" fmla="*/ 16 w 74"/>
                      <a:gd name="T61" fmla="*/ 91 h 95"/>
                      <a:gd name="T62" fmla="*/ 17 w 74"/>
                      <a:gd name="T63" fmla="*/ 90 h 95"/>
                      <a:gd name="T64" fmla="*/ 18 w 74"/>
                      <a:gd name="T65" fmla="*/ 90 h 95"/>
                      <a:gd name="T66" fmla="*/ 18 w 74"/>
                      <a:gd name="T67" fmla="*/ 90 h 95"/>
                      <a:gd name="T68" fmla="*/ 21 w 74"/>
                      <a:gd name="T69" fmla="*/ 92 h 95"/>
                      <a:gd name="T70" fmla="*/ 32 w 74"/>
                      <a:gd name="T71" fmla="*/ 89 h 95"/>
                      <a:gd name="T72" fmla="*/ 38 w 74"/>
                      <a:gd name="T73" fmla="*/ 91 h 95"/>
                      <a:gd name="T74" fmla="*/ 45 w 74"/>
                      <a:gd name="T75" fmla="*/ 89 h 95"/>
                      <a:gd name="T76" fmla="*/ 45 w 74"/>
                      <a:gd name="T77" fmla="*/ 87 h 95"/>
                      <a:gd name="T78" fmla="*/ 49 w 74"/>
                      <a:gd name="T79" fmla="*/ 81 h 95"/>
                      <a:gd name="T80" fmla="*/ 50 w 74"/>
                      <a:gd name="T81" fmla="*/ 65 h 95"/>
                      <a:gd name="T82" fmla="*/ 55 w 74"/>
                      <a:gd name="T83" fmla="*/ 53 h 95"/>
                      <a:gd name="T84" fmla="*/ 64 w 74"/>
                      <a:gd name="T85" fmla="*/ 35 h 95"/>
                      <a:gd name="T86" fmla="*/ 71 w 74"/>
                      <a:gd name="T87" fmla="*/ 12 h 95"/>
                      <a:gd name="T88" fmla="*/ 73 w 74"/>
                      <a:gd name="T89" fmla="*/ 9 h 95"/>
                      <a:gd name="T90" fmla="*/ 74 w 74"/>
                      <a:gd name="T91" fmla="*/ 6 h 95"/>
                      <a:gd name="T92" fmla="*/ 74 w 74"/>
                      <a:gd name="T93" fmla="*/ 4 h 95"/>
                      <a:gd name="T94" fmla="*/ 74 w 74"/>
                      <a:gd name="T95" fmla="*/ 2 h 95"/>
                      <a:gd name="T96" fmla="*/ 66 w 74"/>
                      <a:gd name="T97" fmla="*/ 0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74" h="95">
                        <a:moveTo>
                          <a:pt x="66" y="0"/>
                        </a:moveTo>
                        <a:cubicBezTo>
                          <a:pt x="62" y="2"/>
                          <a:pt x="62" y="2"/>
                          <a:pt x="62" y="2"/>
                        </a:cubicBezTo>
                        <a:cubicBezTo>
                          <a:pt x="57" y="3"/>
                          <a:pt x="57" y="3"/>
                          <a:pt x="57" y="3"/>
                        </a:cubicBezTo>
                        <a:cubicBezTo>
                          <a:pt x="57" y="5"/>
                          <a:pt x="56" y="8"/>
                          <a:pt x="54" y="11"/>
                        </a:cubicBezTo>
                        <a:cubicBezTo>
                          <a:pt x="54" y="11"/>
                          <a:pt x="54" y="11"/>
                          <a:pt x="54" y="11"/>
                        </a:cubicBezTo>
                        <a:cubicBezTo>
                          <a:pt x="54" y="11"/>
                          <a:pt x="54" y="11"/>
                          <a:pt x="54" y="11"/>
                        </a:cubicBezTo>
                        <a:cubicBezTo>
                          <a:pt x="54" y="12"/>
                          <a:pt x="54" y="12"/>
                          <a:pt x="54" y="12"/>
                        </a:cubicBezTo>
                        <a:cubicBezTo>
                          <a:pt x="52" y="14"/>
                          <a:pt x="51" y="19"/>
                          <a:pt x="51" y="21"/>
                        </a:cubicBezTo>
                        <a:cubicBezTo>
                          <a:pt x="51" y="21"/>
                          <a:pt x="51" y="21"/>
                          <a:pt x="51" y="21"/>
                        </a:cubicBezTo>
                        <a:cubicBezTo>
                          <a:pt x="51" y="24"/>
                          <a:pt x="51" y="24"/>
                          <a:pt x="51" y="24"/>
                        </a:cubicBezTo>
                        <a:cubicBezTo>
                          <a:pt x="48" y="22"/>
                          <a:pt x="48" y="22"/>
                          <a:pt x="48" y="22"/>
                        </a:cubicBezTo>
                        <a:cubicBezTo>
                          <a:pt x="44" y="20"/>
                          <a:pt x="37" y="17"/>
                          <a:pt x="34" y="17"/>
                        </a:cubicBezTo>
                        <a:cubicBezTo>
                          <a:pt x="33" y="17"/>
                          <a:pt x="32" y="17"/>
                          <a:pt x="29" y="17"/>
                        </a:cubicBezTo>
                        <a:cubicBezTo>
                          <a:pt x="29" y="17"/>
                          <a:pt x="29" y="17"/>
                          <a:pt x="29" y="17"/>
                        </a:cubicBezTo>
                        <a:cubicBezTo>
                          <a:pt x="29" y="17"/>
                          <a:pt x="29" y="17"/>
                          <a:pt x="29" y="17"/>
                        </a:cubicBezTo>
                        <a:cubicBezTo>
                          <a:pt x="28" y="17"/>
                          <a:pt x="27" y="17"/>
                          <a:pt x="26" y="17"/>
                        </a:cubicBezTo>
                        <a:cubicBezTo>
                          <a:pt x="26" y="17"/>
                          <a:pt x="26" y="17"/>
                          <a:pt x="25" y="17"/>
                        </a:cubicBezTo>
                        <a:cubicBezTo>
                          <a:pt x="25" y="17"/>
                          <a:pt x="24" y="17"/>
                          <a:pt x="23" y="17"/>
                        </a:cubicBezTo>
                        <a:cubicBezTo>
                          <a:pt x="22" y="17"/>
                          <a:pt x="22" y="17"/>
                          <a:pt x="22" y="17"/>
                        </a:cubicBezTo>
                        <a:cubicBezTo>
                          <a:pt x="22" y="18"/>
                          <a:pt x="22" y="19"/>
                          <a:pt x="22" y="20"/>
                        </a:cubicBezTo>
                        <a:cubicBezTo>
                          <a:pt x="22" y="20"/>
                          <a:pt x="22" y="20"/>
                          <a:pt x="22" y="20"/>
                        </a:cubicBezTo>
                        <a:cubicBezTo>
                          <a:pt x="22" y="21"/>
                          <a:pt x="21" y="21"/>
                          <a:pt x="21" y="22"/>
                        </a:cubicBezTo>
                        <a:cubicBezTo>
                          <a:pt x="21" y="22"/>
                          <a:pt x="21" y="22"/>
                          <a:pt x="21" y="23"/>
                        </a:cubicBezTo>
                        <a:cubicBezTo>
                          <a:pt x="21" y="23"/>
                          <a:pt x="21" y="24"/>
                          <a:pt x="21" y="24"/>
                        </a:cubicBezTo>
                        <a:cubicBezTo>
                          <a:pt x="21" y="24"/>
                          <a:pt x="21" y="24"/>
                          <a:pt x="21" y="24"/>
                        </a:cubicBezTo>
                        <a:cubicBezTo>
                          <a:pt x="21" y="25"/>
                          <a:pt x="21" y="25"/>
                          <a:pt x="21" y="25"/>
                        </a:cubicBezTo>
                        <a:cubicBezTo>
                          <a:pt x="21" y="25"/>
                          <a:pt x="22" y="25"/>
                          <a:pt x="22" y="25"/>
                        </a:cubicBezTo>
                        <a:cubicBezTo>
                          <a:pt x="25" y="24"/>
                          <a:pt x="29" y="23"/>
                          <a:pt x="31" y="25"/>
                        </a:cubicBezTo>
                        <a:cubicBezTo>
                          <a:pt x="34" y="27"/>
                          <a:pt x="35" y="29"/>
                          <a:pt x="34" y="31"/>
                        </a:cubicBezTo>
                        <a:cubicBezTo>
                          <a:pt x="34" y="34"/>
                          <a:pt x="32" y="36"/>
                          <a:pt x="30" y="38"/>
                        </a:cubicBezTo>
                        <a:cubicBezTo>
                          <a:pt x="29" y="38"/>
                          <a:pt x="29" y="39"/>
                          <a:pt x="29" y="39"/>
                        </a:cubicBezTo>
                        <a:cubicBezTo>
                          <a:pt x="29" y="40"/>
                          <a:pt x="30" y="42"/>
                          <a:pt x="32" y="43"/>
                        </a:cubicBezTo>
                        <a:cubicBezTo>
                          <a:pt x="36" y="45"/>
                          <a:pt x="36" y="50"/>
                          <a:pt x="36" y="54"/>
                        </a:cubicBezTo>
                        <a:cubicBezTo>
                          <a:pt x="36" y="55"/>
                          <a:pt x="36" y="56"/>
                          <a:pt x="36" y="57"/>
                        </a:cubicBezTo>
                        <a:cubicBezTo>
                          <a:pt x="36" y="63"/>
                          <a:pt x="36" y="71"/>
                          <a:pt x="31" y="72"/>
                        </a:cubicBezTo>
                        <a:cubicBezTo>
                          <a:pt x="28" y="72"/>
                          <a:pt x="26" y="72"/>
                          <a:pt x="25" y="71"/>
                        </a:cubicBezTo>
                        <a:cubicBezTo>
                          <a:pt x="24" y="71"/>
                          <a:pt x="23" y="70"/>
                          <a:pt x="22" y="70"/>
                        </a:cubicBezTo>
                        <a:cubicBezTo>
                          <a:pt x="21" y="71"/>
                          <a:pt x="21" y="71"/>
                          <a:pt x="21" y="71"/>
                        </a:cubicBezTo>
                        <a:cubicBezTo>
                          <a:pt x="19" y="71"/>
                          <a:pt x="18" y="68"/>
                          <a:pt x="17" y="66"/>
                        </a:cubicBezTo>
                        <a:cubicBezTo>
                          <a:pt x="16" y="65"/>
                          <a:pt x="16" y="64"/>
                          <a:pt x="16" y="64"/>
                        </a:cubicBezTo>
                        <a:cubicBezTo>
                          <a:pt x="16" y="64"/>
                          <a:pt x="15" y="65"/>
                          <a:pt x="15" y="65"/>
                        </a:cubicBezTo>
                        <a:cubicBezTo>
                          <a:pt x="15" y="67"/>
                          <a:pt x="14" y="70"/>
                          <a:pt x="11" y="70"/>
                        </a:cubicBezTo>
                        <a:cubicBezTo>
                          <a:pt x="8" y="70"/>
                          <a:pt x="8" y="70"/>
                          <a:pt x="8" y="70"/>
                        </a:cubicBezTo>
                        <a:cubicBezTo>
                          <a:pt x="6" y="70"/>
                          <a:pt x="5" y="70"/>
                          <a:pt x="5" y="70"/>
                        </a:cubicBezTo>
                        <a:cubicBezTo>
                          <a:pt x="5" y="70"/>
                          <a:pt x="5" y="71"/>
                          <a:pt x="6" y="72"/>
                        </a:cubicBezTo>
                        <a:cubicBezTo>
                          <a:pt x="6" y="74"/>
                          <a:pt x="6" y="74"/>
                          <a:pt x="6" y="74"/>
                        </a:cubicBezTo>
                        <a:cubicBezTo>
                          <a:pt x="8" y="77"/>
                          <a:pt x="9" y="80"/>
                          <a:pt x="7" y="82"/>
                        </a:cubicBezTo>
                        <a:cubicBezTo>
                          <a:pt x="6" y="84"/>
                          <a:pt x="4" y="84"/>
                          <a:pt x="2" y="84"/>
                        </a:cubicBezTo>
                        <a:cubicBezTo>
                          <a:pt x="2" y="84"/>
                          <a:pt x="1" y="84"/>
                          <a:pt x="1" y="84"/>
                        </a:cubicBezTo>
                        <a:cubicBezTo>
                          <a:pt x="1" y="84"/>
                          <a:pt x="1" y="84"/>
                          <a:pt x="1" y="84"/>
                        </a:cubicBezTo>
                        <a:cubicBezTo>
                          <a:pt x="0" y="84"/>
                          <a:pt x="0" y="84"/>
                          <a:pt x="0" y="85"/>
                        </a:cubicBezTo>
                        <a:cubicBezTo>
                          <a:pt x="0" y="85"/>
                          <a:pt x="0" y="85"/>
                          <a:pt x="0" y="85"/>
                        </a:cubicBezTo>
                        <a:cubicBezTo>
                          <a:pt x="3" y="88"/>
                          <a:pt x="6" y="91"/>
                          <a:pt x="8" y="95"/>
                        </a:cubicBezTo>
                        <a:cubicBezTo>
                          <a:pt x="9" y="95"/>
                          <a:pt x="9" y="95"/>
                          <a:pt x="9" y="94"/>
                        </a:cubicBezTo>
                        <a:cubicBezTo>
                          <a:pt x="9" y="94"/>
                          <a:pt x="10" y="94"/>
                          <a:pt x="10" y="94"/>
                        </a:cubicBezTo>
                        <a:cubicBezTo>
                          <a:pt x="11" y="94"/>
                          <a:pt x="11" y="93"/>
                          <a:pt x="12" y="93"/>
                        </a:cubicBezTo>
                        <a:cubicBezTo>
                          <a:pt x="12" y="93"/>
                          <a:pt x="12" y="93"/>
                          <a:pt x="12" y="92"/>
                        </a:cubicBezTo>
                        <a:cubicBezTo>
                          <a:pt x="13" y="92"/>
                          <a:pt x="13" y="92"/>
                          <a:pt x="13" y="92"/>
                        </a:cubicBezTo>
                        <a:cubicBezTo>
                          <a:pt x="14" y="92"/>
                          <a:pt x="14" y="92"/>
                          <a:pt x="14" y="91"/>
                        </a:cubicBezTo>
                        <a:cubicBezTo>
                          <a:pt x="14" y="91"/>
                          <a:pt x="15" y="91"/>
                          <a:pt x="15" y="91"/>
                        </a:cubicBezTo>
                        <a:cubicBezTo>
                          <a:pt x="15" y="91"/>
                          <a:pt x="15" y="91"/>
                          <a:pt x="16" y="91"/>
                        </a:cubicBezTo>
                        <a:cubicBezTo>
                          <a:pt x="16" y="91"/>
                          <a:pt x="16" y="91"/>
                          <a:pt x="16" y="91"/>
                        </a:cubicBezTo>
                        <a:cubicBezTo>
                          <a:pt x="16" y="91"/>
                          <a:pt x="16" y="90"/>
                          <a:pt x="17" y="90"/>
                        </a:cubicBezTo>
                        <a:cubicBezTo>
                          <a:pt x="17" y="90"/>
                          <a:pt x="17" y="90"/>
                          <a:pt x="17" y="90"/>
                        </a:cubicBezTo>
                        <a:cubicBezTo>
                          <a:pt x="17" y="90"/>
                          <a:pt x="17" y="90"/>
                          <a:pt x="17" y="90"/>
                        </a:cubicBezTo>
                        <a:cubicBezTo>
                          <a:pt x="17" y="90"/>
                          <a:pt x="17" y="90"/>
                          <a:pt x="18" y="90"/>
                        </a:cubicBezTo>
                        <a:cubicBezTo>
                          <a:pt x="18" y="90"/>
                          <a:pt x="18" y="90"/>
                          <a:pt x="18" y="90"/>
                        </a:cubicBezTo>
                        <a:cubicBezTo>
                          <a:pt x="18" y="90"/>
                          <a:pt x="18" y="90"/>
                          <a:pt x="18" y="90"/>
                        </a:cubicBezTo>
                        <a:cubicBezTo>
                          <a:pt x="19" y="90"/>
                          <a:pt x="19" y="90"/>
                          <a:pt x="19" y="90"/>
                        </a:cubicBezTo>
                        <a:cubicBezTo>
                          <a:pt x="20" y="91"/>
                          <a:pt x="20" y="91"/>
                          <a:pt x="21" y="92"/>
                        </a:cubicBezTo>
                        <a:cubicBezTo>
                          <a:pt x="23" y="93"/>
                          <a:pt x="23" y="93"/>
                          <a:pt x="25" y="91"/>
                        </a:cubicBezTo>
                        <a:cubicBezTo>
                          <a:pt x="27" y="90"/>
                          <a:pt x="29" y="89"/>
                          <a:pt x="32" y="89"/>
                        </a:cubicBezTo>
                        <a:cubicBezTo>
                          <a:pt x="35" y="89"/>
                          <a:pt x="37" y="90"/>
                          <a:pt x="37" y="93"/>
                        </a:cubicBezTo>
                        <a:cubicBezTo>
                          <a:pt x="37" y="93"/>
                          <a:pt x="38" y="92"/>
                          <a:pt x="38" y="91"/>
                        </a:cubicBezTo>
                        <a:cubicBezTo>
                          <a:pt x="40" y="90"/>
                          <a:pt x="42" y="89"/>
                          <a:pt x="44" y="89"/>
                        </a:cubicBezTo>
                        <a:cubicBezTo>
                          <a:pt x="44" y="89"/>
                          <a:pt x="44" y="89"/>
                          <a:pt x="45" y="89"/>
                        </a:cubicBezTo>
                        <a:cubicBezTo>
                          <a:pt x="45" y="89"/>
                          <a:pt x="45" y="89"/>
                          <a:pt x="45" y="89"/>
                        </a:cubicBezTo>
                        <a:cubicBezTo>
                          <a:pt x="45" y="89"/>
                          <a:pt x="45" y="89"/>
                          <a:pt x="45" y="87"/>
                        </a:cubicBezTo>
                        <a:cubicBezTo>
                          <a:pt x="45" y="83"/>
                          <a:pt x="46" y="81"/>
                          <a:pt x="48" y="81"/>
                        </a:cubicBezTo>
                        <a:cubicBezTo>
                          <a:pt x="49" y="81"/>
                          <a:pt x="49" y="81"/>
                          <a:pt x="49" y="81"/>
                        </a:cubicBezTo>
                        <a:cubicBezTo>
                          <a:pt x="49" y="81"/>
                          <a:pt x="49" y="80"/>
                          <a:pt x="49" y="78"/>
                        </a:cubicBezTo>
                        <a:cubicBezTo>
                          <a:pt x="49" y="74"/>
                          <a:pt x="49" y="69"/>
                          <a:pt x="50" y="65"/>
                        </a:cubicBezTo>
                        <a:cubicBezTo>
                          <a:pt x="50" y="63"/>
                          <a:pt x="50" y="61"/>
                          <a:pt x="50" y="59"/>
                        </a:cubicBezTo>
                        <a:cubicBezTo>
                          <a:pt x="50" y="57"/>
                          <a:pt x="52" y="55"/>
                          <a:pt x="55" y="53"/>
                        </a:cubicBezTo>
                        <a:cubicBezTo>
                          <a:pt x="57" y="51"/>
                          <a:pt x="60" y="49"/>
                          <a:pt x="60" y="47"/>
                        </a:cubicBezTo>
                        <a:cubicBezTo>
                          <a:pt x="60" y="44"/>
                          <a:pt x="61" y="40"/>
                          <a:pt x="64" y="35"/>
                        </a:cubicBezTo>
                        <a:cubicBezTo>
                          <a:pt x="66" y="31"/>
                          <a:pt x="68" y="26"/>
                          <a:pt x="68" y="23"/>
                        </a:cubicBezTo>
                        <a:cubicBezTo>
                          <a:pt x="68" y="17"/>
                          <a:pt x="69" y="15"/>
                          <a:pt x="71" y="12"/>
                        </a:cubicBezTo>
                        <a:cubicBezTo>
                          <a:pt x="72" y="12"/>
                          <a:pt x="72" y="11"/>
                          <a:pt x="72" y="10"/>
                        </a:cubicBezTo>
                        <a:cubicBezTo>
                          <a:pt x="73" y="10"/>
                          <a:pt x="73" y="9"/>
                          <a:pt x="73" y="9"/>
                        </a:cubicBezTo>
                        <a:cubicBezTo>
                          <a:pt x="73" y="8"/>
                          <a:pt x="73" y="8"/>
                          <a:pt x="73" y="8"/>
                        </a:cubicBezTo>
                        <a:cubicBezTo>
                          <a:pt x="73" y="7"/>
                          <a:pt x="74" y="7"/>
                          <a:pt x="74" y="6"/>
                        </a:cubicBezTo>
                        <a:cubicBezTo>
                          <a:pt x="74" y="6"/>
                          <a:pt x="74" y="6"/>
                          <a:pt x="74" y="5"/>
                        </a:cubicBezTo>
                        <a:cubicBezTo>
                          <a:pt x="74" y="5"/>
                          <a:pt x="74" y="4"/>
                          <a:pt x="74" y="4"/>
                        </a:cubicBezTo>
                        <a:cubicBezTo>
                          <a:pt x="74" y="3"/>
                          <a:pt x="74" y="3"/>
                          <a:pt x="74" y="2"/>
                        </a:cubicBezTo>
                        <a:cubicBezTo>
                          <a:pt x="74" y="2"/>
                          <a:pt x="74" y="2"/>
                          <a:pt x="74" y="2"/>
                        </a:cubicBezTo>
                        <a:cubicBezTo>
                          <a:pt x="70" y="1"/>
                          <a:pt x="70" y="1"/>
                          <a:pt x="70" y="1"/>
                        </a:cubicBezTo>
                        <a:lnTo>
                          <a:pt x="66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91" name="Freeform 1622"/>
                  <p:cNvSpPr/>
                  <p:nvPr/>
                </p:nvSpPr>
                <p:spPr bwMode="auto">
                  <a:xfrm>
                    <a:off x="1843" y="294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92" name="Freeform 1623"/>
                  <p:cNvSpPr/>
                  <p:nvPr/>
                </p:nvSpPr>
                <p:spPr bwMode="auto">
                  <a:xfrm>
                    <a:off x="1854" y="2935"/>
                    <a:ext cx="4" cy="1"/>
                  </a:xfrm>
                  <a:custGeom>
                    <a:avLst/>
                    <a:gdLst>
                      <a:gd name="T0" fmla="*/ 0 w 4"/>
                      <a:gd name="T1" fmla="*/ 0 h 1"/>
                      <a:gd name="T2" fmla="*/ 0 w 4"/>
                      <a:gd name="T3" fmla="*/ 0 h 1"/>
                      <a:gd name="T4" fmla="*/ 4 w 4"/>
                      <a:gd name="T5" fmla="*/ 1 h 1"/>
                      <a:gd name="T6" fmla="*/ 0 w 4"/>
                      <a:gd name="T7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" h="1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4" y="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93" name="Freeform 1624"/>
                  <p:cNvSpPr/>
                  <p:nvPr/>
                </p:nvSpPr>
                <p:spPr bwMode="auto">
                  <a:xfrm>
                    <a:off x="1813" y="2951"/>
                    <a:ext cx="2" cy="0"/>
                  </a:xfrm>
                  <a:custGeom>
                    <a:avLst/>
                    <a:gdLst>
                      <a:gd name="T0" fmla="*/ 2 w 2"/>
                      <a:gd name="T1" fmla="*/ 0 w 2"/>
                      <a:gd name="T2" fmla="*/ 2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2" y="0"/>
                        </a:move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94" name="Freeform 1625"/>
                  <p:cNvSpPr/>
                  <p:nvPr/>
                </p:nvSpPr>
                <p:spPr bwMode="auto">
                  <a:xfrm>
                    <a:off x="1816" y="2951"/>
                    <a:ext cx="3" cy="0"/>
                  </a:xfrm>
                  <a:custGeom>
                    <a:avLst/>
                    <a:gdLst>
                      <a:gd name="T0" fmla="*/ 3 w 3"/>
                      <a:gd name="T1" fmla="*/ 3 w 3"/>
                      <a:gd name="T2" fmla="*/ 0 w 3"/>
                      <a:gd name="T3" fmla="*/ 3 w 3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3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95" name="Freeform 1626"/>
                  <p:cNvSpPr/>
                  <p:nvPr/>
                </p:nvSpPr>
                <p:spPr bwMode="auto">
                  <a:xfrm>
                    <a:off x="1840" y="2945"/>
                    <a:ext cx="3" cy="10"/>
                  </a:xfrm>
                  <a:custGeom>
                    <a:avLst/>
                    <a:gdLst>
                      <a:gd name="T0" fmla="*/ 0 w 3"/>
                      <a:gd name="T1" fmla="*/ 10 h 10"/>
                      <a:gd name="T2" fmla="*/ 0 w 3"/>
                      <a:gd name="T3" fmla="*/ 10 h 10"/>
                      <a:gd name="T4" fmla="*/ 0 w 3"/>
                      <a:gd name="T5" fmla="*/ 10 h 10"/>
                      <a:gd name="T6" fmla="*/ 3 w 3"/>
                      <a:gd name="T7" fmla="*/ 1 h 10"/>
                      <a:gd name="T8" fmla="*/ 3 w 3"/>
                      <a:gd name="T9" fmla="*/ 0 h 10"/>
                      <a:gd name="T10" fmla="*/ 3 w 3"/>
                      <a:gd name="T11" fmla="*/ 1 h 10"/>
                      <a:gd name="T12" fmla="*/ 0 w 3"/>
                      <a:gd name="T13" fmla="*/ 1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10">
                        <a:moveTo>
                          <a:pt x="0" y="10"/>
                        </a:moveTo>
                        <a:cubicBezTo>
                          <a:pt x="0" y="10"/>
                          <a:pt x="0" y="10"/>
                          <a:pt x="0" y="10"/>
                        </a:cubicBezTo>
                        <a:cubicBezTo>
                          <a:pt x="0" y="10"/>
                          <a:pt x="0" y="10"/>
                          <a:pt x="0" y="10"/>
                        </a:cubicBezTo>
                        <a:cubicBezTo>
                          <a:pt x="0" y="8"/>
                          <a:pt x="1" y="3"/>
                          <a:pt x="3" y="1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1"/>
                          <a:pt x="3" y="1"/>
                          <a:pt x="3" y="1"/>
                        </a:cubicBezTo>
                        <a:cubicBezTo>
                          <a:pt x="1" y="4"/>
                          <a:pt x="0" y="8"/>
                          <a:pt x="0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96" name="Freeform 1627"/>
                  <p:cNvSpPr/>
                  <p:nvPr/>
                </p:nvSpPr>
                <p:spPr bwMode="auto">
                  <a:xfrm>
                    <a:off x="1843" y="2945"/>
                    <a:ext cx="0" cy="1"/>
                  </a:xfrm>
                  <a:custGeom>
                    <a:avLst/>
                    <a:gdLst>
                      <a:gd name="T0" fmla="*/ 0 h 1"/>
                      <a:gd name="T1" fmla="*/ 0 h 1"/>
                      <a:gd name="T2" fmla="*/ 1 h 1"/>
                      <a:gd name="T3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97" name="Freeform 1628"/>
                  <p:cNvSpPr/>
                  <p:nvPr/>
                </p:nvSpPr>
                <p:spPr bwMode="auto">
                  <a:xfrm>
                    <a:off x="1812" y="295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98" name="Freeform 1629"/>
                  <p:cNvSpPr/>
                  <p:nvPr/>
                </p:nvSpPr>
                <p:spPr bwMode="auto">
                  <a:xfrm>
                    <a:off x="1811" y="2956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799" name="Freeform 1630"/>
                  <p:cNvSpPr/>
                  <p:nvPr/>
                </p:nvSpPr>
                <p:spPr bwMode="auto">
                  <a:xfrm>
                    <a:off x="1792" y="301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</p:grpSp>
            <p:grpSp>
              <p:nvGrpSpPr>
                <p:cNvPr id="378" name="Group 1832"/>
                <p:cNvGrpSpPr/>
                <p:nvPr/>
              </p:nvGrpSpPr>
              <p:grpSpPr bwMode="auto">
                <a:xfrm>
                  <a:off x="1791" y="2634"/>
                  <a:ext cx="411" cy="636"/>
                  <a:chOff x="1791" y="2634"/>
                  <a:chExt cx="411" cy="636"/>
                </a:xfrm>
                <a:grpFill/>
              </p:grpSpPr>
              <p:sp>
                <p:nvSpPr>
                  <p:cNvPr id="400" name="Freeform 1632"/>
                  <p:cNvSpPr/>
                  <p:nvPr/>
                </p:nvSpPr>
                <p:spPr bwMode="auto">
                  <a:xfrm>
                    <a:off x="1811" y="295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01" name="Freeform 1633"/>
                  <p:cNvSpPr/>
                  <p:nvPr/>
                </p:nvSpPr>
                <p:spPr bwMode="auto">
                  <a:xfrm>
                    <a:off x="1791" y="301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02" name="Freeform 1634"/>
                  <p:cNvSpPr/>
                  <p:nvPr/>
                </p:nvSpPr>
                <p:spPr bwMode="auto">
                  <a:xfrm>
                    <a:off x="1902" y="2719"/>
                    <a:ext cx="172" cy="214"/>
                  </a:xfrm>
                  <a:custGeom>
                    <a:avLst/>
                    <a:gdLst>
                      <a:gd name="T0" fmla="*/ 22 w 180"/>
                      <a:gd name="T1" fmla="*/ 44 h 223"/>
                      <a:gd name="T2" fmla="*/ 19 w 180"/>
                      <a:gd name="T3" fmla="*/ 85 h 223"/>
                      <a:gd name="T4" fmla="*/ 5 w 180"/>
                      <a:gd name="T5" fmla="*/ 100 h 223"/>
                      <a:gd name="T6" fmla="*/ 1 w 180"/>
                      <a:gd name="T7" fmla="*/ 114 h 223"/>
                      <a:gd name="T8" fmla="*/ 4 w 180"/>
                      <a:gd name="T9" fmla="*/ 118 h 223"/>
                      <a:gd name="T10" fmla="*/ 9 w 180"/>
                      <a:gd name="T11" fmla="*/ 132 h 223"/>
                      <a:gd name="T12" fmla="*/ 9 w 180"/>
                      <a:gd name="T13" fmla="*/ 139 h 223"/>
                      <a:gd name="T14" fmla="*/ 12 w 180"/>
                      <a:gd name="T15" fmla="*/ 142 h 223"/>
                      <a:gd name="T16" fmla="*/ 13 w 180"/>
                      <a:gd name="T17" fmla="*/ 143 h 223"/>
                      <a:gd name="T18" fmla="*/ 17 w 180"/>
                      <a:gd name="T19" fmla="*/ 149 h 223"/>
                      <a:gd name="T20" fmla="*/ 17 w 180"/>
                      <a:gd name="T21" fmla="*/ 150 h 223"/>
                      <a:gd name="T22" fmla="*/ 17 w 180"/>
                      <a:gd name="T23" fmla="*/ 162 h 223"/>
                      <a:gd name="T24" fmla="*/ 22 w 180"/>
                      <a:gd name="T25" fmla="*/ 167 h 223"/>
                      <a:gd name="T26" fmla="*/ 37 w 180"/>
                      <a:gd name="T27" fmla="*/ 180 h 223"/>
                      <a:gd name="T28" fmla="*/ 48 w 180"/>
                      <a:gd name="T29" fmla="*/ 193 h 223"/>
                      <a:gd name="T30" fmla="*/ 58 w 180"/>
                      <a:gd name="T31" fmla="*/ 204 h 223"/>
                      <a:gd name="T32" fmla="*/ 59 w 180"/>
                      <a:gd name="T33" fmla="*/ 205 h 223"/>
                      <a:gd name="T34" fmla="*/ 60 w 180"/>
                      <a:gd name="T35" fmla="*/ 206 h 223"/>
                      <a:gd name="T36" fmla="*/ 61 w 180"/>
                      <a:gd name="T37" fmla="*/ 209 h 223"/>
                      <a:gd name="T38" fmla="*/ 65 w 180"/>
                      <a:gd name="T39" fmla="*/ 212 h 223"/>
                      <a:gd name="T40" fmla="*/ 70 w 180"/>
                      <a:gd name="T41" fmla="*/ 213 h 223"/>
                      <a:gd name="T42" fmla="*/ 85 w 180"/>
                      <a:gd name="T43" fmla="*/ 212 h 223"/>
                      <a:gd name="T44" fmla="*/ 86 w 180"/>
                      <a:gd name="T45" fmla="*/ 214 h 223"/>
                      <a:gd name="T46" fmla="*/ 89 w 180"/>
                      <a:gd name="T47" fmla="*/ 216 h 223"/>
                      <a:gd name="T48" fmla="*/ 92 w 180"/>
                      <a:gd name="T49" fmla="*/ 218 h 223"/>
                      <a:gd name="T50" fmla="*/ 95 w 180"/>
                      <a:gd name="T51" fmla="*/ 221 h 223"/>
                      <a:gd name="T52" fmla="*/ 102 w 180"/>
                      <a:gd name="T53" fmla="*/ 220 h 223"/>
                      <a:gd name="T54" fmla="*/ 104 w 180"/>
                      <a:gd name="T55" fmla="*/ 220 h 223"/>
                      <a:gd name="T56" fmla="*/ 110 w 180"/>
                      <a:gd name="T57" fmla="*/ 223 h 223"/>
                      <a:gd name="T58" fmla="*/ 123 w 180"/>
                      <a:gd name="T59" fmla="*/ 220 h 223"/>
                      <a:gd name="T60" fmla="*/ 129 w 180"/>
                      <a:gd name="T61" fmla="*/ 216 h 223"/>
                      <a:gd name="T62" fmla="*/ 143 w 180"/>
                      <a:gd name="T63" fmla="*/ 207 h 223"/>
                      <a:gd name="T64" fmla="*/ 146 w 180"/>
                      <a:gd name="T65" fmla="*/ 208 h 223"/>
                      <a:gd name="T66" fmla="*/ 149 w 180"/>
                      <a:gd name="T67" fmla="*/ 209 h 223"/>
                      <a:gd name="T68" fmla="*/ 138 w 180"/>
                      <a:gd name="T69" fmla="*/ 195 h 223"/>
                      <a:gd name="T70" fmla="*/ 128 w 180"/>
                      <a:gd name="T71" fmla="*/ 182 h 223"/>
                      <a:gd name="T72" fmla="*/ 119 w 180"/>
                      <a:gd name="T73" fmla="*/ 171 h 223"/>
                      <a:gd name="T74" fmla="*/ 129 w 180"/>
                      <a:gd name="T75" fmla="*/ 165 h 223"/>
                      <a:gd name="T76" fmla="*/ 133 w 180"/>
                      <a:gd name="T77" fmla="*/ 148 h 223"/>
                      <a:gd name="T78" fmla="*/ 137 w 180"/>
                      <a:gd name="T79" fmla="*/ 139 h 223"/>
                      <a:gd name="T80" fmla="*/ 143 w 180"/>
                      <a:gd name="T81" fmla="*/ 127 h 223"/>
                      <a:gd name="T82" fmla="*/ 154 w 180"/>
                      <a:gd name="T83" fmla="*/ 114 h 223"/>
                      <a:gd name="T84" fmla="*/ 158 w 180"/>
                      <a:gd name="T85" fmla="*/ 101 h 223"/>
                      <a:gd name="T86" fmla="*/ 163 w 180"/>
                      <a:gd name="T87" fmla="*/ 75 h 223"/>
                      <a:gd name="T88" fmla="*/ 172 w 180"/>
                      <a:gd name="T89" fmla="*/ 65 h 223"/>
                      <a:gd name="T90" fmla="*/ 176 w 180"/>
                      <a:gd name="T91" fmla="*/ 63 h 223"/>
                      <a:gd name="T92" fmla="*/ 179 w 180"/>
                      <a:gd name="T93" fmla="*/ 59 h 223"/>
                      <a:gd name="T94" fmla="*/ 166 w 180"/>
                      <a:gd name="T95" fmla="*/ 34 h 223"/>
                      <a:gd name="T96" fmla="*/ 155 w 180"/>
                      <a:gd name="T97" fmla="*/ 6 h 223"/>
                      <a:gd name="T98" fmla="*/ 149 w 180"/>
                      <a:gd name="T99" fmla="*/ 0 h 223"/>
                      <a:gd name="T100" fmla="*/ 147 w 180"/>
                      <a:gd name="T101" fmla="*/ 2 h 223"/>
                      <a:gd name="T102" fmla="*/ 143 w 180"/>
                      <a:gd name="T103" fmla="*/ 2 h 223"/>
                      <a:gd name="T104" fmla="*/ 134 w 180"/>
                      <a:gd name="T105" fmla="*/ 12 h 223"/>
                      <a:gd name="T106" fmla="*/ 108 w 180"/>
                      <a:gd name="T107" fmla="*/ 12 h 223"/>
                      <a:gd name="T108" fmla="*/ 100 w 180"/>
                      <a:gd name="T109" fmla="*/ 13 h 223"/>
                      <a:gd name="T110" fmla="*/ 22 w 180"/>
                      <a:gd name="T111" fmla="*/ 36 h 2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180" h="223">
                        <a:moveTo>
                          <a:pt x="22" y="36"/>
                        </a:moveTo>
                        <a:cubicBezTo>
                          <a:pt x="22" y="39"/>
                          <a:pt x="22" y="39"/>
                          <a:pt x="22" y="39"/>
                        </a:cubicBezTo>
                        <a:cubicBezTo>
                          <a:pt x="22" y="44"/>
                          <a:pt x="22" y="44"/>
                          <a:pt x="22" y="44"/>
                        </a:cubicBezTo>
                        <a:cubicBezTo>
                          <a:pt x="22" y="71"/>
                          <a:pt x="22" y="71"/>
                          <a:pt x="22" y="71"/>
                        </a:cubicBezTo>
                        <a:cubicBezTo>
                          <a:pt x="23" y="84"/>
                          <a:pt x="20" y="85"/>
                          <a:pt x="19" y="85"/>
                        </a:cubicBezTo>
                        <a:cubicBezTo>
                          <a:pt x="19" y="85"/>
                          <a:pt x="19" y="85"/>
                          <a:pt x="19" y="85"/>
                        </a:cubicBezTo>
                        <a:cubicBezTo>
                          <a:pt x="12" y="87"/>
                          <a:pt x="11" y="89"/>
                          <a:pt x="11" y="89"/>
                        </a:cubicBezTo>
                        <a:cubicBezTo>
                          <a:pt x="11" y="91"/>
                          <a:pt x="11" y="97"/>
                          <a:pt x="5" y="98"/>
                        </a:cubicBezTo>
                        <a:cubicBezTo>
                          <a:pt x="5" y="98"/>
                          <a:pt x="5" y="100"/>
                          <a:pt x="5" y="100"/>
                        </a:cubicBezTo>
                        <a:cubicBezTo>
                          <a:pt x="5" y="102"/>
                          <a:pt x="5" y="106"/>
                          <a:pt x="1" y="106"/>
                        </a:cubicBezTo>
                        <a:cubicBezTo>
                          <a:pt x="1" y="107"/>
                          <a:pt x="1" y="107"/>
                          <a:pt x="1" y="107"/>
                        </a:cubicBezTo>
                        <a:cubicBezTo>
                          <a:pt x="2" y="109"/>
                          <a:pt x="3" y="112"/>
                          <a:pt x="1" y="114"/>
                        </a:cubicBezTo>
                        <a:cubicBezTo>
                          <a:pt x="0" y="115"/>
                          <a:pt x="0" y="116"/>
                          <a:pt x="0" y="117"/>
                        </a:cubicBezTo>
                        <a:cubicBezTo>
                          <a:pt x="0" y="117"/>
                          <a:pt x="0" y="117"/>
                          <a:pt x="1" y="117"/>
                        </a:cubicBezTo>
                        <a:cubicBezTo>
                          <a:pt x="2" y="117"/>
                          <a:pt x="3" y="118"/>
                          <a:pt x="4" y="118"/>
                        </a:cubicBezTo>
                        <a:cubicBezTo>
                          <a:pt x="5" y="120"/>
                          <a:pt x="5" y="122"/>
                          <a:pt x="5" y="125"/>
                        </a:cubicBezTo>
                        <a:cubicBezTo>
                          <a:pt x="5" y="126"/>
                          <a:pt x="5" y="127"/>
                          <a:pt x="5" y="127"/>
                        </a:cubicBezTo>
                        <a:cubicBezTo>
                          <a:pt x="5" y="130"/>
                          <a:pt x="8" y="132"/>
                          <a:pt x="9" y="132"/>
                        </a:cubicBezTo>
                        <a:cubicBezTo>
                          <a:pt x="9" y="132"/>
                          <a:pt x="9" y="133"/>
                          <a:pt x="9" y="133"/>
                        </a:cubicBezTo>
                        <a:cubicBezTo>
                          <a:pt x="11" y="133"/>
                          <a:pt x="11" y="133"/>
                          <a:pt x="11" y="133"/>
                        </a:cubicBezTo>
                        <a:cubicBezTo>
                          <a:pt x="9" y="139"/>
                          <a:pt x="9" y="139"/>
                          <a:pt x="9" y="139"/>
                        </a:cubicBezTo>
                        <a:cubicBezTo>
                          <a:pt x="10" y="140"/>
                          <a:pt x="11" y="140"/>
                          <a:pt x="11" y="142"/>
                        </a:cubicBezTo>
                        <a:cubicBezTo>
                          <a:pt x="12" y="142"/>
                          <a:pt x="12" y="142"/>
                          <a:pt x="12" y="142"/>
                        </a:cubicBezTo>
                        <a:cubicBezTo>
                          <a:pt x="12" y="142"/>
                          <a:pt x="12" y="142"/>
                          <a:pt x="12" y="142"/>
                        </a:cubicBezTo>
                        <a:cubicBezTo>
                          <a:pt x="12" y="142"/>
                          <a:pt x="12" y="142"/>
                          <a:pt x="12" y="142"/>
                        </a:cubicBezTo>
                        <a:cubicBezTo>
                          <a:pt x="12" y="142"/>
                          <a:pt x="12" y="142"/>
                          <a:pt x="12" y="142"/>
                        </a:cubicBezTo>
                        <a:cubicBezTo>
                          <a:pt x="12" y="143"/>
                          <a:pt x="12" y="143"/>
                          <a:pt x="13" y="143"/>
                        </a:cubicBezTo>
                        <a:cubicBezTo>
                          <a:pt x="14" y="145"/>
                          <a:pt x="15" y="146"/>
                          <a:pt x="16" y="148"/>
                        </a:cubicBezTo>
                        <a:cubicBezTo>
                          <a:pt x="16" y="148"/>
                          <a:pt x="16" y="148"/>
                          <a:pt x="16" y="148"/>
                        </a:cubicBezTo>
                        <a:cubicBezTo>
                          <a:pt x="16" y="148"/>
                          <a:pt x="17" y="148"/>
                          <a:pt x="17" y="149"/>
                        </a:cubicBezTo>
                        <a:cubicBezTo>
                          <a:pt x="17" y="149"/>
                          <a:pt x="17" y="149"/>
                          <a:pt x="17" y="149"/>
                        </a:cubicBezTo>
                        <a:cubicBezTo>
                          <a:pt x="17" y="149"/>
                          <a:pt x="17" y="149"/>
                          <a:pt x="17" y="150"/>
                        </a:cubicBezTo>
                        <a:cubicBezTo>
                          <a:pt x="17" y="150"/>
                          <a:pt x="17" y="150"/>
                          <a:pt x="17" y="150"/>
                        </a:cubicBezTo>
                        <a:cubicBezTo>
                          <a:pt x="17" y="150"/>
                          <a:pt x="18" y="151"/>
                          <a:pt x="18" y="151"/>
                        </a:cubicBezTo>
                        <a:cubicBezTo>
                          <a:pt x="19" y="153"/>
                          <a:pt x="20" y="156"/>
                          <a:pt x="20" y="159"/>
                        </a:cubicBezTo>
                        <a:cubicBezTo>
                          <a:pt x="19" y="160"/>
                          <a:pt x="18" y="161"/>
                          <a:pt x="17" y="162"/>
                        </a:cubicBezTo>
                        <a:cubicBezTo>
                          <a:pt x="16" y="162"/>
                          <a:pt x="16" y="162"/>
                          <a:pt x="16" y="162"/>
                        </a:cubicBezTo>
                        <a:cubicBezTo>
                          <a:pt x="21" y="163"/>
                          <a:pt x="21" y="163"/>
                          <a:pt x="21" y="163"/>
                        </a:cubicBezTo>
                        <a:cubicBezTo>
                          <a:pt x="22" y="167"/>
                          <a:pt x="22" y="167"/>
                          <a:pt x="22" y="167"/>
                        </a:cubicBezTo>
                        <a:cubicBezTo>
                          <a:pt x="24" y="167"/>
                          <a:pt x="29" y="168"/>
                          <a:pt x="31" y="171"/>
                        </a:cubicBezTo>
                        <a:cubicBezTo>
                          <a:pt x="32" y="173"/>
                          <a:pt x="33" y="173"/>
                          <a:pt x="34" y="174"/>
                        </a:cubicBezTo>
                        <a:cubicBezTo>
                          <a:pt x="36" y="176"/>
                          <a:pt x="37" y="177"/>
                          <a:pt x="37" y="180"/>
                        </a:cubicBezTo>
                        <a:cubicBezTo>
                          <a:pt x="37" y="180"/>
                          <a:pt x="38" y="181"/>
                          <a:pt x="39" y="181"/>
                        </a:cubicBezTo>
                        <a:cubicBezTo>
                          <a:pt x="40" y="182"/>
                          <a:pt x="41" y="183"/>
                          <a:pt x="43" y="184"/>
                        </a:cubicBezTo>
                        <a:cubicBezTo>
                          <a:pt x="48" y="188"/>
                          <a:pt x="48" y="191"/>
                          <a:pt x="48" y="193"/>
                        </a:cubicBezTo>
                        <a:cubicBezTo>
                          <a:pt x="48" y="194"/>
                          <a:pt x="51" y="196"/>
                          <a:pt x="54" y="197"/>
                        </a:cubicBezTo>
                        <a:cubicBezTo>
                          <a:pt x="55" y="198"/>
                          <a:pt x="55" y="198"/>
                          <a:pt x="55" y="198"/>
                        </a:cubicBezTo>
                        <a:cubicBezTo>
                          <a:pt x="58" y="204"/>
                          <a:pt x="58" y="204"/>
                          <a:pt x="58" y="204"/>
                        </a:cubicBezTo>
                        <a:cubicBezTo>
                          <a:pt x="58" y="204"/>
                          <a:pt x="58" y="204"/>
                          <a:pt x="58" y="204"/>
                        </a:cubicBezTo>
                        <a:cubicBezTo>
                          <a:pt x="58" y="204"/>
                          <a:pt x="58" y="204"/>
                          <a:pt x="58" y="204"/>
                        </a:cubicBezTo>
                        <a:cubicBezTo>
                          <a:pt x="59" y="205"/>
                          <a:pt x="59" y="205"/>
                          <a:pt x="59" y="205"/>
                        </a:cubicBezTo>
                        <a:cubicBezTo>
                          <a:pt x="59" y="205"/>
                          <a:pt x="59" y="205"/>
                          <a:pt x="59" y="205"/>
                        </a:cubicBezTo>
                        <a:cubicBezTo>
                          <a:pt x="60" y="206"/>
                          <a:pt x="60" y="206"/>
                          <a:pt x="60" y="206"/>
                        </a:cubicBezTo>
                        <a:cubicBezTo>
                          <a:pt x="60" y="206"/>
                          <a:pt x="60" y="206"/>
                          <a:pt x="60" y="206"/>
                        </a:cubicBezTo>
                        <a:cubicBezTo>
                          <a:pt x="60" y="207"/>
                          <a:pt x="61" y="207"/>
                          <a:pt x="61" y="208"/>
                        </a:cubicBezTo>
                        <a:cubicBezTo>
                          <a:pt x="61" y="208"/>
                          <a:pt x="61" y="208"/>
                          <a:pt x="61" y="209"/>
                        </a:cubicBezTo>
                        <a:cubicBezTo>
                          <a:pt x="61" y="209"/>
                          <a:pt x="61" y="209"/>
                          <a:pt x="61" y="209"/>
                        </a:cubicBezTo>
                        <a:cubicBezTo>
                          <a:pt x="62" y="209"/>
                          <a:pt x="62" y="209"/>
                          <a:pt x="62" y="210"/>
                        </a:cubicBezTo>
                        <a:cubicBezTo>
                          <a:pt x="62" y="210"/>
                          <a:pt x="62" y="210"/>
                          <a:pt x="62" y="210"/>
                        </a:cubicBezTo>
                        <a:cubicBezTo>
                          <a:pt x="63" y="211"/>
                          <a:pt x="65" y="212"/>
                          <a:pt x="65" y="212"/>
                        </a:cubicBezTo>
                        <a:cubicBezTo>
                          <a:pt x="65" y="212"/>
                          <a:pt x="65" y="212"/>
                          <a:pt x="65" y="212"/>
                        </a:cubicBezTo>
                        <a:cubicBezTo>
                          <a:pt x="66" y="213"/>
                          <a:pt x="67" y="213"/>
                          <a:pt x="68" y="213"/>
                        </a:cubicBezTo>
                        <a:cubicBezTo>
                          <a:pt x="69" y="213"/>
                          <a:pt x="69" y="213"/>
                          <a:pt x="70" y="213"/>
                        </a:cubicBezTo>
                        <a:cubicBezTo>
                          <a:pt x="72" y="210"/>
                          <a:pt x="75" y="211"/>
                          <a:pt x="77" y="212"/>
                        </a:cubicBezTo>
                        <a:cubicBezTo>
                          <a:pt x="79" y="211"/>
                          <a:pt x="82" y="210"/>
                          <a:pt x="84" y="212"/>
                        </a:cubicBezTo>
                        <a:cubicBezTo>
                          <a:pt x="84" y="212"/>
                          <a:pt x="84" y="212"/>
                          <a:pt x="85" y="212"/>
                        </a:cubicBezTo>
                        <a:cubicBezTo>
                          <a:pt x="85" y="212"/>
                          <a:pt x="85" y="212"/>
                          <a:pt x="85" y="212"/>
                        </a:cubicBezTo>
                        <a:cubicBezTo>
                          <a:pt x="85" y="213"/>
                          <a:pt x="85" y="213"/>
                          <a:pt x="86" y="213"/>
                        </a:cubicBezTo>
                        <a:cubicBezTo>
                          <a:pt x="86" y="213"/>
                          <a:pt x="86" y="213"/>
                          <a:pt x="86" y="214"/>
                        </a:cubicBezTo>
                        <a:cubicBezTo>
                          <a:pt x="87" y="214"/>
                          <a:pt x="87" y="214"/>
                          <a:pt x="87" y="214"/>
                        </a:cubicBezTo>
                        <a:cubicBezTo>
                          <a:pt x="87" y="214"/>
                          <a:pt x="88" y="215"/>
                          <a:pt x="88" y="215"/>
                        </a:cubicBezTo>
                        <a:cubicBezTo>
                          <a:pt x="88" y="215"/>
                          <a:pt x="89" y="215"/>
                          <a:pt x="89" y="216"/>
                        </a:cubicBezTo>
                        <a:cubicBezTo>
                          <a:pt x="89" y="216"/>
                          <a:pt x="90" y="216"/>
                          <a:pt x="90" y="216"/>
                        </a:cubicBezTo>
                        <a:cubicBezTo>
                          <a:pt x="90" y="217"/>
                          <a:pt x="90" y="217"/>
                          <a:pt x="91" y="217"/>
                        </a:cubicBezTo>
                        <a:cubicBezTo>
                          <a:pt x="91" y="217"/>
                          <a:pt x="91" y="218"/>
                          <a:pt x="92" y="218"/>
                        </a:cubicBezTo>
                        <a:cubicBezTo>
                          <a:pt x="92" y="218"/>
                          <a:pt x="92" y="219"/>
                          <a:pt x="93" y="219"/>
                        </a:cubicBezTo>
                        <a:cubicBezTo>
                          <a:pt x="93" y="219"/>
                          <a:pt x="93" y="219"/>
                          <a:pt x="94" y="220"/>
                        </a:cubicBezTo>
                        <a:cubicBezTo>
                          <a:pt x="94" y="220"/>
                          <a:pt x="94" y="220"/>
                          <a:pt x="95" y="221"/>
                        </a:cubicBezTo>
                        <a:cubicBezTo>
                          <a:pt x="95" y="221"/>
                          <a:pt x="95" y="221"/>
                          <a:pt x="96" y="222"/>
                        </a:cubicBezTo>
                        <a:cubicBezTo>
                          <a:pt x="96" y="222"/>
                          <a:pt x="96" y="222"/>
                          <a:pt x="96" y="222"/>
                        </a:cubicBezTo>
                        <a:cubicBezTo>
                          <a:pt x="98" y="222"/>
                          <a:pt x="100" y="221"/>
                          <a:pt x="102" y="220"/>
                        </a:cubicBezTo>
                        <a:cubicBezTo>
                          <a:pt x="102" y="220"/>
                          <a:pt x="102" y="220"/>
                          <a:pt x="102" y="220"/>
                        </a:cubicBezTo>
                        <a:cubicBezTo>
                          <a:pt x="103" y="220"/>
                          <a:pt x="103" y="220"/>
                          <a:pt x="104" y="220"/>
                        </a:cubicBezTo>
                        <a:cubicBezTo>
                          <a:pt x="104" y="220"/>
                          <a:pt x="104" y="220"/>
                          <a:pt x="104" y="220"/>
                        </a:cubicBezTo>
                        <a:cubicBezTo>
                          <a:pt x="104" y="220"/>
                          <a:pt x="104" y="220"/>
                          <a:pt x="104" y="220"/>
                        </a:cubicBezTo>
                        <a:cubicBezTo>
                          <a:pt x="106" y="220"/>
                          <a:pt x="108" y="221"/>
                          <a:pt x="109" y="222"/>
                        </a:cubicBezTo>
                        <a:cubicBezTo>
                          <a:pt x="109" y="222"/>
                          <a:pt x="110" y="222"/>
                          <a:pt x="110" y="223"/>
                        </a:cubicBezTo>
                        <a:cubicBezTo>
                          <a:pt x="112" y="221"/>
                          <a:pt x="116" y="219"/>
                          <a:pt x="118" y="219"/>
                        </a:cubicBezTo>
                        <a:cubicBezTo>
                          <a:pt x="119" y="219"/>
                          <a:pt x="120" y="220"/>
                          <a:pt x="120" y="220"/>
                        </a:cubicBezTo>
                        <a:cubicBezTo>
                          <a:pt x="121" y="220"/>
                          <a:pt x="122" y="220"/>
                          <a:pt x="123" y="220"/>
                        </a:cubicBezTo>
                        <a:cubicBezTo>
                          <a:pt x="124" y="220"/>
                          <a:pt x="124" y="220"/>
                          <a:pt x="125" y="220"/>
                        </a:cubicBezTo>
                        <a:cubicBezTo>
                          <a:pt x="125" y="219"/>
                          <a:pt x="126" y="218"/>
                          <a:pt x="128" y="217"/>
                        </a:cubicBezTo>
                        <a:cubicBezTo>
                          <a:pt x="128" y="217"/>
                          <a:pt x="129" y="216"/>
                          <a:pt x="129" y="216"/>
                        </a:cubicBezTo>
                        <a:cubicBezTo>
                          <a:pt x="130" y="215"/>
                          <a:pt x="130" y="215"/>
                          <a:pt x="130" y="215"/>
                        </a:cubicBezTo>
                        <a:cubicBezTo>
                          <a:pt x="131" y="212"/>
                          <a:pt x="138" y="208"/>
                          <a:pt x="140" y="208"/>
                        </a:cubicBezTo>
                        <a:cubicBezTo>
                          <a:pt x="141" y="207"/>
                          <a:pt x="142" y="207"/>
                          <a:pt x="143" y="207"/>
                        </a:cubicBezTo>
                        <a:cubicBezTo>
                          <a:pt x="143" y="207"/>
                          <a:pt x="144" y="207"/>
                          <a:pt x="144" y="207"/>
                        </a:cubicBezTo>
                        <a:cubicBezTo>
                          <a:pt x="145" y="207"/>
                          <a:pt x="145" y="207"/>
                          <a:pt x="146" y="207"/>
                        </a:cubicBezTo>
                        <a:cubicBezTo>
                          <a:pt x="146" y="207"/>
                          <a:pt x="146" y="208"/>
                          <a:pt x="146" y="208"/>
                        </a:cubicBezTo>
                        <a:cubicBezTo>
                          <a:pt x="147" y="208"/>
                          <a:pt x="147" y="208"/>
                          <a:pt x="147" y="208"/>
                        </a:cubicBezTo>
                        <a:cubicBezTo>
                          <a:pt x="148" y="208"/>
                          <a:pt x="148" y="208"/>
                          <a:pt x="148" y="208"/>
                        </a:cubicBezTo>
                        <a:cubicBezTo>
                          <a:pt x="148" y="209"/>
                          <a:pt x="149" y="209"/>
                          <a:pt x="149" y="209"/>
                        </a:cubicBezTo>
                        <a:cubicBezTo>
                          <a:pt x="149" y="208"/>
                          <a:pt x="149" y="208"/>
                          <a:pt x="149" y="207"/>
                        </a:cubicBezTo>
                        <a:cubicBezTo>
                          <a:pt x="149" y="206"/>
                          <a:pt x="149" y="205"/>
                          <a:pt x="149" y="204"/>
                        </a:cubicBezTo>
                        <a:cubicBezTo>
                          <a:pt x="146" y="204"/>
                          <a:pt x="140" y="200"/>
                          <a:pt x="138" y="195"/>
                        </a:cubicBezTo>
                        <a:cubicBezTo>
                          <a:pt x="138" y="194"/>
                          <a:pt x="137" y="193"/>
                          <a:pt x="137" y="193"/>
                        </a:cubicBezTo>
                        <a:cubicBezTo>
                          <a:pt x="136" y="191"/>
                          <a:pt x="134" y="189"/>
                          <a:pt x="133" y="187"/>
                        </a:cubicBezTo>
                        <a:cubicBezTo>
                          <a:pt x="131" y="186"/>
                          <a:pt x="129" y="184"/>
                          <a:pt x="128" y="182"/>
                        </a:cubicBezTo>
                        <a:cubicBezTo>
                          <a:pt x="128" y="181"/>
                          <a:pt x="126" y="181"/>
                          <a:pt x="124" y="180"/>
                        </a:cubicBezTo>
                        <a:cubicBezTo>
                          <a:pt x="122" y="179"/>
                          <a:pt x="119" y="179"/>
                          <a:pt x="118" y="177"/>
                        </a:cubicBezTo>
                        <a:cubicBezTo>
                          <a:pt x="117" y="174"/>
                          <a:pt x="118" y="172"/>
                          <a:pt x="119" y="171"/>
                        </a:cubicBezTo>
                        <a:cubicBezTo>
                          <a:pt x="120" y="171"/>
                          <a:pt x="120" y="170"/>
                          <a:pt x="120" y="169"/>
                        </a:cubicBezTo>
                        <a:cubicBezTo>
                          <a:pt x="120" y="168"/>
                          <a:pt x="121" y="165"/>
                          <a:pt x="126" y="165"/>
                        </a:cubicBezTo>
                        <a:cubicBezTo>
                          <a:pt x="127" y="165"/>
                          <a:pt x="128" y="165"/>
                          <a:pt x="129" y="165"/>
                        </a:cubicBezTo>
                        <a:cubicBezTo>
                          <a:pt x="129" y="165"/>
                          <a:pt x="129" y="165"/>
                          <a:pt x="129" y="166"/>
                        </a:cubicBezTo>
                        <a:cubicBezTo>
                          <a:pt x="130" y="163"/>
                          <a:pt x="130" y="158"/>
                          <a:pt x="130" y="155"/>
                        </a:cubicBezTo>
                        <a:cubicBezTo>
                          <a:pt x="130" y="152"/>
                          <a:pt x="132" y="150"/>
                          <a:pt x="133" y="148"/>
                        </a:cubicBezTo>
                        <a:cubicBezTo>
                          <a:pt x="133" y="147"/>
                          <a:pt x="134" y="146"/>
                          <a:pt x="134" y="146"/>
                        </a:cubicBezTo>
                        <a:cubicBezTo>
                          <a:pt x="133" y="145"/>
                          <a:pt x="133" y="144"/>
                          <a:pt x="133" y="143"/>
                        </a:cubicBezTo>
                        <a:cubicBezTo>
                          <a:pt x="134" y="141"/>
                          <a:pt x="135" y="140"/>
                          <a:pt x="137" y="139"/>
                        </a:cubicBezTo>
                        <a:cubicBezTo>
                          <a:pt x="138" y="139"/>
                          <a:pt x="139" y="138"/>
                          <a:pt x="139" y="138"/>
                        </a:cubicBezTo>
                        <a:cubicBezTo>
                          <a:pt x="140" y="137"/>
                          <a:pt x="140" y="136"/>
                          <a:pt x="140" y="134"/>
                        </a:cubicBezTo>
                        <a:cubicBezTo>
                          <a:pt x="141" y="132"/>
                          <a:pt x="141" y="129"/>
                          <a:pt x="143" y="127"/>
                        </a:cubicBezTo>
                        <a:cubicBezTo>
                          <a:pt x="144" y="126"/>
                          <a:pt x="145" y="124"/>
                          <a:pt x="146" y="123"/>
                        </a:cubicBezTo>
                        <a:cubicBezTo>
                          <a:pt x="147" y="120"/>
                          <a:pt x="149" y="118"/>
                          <a:pt x="151" y="118"/>
                        </a:cubicBezTo>
                        <a:cubicBezTo>
                          <a:pt x="152" y="118"/>
                          <a:pt x="154" y="116"/>
                          <a:pt x="154" y="114"/>
                        </a:cubicBezTo>
                        <a:cubicBezTo>
                          <a:pt x="154" y="113"/>
                          <a:pt x="155" y="111"/>
                          <a:pt x="156" y="109"/>
                        </a:cubicBezTo>
                        <a:cubicBezTo>
                          <a:pt x="157" y="107"/>
                          <a:pt x="158" y="104"/>
                          <a:pt x="158" y="101"/>
                        </a:cubicBezTo>
                        <a:cubicBezTo>
                          <a:pt x="158" y="101"/>
                          <a:pt x="158" y="101"/>
                          <a:pt x="158" y="101"/>
                        </a:cubicBezTo>
                        <a:cubicBezTo>
                          <a:pt x="158" y="101"/>
                          <a:pt x="158" y="100"/>
                          <a:pt x="158" y="99"/>
                        </a:cubicBezTo>
                        <a:cubicBezTo>
                          <a:pt x="157" y="94"/>
                          <a:pt x="156" y="89"/>
                          <a:pt x="159" y="85"/>
                        </a:cubicBezTo>
                        <a:cubicBezTo>
                          <a:pt x="162" y="81"/>
                          <a:pt x="164" y="78"/>
                          <a:pt x="163" y="75"/>
                        </a:cubicBezTo>
                        <a:cubicBezTo>
                          <a:pt x="162" y="71"/>
                          <a:pt x="166" y="70"/>
                          <a:pt x="168" y="68"/>
                        </a:cubicBezTo>
                        <a:cubicBezTo>
                          <a:pt x="169" y="68"/>
                          <a:pt x="169" y="67"/>
                          <a:pt x="170" y="67"/>
                        </a:cubicBezTo>
                        <a:cubicBezTo>
                          <a:pt x="170" y="66"/>
                          <a:pt x="171" y="66"/>
                          <a:pt x="172" y="65"/>
                        </a:cubicBezTo>
                        <a:cubicBezTo>
                          <a:pt x="173" y="65"/>
                          <a:pt x="173" y="65"/>
                          <a:pt x="174" y="64"/>
                        </a:cubicBezTo>
                        <a:cubicBezTo>
                          <a:pt x="174" y="64"/>
                          <a:pt x="174" y="64"/>
                          <a:pt x="174" y="64"/>
                        </a:cubicBezTo>
                        <a:cubicBezTo>
                          <a:pt x="175" y="63"/>
                          <a:pt x="175" y="63"/>
                          <a:pt x="176" y="63"/>
                        </a:cubicBezTo>
                        <a:cubicBezTo>
                          <a:pt x="176" y="62"/>
                          <a:pt x="176" y="62"/>
                          <a:pt x="177" y="62"/>
                        </a:cubicBezTo>
                        <a:cubicBezTo>
                          <a:pt x="177" y="61"/>
                          <a:pt x="178" y="61"/>
                          <a:pt x="178" y="61"/>
                        </a:cubicBezTo>
                        <a:cubicBezTo>
                          <a:pt x="178" y="60"/>
                          <a:pt x="178" y="60"/>
                          <a:pt x="179" y="59"/>
                        </a:cubicBezTo>
                        <a:cubicBezTo>
                          <a:pt x="179" y="59"/>
                          <a:pt x="179" y="59"/>
                          <a:pt x="180" y="58"/>
                        </a:cubicBezTo>
                        <a:cubicBezTo>
                          <a:pt x="177" y="56"/>
                          <a:pt x="175" y="54"/>
                          <a:pt x="174" y="54"/>
                        </a:cubicBezTo>
                        <a:cubicBezTo>
                          <a:pt x="169" y="52"/>
                          <a:pt x="166" y="44"/>
                          <a:pt x="166" y="34"/>
                        </a:cubicBezTo>
                        <a:cubicBezTo>
                          <a:pt x="166" y="28"/>
                          <a:pt x="165" y="23"/>
                          <a:pt x="165" y="19"/>
                        </a:cubicBezTo>
                        <a:cubicBezTo>
                          <a:pt x="164" y="18"/>
                          <a:pt x="164" y="17"/>
                          <a:pt x="164" y="16"/>
                        </a:cubicBezTo>
                        <a:cubicBezTo>
                          <a:pt x="164" y="14"/>
                          <a:pt x="160" y="8"/>
                          <a:pt x="155" y="6"/>
                        </a:cubicBezTo>
                        <a:cubicBezTo>
                          <a:pt x="152" y="4"/>
                          <a:pt x="150" y="2"/>
                          <a:pt x="149" y="0"/>
                        </a:cubicBezTo>
                        <a:cubicBezTo>
                          <a:pt x="149" y="0"/>
                          <a:pt x="149" y="0"/>
                          <a:pt x="149" y="0"/>
                        </a:cubicBezTo>
                        <a:cubicBezTo>
                          <a:pt x="149" y="0"/>
                          <a:pt x="149" y="0"/>
                          <a:pt x="149" y="0"/>
                        </a:cubicBezTo>
                        <a:cubicBezTo>
                          <a:pt x="149" y="0"/>
                          <a:pt x="148" y="1"/>
                          <a:pt x="148" y="1"/>
                        </a:cubicBezTo>
                        <a:cubicBezTo>
                          <a:pt x="148" y="1"/>
                          <a:pt x="148" y="1"/>
                          <a:pt x="148" y="1"/>
                        </a:cubicBezTo>
                        <a:cubicBezTo>
                          <a:pt x="147" y="1"/>
                          <a:pt x="147" y="1"/>
                          <a:pt x="147" y="2"/>
                        </a:cubicBezTo>
                        <a:cubicBezTo>
                          <a:pt x="147" y="2"/>
                          <a:pt x="147" y="2"/>
                          <a:pt x="147" y="2"/>
                        </a:cubicBezTo>
                        <a:cubicBezTo>
                          <a:pt x="146" y="2"/>
                          <a:pt x="146" y="2"/>
                          <a:pt x="145" y="2"/>
                        </a:cubicBezTo>
                        <a:cubicBezTo>
                          <a:pt x="143" y="2"/>
                          <a:pt x="143" y="2"/>
                          <a:pt x="143" y="2"/>
                        </a:cubicBezTo>
                        <a:cubicBezTo>
                          <a:pt x="143" y="2"/>
                          <a:pt x="143" y="3"/>
                          <a:pt x="143" y="4"/>
                        </a:cubicBezTo>
                        <a:cubicBezTo>
                          <a:pt x="142" y="6"/>
                          <a:pt x="140" y="10"/>
                          <a:pt x="136" y="10"/>
                        </a:cubicBezTo>
                        <a:cubicBezTo>
                          <a:pt x="134" y="10"/>
                          <a:pt x="134" y="10"/>
                          <a:pt x="134" y="12"/>
                        </a:cubicBezTo>
                        <a:cubicBezTo>
                          <a:pt x="133" y="13"/>
                          <a:pt x="132" y="15"/>
                          <a:pt x="129" y="15"/>
                        </a:cubicBezTo>
                        <a:cubicBezTo>
                          <a:pt x="126" y="15"/>
                          <a:pt x="124" y="13"/>
                          <a:pt x="123" y="12"/>
                        </a:cubicBezTo>
                        <a:cubicBezTo>
                          <a:pt x="108" y="12"/>
                          <a:pt x="108" y="12"/>
                          <a:pt x="108" y="12"/>
                        </a:cubicBezTo>
                        <a:cubicBezTo>
                          <a:pt x="107" y="11"/>
                          <a:pt x="107" y="11"/>
                          <a:pt x="107" y="11"/>
                        </a:cubicBezTo>
                        <a:cubicBezTo>
                          <a:pt x="107" y="11"/>
                          <a:pt x="105" y="10"/>
                          <a:pt x="104" y="10"/>
                        </a:cubicBezTo>
                        <a:cubicBezTo>
                          <a:pt x="100" y="13"/>
                          <a:pt x="100" y="13"/>
                          <a:pt x="100" y="13"/>
                        </a:cubicBezTo>
                        <a:cubicBezTo>
                          <a:pt x="33" y="13"/>
                          <a:pt x="33" y="13"/>
                          <a:pt x="33" y="13"/>
                        </a:cubicBezTo>
                        <a:cubicBezTo>
                          <a:pt x="33" y="36"/>
                          <a:pt x="33" y="36"/>
                          <a:pt x="33" y="36"/>
                        </a:cubicBezTo>
                        <a:lnTo>
                          <a:pt x="22" y="36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03" name="Freeform 1635"/>
                  <p:cNvSpPr/>
                  <p:nvPr/>
                </p:nvSpPr>
                <p:spPr bwMode="auto">
                  <a:xfrm>
                    <a:off x="1913" y="2855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04" name="Freeform 1636"/>
                  <p:cNvSpPr/>
                  <p:nvPr/>
                </p:nvSpPr>
                <p:spPr bwMode="auto">
                  <a:xfrm>
                    <a:off x="1955" y="2909"/>
                    <a:ext cx="3" cy="6"/>
                  </a:xfrm>
                  <a:custGeom>
                    <a:avLst/>
                    <a:gdLst>
                      <a:gd name="T0" fmla="*/ 3 w 3"/>
                      <a:gd name="T1" fmla="*/ 6 h 6"/>
                      <a:gd name="T2" fmla="*/ 0 w 3"/>
                      <a:gd name="T3" fmla="*/ 0 h 6"/>
                      <a:gd name="T4" fmla="*/ 3 w 3"/>
                      <a:gd name="T5" fmla="*/ 6 h 6"/>
                      <a:gd name="T6" fmla="*/ 3 w 3"/>
                      <a:gd name="T7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6">
                        <a:moveTo>
                          <a:pt x="3" y="6"/>
                        </a:moveTo>
                        <a:lnTo>
                          <a:pt x="0" y="0"/>
                        </a:lnTo>
                        <a:lnTo>
                          <a:pt x="3" y="6"/>
                        </a:lnTo>
                        <a:lnTo>
                          <a:pt x="3" y="6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05" name="Freeform 1637"/>
                  <p:cNvSpPr/>
                  <p:nvPr/>
                </p:nvSpPr>
                <p:spPr bwMode="auto">
                  <a:xfrm>
                    <a:off x="1918" y="2862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06" name="Freeform 1638"/>
                  <p:cNvSpPr/>
                  <p:nvPr/>
                </p:nvSpPr>
                <p:spPr bwMode="auto">
                  <a:xfrm>
                    <a:off x="1914" y="285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07" name="Freeform 1639"/>
                  <p:cNvSpPr/>
                  <p:nvPr/>
                </p:nvSpPr>
                <p:spPr bwMode="auto">
                  <a:xfrm>
                    <a:off x="1917" y="2861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1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08" name="Freeform 1640"/>
                  <p:cNvSpPr/>
                  <p:nvPr/>
                </p:nvSpPr>
                <p:spPr bwMode="auto">
                  <a:xfrm>
                    <a:off x="1914" y="2856"/>
                    <a:ext cx="3" cy="5"/>
                  </a:xfrm>
                  <a:custGeom>
                    <a:avLst/>
                    <a:gdLst>
                      <a:gd name="T0" fmla="*/ 0 w 3"/>
                      <a:gd name="T1" fmla="*/ 0 h 5"/>
                      <a:gd name="T2" fmla="*/ 3 w 3"/>
                      <a:gd name="T3" fmla="*/ 5 h 5"/>
                      <a:gd name="T4" fmla="*/ 0 w 3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5">
                        <a:moveTo>
                          <a:pt x="0" y="0"/>
                        </a:moveTo>
                        <a:cubicBezTo>
                          <a:pt x="1" y="2"/>
                          <a:pt x="2" y="3"/>
                          <a:pt x="3" y="5"/>
                        </a:cubicBezTo>
                        <a:cubicBezTo>
                          <a:pt x="2" y="3"/>
                          <a:pt x="1" y="2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09" name="Freeform 1641"/>
                  <p:cNvSpPr/>
                  <p:nvPr/>
                </p:nvSpPr>
                <p:spPr bwMode="auto">
                  <a:xfrm>
                    <a:off x="1911" y="2846"/>
                    <a:ext cx="2" cy="6"/>
                  </a:xfrm>
                  <a:custGeom>
                    <a:avLst/>
                    <a:gdLst>
                      <a:gd name="T0" fmla="*/ 2 w 2"/>
                      <a:gd name="T1" fmla="*/ 1 h 7"/>
                      <a:gd name="T2" fmla="*/ 0 w 2"/>
                      <a:gd name="T3" fmla="*/ 7 h 7"/>
                      <a:gd name="T4" fmla="*/ 0 w 2"/>
                      <a:gd name="T5" fmla="*/ 7 h 7"/>
                      <a:gd name="T6" fmla="*/ 2 w 2"/>
                      <a:gd name="T7" fmla="*/ 1 h 7"/>
                      <a:gd name="T8" fmla="*/ 0 w 2"/>
                      <a:gd name="T9" fmla="*/ 1 h 7"/>
                      <a:gd name="T10" fmla="*/ 0 w 2"/>
                      <a:gd name="T11" fmla="*/ 0 h 7"/>
                      <a:gd name="T12" fmla="*/ 0 w 2"/>
                      <a:gd name="T13" fmla="*/ 1 h 7"/>
                      <a:gd name="T14" fmla="*/ 2 w 2"/>
                      <a:gd name="T15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" h="7">
                        <a:moveTo>
                          <a:pt x="2" y="1"/>
                        </a:move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lnTo>
                          <a:pt x="2" y="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10" name="Freeform 1642"/>
                  <p:cNvSpPr/>
                  <p:nvPr/>
                </p:nvSpPr>
                <p:spPr bwMode="auto">
                  <a:xfrm>
                    <a:off x="1914" y="285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11" name="Oval 1643"/>
                  <p:cNvSpPr>
                    <a:spLocks noChangeArrowheads="1"/>
                  </p:cNvSpPr>
                  <p:nvPr/>
                </p:nvSpPr>
                <p:spPr bwMode="auto">
                  <a:xfrm>
                    <a:off x="1914" y="2855"/>
                    <a:ext cx="1" cy="1"/>
                  </a:xfrm>
                  <a:prstGeom prst="ellipse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12" name="Freeform 1644"/>
                  <p:cNvSpPr/>
                  <p:nvPr/>
                </p:nvSpPr>
                <p:spPr bwMode="auto">
                  <a:xfrm>
                    <a:off x="2043" y="272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13" name="Freeform 1645"/>
                  <p:cNvSpPr/>
                  <p:nvPr/>
                </p:nvSpPr>
                <p:spPr bwMode="auto">
                  <a:xfrm>
                    <a:off x="2044" y="272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14" name="Freeform 1646"/>
                  <p:cNvSpPr/>
                  <p:nvPr/>
                </p:nvSpPr>
                <p:spPr bwMode="auto">
                  <a:xfrm>
                    <a:off x="2045" y="271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15" name="Freeform 1647"/>
                  <p:cNvSpPr/>
                  <p:nvPr/>
                </p:nvSpPr>
                <p:spPr bwMode="auto">
                  <a:xfrm>
                    <a:off x="2112" y="2837"/>
                    <a:ext cx="16" cy="15"/>
                  </a:xfrm>
                  <a:custGeom>
                    <a:avLst/>
                    <a:gdLst>
                      <a:gd name="T0" fmla="*/ 4 w 16"/>
                      <a:gd name="T1" fmla="*/ 5 h 16"/>
                      <a:gd name="T2" fmla="*/ 4 w 16"/>
                      <a:gd name="T3" fmla="*/ 6 h 16"/>
                      <a:gd name="T4" fmla="*/ 3 w 16"/>
                      <a:gd name="T5" fmla="*/ 7 h 16"/>
                      <a:gd name="T6" fmla="*/ 3 w 16"/>
                      <a:gd name="T7" fmla="*/ 8 h 16"/>
                      <a:gd name="T8" fmla="*/ 1 w 16"/>
                      <a:gd name="T9" fmla="*/ 9 h 16"/>
                      <a:gd name="T10" fmla="*/ 1 w 16"/>
                      <a:gd name="T11" fmla="*/ 16 h 16"/>
                      <a:gd name="T12" fmla="*/ 2 w 16"/>
                      <a:gd name="T13" fmla="*/ 16 h 16"/>
                      <a:gd name="T14" fmla="*/ 5 w 16"/>
                      <a:gd name="T15" fmla="*/ 15 h 16"/>
                      <a:gd name="T16" fmla="*/ 6 w 16"/>
                      <a:gd name="T17" fmla="*/ 15 h 16"/>
                      <a:gd name="T18" fmla="*/ 6 w 16"/>
                      <a:gd name="T19" fmla="*/ 14 h 16"/>
                      <a:gd name="T20" fmla="*/ 8 w 16"/>
                      <a:gd name="T21" fmla="*/ 14 h 16"/>
                      <a:gd name="T22" fmla="*/ 8 w 16"/>
                      <a:gd name="T23" fmla="*/ 14 h 16"/>
                      <a:gd name="T24" fmla="*/ 9 w 16"/>
                      <a:gd name="T25" fmla="*/ 15 h 16"/>
                      <a:gd name="T26" fmla="*/ 10 w 16"/>
                      <a:gd name="T27" fmla="*/ 15 h 16"/>
                      <a:gd name="T28" fmla="*/ 10 w 16"/>
                      <a:gd name="T29" fmla="*/ 16 h 16"/>
                      <a:gd name="T30" fmla="*/ 11 w 16"/>
                      <a:gd name="T31" fmla="*/ 16 h 16"/>
                      <a:gd name="T32" fmla="*/ 12 w 16"/>
                      <a:gd name="T33" fmla="*/ 14 h 16"/>
                      <a:gd name="T34" fmla="*/ 11 w 16"/>
                      <a:gd name="T35" fmla="*/ 13 h 16"/>
                      <a:gd name="T36" fmla="*/ 8 w 16"/>
                      <a:gd name="T37" fmla="*/ 12 h 16"/>
                      <a:gd name="T38" fmla="*/ 8 w 16"/>
                      <a:gd name="T39" fmla="*/ 9 h 16"/>
                      <a:gd name="T40" fmla="*/ 16 w 16"/>
                      <a:gd name="T41" fmla="*/ 3 h 16"/>
                      <a:gd name="T42" fmla="*/ 14 w 16"/>
                      <a:gd name="T43" fmla="*/ 0 h 16"/>
                      <a:gd name="T44" fmla="*/ 13 w 16"/>
                      <a:gd name="T45" fmla="*/ 0 h 16"/>
                      <a:gd name="T46" fmla="*/ 13 w 16"/>
                      <a:gd name="T47" fmla="*/ 0 h 16"/>
                      <a:gd name="T48" fmla="*/ 13 w 16"/>
                      <a:gd name="T49" fmla="*/ 0 h 16"/>
                      <a:gd name="T50" fmla="*/ 12 w 16"/>
                      <a:gd name="T51" fmla="*/ 1 h 16"/>
                      <a:gd name="T52" fmla="*/ 12 w 16"/>
                      <a:gd name="T53" fmla="*/ 1 h 16"/>
                      <a:gd name="T54" fmla="*/ 12 w 16"/>
                      <a:gd name="T55" fmla="*/ 1 h 16"/>
                      <a:gd name="T56" fmla="*/ 12 w 16"/>
                      <a:gd name="T57" fmla="*/ 1 h 16"/>
                      <a:gd name="T58" fmla="*/ 9 w 16"/>
                      <a:gd name="T59" fmla="*/ 2 h 16"/>
                      <a:gd name="T60" fmla="*/ 9 w 16"/>
                      <a:gd name="T61" fmla="*/ 2 h 16"/>
                      <a:gd name="T62" fmla="*/ 6 w 16"/>
                      <a:gd name="T63" fmla="*/ 2 h 16"/>
                      <a:gd name="T64" fmla="*/ 4 w 16"/>
                      <a:gd name="T65" fmla="*/ 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6" h="16">
                        <a:moveTo>
                          <a:pt x="4" y="5"/>
                        </a:moveTo>
                        <a:cubicBezTo>
                          <a:pt x="4" y="5"/>
                          <a:pt x="4" y="6"/>
                          <a:pt x="4" y="6"/>
                        </a:cubicBezTo>
                        <a:cubicBezTo>
                          <a:pt x="4" y="6"/>
                          <a:pt x="3" y="7"/>
                          <a:pt x="3" y="7"/>
                        </a:cubicBezTo>
                        <a:cubicBezTo>
                          <a:pt x="3" y="7"/>
                          <a:pt x="3" y="7"/>
                          <a:pt x="3" y="8"/>
                        </a:cubicBezTo>
                        <a:cubicBezTo>
                          <a:pt x="2" y="8"/>
                          <a:pt x="2" y="9"/>
                          <a:pt x="1" y="9"/>
                        </a:cubicBezTo>
                        <a:cubicBezTo>
                          <a:pt x="0" y="11"/>
                          <a:pt x="1" y="15"/>
                          <a:pt x="1" y="16"/>
                        </a:cubicBezTo>
                        <a:cubicBezTo>
                          <a:pt x="1" y="16"/>
                          <a:pt x="1" y="16"/>
                          <a:pt x="2" y="16"/>
                        </a:cubicBezTo>
                        <a:cubicBezTo>
                          <a:pt x="3" y="16"/>
                          <a:pt x="4" y="16"/>
                          <a:pt x="5" y="15"/>
                        </a:cubicBezTo>
                        <a:cubicBezTo>
                          <a:pt x="5" y="15"/>
                          <a:pt x="6" y="15"/>
                          <a:pt x="6" y="15"/>
                        </a:cubicBezTo>
                        <a:cubicBezTo>
                          <a:pt x="6" y="15"/>
                          <a:pt x="6" y="15"/>
                          <a:pt x="6" y="14"/>
                        </a:cubicBezTo>
                        <a:cubicBezTo>
                          <a:pt x="7" y="14"/>
                          <a:pt x="7" y="14"/>
                          <a:pt x="8" y="14"/>
                        </a:cubicBezTo>
                        <a:cubicBezTo>
                          <a:pt x="8" y="14"/>
                          <a:pt x="8" y="14"/>
                          <a:pt x="8" y="14"/>
                        </a:cubicBezTo>
                        <a:cubicBezTo>
                          <a:pt x="8" y="15"/>
                          <a:pt x="9" y="15"/>
                          <a:pt x="9" y="15"/>
                        </a:cubicBezTo>
                        <a:cubicBezTo>
                          <a:pt x="9" y="15"/>
                          <a:pt x="10" y="15"/>
                          <a:pt x="10" y="15"/>
                        </a:cubicBezTo>
                        <a:cubicBezTo>
                          <a:pt x="10" y="15"/>
                          <a:pt x="10" y="15"/>
                          <a:pt x="10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1" y="15"/>
                          <a:pt x="12" y="14"/>
                          <a:pt x="12" y="14"/>
                        </a:cubicBezTo>
                        <a:cubicBezTo>
                          <a:pt x="12" y="14"/>
                          <a:pt x="11" y="13"/>
                          <a:pt x="11" y="13"/>
                        </a:cubicBezTo>
                        <a:cubicBezTo>
                          <a:pt x="10" y="13"/>
                          <a:pt x="9" y="13"/>
                          <a:pt x="8" y="12"/>
                        </a:cubicBezTo>
                        <a:cubicBezTo>
                          <a:pt x="8" y="11"/>
                          <a:pt x="7" y="10"/>
                          <a:pt x="8" y="9"/>
                        </a:cubicBezTo>
                        <a:cubicBezTo>
                          <a:pt x="8" y="7"/>
                          <a:pt x="13" y="4"/>
                          <a:pt x="16" y="3"/>
                        </a:cubicBezTo>
                        <a:cubicBezTo>
                          <a:pt x="16" y="3"/>
                          <a:pt x="16" y="2"/>
                          <a:pt x="14" y="0"/>
                        </a:cubicBezTo>
                        <a:cubicBezTo>
                          <a:pt x="14" y="0"/>
                          <a:pt x="14" y="0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3" y="0"/>
                          <a:pt x="12" y="1"/>
                          <a:pt x="12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1" y="2"/>
                          <a:pt x="10" y="2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8" y="2"/>
                          <a:pt x="7" y="2"/>
                          <a:pt x="6" y="2"/>
                        </a:cubicBezTo>
                        <a:cubicBezTo>
                          <a:pt x="6" y="3"/>
                          <a:pt x="5" y="4"/>
                          <a:pt x="4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16" name="Freeform 1648"/>
                  <p:cNvSpPr/>
                  <p:nvPr/>
                </p:nvSpPr>
                <p:spPr bwMode="auto">
                  <a:xfrm>
                    <a:off x="2123" y="2850"/>
                    <a:ext cx="1" cy="2"/>
                  </a:xfrm>
                  <a:custGeom>
                    <a:avLst/>
                    <a:gdLst>
                      <a:gd name="T0" fmla="*/ 0 w 1"/>
                      <a:gd name="T1" fmla="*/ 2 h 2"/>
                      <a:gd name="T2" fmla="*/ 1 w 1"/>
                      <a:gd name="T3" fmla="*/ 0 h 2"/>
                      <a:gd name="T4" fmla="*/ 1 w 1"/>
                      <a:gd name="T5" fmla="*/ 0 h 2"/>
                      <a:gd name="T6" fmla="*/ 0 w 1"/>
                      <a:gd name="T7" fmla="*/ 2 h 2"/>
                      <a:gd name="T8" fmla="*/ 0 w 1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2">
                        <a:moveTo>
                          <a:pt x="0" y="2"/>
                        </a:move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17" name="Freeform 1649"/>
                  <p:cNvSpPr/>
                  <p:nvPr/>
                </p:nvSpPr>
                <p:spPr bwMode="auto">
                  <a:xfrm>
                    <a:off x="2055" y="2779"/>
                    <a:ext cx="68" cy="56"/>
                  </a:xfrm>
                  <a:custGeom>
                    <a:avLst/>
                    <a:gdLst>
                      <a:gd name="T0" fmla="*/ 2 w 71"/>
                      <a:gd name="T1" fmla="*/ 37 h 59"/>
                      <a:gd name="T2" fmla="*/ 5 w 71"/>
                      <a:gd name="T3" fmla="*/ 37 h 59"/>
                      <a:gd name="T4" fmla="*/ 10 w 71"/>
                      <a:gd name="T5" fmla="*/ 38 h 59"/>
                      <a:gd name="T6" fmla="*/ 11 w 71"/>
                      <a:gd name="T7" fmla="*/ 35 h 59"/>
                      <a:gd name="T8" fmla="*/ 16 w 71"/>
                      <a:gd name="T9" fmla="*/ 31 h 59"/>
                      <a:gd name="T10" fmla="*/ 20 w 71"/>
                      <a:gd name="T11" fmla="*/ 33 h 59"/>
                      <a:gd name="T12" fmla="*/ 21 w 71"/>
                      <a:gd name="T13" fmla="*/ 34 h 59"/>
                      <a:gd name="T14" fmla="*/ 24 w 71"/>
                      <a:gd name="T15" fmla="*/ 36 h 59"/>
                      <a:gd name="T16" fmla="*/ 30 w 71"/>
                      <a:gd name="T17" fmla="*/ 35 h 59"/>
                      <a:gd name="T18" fmla="*/ 31 w 71"/>
                      <a:gd name="T19" fmla="*/ 36 h 59"/>
                      <a:gd name="T20" fmla="*/ 33 w 71"/>
                      <a:gd name="T21" fmla="*/ 36 h 59"/>
                      <a:gd name="T22" fmla="*/ 36 w 71"/>
                      <a:gd name="T23" fmla="*/ 36 h 59"/>
                      <a:gd name="T24" fmla="*/ 42 w 71"/>
                      <a:gd name="T25" fmla="*/ 35 h 59"/>
                      <a:gd name="T26" fmla="*/ 67 w 71"/>
                      <a:gd name="T27" fmla="*/ 59 h 59"/>
                      <a:gd name="T28" fmla="*/ 67 w 71"/>
                      <a:gd name="T29" fmla="*/ 59 h 59"/>
                      <a:gd name="T30" fmla="*/ 68 w 71"/>
                      <a:gd name="T31" fmla="*/ 59 h 59"/>
                      <a:gd name="T32" fmla="*/ 68 w 71"/>
                      <a:gd name="T33" fmla="*/ 59 h 59"/>
                      <a:gd name="T34" fmla="*/ 69 w 71"/>
                      <a:gd name="T35" fmla="*/ 59 h 59"/>
                      <a:gd name="T36" fmla="*/ 70 w 71"/>
                      <a:gd name="T37" fmla="*/ 59 h 59"/>
                      <a:gd name="T38" fmla="*/ 70 w 71"/>
                      <a:gd name="T39" fmla="*/ 59 h 59"/>
                      <a:gd name="T40" fmla="*/ 70 w 71"/>
                      <a:gd name="T41" fmla="*/ 58 h 59"/>
                      <a:gd name="T42" fmla="*/ 71 w 71"/>
                      <a:gd name="T43" fmla="*/ 58 h 59"/>
                      <a:gd name="T44" fmla="*/ 60 w 71"/>
                      <a:gd name="T45" fmla="*/ 46 h 59"/>
                      <a:gd name="T46" fmla="*/ 44 w 71"/>
                      <a:gd name="T47" fmla="*/ 35 h 59"/>
                      <a:gd name="T48" fmla="*/ 38 w 71"/>
                      <a:gd name="T49" fmla="*/ 29 h 59"/>
                      <a:gd name="T50" fmla="*/ 36 w 71"/>
                      <a:gd name="T51" fmla="*/ 27 h 59"/>
                      <a:gd name="T52" fmla="*/ 26 w 71"/>
                      <a:gd name="T53" fmla="*/ 9 h 59"/>
                      <a:gd name="T54" fmla="*/ 22 w 71"/>
                      <a:gd name="T55" fmla="*/ 0 h 59"/>
                      <a:gd name="T56" fmla="*/ 22 w 71"/>
                      <a:gd name="T57" fmla="*/ 0 h 59"/>
                      <a:gd name="T58" fmla="*/ 21 w 71"/>
                      <a:gd name="T59" fmla="*/ 1 h 59"/>
                      <a:gd name="T60" fmla="*/ 19 w 71"/>
                      <a:gd name="T61" fmla="*/ 3 h 59"/>
                      <a:gd name="T62" fmla="*/ 18 w 71"/>
                      <a:gd name="T63" fmla="*/ 4 h 59"/>
                      <a:gd name="T64" fmla="*/ 17 w 71"/>
                      <a:gd name="T65" fmla="*/ 5 h 59"/>
                      <a:gd name="T66" fmla="*/ 16 w 71"/>
                      <a:gd name="T67" fmla="*/ 5 h 59"/>
                      <a:gd name="T68" fmla="*/ 14 w 71"/>
                      <a:gd name="T69" fmla="*/ 7 h 59"/>
                      <a:gd name="T70" fmla="*/ 13 w 71"/>
                      <a:gd name="T71" fmla="*/ 8 h 59"/>
                      <a:gd name="T72" fmla="*/ 10 w 71"/>
                      <a:gd name="T73" fmla="*/ 10 h 59"/>
                      <a:gd name="T74" fmla="*/ 7 w 71"/>
                      <a:gd name="T75" fmla="*/ 12 h 59"/>
                      <a:gd name="T76" fmla="*/ 2 w 71"/>
                      <a:gd name="T77" fmla="*/ 25 h 59"/>
                      <a:gd name="T78" fmla="*/ 2 w 71"/>
                      <a:gd name="T79" fmla="*/ 36 h 59"/>
                      <a:gd name="T80" fmla="*/ 2 w 71"/>
                      <a:gd name="T81" fmla="*/ 36 h 59"/>
                      <a:gd name="T82" fmla="*/ 2 w 71"/>
                      <a:gd name="T83" fmla="*/ 37 h 59"/>
                      <a:gd name="T84" fmla="*/ 2 w 71"/>
                      <a:gd name="T85" fmla="*/ 37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71" h="59">
                        <a:moveTo>
                          <a:pt x="2" y="37"/>
                        </a:moveTo>
                        <a:cubicBezTo>
                          <a:pt x="3" y="37"/>
                          <a:pt x="4" y="37"/>
                          <a:pt x="5" y="37"/>
                        </a:cubicBezTo>
                        <a:cubicBezTo>
                          <a:pt x="8" y="37"/>
                          <a:pt x="10" y="37"/>
                          <a:pt x="10" y="38"/>
                        </a:cubicBezTo>
                        <a:cubicBezTo>
                          <a:pt x="11" y="37"/>
                          <a:pt x="11" y="36"/>
                          <a:pt x="11" y="35"/>
                        </a:cubicBezTo>
                        <a:cubicBezTo>
                          <a:pt x="12" y="32"/>
                          <a:pt x="14" y="31"/>
                          <a:pt x="16" y="31"/>
                        </a:cubicBezTo>
                        <a:cubicBezTo>
                          <a:pt x="17" y="31"/>
                          <a:pt x="18" y="32"/>
                          <a:pt x="20" y="33"/>
                        </a:cubicBezTo>
                        <a:cubicBezTo>
                          <a:pt x="20" y="34"/>
                          <a:pt x="21" y="34"/>
                          <a:pt x="21" y="34"/>
                        </a:cubicBezTo>
                        <a:cubicBezTo>
                          <a:pt x="22" y="36"/>
                          <a:pt x="23" y="36"/>
                          <a:pt x="24" y="36"/>
                        </a:cubicBezTo>
                        <a:cubicBezTo>
                          <a:pt x="28" y="34"/>
                          <a:pt x="30" y="35"/>
                          <a:pt x="30" y="35"/>
                        </a:cubicBezTo>
                        <a:cubicBezTo>
                          <a:pt x="31" y="35"/>
                          <a:pt x="31" y="35"/>
                          <a:pt x="31" y="36"/>
                        </a:cubicBezTo>
                        <a:cubicBezTo>
                          <a:pt x="31" y="36"/>
                          <a:pt x="31" y="36"/>
                          <a:pt x="33" y="36"/>
                        </a:cubicBezTo>
                        <a:cubicBezTo>
                          <a:pt x="34" y="36"/>
                          <a:pt x="35" y="36"/>
                          <a:pt x="36" y="36"/>
                        </a:cubicBezTo>
                        <a:cubicBezTo>
                          <a:pt x="39" y="35"/>
                          <a:pt x="41" y="35"/>
                          <a:pt x="42" y="35"/>
                        </a:cubicBezTo>
                        <a:cubicBezTo>
                          <a:pt x="43" y="36"/>
                          <a:pt x="45" y="36"/>
                          <a:pt x="67" y="59"/>
                        </a:cubicBezTo>
                        <a:cubicBezTo>
                          <a:pt x="67" y="59"/>
                          <a:pt x="67" y="59"/>
                          <a:pt x="67" y="59"/>
                        </a:cubicBezTo>
                        <a:cubicBezTo>
                          <a:pt x="67" y="59"/>
                          <a:pt x="67" y="59"/>
                          <a:pt x="68" y="59"/>
                        </a:cubicBezTo>
                        <a:cubicBezTo>
                          <a:pt x="68" y="59"/>
                          <a:pt x="68" y="59"/>
                          <a:pt x="68" y="59"/>
                        </a:cubicBezTo>
                        <a:cubicBezTo>
                          <a:pt x="69" y="59"/>
                          <a:pt x="69" y="59"/>
                          <a:pt x="69" y="59"/>
                        </a:cubicBezTo>
                        <a:cubicBezTo>
                          <a:pt x="69" y="59"/>
                          <a:pt x="69" y="59"/>
                          <a:pt x="70" y="59"/>
                        </a:cubicBezTo>
                        <a:cubicBezTo>
                          <a:pt x="70" y="59"/>
                          <a:pt x="70" y="59"/>
                          <a:pt x="70" y="59"/>
                        </a:cubicBezTo>
                        <a:cubicBezTo>
                          <a:pt x="70" y="58"/>
                          <a:pt x="70" y="58"/>
                          <a:pt x="70" y="58"/>
                        </a:cubicBezTo>
                        <a:cubicBezTo>
                          <a:pt x="70" y="58"/>
                          <a:pt x="70" y="58"/>
                          <a:pt x="71" y="58"/>
                        </a:cubicBezTo>
                        <a:cubicBezTo>
                          <a:pt x="67" y="55"/>
                          <a:pt x="64" y="51"/>
                          <a:pt x="60" y="46"/>
                        </a:cubicBezTo>
                        <a:cubicBezTo>
                          <a:pt x="54" y="38"/>
                          <a:pt x="47" y="35"/>
                          <a:pt x="44" y="35"/>
                        </a:cubicBezTo>
                        <a:cubicBezTo>
                          <a:pt x="40" y="35"/>
                          <a:pt x="39" y="32"/>
                          <a:pt x="38" y="29"/>
                        </a:cubicBezTo>
                        <a:cubicBezTo>
                          <a:pt x="37" y="29"/>
                          <a:pt x="37" y="28"/>
                          <a:pt x="36" y="27"/>
                        </a:cubicBezTo>
                        <a:cubicBezTo>
                          <a:pt x="32" y="27"/>
                          <a:pt x="27" y="15"/>
                          <a:pt x="26" y="9"/>
                        </a:cubicBezTo>
                        <a:cubicBezTo>
                          <a:pt x="26" y="7"/>
                          <a:pt x="25" y="3"/>
                          <a:pt x="22" y="0"/>
                        </a:cubicBezTo>
                        <a:cubicBezTo>
                          <a:pt x="22" y="0"/>
                          <a:pt x="22" y="0"/>
                          <a:pt x="22" y="0"/>
                        </a:cubicBezTo>
                        <a:cubicBezTo>
                          <a:pt x="21" y="1"/>
                          <a:pt x="21" y="1"/>
                          <a:pt x="21" y="1"/>
                        </a:cubicBezTo>
                        <a:cubicBezTo>
                          <a:pt x="20" y="2"/>
                          <a:pt x="20" y="2"/>
                          <a:pt x="19" y="3"/>
                        </a:cubicBezTo>
                        <a:cubicBezTo>
                          <a:pt x="19" y="3"/>
                          <a:pt x="19" y="3"/>
                          <a:pt x="18" y="4"/>
                        </a:cubicBezTo>
                        <a:cubicBezTo>
                          <a:pt x="18" y="4"/>
                          <a:pt x="17" y="5"/>
                          <a:pt x="17" y="5"/>
                        </a:cubicBezTo>
                        <a:cubicBezTo>
                          <a:pt x="17" y="5"/>
                          <a:pt x="16" y="5"/>
                          <a:pt x="16" y="5"/>
                        </a:cubicBezTo>
                        <a:cubicBezTo>
                          <a:pt x="16" y="6"/>
                          <a:pt x="15" y="6"/>
                          <a:pt x="14" y="7"/>
                        </a:cubicBezTo>
                        <a:cubicBezTo>
                          <a:pt x="14" y="7"/>
                          <a:pt x="13" y="7"/>
                          <a:pt x="13" y="8"/>
                        </a:cubicBezTo>
                        <a:cubicBezTo>
                          <a:pt x="12" y="9"/>
                          <a:pt x="11" y="9"/>
                          <a:pt x="10" y="10"/>
                        </a:cubicBezTo>
                        <a:cubicBezTo>
                          <a:pt x="7" y="11"/>
                          <a:pt x="7" y="12"/>
                          <a:pt x="7" y="12"/>
                        </a:cubicBezTo>
                        <a:cubicBezTo>
                          <a:pt x="8" y="16"/>
                          <a:pt x="6" y="20"/>
                          <a:pt x="2" y="25"/>
                        </a:cubicBezTo>
                        <a:cubicBezTo>
                          <a:pt x="0" y="28"/>
                          <a:pt x="1" y="32"/>
                          <a:pt x="2" y="36"/>
                        </a:cubicBezTo>
                        <a:cubicBezTo>
                          <a:pt x="2" y="36"/>
                          <a:pt x="2" y="36"/>
                          <a:pt x="2" y="36"/>
                        </a:cubicBezTo>
                        <a:cubicBezTo>
                          <a:pt x="2" y="37"/>
                          <a:pt x="2" y="37"/>
                          <a:pt x="2" y="37"/>
                        </a:cubicBezTo>
                        <a:cubicBezTo>
                          <a:pt x="2" y="37"/>
                          <a:pt x="2" y="37"/>
                          <a:pt x="2" y="3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18" name="Freeform 1650"/>
                  <p:cNvSpPr/>
                  <p:nvPr/>
                </p:nvSpPr>
                <p:spPr bwMode="auto">
                  <a:xfrm>
                    <a:off x="2072" y="2782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1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19" name="Freeform 1651"/>
                  <p:cNvSpPr/>
                  <p:nvPr/>
                </p:nvSpPr>
                <p:spPr bwMode="auto">
                  <a:xfrm>
                    <a:off x="2070" y="2783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20" name="Freeform 1652"/>
                  <p:cNvSpPr/>
                  <p:nvPr/>
                </p:nvSpPr>
                <p:spPr bwMode="auto">
                  <a:xfrm>
                    <a:off x="2075" y="2779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1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21" name="Freeform 1653"/>
                  <p:cNvSpPr/>
                  <p:nvPr/>
                </p:nvSpPr>
                <p:spPr bwMode="auto">
                  <a:xfrm>
                    <a:off x="2055" y="2803"/>
                    <a:ext cx="2" cy="10"/>
                  </a:xfrm>
                  <a:custGeom>
                    <a:avLst/>
                    <a:gdLst>
                      <a:gd name="T0" fmla="*/ 2 w 2"/>
                      <a:gd name="T1" fmla="*/ 0 h 11"/>
                      <a:gd name="T2" fmla="*/ 2 w 2"/>
                      <a:gd name="T3" fmla="*/ 11 h 11"/>
                      <a:gd name="T4" fmla="*/ 2 w 2"/>
                      <a:gd name="T5" fmla="*/ 11 h 11"/>
                      <a:gd name="T6" fmla="*/ 2 w 2"/>
                      <a:gd name="T7" fmla="*/ 11 h 11"/>
                      <a:gd name="T8" fmla="*/ 2 w 2"/>
                      <a:gd name="T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1">
                        <a:moveTo>
                          <a:pt x="2" y="0"/>
                        </a:moveTo>
                        <a:cubicBezTo>
                          <a:pt x="0" y="3"/>
                          <a:pt x="1" y="7"/>
                          <a:pt x="2" y="11"/>
                        </a:cubicBezTo>
                        <a:cubicBezTo>
                          <a:pt x="2" y="11"/>
                          <a:pt x="2" y="11"/>
                          <a:pt x="2" y="11"/>
                        </a:cubicBezTo>
                        <a:cubicBezTo>
                          <a:pt x="2" y="11"/>
                          <a:pt x="2" y="11"/>
                          <a:pt x="2" y="11"/>
                        </a:cubicBezTo>
                        <a:cubicBezTo>
                          <a:pt x="1" y="7"/>
                          <a:pt x="0" y="3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22" name="Freeform 1654"/>
                  <p:cNvSpPr/>
                  <p:nvPr/>
                </p:nvSpPr>
                <p:spPr bwMode="auto">
                  <a:xfrm>
                    <a:off x="2121" y="2835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23" name="Freeform 1655"/>
                  <p:cNvSpPr/>
                  <p:nvPr/>
                </p:nvSpPr>
                <p:spPr bwMode="auto">
                  <a:xfrm>
                    <a:off x="2122" y="2834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24" name="Freeform 1656"/>
                  <p:cNvSpPr/>
                  <p:nvPr/>
                </p:nvSpPr>
                <p:spPr bwMode="auto">
                  <a:xfrm>
                    <a:off x="2119" y="283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25" name="Freeform 1657"/>
                  <p:cNvSpPr/>
                  <p:nvPr/>
                </p:nvSpPr>
                <p:spPr bwMode="auto">
                  <a:xfrm>
                    <a:off x="2120" y="283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26" name="Freeform 1658"/>
                  <p:cNvSpPr/>
                  <p:nvPr/>
                </p:nvSpPr>
                <p:spPr bwMode="auto">
                  <a:xfrm>
                    <a:off x="2018" y="2812"/>
                    <a:ext cx="156" cy="122"/>
                  </a:xfrm>
                  <a:custGeom>
                    <a:avLst/>
                    <a:gdLst>
                      <a:gd name="T0" fmla="*/ 41 w 163"/>
                      <a:gd name="T1" fmla="*/ 8 h 127"/>
                      <a:gd name="T2" fmla="*/ 40 w 163"/>
                      <a:gd name="T3" fmla="*/ 11 h 127"/>
                      <a:gd name="T4" fmla="*/ 38 w 163"/>
                      <a:gd name="T5" fmla="*/ 14 h 127"/>
                      <a:gd name="T6" fmla="*/ 30 w 163"/>
                      <a:gd name="T7" fmla="*/ 25 h 127"/>
                      <a:gd name="T8" fmla="*/ 25 w 163"/>
                      <a:gd name="T9" fmla="*/ 33 h 127"/>
                      <a:gd name="T10" fmla="*/ 21 w 163"/>
                      <a:gd name="T11" fmla="*/ 44 h 127"/>
                      <a:gd name="T12" fmla="*/ 17 w 163"/>
                      <a:gd name="T13" fmla="*/ 47 h 127"/>
                      <a:gd name="T14" fmla="*/ 13 w 163"/>
                      <a:gd name="T15" fmla="*/ 58 h 127"/>
                      <a:gd name="T16" fmla="*/ 7 w 163"/>
                      <a:gd name="T17" fmla="*/ 72 h 127"/>
                      <a:gd name="T18" fmla="*/ 3 w 163"/>
                      <a:gd name="T19" fmla="*/ 73 h 127"/>
                      <a:gd name="T20" fmla="*/ 0 w 163"/>
                      <a:gd name="T21" fmla="*/ 78 h 127"/>
                      <a:gd name="T22" fmla="*/ 11 w 163"/>
                      <a:gd name="T23" fmla="*/ 84 h 127"/>
                      <a:gd name="T24" fmla="*/ 21 w 163"/>
                      <a:gd name="T25" fmla="*/ 96 h 127"/>
                      <a:gd name="T26" fmla="*/ 32 w 163"/>
                      <a:gd name="T27" fmla="*/ 104 h 127"/>
                      <a:gd name="T28" fmla="*/ 32 w 163"/>
                      <a:gd name="T29" fmla="*/ 111 h 127"/>
                      <a:gd name="T30" fmla="*/ 31 w 163"/>
                      <a:gd name="T31" fmla="*/ 114 h 127"/>
                      <a:gd name="T32" fmla="*/ 33 w 163"/>
                      <a:gd name="T33" fmla="*/ 114 h 127"/>
                      <a:gd name="T34" fmla="*/ 34 w 163"/>
                      <a:gd name="T35" fmla="*/ 115 h 127"/>
                      <a:gd name="T36" fmla="*/ 46 w 163"/>
                      <a:gd name="T37" fmla="*/ 117 h 127"/>
                      <a:gd name="T38" fmla="*/ 71 w 163"/>
                      <a:gd name="T39" fmla="*/ 127 h 127"/>
                      <a:gd name="T40" fmla="*/ 77 w 163"/>
                      <a:gd name="T41" fmla="*/ 121 h 127"/>
                      <a:gd name="T42" fmla="*/ 89 w 163"/>
                      <a:gd name="T43" fmla="*/ 120 h 127"/>
                      <a:gd name="T44" fmla="*/ 98 w 163"/>
                      <a:gd name="T45" fmla="*/ 120 h 127"/>
                      <a:gd name="T46" fmla="*/ 98 w 163"/>
                      <a:gd name="T47" fmla="*/ 119 h 127"/>
                      <a:gd name="T48" fmla="*/ 103 w 163"/>
                      <a:gd name="T49" fmla="*/ 118 h 127"/>
                      <a:gd name="T50" fmla="*/ 106 w 163"/>
                      <a:gd name="T51" fmla="*/ 118 h 127"/>
                      <a:gd name="T52" fmla="*/ 108 w 163"/>
                      <a:gd name="T53" fmla="*/ 118 h 127"/>
                      <a:gd name="T54" fmla="*/ 123 w 163"/>
                      <a:gd name="T55" fmla="*/ 110 h 127"/>
                      <a:gd name="T56" fmla="*/ 134 w 163"/>
                      <a:gd name="T57" fmla="*/ 109 h 127"/>
                      <a:gd name="T58" fmla="*/ 161 w 163"/>
                      <a:gd name="T59" fmla="*/ 79 h 127"/>
                      <a:gd name="T60" fmla="*/ 122 w 163"/>
                      <a:gd name="T61" fmla="*/ 68 h 127"/>
                      <a:gd name="T62" fmla="*/ 115 w 163"/>
                      <a:gd name="T63" fmla="*/ 61 h 127"/>
                      <a:gd name="T64" fmla="*/ 106 w 163"/>
                      <a:gd name="T65" fmla="*/ 49 h 127"/>
                      <a:gd name="T66" fmla="*/ 107 w 163"/>
                      <a:gd name="T67" fmla="*/ 47 h 127"/>
                      <a:gd name="T68" fmla="*/ 107 w 163"/>
                      <a:gd name="T69" fmla="*/ 46 h 127"/>
                      <a:gd name="T70" fmla="*/ 108 w 163"/>
                      <a:gd name="T71" fmla="*/ 45 h 127"/>
                      <a:gd name="T72" fmla="*/ 107 w 163"/>
                      <a:gd name="T73" fmla="*/ 45 h 127"/>
                      <a:gd name="T74" fmla="*/ 106 w 163"/>
                      <a:gd name="T75" fmla="*/ 44 h 127"/>
                      <a:gd name="T76" fmla="*/ 101 w 163"/>
                      <a:gd name="T77" fmla="*/ 46 h 127"/>
                      <a:gd name="T78" fmla="*/ 97 w 163"/>
                      <a:gd name="T79" fmla="*/ 32 h 127"/>
                      <a:gd name="T80" fmla="*/ 99 w 163"/>
                      <a:gd name="T81" fmla="*/ 31 h 127"/>
                      <a:gd name="T82" fmla="*/ 100 w 163"/>
                      <a:gd name="T83" fmla="*/ 29 h 127"/>
                      <a:gd name="T84" fmla="*/ 102 w 163"/>
                      <a:gd name="T85" fmla="*/ 27 h 127"/>
                      <a:gd name="T86" fmla="*/ 91 w 163"/>
                      <a:gd name="T87" fmla="*/ 15 h 127"/>
                      <a:gd name="T88" fmla="*/ 88 w 163"/>
                      <a:gd name="T89" fmla="*/ 12 h 127"/>
                      <a:gd name="T90" fmla="*/ 85 w 163"/>
                      <a:gd name="T91" fmla="*/ 9 h 127"/>
                      <a:gd name="T92" fmla="*/ 83 w 163"/>
                      <a:gd name="T93" fmla="*/ 7 h 127"/>
                      <a:gd name="T94" fmla="*/ 80 w 163"/>
                      <a:gd name="T95" fmla="*/ 4 h 127"/>
                      <a:gd name="T96" fmla="*/ 76 w 163"/>
                      <a:gd name="T97" fmla="*/ 5 h 127"/>
                      <a:gd name="T98" fmla="*/ 69 w 163"/>
                      <a:gd name="T99" fmla="*/ 4 h 127"/>
                      <a:gd name="T100" fmla="*/ 65 w 163"/>
                      <a:gd name="T101" fmla="*/ 4 h 127"/>
                      <a:gd name="T102" fmla="*/ 57 w 163"/>
                      <a:gd name="T103" fmla="*/ 2 h 127"/>
                      <a:gd name="T104" fmla="*/ 55 w 163"/>
                      <a:gd name="T105" fmla="*/ 0 h 127"/>
                      <a:gd name="T106" fmla="*/ 54 w 163"/>
                      <a:gd name="T107" fmla="*/ 3 h 127"/>
                      <a:gd name="T108" fmla="*/ 47 w 163"/>
                      <a:gd name="T109" fmla="*/ 6 h 127"/>
                      <a:gd name="T110" fmla="*/ 41 w 163"/>
                      <a:gd name="T111" fmla="*/ 6 h 127"/>
                      <a:gd name="T112" fmla="*/ 41 w 163"/>
                      <a:gd name="T113" fmla="*/ 6 h 1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163" h="127">
                        <a:moveTo>
                          <a:pt x="41" y="8"/>
                        </a:moveTo>
                        <a:cubicBezTo>
                          <a:pt x="41" y="8"/>
                          <a:pt x="41" y="8"/>
                          <a:pt x="41" y="8"/>
                        </a:cubicBezTo>
                        <a:cubicBezTo>
                          <a:pt x="41" y="9"/>
                          <a:pt x="40" y="9"/>
                          <a:pt x="40" y="10"/>
                        </a:cubicBezTo>
                        <a:cubicBezTo>
                          <a:pt x="40" y="10"/>
                          <a:pt x="40" y="11"/>
                          <a:pt x="40" y="11"/>
                        </a:cubicBezTo>
                        <a:cubicBezTo>
                          <a:pt x="40" y="11"/>
                          <a:pt x="40" y="12"/>
                          <a:pt x="39" y="12"/>
                        </a:cubicBezTo>
                        <a:cubicBezTo>
                          <a:pt x="39" y="13"/>
                          <a:pt x="39" y="13"/>
                          <a:pt x="38" y="14"/>
                        </a:cubicBezTo>
                        <a:cubicBezTo>
                          <a:pt x="38" y="15"/>
                          <a:pt x="37" y="17"/>
                          <a:pt x="37" y="17"/>
                        </a:cubicBezTo>
                        <a:cubicBezTo>
                          <a:pt x="37" y="21"/>
                          <a:pt x="33" y="25"/>
                          <a:pt x="30" y="25"/>
                        </a:cubicBezTo>
                        <a:cubicBezTo>
                          <a:pt x="30" y="25"/>
                          <a:pt x="29" y="27"/>
                          <a:pt x="28" y="28"/>
                        </a:cubicBezTo>
                        <a:cubicBezTo>
                          <a:pt x="27" y="30"/>
                          <a:pt x="26" y="31"/>
                          <a:pt x="25" y="33"/>
                        </a:cubicBezTo>
                        <a:cubicBezTo>
                          <a:pt x="24" y="34"/>
                          <a:pt x="24" y="35"/>
                          <a:pt x="23" y="37"/>
                        </a:cubicBezTo>
                        <a:cubicBezTo>
                          <a:pt x="23" y="40"/>
                          <a:pt x="23" y="42"/>
                          <a:pt x="21" y="44"/>
                        </a:cubicBezTo>
                        <a:cubicBezTo>
                          <a:pt x="20" y="45"/>
                          <a:pt x="19" y="45"/>
                          <a:pt x="18" y="46"/>
                        </a:cubicBezTo>
                        <a:cubicBezTo>
                          <a:pt x="17" y="46"/>
                          <a:pt x="17" y="46"/>
                          <a:pt x="17" y="47"/>
                        </a:cubicBezTo>
                        <a:cubicBezTo>
                          <a:pt x="18" y="49"/>
                          <a:pt x="17" y="51"/>
                          <a:pt x="15" y="53"/>
                        </a:cubicBezTo>
                        <a:cubicBezTo>
                          <a:pt x="14" y="55"/>
                          <a:pt x="13" y="56"/>
                          <a:pt x="13" y="58"/>
                        </a:cubicBezTo>
                        <a:cubicBezTo>
                          <a:pt x="13" y="58"/>
                          <a:pt x="13" y="70"/>
                          <a:pt x="11" y="72"/>
                        </a:cubicBezTo>
                        <a:cubicBezTo>
                          <a:pt x="10" y="73"/>
                          <a:pt x="9" y="73"/>
                          <a:pt x="7" y="72"/>
                        </a:cubicBezTo>
                        <a:cubicBezTo>
                          <a:pt x="7" y="72"/>
                          <a:pt x="6" y="72"/>
                          <a:pt x="5" y="72"/>
                        </a:cubicBezTo>
                        <a:cubicBezTo>
                          <a:pt x="3" y="72"/>
                          <a:pt x="3" y="73"/>
                          <a:pt x="3" y="73"/>
                        </a:cubicBezTo>
                        <a:cubicBezTo>
                          <a:pt x="3" y="75"/>
                          <a:pt x="2" y="76"/>
                          <a:pt x="1" y="77"/>
                        </a:cubicBezTo>
                        <a:cubicBezTo>
                          <a:pt x="1" y="77"/>
                          <a:pt x="0" y="78"/>
                          <a:pt x="0" y="78"/>
                        </a:cubicBezTo>
                        <a:cubicBezTo>
                          <a:pt x="1" y="78"/>
                          <a:pt x="3" y="79"/>
                          <a:pt x="4" y="79"/>
                        </a:cubicBezTo>
                        <a:cubicBezTo>
                          <a:pt x="7" y="80"/>
                          <a:pt x="10" y="81"/>
                          <a:pt x="11" y="84"/>
                        </a:cubicBezTo>
                        <a:cubicBezTo>
                          <a:pt x="12" y="85"/>
                          <a:pt x="13" y="86"/>
                          <a:pt x="14" y="88"/>
                        </a:cubicBezTo>
                        <a:cubicBezTo>
                          <a:pt x="17" y="90"/>
                          <a:pt x="19" y="93"/>
                          <a:pt x="21" y="96"/>
                        </a:cubicBezTo>
                        <a:cubicBezTo>
                          <a:pt x="23" y="101"/>
                          <a:pt x="27" y="103"/>
                          <a:pt x="29" y="103"/>
                        </a:cubicBezTo>
                        <a:cubicBezTo>
                          <a:pt x="30" y="103"/>
                          <a:pt x="31" y="104"/>
                          <a:pt x="32" y="104"/>
                        </a:cubicBezTo>
                        <a:cubicBezTo>
                          <a:pt x="32" y="105"/>
                          <a:pt x="32" y="106"/>
                          <a:pt x="32" y="107"/>
                        </a:cubicBezTo>
                        <a:cubicBezTo>
                          <a:pt x="32" y="108"/>
                          <a:pt x="32" y="109"/>
                          <a:pt x="32" y="111"/>
                        </a:cubicBezTo>
                        <a:cubicBezTo>
                          <a:pt x="32" y="112"/>
                          <a:pt x="32" y="112"/>
                          <a:pt x="32" y="113"/>
                        </a:cubicBezTo>
                        <a:cubicBezTo>
                          <a:pt x="31" y="113"/>
                          <a:pt x="31" y="114"/>
                          <a:pt x="31" y="114"/>
                        </a:cubicBezTo>
                        <a:cubicBezTo>
                          <a:pt x="32" y="114"/>
                          <a:pt x="32" y="114"/>
                          <a:pt x="32" y="114"/>
                        </a:cubicBezTo>
                        <a:cubicBezTo>
                          <a:pt x="33" y="114"/>
                          <a:pt x="33" y="114"/>
                          <a:pt x="33" y="114"/>
                        </a:cubicBezTo>
                        <a:cubicBezTo>
                          <a:pt x="33" y="114"/>
                          <a:pt x="33" y="115"/>
                          <a:pt x="33" y="115"/>
                        </a:cubicBezTo>
                        <a:cubicBezTo>
                          <a:pt x="34" y="115"/>
                          <a:pt x="34" y="115"/>
                          <a:pt x="34" y="115"/>
                        </a:cubicBezTo>
                        <a:cubicBezTo>
                          <a:pt x="34" y="115"/>
                          <a:pt x="36" y="115"/>
                          <a:pt x="37" y="115"/>
                        </a:cubicBezTo>
                        <a:cubicBezTo>
                          <a:pt x="40" y="115"/>
                          <a:pt x="44" y="116"/>
                          <a:pt x="46" y="117"/>
                        </a:cubicBezTo>
                        <a:cubicBezTo>
                          <a:pt x="48" y="120"/>
                          <a:pt x="56" y="124"/>
                          <a:pt x="57" y="124"/>
                        </a:cubicBezTo>
                        <a:cubicBezTo>
                          <a:pt x="59" y="124"/>
                          <a:pt x="68" y="125"/>
                          <a:pt x="71" y="127"/>
                        </a:cubicBezTo>
                        <a:cubicBezTo>
                          <a:pt x="71" y="126"/>
                          <a:pt x="72" y="126"/>
                          <a:pt x="72" y="125"/>
                        </a:cubicBezTo>
                        <a:cubicBezTo>
                          <a:pt x="73" y="124"/>
                          <a:pt x="75" y="122"/>
                          <a:pt x="77" y="121"/>
                        </a:cubicBezTo>
                        <a:cubicBezTo>
                          <a:pt x="80" y="119"/>
                          <a:pt x="83" y="118"/>
                          <a:pt x="86" y="118"/>
                        </a:cubicBezTo>
                        <a:cubicBezTo>
                          <a:pt x="88" y="118"/>
                          <a:pt x="89" y="119"/>
                          <a:pt x="89" y="120"/>
                        </a:cubicBezTo>
                        <a:cubicBezTo>
                          <a:pt x="90" y="121"/>
                          <a:pt x="91" y="122"/>
                          <a:pt x="92" y="121"/>
                        </a:cubicBezTo>
                        <a:cubicBezTo>
                          <a:pt x="93" y="121"/>
                          <a:pt x="96" y="120"/>
                          <a:pt x="98" y="120"/>
                        </a:cubicBezTo>
                        <a:cubicBezTo>
                          <a:pt x="98" y="120"/>
                          <a:pt x="98" y="120"/>
                          <a:pt x="98" y="120"/>
                        </a:cubicBezTo>
                        <a:cubicBezTo>
                          <a:pt x="98" y="119"/>
                          <a:pt x="98" y="119"/>
                          <a:pt x="98" y="119"/>
                        </a:cubicBezTo>
                        <a:cubicBezTo>
                          <a:pt x="98" y="119"/>
                          <a:pt x="98" y="119"/>
                          <a:pt x="98" y="119"/>
                        </a:cubicBezTo>
                        <a:cubicBezTo>
                          <a:pt x="103" y="118"/>
                          <a:pt x="103" y="118"/>
                          <a:pt x="103" y="118"/>
                        </a:cubicBezTo>
                        <a:cubicBezTo>
                          <a:pt x="103" y="118"/>
                          <a:pt x="103" y="118"/>
                          <a:pt x="103" y="118"/>
                        </a:cubicBezTo>
                        <a:cubicBezTo>
                          <a:pt x="104" y="118"/>
                          <a:pt x="105" y="118"/>
                          <a:pt x="106" y="118"/>
                        </a:cubicBezTo>
                        <a:cubicBezTo>
                          <a:pt x="106" y="118"/>
                          <a:pt x="107" y="118"/>
                          <a:pt x="108" y="118"/>
                        </a:cubicBezTo>
                        <a:cubicBezTo>
                          <a:pt x="108" y="118"/>
                          <a:pt x="108" y="118"/>
                          <a:pt x="108" y="118"/>
                        </a:cubicBezTo>
                        <a:cubicBezTo>
                          <a:pt x="108" y="118"/>
                          <a:pt x="109" y="117"/>
                          <a:pt x="110" y="116"/>
                        </a:cubicBezTo>
                        <a:cubicBezTo>
                          <a:pt x="113" y="114"/>
                          <a:pt x="117" y="110"/>
                          <a:pt x="123" y="110"/>
                        </a:cubicBezTo>
                        <a:cubicBezTo>
                          <a:pt x="124" y="110"/>
                          <a:pt x="126" y="110"/>
                          <a:pt x="127" y="110"/>
                        </a:cubicBezTo>
                        <a:cubicBezTo>
                          <a:pt x="130" y="110"/>
                          <a:pt x="132" y="111"/>
                          <a:pt x="134" y="109"/>
                        </a:cubicBezTo>
                        <a:cubicBezTo>
                          <a:pt x="136" y="106"/>
                          <a:pt x="157" y="85"/>
                          <a:pt x="163" y="79"/>
                        </a:cubicBezTo>
                        <a:cubicBezTo>
                          <a:pt x="162" y="79"/>
                          <a:pt x="162" y="79"/>
                          <a:pt x="161" y="79"/>
                        </a:cubicBezTo>
                        <a:cubicBezTo>
                          <a:pt x="159" y="79"/>
                          <a:pt x="154" y="79"/>
                          <a:pt x="145" y="76"/>
                        </a:cubicBezTo>
                        <a:cubicBezTo>
                          <a:pt x="137" y="73"/>
                          <a:pt x="125" y="68"/>
                          <a:pt x="122" y="68"/>
                        </a:cubicBezTo>
                        <a:cubicBezTo>
                          <a:pt x="121" y="67"/>
                          <a:pt x="119" y="66"/>
                          <a:pt x="117" y="64"/>
                        </a:cubicBezTo>
                        <a:cubicBezTo>
                          <a:pt x="116" y="63"/>
                          <a:pt x="115" y="61"/>
                          <a:pt x="115" y="61"/>
                        </a:cubicBezTo>
                        <a:cubicBezTo>
                          <a:pt x="111" y="59"/>
                          <a:pt x="107" y="51"/>
                          <a:pt x="107" y="50"/>
                        </a:cubicBezTo>
                        <a:cubicBezTo>
                          <a:pt x="106" y="49"/>
                          <a:pt x="106" y="49"/>
                          <a:pt x="106" y="49"/>
                        </a:cubicBezTo>
                        <a:cubicBezTo>
                          <a:pt x="106" y="49"/>
                          <a:pt x="106" y="49"/>
                          <a:pt x="106" y="49"/>
                        </a:cubicBezTo>
                        <a:cubicBezTo>
                          <a:pt x="106" y="48"/>
                          <a:pt x="106" y="48"/>
                          <a:pt x="107" y="47"/>
                        </a:cubicBezTo>
                        <a:cubicBezTo>
                          <a:pt x="107" y="47"/>
                          <a:pt x="107" y="47"/>
                          <a:pt x="107" y="47"/>
                        </a:cubicBezTo>
                        <a:cubicBezTo>
                          <a:pt x="107" y="47"/>
                          <a:pt x="107" y="46"/>
                          <a:pt x="107" y="46"/>
                        </a:cubicBezTo>
                        <a:cubicBezTo>
                          <a:pt x="107" y="46"/>
                          <a:pt x="107" y="45"/>
                          <a:pt x="107" y="45"/>
                        </a:cubicBezTo>
                        <a:cubicBezTo>
                          <a:pt x="107" y="45"/>
                          <a:pt x="107" y="45"/>
                          <a:pt x="108" y="45"/>
                        </a:cubicBezTo>
                        <a:cubicBezTo>
                          <a:pt x="107" y="45"/>
                          <a:pt x="107" y="45"/>
                          <a:pt x="107" y="45"/>
                        </a:cubicBezTo>
                        <a:cubicBezTo>
                          <a:pt x="107" y="45"/>
                          <a:pt x="107" y="45"/>
                          <a:pt x="107" y="45"/>
                        </a:cubicBezTo>
                        <a:cubicBezTo>
                          <a:pt x="107" y="45"/>
                          <a:pt x="107" y="44"/>
                          <a:pt x="107" y="44"/>
                        </a:cubicBezTo>
                        <a:cubicBezTo>
                          <a:pt x="106" y="44"/>
                          <a:pt x="106" y="44"/>
                          <a:pt x="106" y="44"/>
                        </a:cubicBezTo>
                        <a:cubicBezTo>
                          <a:pt x="106" y="44"/>
                          <a:pt x="106" y="44"/>
                          <a:pt x="106" y="45"/>
                        </a:cubicBezTo>
                        <a:cubicBezTo>
                          <a:pt x="104" y="46"/>
                          <a:pt x="102" y="46"/>
                          <a:pt x="101" y="46"/>
                        </a:cubicBezTo>
                        <a:cubicBezTo>
                          <a:pt x="98" y="46"/>
                          <a:pt x="97" y="45"/>
                          <a:pt x="97" y="44"/>
                        </a:cubicBezTo>
                        <a:cubicBezTo>
                          <a:pt x="96" y="43"/>
                          <a:pt x="94" y="36"/>
                          <a:pt x="97" y="32"/>
                        </a:cubicBezTo>
                        <a:cubicBezTo>
                          <a:pt x="98" y="32"/>
                          <a:pt x="98" y="31"/>
                          <a:pt x="99" y="31"/>
                        </a:cubicBezTo>
                        <a:cubicBezTo>
                          <a:pt x="99" y="31"/>
                          <a:pt x="99" y="31"/>
                          <a:pt x="99" y="31"/>
                        </a:cubicBezTo>
                        <a:cubicBezTo>
                          <a:pt x="99" y="30"/>
                          <a:pt x="100" y="30"/>
                          <a:pt x="100" y="29"/>
                        </a:cubicBezTo>
                        <a:cubicBezTo>
                          <a:pt x="100" y="29"/>
                          <a:pt x="100" y="29"/>
                          <a:pt x="100" y="29"/>
                        </a:cubicBezTo>
                        <a:cubicBezTo>
                          <a:pt x="101" y="28"/>
                          <a:pt x="101" y="27"/>
                          <a:pt x="101" y="27"/>
                        </a:cubicBezTo>
                        <a:cubicBezTo>
                          <a:pt x="101" y="27"/>
                          <a:pt x="101" y="27"/>
                          <a:pt x="102" y="27"/>
                        </a:cubicBezTo>
                        <a:cubicBezTo>
                          <a:pt x="102" y="26"/>
                          <a:pt x="102" y="26"/>
                          <a:pt x="102" y="26"/>
                        </a:cubicBezTo>
                        <a:cubicBezTo>
                          <a:pt x="98" y="22"/>
                          <a:pt x="95" y="18"/>
                          <a:pt x="91" y="15"/>
                        </a:cubicBezTo>
                        <a:cubicBezTo>
                          <a:pt x="91" y="15"/>
                          <a:pt x="91" y="15"/>
                          <a:pt x="91" y="15"/>
                        </a:cubicBezTo>
                        <a:cubicBezTo>
                          <a:pt x="90" y="14"/>
                          <a:pt x="89" y="13"/>
                          <a:pt x="88" y="12"/>
                        </a:cubicBezTo>
                        <a:cubicBezTo>
                          <a:pt x="88" y="12"/>
                          <a:pt x="88" y="12"/>
                          <a:pt x="88" y="12"/>
                        </a:cubicBezTo>
                        <a:cubicBezTo>
                          <a:pt x="87" y="11"/>
                          <a:pt x="86" y="10"/>
                          <a:pt x="85" y="9"/>
                        </a:cubicBezTo>
                        <a:cubicBezTo>
                          <a:pt x="85" y="9"/>
                          <a:pt x="85" y="9"/>
                          <a:pt x="85" y="9"/>
                        </a:cubicBezTo>
                        <a:cubicBezTo>
                          <a:pt x="84" y="8"/>
                          <a:pt x="84" y="7"/>
                          <a:pt x="83" y="7"/>
                        </a:cubicBezTo>
                        <a:cubicBezTo>
                          <a:pt x="83" y="7"/>
                          <a:pt x="83" y="7"/>
                          <a:pt x="83" y="7"/>
                        </a:cubicBezTo>
                        <a:cubicBezTo>
                          <a:pt x="81" y="5"/>
                          <a:pt x="80" y="5"/>
                          <a:pt x="80" y="4"/>
                        </a:cubicBezTo>
                        <a:cubicBezTo>
                          <a:pt x="80" y="4"/>
                          <a:pt x="80" y="4"/>
                          <a:pt x="79" y="4"/>
                        </a:cubicBezTo>
                        <a:cubicBezTo>
                          <a:pt x="78" y="4"/>
                          <a:pt x="77" y="4"/>
                          <a:pt x="76" y="5"/>
                        </a:cubicBezTo>
                        <a:cubicBezTo>
                          <a:pt x="74" y="5"/>
                          <a:pt x="73" y="5"/>
                          <a:pt x="72" y="5"/>
                        </a:cubicBezTo>
                        <a:cubicBezTo>
                          <a:pt x="70" y="5"/>
                          <a:pt x="69" y="5"/>
                          <a:pt x="69" y="4"/>
                        </a:cubicBezTo>
                        <a:cubicBezTo>
                          <a:pt x="68" y="4"/>
                          <a:pt x="68" y="4"/>
                          <a:pt x="67" y="4"/>
                        </a:cubicBezTo>
                        <a:cubicBezTo>
                          <a:pt x="67" y="4"/>
                          <a:pt x="67" y="4"/>
                          <a:pt x="65" y="4"/>
                        </a:cubicBezTo>
                        <a:cubicBezTo>
                          <a:pt x="64" y="5"/>
                          <a:pt x="63" y="5"/>
                          <a:pt x="62" y="5"/>
                        </a:cubicBezTo>
                        <a:cubicBezTo>
                          <a:pt x="60" y="5"/>
                          <a:pt x="58" y="3"/>
                          <a:pt x="57" y="2"/>
                        </a:cubicBezTo>
                        <a:cubicBezTo>
                          <a:pt x="57" y="2"/>
                          <a:pt x="56" y="2"/>
                          <a:pt x="56" y="1"/>
                        </a:cubicBezTo>
                        <a:cubicBezTo>
                          <a:pt x="55" y="0"/>
                          <a:pt x="55" y="0"/>
                          <a:pt x="55" y="0"/>
                        </a:cubicBezTo>
                        <a:cubicBezTo>
                          <a:pt x="55" y="0"/>
                          <a:pt x="54" y="1"/>
                          <a:pt x="54" y="2"/>
                        </a:cubicBezTo>
                        <a:cubicBezTo>
                          <a:pt x="54" y="2"/>
                          <a:pt x="54" y="2"/>
                          <a:pt x="54" y="3"/>
                        </a:cubicBezTo>
                        <a:cubicBezTo>
                          <a:pt x="53" y="5"/>
                          <a:pt x="52" y="7"/>
                          <a:pt x="50" y="7"/>
                        </a:cubicBezTo>
                        <a:cubicBezTo>
                          <a:pt x="49" y="7"/>
                          <a:pt x="48" y="7"/>
                          <a:pt x="47" y="6"/>
                        </a:cubicBezTo>
                        <a:cubicBezTo>
                          <a:pt x="47" y="6"/>
                          <a:pt x="47" y="6"/>
                          <a:pt x="44" y="6"/>
                        </a:cubicBezTo>
                        <a:cubicBezTo>
                          <a:pt x="43" y="6"/>
                          <a:pt x="42" y="6"/>
                          <a:pt x="41" y="6"/>
                        </a:cubicBezTo>
                        <a:cubicBezTo>
                          <a:pt x="41" y="6"/>
                          <a:pt x="41" y="6"/>
                          <a:pt x="41" y="6"/>
                        </a:cubicBezTo>
                        <a:cubicBezTo>
                          <a:pt x="41" y="6"/>
                          <a:pt x="41" y="6"/>
                          <a:pt x="41" y="6"/>
                        </a:cubicBezTo>
                        <a:cubicBezTo>
                          <a:pt x="41" y="7"/>
                          <a:pt x="41" y="7"/>
                          <a:pt x="41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27" name="Freeform 1659"/>
                  <p:cNvSpPr/>
                  <p:nvPr/>
                </p:nvSpPr>
                <p:spPr bwMode="auto">
                  <a:xfrm>
                    <a:off x="2120" y="285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28" name="Freeform 1660"/>
                  <p:cNvSpPr/>
                  <p:nvPr/>
                </p:nvSpPr>
                <p:spPr bwMode="auto">
                  <a:xfrm>
                    <a:off x="2119" y="285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29" name="Freeform 1661"/>
                  <p:cNvSpPr/>
                  <p:nvPr/>
                </p:nvSpPr>
                <p:spPr bwMode="auto">
                  <a:xfrm>
                    <a:off x="2120" y="2855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30" name="Freeform 1662"/>
                  <p:cNvSpPr/>
                  <p:nvPr/>
                </p:nvSpPr>
                <p:spPr bwMode="auto">
                  <a:xfrm>
                    <a:off x="2112" y="2926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31" name="Freeform 1663"/>
                  <p:cNvSpPr/>
                  <p:nvPr/>
                </p:nvSpPr>
                <p:spPr bwMode="auto">
                  <a:xfrm>
                    <a:off x="2056" y="2820"/>
                    <a:ext cx="1" cy="2"/>
                  </a:xfrm>
                  <a:custGeom>
                    <a:avLst/>
                    <a:gdLst>
                      <a:gd name="T0" fmla="*/ 0 w 1"/>
                      <a:gd name="T1" fmla="*/ 2 h 2"/>
                      <a:gd name="T2" fmla="*/ 1 w 1"/>
                      <a:gd name="T3" fmla="*/ 0 h 2"/>
                      <a:gd name="T4" fmla="*/ 0 w 1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0" y="2"/>
                        </a:moveTo>
                        <a:cubicBezTo>
                          <a:pt x="0" y="1"/>
                          <a:pt x="1" y="1"/>
                          <a:pt x="1" y="0"/>
                        </a:cubicBezTo>
                        <a:cubicBezTo>
                          <a:pt x="1" y="1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32" name="Freeform 1664"/>
                  <p:cNvSpPr/>
                  <p:nvPr/>
                </p:nvSpPr>
                <p:spPr bwMode="auto">
                  <a:xfrm>
                    <a:off x="2047" y="2920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0 w 1"/>
                      <a:gd name="T3" fmla="*/ 1 h 1"/>
                      <a:gd name="T4" fmla="*/ 1 w 1"/>
                      <a:gd name="T5" fmla="*/ 0 h 1"/>
                      <a:gd name="T6" fmla="*/ 0 w 1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1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33" name="Freeform 1665"/>
                  <p:cNvSpPr/>
                  <p:nvPr/>
                </p:nvSpPr>
                <p:spPr bwMode="auto">
                  <a:xfrm>
                    <a:off x="2048" y="2915"/>
                    <a:ext cx="0" cy="3"/>
                  </a:xfrm>
                  <a:custGeom>
                    <a:avLst/>
                    <a:gdLst>
                      <a:gd name="T0" fmla="*/ 0 h 4"/>
                      <a:gd name="T1" fmla="*/ 4 h 4"/>
                      <a:gd name="T2" fmla="*/ 0 h 4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4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4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34" name="Freeform 1666"/>
                  <p:cNvSpPr/>
                  <p:nvPr/>
                </p:nvSpPr>
                <p:spPr bwMode="auto">
                  <a:xfrm>
                    <a:off x="2055" y="2823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35" name="Freeform 1667"/>
                  <p:cNvSpPr/>
                  <p:nvPr/>
                </p:nvSpPr>
                <p:spPr bwMode="auto">
                  <a:xfrm>
                    <a:off x="2057" y="2818"/>
                    <a:ext cx="0" cy="2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36" name="Freeform 1668"/>
                  <p:cNvSpPr/>
                  <p:nvPr/>
                </p:nvSpPr>
                <p:spPr bwMode="auto">
                  <a:xfrm>
                    <a:off x="2115" y="2837"/>
                    <a:ext cx="0" cy="1"/>
                  </a:xfrm>
                  <a:custGeom>
                    <a:avLst/>
                    <a:gdLst>
                      <a:gd name="T0" fmla="*/ 0 h 1"/>
                      <a:gd name="T1" fmla="*/ 0 h 1"/>
                      <a:gd name="T2" fmla="*/ 1 h 1"/>
                      <a:gd name="T3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37" name="Freeform 1669"/>
                  <p:cNvSpPr/>
                  <p:nvPr/>
                </p:nvSpPr>
                <p:spPr bwMode="auto">
                  <a:xfrm>
                    <a:off x="2112" y="2840"/>
                    <a:ext cx="1" cy="2"/>
                  </a:xfrm>
                  <a:custGeom>
                    <a:avLst/>
                    <a:gdLst>
                      <a:gd name="T0" fmla="*/ 1 w 1"/>
                      <a:gd name="T1" fmla="*/ 0 h 2"/>
                      <a:gd name="T2" fmla="*/ 0 w 1"/>
                      <a:gd name="T3" fmla="*/ 2 h 2"/>
                      <a:gd name="T4" fmla="*/ 1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1" y="0"/>
                        </a:moveTo>
                        <a:cubicBezTo>
                          <a:pt x="1" y="1"/>
                          <a:pt x="0" y="1"/>
                          <a:pt x="0" y="2"/>
                        </a:cubicBezTo>
                        <a:cubicBezTo>
                          <a:pt x="0" y="1"/>
                          <a:pt x="1" y="1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38" name="Freeform 1670"/>
                  <p:cNvSpPr/>
                  <p:nvPr/>
                </p:nvSpPr>
                <p:spPr bwMode="auto">
                  <a:xfrm>
                    <a:off x="2120" y="2855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  <a:gd name="T3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39" name="Freeform 1671"/>
                  <p:cNvSpPr/>
                  <p:nvPr/>
                </p:nvSpPr>
                <p:spPr bwMode="auto">
                  <a:xfrm>
                    <a:off x="2120" y="2854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40" name="Freeform 1672"/>
                  <p:cNvSpPr/>
                  <p:nvPr/>
                </p:nvSpPr>
                <p:spPr bwMode="auto">
                  <a:xfrm>
                    <a:off x="2111" y="2842"/>
                    <a:ext cx="1" cy="1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0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1" y="1"/>
                          <a:pt x="0" y="1"/>
                        </a:cubicBezTo>
                        <a:cubicBezTo>
                          <a:pt x="1" y="1"/>
                          <a:pt x="1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41" name="Freeform 1673"/>
                  <p:cNvSpPr/>
                  <p:nvPr/>
                </p:nvSpPr>
                <p:spPr bwMode="auto">
                  <a:xfrm>
                    <a:off x="2113" y="2838"/>
                    <a:ext cx="1" cy="2"/>
                  </a:xfrm>
                  <a:custGeom>
                    <a:avLst/>
                    <a:gdLst>
                      <a:gd name="T0" fmla="*/ 1 w 1"/>
                      <a:gd name="T1" fmla="*/ 0 h 2"/>
                      <a:gd name="T2" fmla="*/ 0 w 1"/>
                      <a:gd name="T3" fmla="*/ 2 h 2"/>
                      <a:gd name="T4" fmla="*/ 1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1" y="0"/>
                        </a:moveTo>
                        <a:cubicBezTo>
                          <a:pt x="1" y="0"/>
                          <a:pt x="1" y="1"/>
                          <a:pt x="0" y="2"/>
                        </a:cubicBezTo>
                        <a:cubicBezTo>
                          <a:pt x="1" y="1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42" name="Freeform 1674"/>
                  <p:cNvSpPr/>
                  <p:nvPr/>
                </p:nvSpPr>
                <p:spPr bwMode="auto">
                  <a:xfrm>
                    <a:off x="2097" y="281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43" name="Freeform 1675"/>
                  <p:cNvSpPr/>
                  <p:nvPr/>
                </p:nvSpPr>
                <p:spPr bwMode="auto">
                  <a:xfrm>
                    <a:off x="2082" y="2816"/>
                    <a:ext cx="2" cy="0"/>
                  </a:xfrm>
                  <a:custGeom>
                    <a:avLst/>
                    <a:gdLst>
                      <a:gd name="T0" fmla="*/ 0 w 2"/>
                      <a:gd name="T1" fmla="*/ 2 w 2"/>
                      <a:gd name="T2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44" name="Freeform 1676"/>
                  <p:cNvSpPr/>
                  <p:nvPr/>
                </p:nvSpPr>
                <p:spPr bwMode="auto">
                  <a:xfrm>
                    <a:off x="2099" y="282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45" name="Freeform 1677"/>
                  <p:cNvSpPr/>
                  <p:nvPr/>
                </p:nvSpPr>
                <p:spPr bwMode="auto">
                  <a:xfrm>
                    <a:off x="2105" y="282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46" name="Freeform 1678"/>
                  <p:cNvSpPr/>
                  <p:nvPr/>
                </p:nvSpPr>
                <p:spPr bwMode="auto">
                  <a:xfrm>
                    <a:off x="2102" y="282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47" name="Freeform 1679"/>
                  <p:cNvSpPr/>
                  <p:nvPr/>
                </p:nvSpPr>
                <p:spPr bwMode="auto">
                  <a:xfrm>
                    <a:off x="2057" y="281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48" name="Freeform 1680"/>
                  <p:cNvSpPr/>
                  <p:nvPr/>
                </p:nvSpPr>
                <p:spPr bwMode="auto">
                  <a:xfrm>
                    <a:off x="2066" y="2815"/>
                    <a:ext cx="3" cy="4"/>
                  </a:xfrm>
                  <a:custGeom>
                    <a:avLst/>
                    <a:gdLst>
                      <a:gd name="T0" fmla="*/ 4 w 4"/>
                      <a:gd name="T1" fmla="*/ 0 h 4"/>
                      <a:gd name="T2" fmla="*/ 0 w 4"/>
                      <a:gd name="T3" fmla="*/ 4 h 4"/>
                      <a:gd name="T4" fmla="*/ 4 w 4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4">
                        <a:moveTo>
                          <a:pt x="4" y="0"/>
                        </a:moveTo>
                        <a:cubicBezTo>
                          <a:pt x="3" y="2"/>
                          <a:pt x="2" y="4"/>
                          <a:pt x="0" y="4"/>
                        </a:cubicBezTo>
                        <a:cubicBezTo>
                          <a:pt x="2" y="4"/>
                          <a:pt x="3" y="2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49" name="Freeform 1681"/>
                  <p:cNvSpPr/>
                  <p:nvPr/>
                </p:nvSpPr>
                <p:spPr bwMode="auto">
                  <a:xfrm>
                    <a:off x="2041" y="2640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  <a:gd name="T3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50" name="Freeform 1682"/>
                  <p:cNvSpPr/>
                  <p:nvPr/>
                </p:nvSpPr>
                <p:spPr bwMode="auto">
                  <a:xfrm>
                    <a:off x="2042" y="2634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51" name="Freeform 1683"/>
                  <p:cNvSpPr/>
                  <p:nvPr/>
                </p:nvSpPr>
                <p:spPr bwMode="auto">
                  <a:xfrm>
                    <a:off x="2042" y="2637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52" name="Freeform 1684"/>
                  <p:cNvSpPr/>
                  <p:nvPr/>
                </p:nvSpPr>
                <p:spPr bwMode="auto">
                  <a:xfrm>
                    <a:off x="2038" y="2645"/>
                    <a:ext cx="1" cy="2"/>
                  </a:xfrm>
                  <a:custGeom>
                    <a:avLst/>
                    <a:gdLst>
                      <a:gd name="T0" fmla="*/ 0 w 1"/>
                      <a:gd name="T1" fmla="*/ 2 h 2"/>
                      <a:gd name="T2" fmla="*/ 1 w 1"/>
                      <a:gd name="T3" fmla="*/ 0 h 2"/>
                      <a:gd name="T4" fmla="*/ 0 w 1"/>
                      <a:gd name="T5" fmla="*/ 2 h 2"/>
                      <a:gd name="T6" fmla="*/ 0 w 1"/>
                      <a:gd name="T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2">
                        <a:moveTo>
                          <a:pt x="0" y="2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53" name="Freeform 1685"/>
                  <p:cNvSpPr/>
                  <p:nvPr/>
                </p:nvSpPr>
                <p:spPr bwMode="auto">
                  <a:xfrm>
                    <a:off x="2039" y="2644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0 h 1"/>
                      <a:gd name="T3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54" name="Freeform 1686"/>
                  <p:cNvSpPr/>
                  <p:nvPr/>
                </p:nvSpPr>
                <p:spPr bwMode="auto">
                  <a:xfrm>
                    <a:off x="2040" y="2645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1 w 1"/>
                      <a:gd name="T3" fmla="*/ 0 w 1"/>
                      <a:gd name="T4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  <a:cxn ang="0">
                        <a:pos x="T4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55" name="Freeform 1687"/>
                  <p:cNvSpPr/>
                  <p:nvPr/>
                </p:nvSpPr>
                <p:spPr bwMode="auto">
                  <a:xfrm>
                    <a:off x="2047" y="264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56" name="Freeform 1688"/>
                  <p:cNvSpPr/>
                  <p:nvPr/>
                </p:nvSpPr>
                <p:spPr bwMode="auto">
                  <a:xfrm>
                    <a:off x="2046" y="264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57" name="Freeform 1689"/>
                  <p:cNvSpPr/>
                  <p:nvPr/>
                </p:nvSpPr>
                <p:spPr bwMode="auto">
                  <a:xfrm>
                    <a:off x="2046" y="2647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58" name="Freeform 1690"/>
                  <p:cNvSpPr/>
                  <p:nvPr/>
                </p:nvSpPr>
                <p:spPr bwMode="auto">
                  <a:xfrm>
                    <a:off x="2043" y="264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59" name="Freeform 1691"/>
                  <p:cNvSpPr/>
                  <p:nvPr/>
                </p:nvSpPr>
                <p:spPr bwMode="auto">
                  <a:xfrm>
                    <a:off x="2041" y="264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60" name="Freeform 1692"/>
                  <p:cNvSpPr/>
                  <p:nvPr/>
                </p:nvSpPr>
                <p:spPr bwMode="auto">
                  <a:xfrm>
                    <a:off x="2044" y="2647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61" name="Freeform 1693"/>
                  <p:cNvSpPr/>
                  <p:nvPr/>
                </p:nvSpPr>
                <p:spPr bwMode="auto">
                  <a:xfrm>
                    <a:off x="2040" y="2645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1 w 1"/>
                      <a:gd name="T3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62" name="Freeform 1694"/>
                  <p:cNvSpPr/>
                  <p:nvPr/>
                </p:nvSpPr>
                <p:spPr bwMode="auto">
                  <a:xfrm>
                    <a:off x="2027" y="2921"/>
                    <a:ext cx="81" cy="101"/>
                  </a:xfrm>
                  <a:custGeom>
                    <a:avLst/>
                    <a:gdLst>
                      <a:gd name="T0" fmla="*/ 76 w 84"/>
                      <a:gd name="T1" fmla="*/ 8 h 105"/>
                      <a:gd name="T2" fmla="*/ 65 w 84"/>
                      <a:gd name="T3" fmla="*/ 14 h 105"/>
                      <a:gd name="T4" fmla="*/ 59 w 84"/>
                      <a:gd name="T5" fmla="*/ 16 h 105"/>
                      <a:gd name="T6" fmla="*/ 33 w 84"/>
                      <a:gd name="T7" fmla="*/ 6 h 105"/>
                      <a:gd name="T8" fmla="*/ 22 w 84"/>
                      <a:gd name="T9" fmla="*/ 4 h 105"/>
                      <a:gd name="T10" fmla="*/ 21 w 84"/>
                      <a:gd name="T11" fmla="*/ 4 h 105"/>
                      <a:gd name="T12" fmla="*/ 18 w 84"/>
                      <a:gd name="T13" fmla="*/ 3 h 105"/>
                      <a:gd name="T14" fmla="*/ 17 w 84"/>
                      <a:gd name="T15" fmla="*/ 2 h 105"/>
                      <a:gd name="T16" fmla="*/ 16 w 84"/>
                      <a:gd name="T17" fmla="*/ 2 h 105"/>
                      <a:gd name="T18" fmla="*/ 10 w 84"/>
                      <a:gd name="T19" fmla="*/ 1 h 105"/>
                      <a:gd name="T20" fmla="*/ 2 w 84"/>
                      <a:gd name="T21" fmla="*/ 6 h 105"/>
                      <a:gd name="T22" fmla="*/ 6 w 84"/>
                      <a:gd name="T23" fmla="*/ 10 h 105"/>
                      <a:gd name="T24" fmla="*/ 12 w 84"/>
                      <a:gd name="T25" fmla="*/ 22 h 105"/>
                      <a:gd name="T26" fmla="*/ 12 w 84"/>
                      <a:gd name="T27" fmla="*/ 33 h 105"/>
                      <a:gd name="T28" fmla="*/ 3 w 84"/>
                      <a:gd name="T29" fmla="*/ 47 h 105"/>
                      <a:gd name="T30" fmla="*/ 3 w 84"/>
                      <a:gd name="T31" fmla="*/ 47 h 105"/>
                      <a:gd name="T32" fmla="*/ 3 w 84"/>
                      <a:gd name="T33" fmla="*/ 48 h 105"/>
                      <a:gd name="T34" fmla="*/ 3 w 84"/>
                      <a:gd name="T35" fmla="*/ 48 h 105"/>
                      <a:gd name="T36" fmla="*/ 3 w 84"/>
                      <a:gd name="T37" fmla="*/ 49 h 105"/>
                      <a:gd name="T38" fmla="*/ 2 w 84"/>
                      <a:gd name="T39" fmla="*/ 50 h 105"/>
                      <a:gd name="T40" fmla="*/ 1 w 84"/>
                      <a:gd name="T41" fmla="*/ 51 h 105"/>
                      <a:gd name="T42" fmla="*/ 4 w 84"/>
                      <a:gd name="T43" fmla="*/ 61 h 105"/>
                      <a:gd name="T44" fmla="*/ 43 w 84"/>
                      <a:gd name="T45" fmla="*/ 87 h 105"/>
                      <a:gd name="T46" fmla="*/ 46 w 84"/>
                      <a:gd name="T47" fmla="*/ 97 h 105"/>
                      <a:gd name="T48" fmla="*/ 48 w 84"/>
                      <a:gd name="T49" fmla="*/ 98 h 105"/>
                      <a:gd name="T50" fmla="*/ 50 w 84"/>
                      <a:gd name="T51" fmla="*/ 100 h 105"/>
                      <a:gd name="T52" fmla="*/ 53 w 84"/>
                      <a:gd name="T53" fmla="*/ 101 h 105"/>
                      <a:gd name="T54" fmla="*/ 55 w 84"/>
                      <a:gd name="T55" fmla="*/ 103 h 105"/>
                      <a:gd name="T56" fmla="*/ 58 w 84"/>
                      <a:gd name="T57" fmla="*/ 105 h 105"/>
                      <a:gd name="T58" fmla="*/ 68 w 84"/>
                      <a:gd name="T59" fmla="*/ 83 h 105"/>
                      <a:gd name="T60" fmla="*/ 76 w 84"/>
                      <a:gd name="T61" fmla="*/ 77 h 105"/>
                      <a:gd name="T62" fmla="*/ 80 w 84"/>
                      <a:gd name="T63" fmla="*/ 75 h 105"/>
                      <a:gd name="T64" fmla="*/ 82 w 84"/>
                      <a:gd name="T65" fmla="*/ 73 h 105"/>
                      <a:gd name="T66" fmla="*/ 77 w 84"/>
                      <a:gd name="T67" fmla="*/ 64 h 105"/>
                      <a:gd name="T68" fmla="*/ 82 w 84"/>
                      <a:gd name="T69" fmla="*/ 14 h 105"/>
                      <a:gd name="T70" fmla="*/ 84 w 84"/>
                      <a:gd name="T71" fmla="*/ 11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84" h="105">
                        <a:moveTo>
                          <a:pt x="84" y="11"/>
                        </a:moveTo>
                        <a:cubicBezTo>
                          <a:pt x="81" y="12"/>
                          <a:pt x="78" y="11"/>
                          <a:pt x="76" y="8"/>
                        </a:cubicBezTo>
                        <a:cubicBezTo>
                          <a:pt x="74" y="8"/>
                          <a:pt x="71" y="9"/>
                          <a:pt x="69" y="10"/>
                        </a:cubicBezTo>
                        <a:cubicBezTo>
                          <a:pt x="67" y="11"/>
                          <a:pt x="66" y="13"/>
                          <a:pt x="65" y="14"/>
                        </a:cubicBezTo>
                        <a:cubicBezTo>
                          <a:pt x="64" y="16"/>
                          <a:pt x="62" y="17"/>
                          <a:pt x="61" y="17"/>
                        </a:cubicBezTo>
                        <a:cubicBezTo>
                          <a:pt x="60" y="17"/>
                          <a:pt x="60" y="17"/>
                          <a:pt x="59" y="16"/>
                        </a:cubicBezTo>
                        <a:cubicBezTo>
                          <a:pt x="58" y="16"/>
                          <a:pt x="50" y="14"/>
                          <a:pt x="47" y="14"/>
                        </a:cubicBezTo>
                        <a:cubicBezTo>
                          <a:pt x="44" y="14"/>
                          <a:pt x="35" y="8"/>
                          <a:pt x="33" y="6"/>
                        </a:cubicBezTo>
                        <a:cubicBezTo>
                          <a:pt x="32" y="6"/>
                          <a:pt x="29" y="5"/>
                          <a:pt x="27" y="5"/>
                        </a:cubicBezTo>
                        <a:cubicBezTo>
                          <a:pt x="25" y="5"/>
                          <a:pt x="23" y="5"/>
                          <a:pt x="22" y="4"/>
                        </a:cubicBezTo>
                        <a:cubicBezTo>
                          <a:pt x="22" y="4"/>
                          <a:pt x="21" y="4"/>
                          <a:pt x="21" y="4"/>
                        </a:cubicBezTo>
                        <a:cubicBezTo>
                          <a:pt x="21" y="4"/>
                          <a:pt x="21" y="4"/>
                          <a:pt x="21" y="4"/>
                        </a:cubicBezTo>
                        <a:cubicBezTo>
                          <a:pt x="19" y="3"/>
                          <a:pt x="19" y="3"/>
                          <a:pt x="19" y="3"/>
                        </a:cubicBezTo>
                        <a:cubicBezTo>
                          <a:pt x="19" y="3"/>
                          <a:pt x="18" y="3"/>
                          <a:pt x="18" y="3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6" y="2"/>
                          <a:pt x="16" y="2"/>
                        </a:cubicBezTo>
                        <a:cubicBezTo>
                          <a:pt x="16" y="2"/>
                          <a:pt x="15" y="1"/>
                          <a:pt x="15" y="1"/>
                        </a:cubicBezTo>
                        <a:cubicBezTo>
                          <a:pt x="15" y="0"/>
                          <a:pt x="13" y="0"/>
                          <a:pt x="10" y="1"/>
                        </a:cubicBezTo>
                        <a:cubicBezTo>
                          <a:pt x="8" y="1"/>
                          <a:pt x="3" y="4"/>
                          <a:pt x="3" y="5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6" y="10"/>
                          <a:pt x="6" y="10"/>
                          <a:pt x="6" y="10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12" y="22"/>
                          <a:pt x="12" y="22"/>
                          <a:pt x="12" y="22"/>
                        </a:cubicBezTo>
                        <a:cubicBezTo>
                          <a:pt x="12" y="23"/>
                          <a:pt x="12" y="23"/>
                          <a:pt x="12" y="23"/>
                        </a:cubicBezTo>
                        <a:cubicBezTo>
                          <a:pt x="12" y="23"/>
                          <a:pt x="12" y="28"/>
                          <a:pt x="12" y="33"/>
                        </a:cubicBezTo>
                        <a:cubicBezTo>
                          <a:pt x="11" y="38"/>
                          <a:pt x="6" y="44"/>
                          <a:pt x="3" y="47"/>
                        </a:cubicBezTo>
                        <a:cubicBezTo>
                          <a:pt x="3" y="47"/>
                          <a:pt x="3" y="47"/>
                          <a:pt x="3" y="47"/>
                        </a:cubicBezTo>
                        <a:cubicBezTo>
                          <a:pt x="3" y="47"/>
                          <a:pt x="3" y="47"/>
                          <a:pt x="3" y="47"/>
                        </a:cubicBezTo>
                        <a:cubicBezTo>
                          <a:pt x="3" y="47"/>
                          <a:pt x="3" y="47"/>
                          <a:pt x="3" y="47"/>
                        </a:cubicBezTo>
                        <a:cubicBezTo>
                          <a:pt x="3" y="48"/>
                          <a:pt x="3" y="48"/>
                          <a:pt x="3" y="48"/>
                        </a:cubicBezTo>
                        <a:cubicBezTo>
                          <a:pt x="3" y="48"/>
                          <a:pt x="3" y="48"/>
                          <a:pt x="3" y="48"/>
                        </a:cubicBezTo>
                        <a:cubicBezTo>
                          <a:pt x="3" y="48"/>
                          <a:pt x="3" y="48"/>
                          <a:pt x="3" y="48"/>
                        </a:cubicBezTo>
                        <a:cubicBezTo>
                          <a:pt x="3" y="48"/>
                          <a:pt x="3" y="48"/>
                          <a:pt x="3" y="48"/>
                        </a:cubicBezTo>
                        <a:cubicBezTo>
                          <a:pt x="3" y="48"/>
                          <a:pt x="3" y="48"/>
                          <a:pt x="3" y="49"/>
                        </a:cubicBezTo>
                        <a:cubicBezTo>
                          <a:pt x="3" y="49"/>
                          <a:pt x="3" y="49"/>
                          <a:pt x="3" y="49"/>
                        </a:cubicBezTo>
                        <a:cubicBezTo>
                          <a:pt x="2" y="49"/>
                          <a:pt x="2" y="49"/>
                          <a:pt x="2" y="49"/>
                        </a:cubicBezTo>
                        <a:cubicBezTo>
                          <a:pt x="2" y="50"/>
                          <a:pt x="2" y="50"/>
                          <a:pt x="2" y="50"/>
                        </a:cubicBezTo>
                        <a:cubicBezTo>
                          <a:pt x="2" y="50"/>
                          <a:pt x="2" y="50"/>
                          <a:pt x="2" y="51"/>
                        </a:cubicBezTo>
                        <a:cubicBezTo>
                          <a:pt x="2" y="51"/>
                          <a:pt x="1" y="51"/>
                          <a:pt x="1" y="51"/>
                        </a:cubicBezTo>
                        <a:cubicBezTo>
                          <a:pt x="5" y="53"/>
                          <a:pt x="9" y="55"/>
                          <a:pt x="8" y="57"/>
                        </a:cubicBezTo>
                        <a:cubicBezTo>
                          <a:pt x="8" y="60"/>
                          <a:pt x="6" y="60"/>
                          <a:pt x="4" y="61"/>
                        </a:cubicBezTo>
                        <a:cubicBezTo>
                          <a:pt x="1" y="62"/>
                          <a:pt x="0" y="62"/>
                          <a:pt x="0" y="64"/>
                        </a:cubicBezTo>
                        <a:cubicBezTo>
                          <a:pt x="43" y="87"/>
                          <a:pt x="43" y="87"/>
                          <a:pt x="43" y="87"/>
                        </a:cubicBezTo>
                        <a:cubicBezTo>
                          <a:pt x="42" y="94"/>
                          <a:pt x="42" y="94"/>
                          <a:pt x="42" y="94"/>
                        </a:cubicBezTo>
                        <a:cubicBezTo>
                          <a:pt x="43" y="94"/>
                          <a:pt x="44" y="96"/>
                          <a:pt x="46" y="97"/>
                        </a:cubicBezTo>
                        <a:cubicBezTo>
                          <a:pt x="46" y="97"/>
                          <a:pt x="46" y="97"/>
                          <a:pt x="47" y="97"/>
                        </a:cubicBezTo>
                        <a:cubicBezTo>
                          <a:pt x="47" y="97"/>
                          <a:pt x="48" y="98"/>
                          <a:pt x="48" y="98"/>
                        </a:cubicBezTo>
                        <a:cubicBezTo>
                          <a:pt x="48" y="98"/>
                          <a:pt x="48" y="98"/>
                          <a:pt x="49" y="99"/>
                        </a:cubicBezTo>
                        <a:cubicBezTo>
                          <a:pt x="49" y="99"/>
                          <a:pt x="50" y="99"/>
                          <a:pt x="50" y="100"/>
                        </a:cubicBezTo>
                        <a:cubicBezTo>
                          <a:pt x="50" y="100"/>
                          <a:pt x="51" y="100"/>
                          <a:pt x="51" y="100"/>
                        </a:cubicBezTo>
                        <a:cubicBezTo>
                          <a:pt x="52" y="101"/>
                          <a:pt x="52" y="101"/>
                          <a:pt x="53" y="101"/>
                        </a:cubicBezTo>
                        <a:cubicBezTo>
                          <a:pt x="53" y="102"/>
                          <a:pt x="53" y="102"/>
                          <a:pt x="54" y="102"/>
                        </a:cubicBezTo>
                        <a:cubicBezTo>
                          <a:pt x="54" y="102"/>
                          <a:pt x="55" y="103"/>
                          <a:pt x="55" y="103"/>
                        </a:cubicBezTo>
                        <a:cubicBezTo>
                          <a:pt x="55" y="103"/>
                          <a:pt x="56" y="104"/>
                          <a:pt x="56" y="104"/>
                        </a:cubicBezTo>
                        <a:cubicBezTo>
                          <a:pt x="57" y="104"/>
                          <a:pt x="57" y="105"/>
                          <a:pt x="58" y="105"/>
                        </a:cubicBezTo>
                        <a:cubicBezTo>
                          <a:pt x="58" y="105"/>
                          <a:pt x="58" y="105"/>
                          <a:pt x="58" y="105"/>
                        </a:cubicBezTo>
                        <a:cubicBezTo>
                          <a:pt x="62" y="96"/>
                          <a:pt x="67" y="85"/>
                          <a:pt x="68" y="83"/>
                        </a:cubicBezTo>
                        <a:cubicBezTo>
                          <a:pt x="70" y="80"/>
                          <a:pt x="72" y="79"/>
                          <a:pt x="73" y="78"/>
                        </a:cubicBezTo>
                        <a:cubicBezTo>
                          <a:pt x="74" y="78"/>
                          <a:pt x="75" y="77"/>
                          <a:pt x="76" y="77"/>
                        </a:cubicBezTo>
                        <a:cubicBezTo>
                          <a:pt x="77" y="75"/>
                          <a:pt x="78" y="75"/>
                          <a:pt x="79" y="75"/>
                        </a:cubicBezTo>
                        <a:cubicBezTo>
                          <a:pt x="80" y="75"/>
                          <a:pt x="80" y="75"/>
                          <a:pt x="80" y="75"/>
                        </a:cubicBezTo>
                        <a:cubicBezTo>
                          <a:pt x="80" y="75"/>
                          <a:pt x="80" y="75"/>
                          <a:pt x="80" y="75"/>
                        </a:cubicBezTo>
                        <a:cubicBezTo>
                          <a:pt x="80" y="75"/>
                          <a:pt x="81" y="74"/>
                          <a:pt x="82" y="73"/>
                        </a:cubicBezTo>
                        <a:cubicBezTo>
                          <a:pt x="82" y="73"/>
                          <a:pt x="82" y="73"/>
                          <a:pt x="82" y="72"/>
                        </a:cubicBezTo>
                        <a:cubicBezTo>
                          <a:pt x="77" y="64"/>
                          <a:pt x="77" y="64"/>
                          <a:pt x="77" y="64"/>
                        </a:cubicBezTo>
                        <a:cubicBezTo>
                          <a:pt x="76" y="23"/>
                          <a:pt x="76" y="23"/>
                          <a:pt x="76" y="23"/>
                        </a:cubicBezTo>
                        <a:cubicBezTo>
                          <a:pt x="82" y="14"/>
                          <a:pt x="82" y="14"/>
                          <a:pt x="82" y="14"/>
                        </a:cubicBezTo>
                        <a:cubicBezTo>
                          <a:pt x="84" y="11"/>
                          <a:pt x="84" y="11"/>
                          <a:pt x="84" y="11"/>
                        </a:cubicBezTo>
                        <a:cubicBezTo>
                          <a:pt x="84" y="11"/>
                          <a:pt x="84" y="11"/>
                          <a:pt x="84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63" name="Freeform 1695"/>
                  <p:cNvSpPr/>
                  <p:nvPr/>
                </p:nvSpPr>
                <p:spPr bwMode="auto">
                  <a:xfrm>
                    <a:off x="2100" y="2932"/>
                    <a:ext cx="8" cy="11"/>
                  </a:xfrm>
                  <a:custGeom>
                    <a:avLst/>
                    <a:gdLst>
                      <a:gd name="T0" fmla="*/ 0 w 8"/>
                      <a:gd name="T1" fmla="*/ 11 h 11"/>
                      <a:gd name="T2" fmla="*/ 8 w 8"/>
                      <a:gd name="T3" fmla="*/ 0 h 11"/>
                      <a:gd name="T4" fmla="*/ 6 w 8"/>
                      <a:gd name="T5" fmla="*/ 3 h 11"/>
                      <a:gd name="T6" fmla="*/ 0 w 8"/>
                      <a:gd name="T7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11">
                        <a:moveTo>
                          <a:pt x="0" y="11"/>
                        </a:moveTo>
                        <a:lnTo>
                          <a:pt x="8" y="0"/>
                        </a:lnTo>
                        <a:lnTo>
                          <a:pt x="6" y="3"/>
                        </a:lnTo>
                        <a:lnTo>
                          <a:pt x="0" y="1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64" name="Freeform 1696"/>
                  <p:cNvSpPr/>
                  <p:nvPr/>
                </p:nvSpPr>
                <p:spPr bwMode="auto">
                  <a:xfrm>
                    <a:off x="2101" y="2982"/>
                    <a:ext cx="5" cy="8"/>
                  </a:xfrm>
                  <a:custGeom>
                    <a:avLst/>
                    <a:gdLst>
                      <a:gd name="T0" fmla="*/ 5 w 5"/>
                      <a:gd name="T1" fmla="*/ 8 h 8"/>
                      <a:gd name="T2" fmla="*/ 0 w 5"/>
                      <a:gd name="T3" fmla="*/ 0 h 8"/>
                      <a:gd name="T4" fmla="*/ 5 w 5"/>
                      <a:gd name="T5" fmla="*/ 8 h 8"/>
                      <a:gd name="T6" fmla="*/ 5 w 5"/>
                      <a:gd name="T7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8">
                        <a:moveTo>
                          <a:pt x="5" y="8"/>
                        </a:moveTo>
                        <a:lnTo>
                          <a:pt x="0" y="0"/>
                        </a:lnTo>
                        <a:lnTo>
                          <a:pt x="5" y="8"/>
                        </a:lnTo>
                        <a:lnTo>
                          <a:pt x="5" y="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65" name="Freeform 1697"/>
                  <p:cNvSpPr/>
                  <p:nvPr/>
                </p:nvSpPr>
                <p:spPr bwMode="auto">
                  <a:xfrm>
                    <a:off x="2046" y="2924"/>
                    <a:ext cx="1" cy="1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2 w 2"/>
                      <a:gd name="T3" fmla="*/ 1 h 1"/>
                      <a:gd name="T4" fmla="*/ 2 w 2"/>
                      <a:gd name="T5" fmla="*/ 1 h 1"/>
                      <a:gd name="T6" fmla="*/ 1 w 2"/>
                      <a:gd name="T7" fmla="*/ 0 h 1"/>
                      <a:gd name="T8" fmla="*/ 0 w 2"/>
                      <a:gd name="T9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1"/>
                          <a:pt x="1" y="1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66" name="Freeform 1698"/>
                  <p:cNvSpPr/>
                  <p:nvPr/>
                </p:nvSpPr>
                <p:spPr bwMode="auto">
                  <a:xfrm>
                    <a:off x="2029" y="2926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67" name="Freeform 1699"/>
                  <p:cNvSpPr/>
                  <p:nvPr/>
                </p:nvSpPr>
                <p:spPr bwMode="auto">
                  <a:xfrm>
                    <a:off x="2043" y="2923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68" name="Freeform 1700"/>
                  <p:cNvSpPr/>
                  <p:nvPr/>
                </p:nvSpPr>
                <p:spPr bwMode="auto">
                  <a:xfrm>
                    <a:off x="2108" y="293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69" name="Freeform 1701"/>
                  <p:cNvSpPr/>
                  <p:nvPr/>
                </p:nvSpPr>
                <p:spPr bwMode="auto">
                  <a:xfrm>
                    <a:off x="2044" y="2923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70" name="Freeform 1702"/>
                  <p:cNvSpPr/>
                  <p:nvPr/>
                </p:nvSpPr>
                <p:spPr bwMode="auto">
                  <a:xfrm>
                    <a:off x="1981" y="2930"/>
                    <a:ext cx="54" cy="56"/>
                  </a:xfrm>
                  <a:custGeom>
                    <a:avLst/>
                    <a:gdLst>
                      <a:gd name="T0" fmla="*/ 45 w 56"/>
                      <a:gd name="T1" fmla="*/ 2 h 59"/>
                      <a:gd name="T2" fmla="*/ 36 w 56"/>
                      <a:gd name="T3" fmla="*/ 3 h 59"/>
                      <a:gd name="T4" fmla="*/ 34 w 56"/>
                      <a:gd name="T5" fmla="*/ 3 h 59"/>
                      <a:gd name="T6" fmla="*/ 28 w 56"/>
                      <a:gd name="T7" fmla="*/ 7 h 59"/>
                      <a:gd name="T8" fmla="*/ 21 w 56"/>
                      <a:gd name="T9" fmla="*/ 4 h 59"/>
                      <a:gd name="T10" fmla="*/ 19 w 56"/>
                      <a:gd name="T11" fmla="*/ 4 h 59"/>
                      <a:gd name="T12" fmla="*/ 17 w 56"/>
                      <a:gd name="T13" fmla="*/ 5 h 59"/>
                      <a:gd name="T14" fmla="*/ 14 w 56"/>
                      <a:gd name="T15" fmla="*/ 14 h 59"/>
                      <a:gd name="T16" fmla="*/ 17 w 56"/>
                      <a:gd name="T17" fmla="*/ 20 h 59"/>
                      <a:gd name="T18" fmla="*/ 14 w 56"/>
                      <a:gd name="T19" fmla="*/ 26 h 59"/>
                      <a:gd name="T20" fmla="*/ 7 w 56"/>
                      <a:gd name="T21" fmla="*/ 33 h 59"/>
                      <a:gd name="T22" fmla="*/ 3 w 56"/>
                      <a:gd name="T23" fmla="*/ 40 h 59"/>
                      <a:gd name="T24" fmla="*/ 0 w 56"/>
                      <a:gd name="T25" fmla="*/ 53 h 59"/>
                      <a:gd name="T26" fmla="*/ 0 w 56"/>
                      <a:gd name="T27" fmla="*/ 56 h 59"/>
                      <a:gd name="T28" fmla="*/ 0 w 56"/>
                      <a:gd name="T29" fmla="*/ 59 h 59"/>
                      <a:gd name="T30" fmla="*/ 0 w 56"/>
                      <a:gd name="T31" fmla="*/ 59 h 59"/>
                      <a:gd name="T32" fmla="*/ 6 w 56"/>
                      <a:gd name="T33" fmla="*/ 57 h 59"/>
                      <a:gd name="T34" fmla="*/ 8 w 56"/>
                      <a:gd name="T35" fmla="*/ 56 h 59"/>
                      <a:gd name="T36" fmla="*/ 10 w 56"/>
                      <a:gd name="T37" fmla="*/ 55 h 59"/>
                      <a:gd name="T38" fmla="*/ 11 w 56"/>
                      <a:gd name="T39" fmla="*/ 55 h 59"/>
                      <a:gd name="T40" fmla="*/ 12 w 56"/>
                      <a:gd name="T41" fmla="*/ 55 h 59"/>
                      <a:gd name="T42" fmla="*/ 13 w 56"/>
                      <a:gd name="T43" fmla="*/ 54 h 59"/>
                      <a:gd name="T44" fmla="*/ 22 w 56"/>
                      <a:gd name="T45" fmla="*/ 54 h 59"/>
                      <a:gd name="T46" fmla="*/ 45 w 56"/>
                      <a:gd name="T47" fmla="*/ 41 h 59"/>
                      <a:gd name="T48" fmla="*/ 46 w 56"/>
                      <a:gd name="T49" fmla="*/ 41 h 59"/>
                      <a:gd name="T50" fmla="*/ 46 w 56"/>
                      <a:gd name="T51" fmla="*/ 39 h 59"/>
                      <a:gd name="T52" fmla="*/ 47 w 56"/>
                      <a:gd name="T53" fmla="*/ 38 h 59"/>
                      <a:gd name="T54" fmla="*/ 47 w 56"/>
                      <a:gd name="T55" fmla="*/ 37 h 59"/>
                      <a:gd name="T56" fmla="*/ 48 w 56"/>
                      <a:gd name="T57" fmla="*/ 37 h 59"/>
                      <a:gd name="T58" fmla="*/ 48 w 56"/>
                      <a:gd name="T59" fmla="*/ 36 h 59"/>
                      <a:gd name="T60" fmla="*/ 48 w 56"/>
                      <a:gd name="T61" fmla="*/ 36 h 59"/>
                      <a:gd name="T62" fmla="*/ 56 w 56"/>
                      <a:gd name="T63" fmla="*/ 23 h 59"/>
                      <a:gd name="T64" fmla="*/ 56 w 56"/>
                      <a:gd name="T65" fmla="*/ 15 h 59"/>
                      <a:gd name="T66" fmla="*/ 50 w 56"/>
                      <a:gd name="T67" fmla="*/ 3 h 59"/>
                      <a:gd name="T68" fmla="*/ 47 w 56"/>
                      <a:gd name="T69" fmla="*/ 0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56" h="59">
                        <a:moveTo>
                          <a:pt x="47" y="0"/>
                        </a:moveTo>
                        <a:cubicBezTo>
                          <a:pt x="47" y="1"/>
                          <a:pt x="46" y="1"/>
                          <a:pt x="45" y="2"/>
                        </a:cubicBezTo>
                        <a:cubicBezTo>
                          <a:pt x="45" y="2"/>
                          <a:pt x="45" y="4"/>
                          <a:pt x="40" y="4"/>
                        </a:cubicBezTo>
                        <a:cubicBezTo>
                          <a:pt x="39" y="4"/>
                          <a:pt x="37" y="4"/>
                          <a:pt x="36" y="3"/>
                        </a:cubicBezTo>
                        <a:cubicBezTo>
                          <a:pt x="36" y="3"/>
                          <a:pt x="35" y="3"/>
                          <a:pt x="35" y="3"/>
                        </a:cubicBezTo>
                        <a:cubicBezTo>
                          <a:pt x="35" y="3"/>
                          <a:pt x="35" y="3"/>
                          <a:pt x="34" y="3"/>
                        </a:cubicBezTo>
                        <a:cubicBezTo>
                          <a:pt x="33" y="4"/>
                          <a:pt x="30" y="5"/>
                          <a:pt x="30" y="6"/>
                        </a:cubicBezTo>
                        <a:cubicBezTo>
                          <a:pt x="29" y="6"/>
                          <a:pt x="28" y="7"/>
                          <a:pt x="28" y="7"/>
                        </a:cubicBezTo>
                        <a:cubicBezTo>
                          <a:pt x="26" y="7"/>
                          <a:pt x="25" y="6"/>
                          <a:pt x="24" y="5"/>
                        </a:cubicBezTo>
                        <a:cubicBezTo>
                          <a:pt x="23" y="5"/>
                          <a:pt x="22" y="4"/>
                          <a:pt x="21" y="4"/>
                        </a:cubicBezTo>
                        <a:cubicBezTo>
                          <a:pt x="21" y="4"/>
                          <a:pt x="20" y="4"/>
                          <a:pt x="20" y="4"/>
                        </a:cubicBezTo>
                        <a:cubicBezTo>
                          <a:pt x="20" y="4"/>
                          <a:pt x="20" y="4"/>
                          <a:pt x="19" y="4"/>
                        </a:cubicBezTo>
                        <a:cubicBezTo>
                          <a:pt x="19" y="4"/>
                          <a:pt x="18" y="5"/>
                          <a:pt x="18" y="5"/>
                        </a:cubicBezTo>
                        <a:cubicBezTo>
                          <a:pt x="18" y="5"/>
                          <a:pt x="18" y="5"/>
                          <a:pt x="17" y="5"/>
                        </a:cubicBezTo>
                        <a:cubicBezTo>
                          <a:pt x="16" y="5"/>
                          <a:pt x="15" y="6"/>
                          <a:pt x="14" y="6"/>
                        </a:cubicBezTo>
                        <a:cubicBezTo>
                          <a:pt x="14" y="8"/>
                          <a:pt x="14" y="12"/>
                          <a:pt x="14" y="14"/>
                        </a:cubicBezTo>
                        <a:cubicBezTo>
                          <a:pt x="14" y="15"/>
                          <a:pt x="14" y="15"/>
                          <a:pt x="15" y="16"/>
                        </a:cubicBezTo>
                        <a:cubicBezTo>
                          <a:pt x="16" y="16"/>
                          <a:pt x="17" y="18"/>
                          <a:pt x="17" y="20"/>
                        </a:cubicBezTo>
                        <a:cubicBezTo>
                          <a:pt x="17" y="22"/>
                          <a:pt x="16" y="23"/>
                          <a:pt x="15" y="25"/>
                        </a:cubicBezTo>
                        <a:cubicBezTo>
                          <a:pt x="15" y="25"/>
                          <a:pt x="14" y="26"/>
                          <a:pt x="14" y="26"/>
                        </a:cubicBezTo>
                        <a:cubicBezTo>
                          <a:pt x="14" y="29"/>
                          <a:pt x="10" y="30"/>
                          <a:pt x="8" y="31"/>
                        </a:cubicBezTo>
                        <a:cubicBezTo>
                          <a:pt x="8" y="31"/>
                          <a:pt x="7" y="32"/>
                          <a:pt x="7" y="33"/>
                        </a:cubicBezTo>
                        <a:cubicBezTo>
                          <a:pt x="6" y="34"/>
                          <a:pt x="6" y="35"/>
                          <a:pt x="4" y="37"/>
                        </a:cubicBezTo>
                        <a:cubicBezTo>
                          <a:pt x="4" y="37"/>
                          <a:pt x="4" y="38"/>
                          <a:pt x="3" y="40"/>
                        </a:cubicBezTo>
                        <a:cubicBezTo>
                          <a:pt x="3" y="41"/>
                          <a:pt x="3" y="42"/>
                          <a:pt x="2" y="44"/>
                        </a:cubicBezTo>
                        <a:cubicBezTo>
                          <a:pt x="1" y="46"/>
                          <a:pt x="0" y="50"/>
                          <a:pt x="0" y="53"/>
                        </a:cubicBezTo>
                        <a:cubicBezTo>
                          <a:pt x="0" y="53"/>
                          <a:pt x="0" y="54"/>
                          <a:pt x="0" y="55"/>
                        </a:cubicBezTo>
                        <a:cubicBezTo>
                          <a:pt x="0" y="56"/>
                          <a:pt x="0" y="56"/>
                          <a:pt x="0" y="56"/>
                        </a:cubicBezTo>
                        <a:cubicBezTo>
                          <a:pt x="0" y="57"/>
                          <a:pt x="0" y="58"/>
                          <a:pt x="0" y="58"/>
                        </a:cubicBezTo>
                        <a:cubicBezTo>
                          <a:pt x="0" y="58"/>
                          <a:pt x="0" y="59"/>
                          <a:pt x="0" y="59"/>
                        </a:cubicBezTo>
                        <a:cubicBezTo>
                          <a:pt x="0" y="59"/>
                          <a:pt x="0" y="59"/>
                          <a:pt x="0" y="59"/>
                        </a:cubicBezTo>
                        <a:cubicBezTo>
                          <a:pt x="0" y="59"/>
                          <a:pt x="0" y="59"/>
                          <a:pt x="0" y="59"/>
                        </a:cubicBezTo>
                        <a:cubicBezTo>
                          <a:pt x="0" y="58"/>
                          <a:pt x="1" y="58"/>
                          <a:pt x="1" y="58"/>
                        </a:cubicBezTo>
                        <a:cubicBezTo>
                          <a:pt x="2" y="58"/>
                          <a:pt x="2" y="57"/>
                          <a:pt x="6" y="57"/>
                        </a:cubicBezTo>
                        <a:cubicBezTo>
                          <a:pt x="6" y="56"/>
                          <a:pt x="6" y="56"/>
                          <a:pt x="6" y="56"/>
                        </a:cubicBezTo>
                        <a:cubicBezTo>
                          <a:pt x="8" y="56"/>
                          <a:pt x="8" y="56"/>
                          <a:pt x="8" y="56"/>
                        </a:cubicBezTo>
                        <a:cubicBezTo>
                          <a:pt x="10" y="55"/>
                          <a:pt x="10" y="55"/>
                          <a:pt x="10" y="55"/>
                        </a:cubicBezTo>
                        <a:cubicBezTo>
                          <a:pt x="10" y="55"/>
                          <a:pt x="10" y="55"/>
                          <a:pt x="10" y="55"/>
                        </a:cubicBezTo>
                        <a:cubicBezTo>
                          <a:pt x="10" y="55"/>
                          <a:pt x="10" y="55"/>
                          <a:pt x="10" y="55"/>
                        </a:cubicBezTo>
                        <a:cubicBezTo>
                          <a:pt x="10" y="55"/>
                          <a:pt x="11" y="55"/>
                          <a:pt x="11" y="55"/>
                        </a:cubicBezTo>
                        <a:cubicBezTo>
                          <a:pt x="11" y="55"/>
                          <a:pt x="12" y="55"/>
                          <a:pt x="12" y="55"/>
                        </a:cubicBezTo>
                        <a:cubicBezTo>
                          <a:pt x="12" y="55"/>
                          <a:pt x="12" y="55"/>
                          <a:pt x="12" y="55"/>
                        </a:cubicBezTo>
                        <a:cubicBezTo>
                          <a:pt x="12" y="55"/>
                          <a:pt x="13" y="55"/>
                          <a:pt x="13" y="55"/>
                        </a:cubicBezTo>
                        <a:cubicBezTo>
                          <a:pt x="13" y="55"/>
                          <a:pt x="13" y="54"/>
                          <a:pt x="13" y="54"/>
                        </a:cubicBezTo>
                        <a:cubicBezTo>
                          <a:pt x="14" y="54"/>
                          <a:pt x="14" y="54"/>
                          <a:pt x="14" y="54"/>
                        </a:cubicBezTo>
                        <a:cubicBezTo>
                          <a:pt x="22" y="54"/>
                          <a:pt x="22" y="54"/>
                          <a:pt x="22" y="54"/>
                        </a:cubicBezTo>
                        <a:cubicBezTo>
                          <a:pt x="23" y="49"/>
                          <a:pt x="27" y="43"/>
                          <a:pt x="31" y="41"/>
                        </a:cubicBezTo>
                        <a:cubicBezTo>
                          <a:pt x="35" y="40"/>
                          <a:pt x="40" y="40"/>
                          <a:pt x="45" y="41"/>
                        </a:cubicBezTo>
                        <a:cubicBezTo>
                          <a:pt x="45" y="41"/>
                          <a:pt x="45" y="41"/>
                          <a:pt x="46" y="41"/>
                        </a:cubicBezTo>
                        <a:cubicBezTo>
                          <a:pt x="46" y="41"/>
                          <a:pt x="46" y="41"/>
                          <a:pt x="46" y="41"/>
                        </a:cubicBezTo>
                        <a:cubicBezTo>
                          <a:pt x="46" y="40"/>
                          <a:pt x="46" y="40"/>
                          <a:pt x="46" y="40"/>
                        </a:cubicBezTo>
                        <a:cubicBezTo>
                          <a:pt x="46" y="40"/>
                          <a:pt x="46" y="39"/>
                          <a:pt x="46" y="39"/>
                        </a:cubicBezTo>
                        <a:cubicBezTo>
                          <a:pt x="46" y="39"/>
                          <a:pt x="47" y="39"/>
                          <a:pt x="47" y="39"/>
                        </a:cubicBezTo>
                        <a:cubicBezTo>
                          <a:pt x="47" y="38"/>
                          <a:pt x="47" y="38"/>
                          <a:pt x="47" y="38"/>
                        </a:cubicBezTo>
                        <a:cubicBezTo>
                          <a:pt x="47" y="38"/>
                          <a:pt x="47" y="38"/>
                          <a:pt x="47" y="38"/>
                        </a:cubicBezTo>
                        <a:cubicBezTo>
                          <a:pt x="47" y="38"/>
                          <a:pt x="47" y="37"/>
                          <a:pt x="47" y="37"/>
                        </a:cubicBezTo>
                        <a:cubicBezTo>
                          <a:pt x="47" y="37"/>
                          <a:pt x="47" y="37"/>
                          <a:pt x="48" y="37"/>
                        </a:cubicBezTo>
                        <a:cubicBezTo>
                          <a:pt x="48" y="37"/>
                          <a:pt x="48" y="37"/>
                          <a:pt x="48" y="37"/>
                        </a:cubicBezTo>
                        <a:cubicBezTo>
                          <a:pt x="48" y="36"/>
                          <a:pt x="48" y="36"/>
                          <a:pt x="48" y="36"/>
                        </a:cubicBezTo>
                        <a:cubicBezTo>
                          <a:pt x="48" y="36"/>
                          <a:pt x="48" y="36"/>
                          <a:pt x="48" y="36"/>
                        </a:cubicBezTo>
                        <a:cubicBezTo>
                          <a:pt x="48" y="36"/>
                          <a:pt x="48" y="36"/>
                          <a:pt x="48" y="36"/>
                        </a:cubicBezTo>
                        <a:cubicBezTo>
                          <a:pt x="48" y="36"/>
                          <a:pt x="48" y="36"/>
                          <a:pt x="48" y="36"/>
                        </a:cubicBezTo>
                        <a:cubicBezTo>
                          <a:pt x="48" y="36"/>
                          <a:pt x="49" y="35"/>
                          <a:pt x="49" y="35"/>
                        </a:cubicBezTo>
                        <a:cubicBezTo>
                          <a:pt x="51" y="33"/>
                          <a:pt x="55" y="27"/>
                          <a:pt x="56" y="23"/>
                        </a:cubicBezTo>
                        <a:cubicBezTo>
                          <a:pt x="56" y="22"/>
                          <a:pt x="56" y="22"/>
                          <a:pt x="56" y="21"/>
                        </a:cubicBezTo>
                        <a:cubicBezTo>
                          <a:pt x="56" y="18"/>
                          <a:pt x="56" y="16"/>
                          <a:pt x="56" y="15"/>
                        </a:cubicBezTo>
                        <a:cubicBezTo>
                          <a:pt x="52" y="11"/>
                          <a:pt x="52" y="11"/>
                          <a:pt x="52" y="11"/>
                        </a:cubicBezTo>
                        <a:cubicBezTo>
                          <a:pt x="50" y="3"/>
                          <a:pt x="50" y="3"/>
                          <a:pt x="50" y="3"/>
                        </a:cubicBezTo>
                        <a:cubicBezTo>
                          <a:pt x="47" y="0"/>
                          <a:pt x="47" y="0"/>
                          <a:pt x="47" y="0"/>
                        </a:cubicBezTo>
                        <a:cubicBezTo>
                          <a:pt x="47" y="0"/>
                          <a:pt x="47" y="0"/>
                          <a:pt x="47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71" name="Freeform 1703"/>
                  <p:cNvSpPr/>
                  <p:nvPr/>
                </p:nvSpPr>
                <p:spPr bwMode="auto">
                  <a:xfrm>
                    <a:off x="1982" y="2984"/>
                    <a:ext cx="5" cy="1"/>
                  </a:xfrm>
                  <a:custGeom>
                    <a:avLst/>
                    <a:gdLst>
                      <a:gd name="T0" fmla="*/ 5 w 5"/>
                      <a:gd name="T1" fmla="*/ 0 h 1"/>
                      <a:gd name="T2" fmla="*/ 0 w 5"/>
                      <a:gd name="T3" fmla="*/ 1 h 1"/>
                      <a:gd name="T4" fmla="*/ 5 w 5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1">
                        <a:moveTo>
                          <a:pt x="5" y="0"/>
                        </a:moveTo>
                        <a:cubicBezTo>
                          <a:pt x="1" y="0"/>
                          <a:pt x="1" y="1"/>
                          <a:pt x="0" y="1"/>
                        </a:cubicBezTo>
                        <a:cubicBezTo>
                          <a:pt x="1" y="1"/>
                          <a:pt x="3" y="0"/>
                          <a:pt x="5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72" name="Freeform 1704"/>
                  <p:cNvSpPr/>
                  <p:nvPr/>
                </p:nvSpPr>
                <p:spPr bwMode="auto">
                  <a:xfrm>
                    <a:off x="1981" y="2985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73" name="Freeform 1705"/>
                  <p:cNvSpPr/>
                  <p:nvPr/>
                </p:nvSpPr>
                <p:spPr bwMode="auto">
                  <a:xfrm>
                    <a:off x="1989" y="2982"/>
                    <a:ext cx="2" cy="1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2 w 2"/>
                      <a:gd name="T3" fmla="*/ 0 h 1"/>
                      <a:gd name="T4" fmla="*/ 0 w 2"/>
                      <a:gd name="T5" fmla="*/ 1 h 1"/>
                      <a:gd name="T6" fmla="*/ 1 w 2"/>
                      <a:gd name="T7" fmla="*/ 0 h 1"/>
                      <a:gd name="T8" fmla="*/ 2 w 2"/>
                      <a:gd name="T9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1" y="1"/>
                          <a:pt x="1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74" name="Freeform 1706"/>
                  <p:cNvSpPr/>
                  <p:nvPr/>
                </p:nvSpPr>
                <p:spPr bwMode="auto">
                  <a:xfrm>
                    <a:off x="1981" y="298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75" name="Freeform 1707"/>
                  <p:cNvSpPr/>
                  <p:nvPr/>
                </p:nvSpPr>
                <p:spPr bwMode="auto">
                  <a:xfrm>
                    <a:off x="1995" y="2935"/>
                    <a:ext cx="3" cy="1"/>
                  </a:xfrm>
                  <a:custGeom>
                    <a:avLst/>
                    <a:gdLst>
                      <a:gd name="T0" fmla="*/ 0 w 3"/>
                      <a:gd name="T1" fmla="*/ 1 h 1"/>
                      <a:gd name="T2" fmla="*/ 0 w 3"/>
                      <a:gd name="T3" fmla="*/ 1 h 1"/>
                      <a:gd name="T4" fmla="*/ 3 w 3"/>
                      <a:gd name="T5" fmla="*/ 0 h 1"/>
                      <a:gd name="T6" fmla="*/ 0 w 3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1"/>
                          <a:pt x="2" y="0"/>
                          <a:pt x="3" y="0"/>
                        </a:cubicBezTo>
                        <a:cubicBezTo>
                          <a:pt x="2" y="0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76" name="Freeform 1708"/>
                  <p:cNvSpPr/>
                  <p:nvPr/>
                </p:nvSpPr>
                <p:spPr bwMode="auto">
                  <a:xfrm>
                    <a:off x="2001" y="2934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77" name="Freeform 1709"/>
                  <p:cNvSpPr/>
                  <p:nvPr/>
                </p:nvSpPr>
                <p:spPr bwMode="auto">
                  <a:xfrm>
                    <a:off x="1999" y="2934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78" name="Freeform 1710"/>
                  <p:cNvSpPr/>
                  <p:nvPr/>
                </p:nvSpPr>
                <p:spPr bwMode="auto">
                  <a:xfrm>
                    <a:off x="2025" y="296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79" name="Freeform 1711"/>
                  <p:cNvSpPr/>
                  <p:nvPr/>
                </p:nvSpPr>
                <p:spPr bwMode="auto">
                  <a:xfrm>
                    <a:off x="2027" y="296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80" name="Freeform 1712"/>
                  <p:cNvSpPr/>
                  <p:nvPr/>
                </p:nvSpPr>
                <p:spPr bwMode="auto">
                  <a:xfrm>
                    <a:off x="2026" y="2966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81" name="Freeform 1713"/>
                  <p:cNvSpPr/>
                  <p:nvPr/>
                </p:nvSpPr>
                <p:spPr bwMode="auto">
                  <a:xfrm>
                    <a:off x="2027" y="296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82" name="Freeform 1714"/>
                  <p:cNvSpPr/>
                  <p:nvPr/>
                </p:nvSpPr>
                <p:spPr bwMode="auto">
                  <a:xfrm>
                    <a:off x="2027" y="296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83" name="Freeform 1715"/>
                  <p:cNvSpPr/>
                  <p:nvPr/>
                </p:nvSpPr>
                <p:spPr bwMode="auto">
                  <a:xfrm>
                    <a:off x="2035" y="2944"/>
                    <a:ext cx="0" cy="6"/>
                  </a:xfrm>
                  <a:custGeom>
                    <a:avLst/>
                    <a:gdLst>
                      <a:gd name="T0" fmla="*/ 0 h 6"/>
                      <a:gd name="T1" fmla="*/ 0 h 6"/>
                      <a:gd name="T2" fmla="*/ 6 h 6"/>
                      <a:gd name="T3" fmla="*/ 0 h 6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</a:cxnLst>
                    <a:rect l="0" t="0" r="r" b="b"/>
                    <a:pathLst>
                      <a:path h="6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0" y="3"/>
                          <a:pt x="0" y="6"/>
                        </a:cubicBezTo>
                        <a:cubicBezTo>
                          <a:pt x="0" y="3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84" name="Freeform 1716"/>
                  <p:cNvSpPr/>
                  <p:nvPr/>
                </p:nvSpPr>
                <p:spPr bwMode="auto">
                  <a:xfrm>
                    <a:off x="2026" y="2965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85" name="Freeform 1717"/>
                  <p:cNvSpPr/>
                  <p:nvPr/>
                </p:nvSpPr>
                <p:spPr bwMode="auto">
                  <a:xfrm>
                    <a:off x="2025" y="2967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86" name="Freeform 1718"/>
                  <p:cNvSpPr/>
                  <p:nvPr/>
                </p:nvSpPr>
                <p:spPr bwMode="auto">
                  <a:xfrm>
                    <a:off x="2127" y="3108"/>
                    <a:ext cx="75" cy="147"/>
                  </a:xfrm>
                  <a:custGeom>
                    <a:avLst/>
                    <a:gdLst>
                      <a:gd name="T0" fmla="*/ 69 w 79"/>
                      <a:gd name="T1" fmla="*/ 4 h 154"/>
                      <a:gd name="T2" fmla="*/ 67 w 79"/>
                      <a:gd name="T3" fmla="*/ 0 h 154"/>
                      <a:gd name="T4" fmla="*/ 65 w 79"/>
                      <a:gd name="T5" fmla="*/ 2 h 154"/>
                      <a:gd name="T6" fmla="*/ 64 w 79"/>
                      <a:gd name="T7" fmla="*/ 9 h 154"/>
                      <a:gd name="T8" fmla="*/ 63 w 79"/>
                      <a:gd name="T9" fmla="*/ 13 h 154"/>
                      <a:gd name="T10" fmla="*/ 55 w 79"/>
                      <a:gd name="T11" fmla="*/ 16 h 154"/>
                      <a:gd name="T12" fmla="*/ 52 w 79"/>
                      <a:gd name="T13" fmla="*/ 17 h 154"/>
                      <a:gd name="T14" fmla="*/ 52 w 79"/>
                      <a:gd name="T15" fmla="*/ 18 h 154"/>
                      <a:gd name="T16" fmla="*/ 51 w 79"/>
                      <a:gd name="T17" fmla="*/ 23 h 154"/>
                      <a:gd name="T18" fmla="*/ 51 w 79"/>
                      <a:gd name="T19" fmla="*/ 24 h 154"/>
                      <a:gd name="T20" fmla="*/ 51 w 79"/>
                      <a:gd name="T21" fmla="*/ 28 h 154"/>
                      <a:gd name="T22" fmla="*/ 42 w 79"/>
                      <a:gd name="T23" fmla="*/ 34 h 154"/>
                      <a:gd name="T24" fmla="*/ 36 w 79"/>
                      <a:gd name="T25" fmla="*/ 37 h 154"/>
                      <a:gd name="T26" fmla="*/ 25 w 79"/>
                      <a:gd name="T27" fmla="*/ 42 h 154"/>
                      <a:gd name="T28" fmla="*/ 19 w 79"/>
                      <a:gd name="T29" fmla="*/ 43 h 154"/>
                      <a:gd name="T30" fmla="*/ 11 w 79"/>
                      <a:gd name="T31" fmla="*/ 45 h 154"/>
                      <a:gd name="T32" fmla="*/ 11 w 79"/>
                      <a:gd name="T33" fmla="*/ 49 h 154"/>
                      <a:gd name="T34" fmla="*/ 8 w 79"/>
                      <a:gd name="T35" fmla="*/ 59 h 154"/>
                      <a:gd name="T36" fmla="*/ 10 w 79"/>
                      <a:gd name="T37" fmla="*/ 77 h 154"/>
                      <a:gd name="T38" fmla="*/ 7 w 79"/>
                      <a:gd name="T39" fmla="*/ 102 h 154"/>
                      <a:gd name="T40" fmla="*/ 3 w 79"/>
                      <a:gd name="T41" fmla="*/ 127 h 154"/>
                      <a:gd name="T42" fmla="*/ 6 w 79"/>
                      <a:gd name="T43" fmla="*/ 137 h 154"/>
                      <a:gd name="T44" fmla="*/ 10 w 79"/>
                      <a:gd name="T45" fmla="*/ 148 h 154"/>
                      <a:gd name="T46" fmla="*/ 24 w 79"/>
                      <a:gd name="T47" fmla="*/ 154 h 154"/>
                      <a:gd name="T48" fmla="*/ 27 w 79"/>
                      <a:gd name="T49" fmla="*/ 153 h 154"/>
                      <a:gd name="T50" fmla="*/ 34 w 79"/>
                      <a:gd name="T51" fmla="*/ 151 h 154"/>
                      <a:gd name="T52" fmla="*/ 39 w 79"/>
                      <a:gd name="T53" fmla="*/ 149 h 154"/>
                      <a:gd name="T54" fmla="*/ 49 w 79"/>
                      <a:gd name="T55" fmla="*/ 119 h 154"/>
                      <a:gd name="T56" fmla="*/ 55 w 79"/>
                      <a:gd name="T57" fmla="*/ 102 h 154"/>
                      <a:gd name="T58" fmla="*/ 67 w 79"/>
                      <a:gd name="T59" fmla="*/ 59 h 154"/>
                      <a:gd name="T60" fmla="*/ 68 w 79"/>
                      <a:gd name="T61" fmla="*/ 52 h 154"/>
                      <a:gd name="T62" fmla="*/ 69 w 79"/>
                      <a:gd name="T63" fmla="*/ 47 h 154"/>
                      <a:gd name="T64" fmla="*/ 69 w 79"/>
                      <a:gd name="T65" fmla="*/ 37 h 154"/>
                      <a:gd name="T66" fmla="*/ 72 w 79"/>
                      <a:gd name="T67" fmla="*/ 36 h 154"/>
                      <a:gd name="T68" fmla="*/ 75 w 79"/>
                      <a:gd name="T69" fmla="*/ 38 h 154"/>
                      <a:gd name="T70" fmla="*/ 77 w 79"/>
                      <a:gd name="T71" fmla="*/ 40 h 154"/>
                      <a:gd name="T72" fmla="*/ 78 w 79"/>
                      <a:gd name="T73" fmla="*/ 37 h 154"/>
                      <a:gd name="T74" fmla="*/ 77 w 79"/>
                      <a:gd name="T75" fmla="*/ 28 h 154"/>
                      <a:gd name="T76" fmla="*/ 74 w 79"/>
                      <a:gd name="T77" fmla="*/ 16 h 154"/>
                      <a:gd name="T78" fmla="*/ 69 w 79"/>
                      <a:gd name="T79" fmla="*/ 4 h 1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79" h="154">
                        <a:moveTo>
                          <a:pt x="69" y="4"/>
                        </a:moveTo>
                        <a:cubicBezTo>
                          <a:pt x="68" y="2"/>
                          <a:pt x="67" y="1"/>
                          <a:pt x="67" y="0"/>
                        </a:cubicBezTo>
                        <a:cubicBezTo>
                          <a:pt x="66" y="1"/>
                          <a:pt x="66" y="2"/>
                          <a:pt x="65" y="2"/>
                        </a:cubicBezTo>
                        <a:cubicBezTo>
                          <a:pt x="65" y="3"/>
                          <a:pt x="64" y="6"/>
                          <a:pt x="64" y="9"/>
                        </a:cubicBezTo>
                        <a:cubicBezTo>
                          <a:pt x="65" y="10"/>
                          <a:pt x="64" y="11"/>
                          <a:pt x="63" y="13"/>
                        </a:cubicBezTo>
                        <a:cubicBezTo>
                          <a:pt x="61" y="15"/>
                          <a:pt x="58" y="16"/>
                          <a:pt x="55" y="16"/>
                        </a:cubicBezTo>
                        <a:cubicBezTo>
                          <a:pt x="54" y="16"/>
                          <a:pt x="53" y="16"/>
                          <a:pt x="52" y="17"/>
                        </a:cubicBezTo>
                        <a:cubicBezTo>
                          <a:pt x="52" y="17"/>
                          <a:pt x="52" y="18"/>
                          <a:pt x="52" y="18"/>
                        </a:cubicBezTo>
                        <a:cubicBezTo>
                          <a:pt x="53" y="21"/>
                          <a:pt x="52" y="23"/>
                          <a:pt x="51" y="23"/>
                        </a:cubicBezTo>
                        <a:cubicBezTo>
                          <a:pt x="51" y="23"/>
                          <a:pt x="51" y="24"/>
                          <a:pt x="51" y="24"/>
                        </a:cubicBezTo>
                        <a:cubicBezTo>
                          <a:pt x="52" y="25"/>
                          <a:pt x="52" y="27"/>
                          <a:pt x="51" y="28"/>
                        </a:cubicBezTo>
                        <a:cubicBezTo>
                          <a:pt x="50" y="31"/>
                          <a:pt x="46" y="34"/>
                          <a:pt x="42" y="34"/>
                        </a:cubicBezTo>
                        <a:cubicBezTo>
                          <a:pt x="40" y="34"/>
                          <a:pt x="38" y="36"/>
                          <a:pt x="36" y="37"/>
                        </a:cubicBezTo>
                        <a:cubicBezTo>
                          <a:pt x="32" y="40"/>
                          <a:pt x="29" y="42"/>
                          <a:pt x="25" y="42"/>
                        </a:cubicBezTo>
                        <a:cubicBezTo>
                          <a:pt x="23" y="42"/>
                          <a:pt x="21" y="42"/>
                          <a:pt x="19" y="43"/>
                        </a:cubicBezTo>
                        <a:cubicBezTo>
                          <a:pt x="16" y="44"/>
                          <a:pt x="14" y="45"/>
                          <a:pt x="11" y="45"/>
                        </a:cubicBezTo>
                        <a:cubicBezTo>
                          <a:pt x="11" y="45"/>
                          <a:pt x="11" y="47"/>
                          <a:pt x="11" y="49"/>
                        </a:cubicBezTo>
                        <a:cubicBezTo>
                          <a:pt x="10" y="52"/>
                          <a:pt x="10" y="55"/>
                          <a:pt x="8" y="59"/>
                        </a:cubicBezTo>
                        <a:cubicBezTo>
                          <a:pt x="6" y="63"/>
                          <a:pt x="6" y="69"/>
                          <a:pt x="10" y="77"/>
                        </a:cubicBezTo>
                        <a:cubicBezTo>
                          <a:pt x="13" y="85"/>
                          <a:pt x="16" y="92"/>
                          <a:pt x="7" y="102"/>
                        </a:cubicBezTo>
                        <a:cubicBezTo>
                          <a:pt x="0" y="111"/>
                          <a:pt x="0" y="121"/>
                          <a:pt x="3" y="127"/>
                        </a:cubicBezTo>
                        <a:cubicBezTo>
                          <a:pt x="4" y="130"/>
                          <a:pt x="5" y="133"/>
                          <a:pt x="6" y="137"/>
                        </a:cubicBezTo>
                        <a:cubicBezTo>
                          <a:pt x="7" y="141"/>
                          <a:pt x="8" y="145"/>
                          <a:pt x="10" y="148"/>
                        </a:cubicBezTo>
                        <a:cubicBezTo>
                          <a:pt x="13" y="151"/>
                          <a:pt x="19" y="154"/>
                          <a:pt x="24" y="154"/>
                        </a:cubicBezTo>
                        <a:cubicBezTo>
                          <a:pt x="25" y="154"/>
                          <a:pt x="26" y="153"/>
                          <a:pt x="27" y="153"/>
                        </a:cubicBezTo>
                        <a:cubicBezTo>
                          <a:pt x="29" y="151"/>
                          <a:pt x="32" y="151"/>
                          <a:pt x="34" y="151"/>
                        </a:cubicBezTo>
                        <a:cubicBezTo>
                          <a:pt x="36" y="151"/>
                          <a:pt x="37" y="150"/>
                          <a:pt x="39" y="149"/>
                        </a:cubicBezTo>
                        <a:cubicBezTo>
                          <a:pt x="41" y="146"/>
                          <a:pt x="45" y="132"/>
                          <a:pt x="49" y="119"/>
                        </a:cubicBezTo>
                        <a:cubicBezTo>
                          <a:pt x="51" y="113"/>
                          <a:pt x="53" y="107"/>
                          <a:pt x="55" y="102"/>
                        </a:cubicBezTo>
                        <a:cubicBezTo>
                          <a:pt x="59" y="89"/>
                          <a:pt x="67" y="63"/>
                          <a:pt x="67" y="59"/>
                        </a:cubicBezTo>
                        <a:cubicBezTo>
                          <a:pt x="66" y="56"/>
                          <a:pt x="67" y="54"/>
                          <a:pt x="68" y="52"/>
                        </a:cubicBezTo>
                        <a:cubicBezTo>
                          <a:pt x="69" y="50"/>
                          <a:pt x="70" y="49"/>
                          <a:pt x="69" y="47"/>
                        </a:cubicBezTo>
                        <a:cubicBezTo>
                          <a:pt x="67" y="43"/>
                          <a:pt x="68" y="39"/>
                          <a:pt x="69" y="37"/>
                        </a:cubicBezTo>
                        <a:cubicBezTo>
                          <a:pt x="70" y="36"/>
                          <a:pt x="72" y="36"/>
                          <a:pt x="72" y="36"/>
                        </a:cubicBezTo>
                        <a:cubicBezTo>
                          <a:pt x="73" y="36"/>
                          <a:pt x="74" y="36"/>
                          <a:pt x="75" y="38"/>
                        </a:cubicBezTo>
                        <a:cubicBezTo>
                          <a:pt x="76" y="39"/>
                          <a:pt x="77" y="40"/>
                          <a:pt x="77" y="40"/>
                        </a:cubicBezTo>
                        <a:cubicBezTo>
                          <a:pt x="77" y="40"/>
                          <a:pt x="78" y="39"/>
                          <a:pt x="78" y="37"/>
                        </a:cubicBezTo>
                        <a:cubicBezTo>
                          <a:pt x="79" y="35"/>
                          <a:pt x="78" y="31"/>
                          <a:pt x="77" y="28"/>
                        </a:cubicBezTo>
                        <a:cubicBezTo>
                          <a:pt x="76" y="24"/>
                          <a:pt x="74" y="20"/>
                          <a:pt x="74" y="16"/>
                        </a:cubicBezTo>
                        <a:cubicBezTo>
                          <a:pt x="74" y="12"/>
                          <a:pt x="71" y="7"/>
                          <a:pt x="69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87" name="Freeform 1719"/>
                  <p:cNvSpPr/>
                  <p:nvPr/>
                </p:nvSpPr>
                <p:spPr bwMode="auto">
                  <a:xfrm>
                    <a:off x="2124" y="2794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0 w 1"/>
                      <a:gd name="T3" fmla="*/ 1 h 1"/>
                      <a:gd name="T4" fmla="*/ 1 w 1"/>
                      <a:gd name="T5" fmla="*/ 0 h 1"/>
                      <a:gd name="T6" fmla="*/ 0 w 1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88" name="Freeform 1720"/>
                  <p:cNvSpPr/>
                  <p:nvPr/>
                </p:nvSpPr>
                <p:spPr bwMode="auto">
                  <a:xfrm>
                    <a:off x="2128" y="279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89" name="Freeform 1721"/>
                  <p:cNvSpPr/>
                  <p:nvPr/>
                </p:nvSpPr>
                <p:spPr bwMode="auto">
                  <a:xfrm>
                    <a:off x="2128" y="279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90" name="Freeform 1722"/>
                  <p:cNvSpPr/>
                  <p:nvPr/>
                </p:nvSpPr>
                <p:spPr bwMode="auto">
                  <a:xfrm>
                    <a:off x="2126" y="2793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91" name="Freeform 1723"/>
                  <p:cNvSpPr/>
                  <p:nvPr/>
                </p:nvSpPr>
                <p:spPr bwMode="auto">
                  <a:xfrm>
                    <a:off x="2127" y="279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92" name="Freeform 1724"/>
                  <p:cNvSpPr/>
                  <p:nvPr/>
                </p:nvSpPr>
                <p:spPr bwMode="auto">
                  <a:xfrm>
                    <a:off x="2128" y="279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93" name="Freeform 1725"/>
                  <p:cNvSpPr/>
                  <p:nvPr/>
                </p:nvSpPr>
                <p:spPr bwMode="auto">
                  <a:xfrm>
                    <a:off x="2125" y="2794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94" name="Freeform 1726"/>
                  <p:cNvSpPr/>
                  <p:nvPr/>
                </p:nvSpPr>
                <p:spPr bwMode="auto">
                  <a:xfrm>
                    <a:off x="1970" y="3108"/>
                    <a:ext cx="10" cy="9"/>
                  </a:xfrm>
                  <a:custGeom>
                    <a:avLst/>
                    <a:gdLst>
                      <a:gd name="T0" fmla="*/ 4 w 10"/>
                      <a:gd name="T1" fmla="*/ 9 h 10"/>
                      <a:gd name="T2" fmla="*/ 9 w 10"/>
                      <a:gd name="T3" fmla="*/ 9 h 10"/>
                      <a:gd name="T4" fmla="*/ 10 w 10"/>
                      <a:gd name="T5" fmla="*/ 6 h 10"/>
                      <a:gd name="T6" fmla="*/ 10 w 10"/>
                      <a:gd name="T7" fmla="*/ 0 h 10"/>
                      <a:gd name="T8" fmla="*/ 10 w 10"/>
                      <a:gd name="T9" fmla="*/ 1 h 10"/>
                      <a:gd name="T10" fmla="*/ 3 w 10"/>
                      <a:gd name="T11" fmla="*/ 2 h 10"/>
                      <a:gd name="T12" fmla="*/ 0 w 10"/>
                      <a:gd name="T13" fmla="*/ 0 h 10"/>
                      <a:gd name="T14" fmla="*/ 0 w 10"/>
                      <a:gd name="T15" fmla="*/ 1 h 10"/>
                      <a:gd name="T16" fmla="*/ 4 w 10"/>
                      <a:gd name="T17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0" h="10">
                        <a:moveTo>
                          <a:pt x="4" y="9"/>
                        </a:moveTo>
                        <a:cubicBezTo>
                          <a:pt x="5" y="10"/>
                          <a:pt x="8" y="9"/>
                          <a:pt x="9" y="9"/>
                        </a:cubicBezTo>
                        <a:cubicBezTo>
                          <a:pt x="10" y="9"/>
                          <a:pt x="10" y="8"/>
                          <a:pt x="10" y="6"/>
                        </a:cubicBezTo>
                        <a:cubicBezTo>
                          <a:pt x="10" y="5"/>
                          <a:pt x="10" y="2"/>
                          <a:pt x="10" y="0"/>
                        </a:cubicBezTo>
                        <a:cubicBezTo>
                          <a:pt x="10" y="0"/>
                          <a:pt x="10" y="1"/>
                          <a:pt x="10" y="1"/>
                        </a:cubicBezTo>
                        <a:cubicBezTo>
                          <a:pt x="8" y="2"/>
                          <a:pt x="6" y="3"/>
                          <a:pt x="3" y="2"/>
                        </a:cubicBezTo>
                        <a:cubicBezTo>
                          <a:pt x="2" y="2"/>
                          <a:pt x="1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3"/>
                          <a:pt x="2" y="8"/>
                          <a:pt x="4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95" name="Freeform 1727"/>
                  <p:cNvSpPr/>
                  <p:nvPr/>
                </p:nvSpPr>
                <p:spPr bwMode="auto">
                  <a:xfrm>
                    <a:off x="1801" y="2916"/>
                    <a:ext cx="193" cy="191"/>
                  </a:xfrm>
                  <a:custGeom>
                    <a:avLst/>
                    <a:gdLst>
                      <a:gd name="T0" fmla="*/ 128 w 202"/>
                      <a:gd name="T1" fmla="*/ 182 h 199"/>
                      <a:gd name="T2" fmla="*/ 131 w 202"/>
                      <a:gd name="T3" fmla="*/ 186 h 199"/>
                      <a:gd name="T4" fmla="*/ 141 w 202"/>
                      <a:gd name="T5" fmla="*/ 191 h 199"/>
                      <a:gd name="T6" fmla="*/ 159 w 202"/>
                      <a:gd name="T7" fmla="*/ 190 h 199"/>
                      <a:gd name="T8" fmla="*/ 173 w 202"/>
                      <a:gd name="T9" fmla="*/ 195 h 199"/>
                      <a:gd name="T10" fmla="*/ 174 w 202"/>
                      <a:gd name="T11" fmla="*/ 176 h 199"/>
                      <a:gd name="T12" fmla="*/ 176 w 202"/>
                      <a:gd name="T13" fmla="*/ 159 h 199"/>
                      <a:gd name="T14" fmla="*/ 192 w 202"/>
                      <a:gd name="T15" fmla="*/ 152 h 199"/>
                      <a:gd name="T16" fmla="*/ 186 w 202"/>
                      <a:gd name="T17" fmla="*/ 141 h 199"/>
                      <a:gd name="T18" fmla="*/ 180 w 202"/>
                      <a:gd name="T19" fmla="*/ 91 h 199"/>
                      <a:gd name="T20" fmla="*/ 178 w 202"/>
                      <a:gd name="T21" fmla="*/ 88 h 199"/>
                      <a:gd name="T22" fmla="*/ 183 w 202"/>
                      <a:gd name="T23" fmla="*/ 74 h 199"/>
                      <a:gd name="T24" fmla="*/ 188 w 202"/>
                      <a:gd name="T25" fmla="*/ 56 h 199"/>
                      <a:gd name="T26" fmla="*/ 196 w 202"/>
                      <a:gd name="T27" fmla="*/ 41 h 199"/>
                      <a:gd name="T28" fmla="*/ 201 w 202"/>
                      <a:gd name="T29" fmla="*/ 33 h 199"/>
                      <a:gd name="T30" fmla="*/ 199 w 202"/>
                      <a:gd name="T31" fmla="*/ 26 h 199"/>
                      <a:gd name="T32" fmla="*/ 199 w 202"/>
                      <a:gd name="T33" fmla="*/ 23 h 199"/>
                      <a:gd name="T34" fmla="*/ 199 w 202"/>
                      <a:gd name="T35" fmla="*/ 20 h 199"/>
                      <a:gd name="T36" fmla="*/ 198 w 202"/>
                      <a:gd name="T37" fmla="*/ 18 h 199"/>
                      <a:gd name="T38" fmla="*/ 194 w 202"/>
                      <a:gd name="T39" fmla="*/ 14 h 199"/>
                      <a:gd name="T40" fmla="*/ 191 w 202"/>
                      <a:gd name="T41" fmla="*/ 11 h 199"/>
                      <a:gd name="T42" fmla="*/ 188 w 202"/>
                      <a:gd name="T43" fmla="*/ 10 h 199"/>
                      <a:gd name="T44" fmla="*/ 184 w 202"/>
                      <a:gd name="T45" fmla="*/ 10 h 199"/>
                      <a:gd name="T46" fmla="*/ 178 w 202"/>
                      <a:gd name="T47" fmla="*/ 9 h 199"/>
                      <a:gd name="T48" fmla="*/ 163 w 202"/>
                      <a:gd name="T49" fmla="*/ 2 h 199"/>
                      <a:gd name="T50" fmla="*/ 153 w 202"/>
                      <a:gd name="T51" fmla="*/ 3 h 199"/>
                      <a:gd name="T52" fmla="*/ 136 w 202"/>
                      <a:gd name="T53" fmla="*/ 4 h 199"/>
                      <a:gd name="T54" fmla="*/ 113 w 202"/>
                      <a:gd name="T55" fmla="*/ 7 h 199"/>
                      <a:gd name="T56" fmla="*/ 85 w 202"/>
                      <a:gd name="T57" fmla="*/ 9 h 199"/>
                      <a:gd name="T58" fmla="*/ 68 w 202"/>
                      <a:gd name="T59" fmla="*/ 20 h 199"/>
                      <a:gd name="T60" fmla="*/ 57 w 202"/>
                      <a:gd name="T61" fmla="*/ 56 h 199"/>
                      <a:gd name="T62" fmla="*/ 43 w 202"/>
                      <a:gd name="T63" fmla="*/ 85 h 199"/>
                      <a:gd name="T64" fmla="*/ 34 w 202"/>
                      <a:gd name="T65" fmla="*/ 112 h 199"/>
                      <a:gd name="T66" fmla="*/ 24 w 202"/>
                      <a:gd name="T67" fmla="*/ 116 h 199"/>
                      <a:gd name="T68" fmla="*/ 23 w 202"/>
                      <a:gd name="T69" fmla="*/ 115 h 199"/>
                      <a:gd name="T70" fmla="*/ 22 w 202"/>
                      <a:gd name="T71" fmla="*/ 112 h 199"/>
                      <a:gd name="T72" fmla="*/ 8 w 202"/>
                      <a:gd name="T73" fmla="*/ 113 h 199"/>
                      <a:gd name="T74" fmla="*/ 4 w 202"/>
                      <a:gd name="T75" fmla="*/ 115 h 199"/>
                      <a:gd name="T76" fmla="*/ 3 w 202"/>
                      <a:gd name="T77" fmla="*/ 127 h 199"/>
                      <a:gd name="T78" fmla="*/ 6 w 202"/>
                      <a:gd name="T79" fmla="*/ 125 h 199"/>
                      <a:gd name="T80" fmla="*/ 8 w 202"/>
                      <a:gd name="T81" fmla="*/ 125 h 199"/>
                      <a:gd name="T82" fmla="*/ 47 w 202"/>
                      <a:gd name="T83" fmla="*/ 126 h 199"/>
                      <a:gd name="T84" fmla="*/ 58 w 202"/>
                      <a:gd name="T85" fmla="*/ 150 h 199"/>
                      <a:gd name="T86" fmla="*/ 78 w 202"/>
                      <a:gd name="T87" fmla="*/ 138 h 199"/>
                      <a:gd name="T88" fmla="*/ 89 w 202"/>
                      <a:gd name="T89" fmla="*/ 140 h 199"/>
                      <a:gd name="T90" fmla="*/ 102 w 202"/>
                      <a:gd name="T91" fmla="*/ 144 h 199"/>
                      <a:gd name="T92" fmla="*/ 108 w 202"/>
                      <a:gd name="T93" fmla="*/ 178 h 199"/>
                      <a:gd name="T94" fmla="*/ 115 w 202"/>
                      <a:gd name="T95" fmla="*/ 182 h 199"/>
                      <a:gd name="T96" fmla="*/ 126 w 202"/>
                      <a:gd name="T97" fmla="*/ 181 h 1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02" h="199">
                        <a:moveTo>
                          <a:pt x="126" y="181"/>
                        </a:moveTo>
                        <a:cubicBezTo>
                          <a:pt x="126" y="181"/>
                          <a:pt x="126" y="181"/>
                          <a:pt x="126" y="181"/>
                        </a:cubicBezTo>
                        <a:cubicBezTo>
                          <a:pt x="128" y="182"/>
                          <a:pt x="128" y="182"/>
                          <a:pt x="128" y="182"/>
                        </a:cubicBezTo>
                        <a:cubicBezTo>
                          <a:pt x="128" y="182"/>
                          <a:pt x="128" y="182"/>
                          <a:pt x="128" y="182"/>
                        </a:cubicBezTo>
                        <a:cubicBezTo>
                          <a:pt x="129" y="183"/>
                          <a:pt x="129" y="184"/>
                          <a:pt x="130" y="184"/>
                        </a:cubicBezTo>
                        <a:cubicBezTo>
                          <a:pt x="130" y="185"/>
                          <a:pt x="130" y="185"/>
                          <a:pt x="130" y="185"/>
                        </a:cubicBezTo>
                        <a:cubicBezTo>
                          <a:pt x="130" y="185"/>
                          <a:pt x="130" y="185"/>
                          <a:pt x="130" y="185"/>
                        </a:cubicBezTo>
                        <a:cubicBezTo>
                          <a:pt x="130" y="186"/>
                          <a:pt x="131" y="186"/>
                          <a:pt x="131" y="186"/>
                        </a:cubicBezTo>
                        <a:cubicBezTo>
                          <a:pt x="132" y="186"/>
                          <a:pt x="135" y="185"/>
                          <a:pt x="137" y="185"/>
                        </a:cubicBezTo>
                        <a:cubicBezTo>
                          <a:pt x="138" y="185"/>
                          <a:pt x="139" y="185"/>
                          <a:pt x="140" y="186"/>
                        </a:cubicBezTo>
                        <a:cubicBezTo>
                          <a:pt x="140" y="187"/>
                          <a:pt x="141" y="188"/>
                          <a:pt x="140" y="188"/>
                        </a:cubicBezTo>
                        <a:cubicBezTo>
                          <a:pt x="140" y="189"/>
                          <a:pt x="141" y="191"/>
                          <a:pt x="141" y="191"/>
                        </a:cubicBezTo>
                        <a:cubicBezTo>
                          <a:pt x="143" y="191"/>
                          <a:pt x="146" y="192"/>
                          <a:pt x="148" y="193"/>
                        </a:cubicBezTo>
                        <a:cubicBezTo>
                          <a:pt x="149" y="194"/>
                          <a:pt x="151" y="194"/>
                          <a:pt x="151" y="194"/>
                        </a:cubicBezTo>
                        <a:cubicBezTo>
                          <a:pt x="152" y="194"/>
                          <a:pt x="154" y="194"/>
                          <a:pt x="154" y="194"/>
                        </a:cubicBezTo>
                        <a:cubicBezTo>
                          <a:pt x="155" y="192"/>
                          <a:pt x="157" y="190"/>
                          <a:pt x="159" y="190"/>
                        </a:cubicBezTo>
                        <a:cubicBezTo>
                          <a:pt x="161" y="190"/>
                          <a:pt x="162" y="191"/>
                          <a:pt x="162" y="192"/>
                        </a:cubicBezTo>
                        <a:cubicBezTo>
                          <a:pt x="164" y="196"/>
                          <a:pt x="166" y="197"/>
                          <a:pt x="166" y="197"/>
                        </a:cubicBezTo>
                        <a:cubicBezTo>
                          <a:pt x="169" y="197"/>
                          <a:pt x="173" y="197"/>
                          <a:pt x="175" y="199"/>
                        </a:cubicBezTo>
                        <a:cubicBezTo>
                          <a:pt x="175" y="198"/>
                          <a:pt x="174" y="196"/>
                          <a:pt x="173" y="195"/>
                        </a:cubicBezTo>
                        <a:cubicBezTo>
                          <a:pt x="173" y="194"/>
                          <a:pt x="172" y="193"/>
                          <a:pt x="172" y="193"/>
                        </a:cubicBezTo>
                        <a:cubicBezTo>
                          <a:pt x="170" y="192"/>
                          <a:pt x="171" y="189"/>
                          <a:pt x="172" y="185"/>
                        </a:cubicBezTo>
                        <a:cubicBezTo>
                          <a:pt x="173" y="184"/>
                          <a:pt x="173" y="182"/>
                          <a:pt x="173" y="181"/>
                        </a:cubicBezTo>
                        <a:cubicBezTo>
                          <a:pt x="173" y="180"/>
                          <a:pt x="174" y="178"/>
                          <a:pt x="174" y="176"/>
                        </a:cubicBezTo>
                        <a:cubicBezTo>
                          <a:pt x="174" y="174"/>
                          <a:pt x="175" y="171"/>
                          <a:pt x="175" y="170"/>
                        </a:cubicBezTo>
                        <a:cubicBezTo>
                          <a:pt x="174" y="169"/>
                          <a:pt x="173" y="168"/>
                          <a:pt x="173" y="167"/>
                        </a:cubicBezTo>
                        <a:cubicBezTo>
                          <a:pt x="173" y="165"/>
                          <a:pt x="174" y="163"/>
                          <a:pt x="176" y="161"/>
                        </a:cubicBezTo>
                        <a:cubicBezTo>
                          <a:pt x="176" y="161"/>
                          <a:pt x="176" y="159"/>
                          <a:pt x="176" y="159"/>
                        </a:cubicBezTo>
                        <a:cubicBezTo>
                          <a:pt x="176" y="157"/>
                          <a:pt x="176" y="155"/>
                          <a:pt x="177" y="154"/>
                        </a:cubicBezTo>
                        <a:cubicBezTo>
                          <a:pt x="178" y="153"/>
                          <a:pt x="179" y="153"/>
                          <a:pt x="180" y="153"/>
                        </a:cubicBezTo>
                        <a:cubicBezTo>
                          <a:pt x="184" y="153"/>
                          <a:pt x="184" y="153"/>
                          <a:pt x="184" y="153"/>
                        </a:cubicBezTo>
                        <a:cubicBezTo>
                          <a:pt x="190" y="153"/>
                          <a:pt x="192" y="152"/>
                          <a:pt x="192" y="152"/>
                        </a:cubicBezTo>
                        <a:cubicBezTo>
                          <a:pt x="193" y="151"/>
                          <a:pt x="193" y="151"/>
                          <a:pt x="193" y="151"/>
                        </a:cubicBezTo>
                        <a:cubicBezTo>
                          <a:pt x="193" y="151"/>
                          <a:pt x="193" y="151"/>
                          <a:pt x="193" y="151"/>
                        </a:cubicBezTo>
                        <a:cubicBezTo>
                          <a:pt x="192" y="150"/>
                          <a:pt x="192" y="149"/>
                          <a:pt x="192" y="149"/>
                        </a:cubicBezTo>
                        <a:cubicBezTo>
                          <a:pt x="190" y="146"/>
                          <a:pt x="188" y="142"/>
                          <a:pt x="186" y="141"/>
                        </a:cubicBezTo>
                        <a:cubicBezTo>
                          <a:pt x="180" y="138"/>
                          <a:pt x="178" y="110"/>
                          <a:pt x="179" y="101"/>
                        </a:cubicBezTo>
                        <a:cubicBezTo>
                          <a:pt x="179" y="98"/>
                          <a:pt x="179" y="97"/>
                          <a:pt x="181" y="96"/>
                        </a:cubicBezTo>
                        <a:cubicBezTo>
                          <a:pt x="180" y="91"/>
                          <a:pt x="180" y="91"/>
                          <a:pt x="180" y="91"/>
                        </a:cubicBezTo>
                        <a:cubicBezTo>
                          <a:pt x="180" y="91"/>
                          <a:pt x="180" y="91"/>
                          <a:pt x="180" y="91"/>
                        </a:cubicBezTo>
                        <a:cubicBezTo>
                          <a:pt x="180" y="91"/>
                          <a:pt x="179" y="91"/>
                          <a:pt x="179" y="91"/>
                        </a:cubicBezTo>
                        <a:cubicBezTo>
                          <a:pt x="179" y="90"/>
                          <a:pt x="179" y="90"/>
                          <a:pt x="179" y="90"/>
                        </a:cubicBezTo>
                        <a:cubicBezTo>
                          <a:pt x="179" y="90"/>
                          <a:pt x="178" y="90"/>
                          <a:pt x="178" y="89"/>
                        </a:cubicBezTo>
                        <a:cubicBezTo>
                          <a:pt x="178" y="89"/>
                          <a:pt x="178" y="89"/>
                          <a:pt x="178" y="88"/>
                        </a:cubicBezTo>
                        <a:cubicBezTo>
                          <a:pt x="178" y="88"/>
                          <a:pt x="178" y="88"/>
                          <a:pt x="178" y="88"/>
                        </a:cubicBezTo>
                        <a:cubicBezTo>
                          <a:pt x="177" y="88"/>
                          <a:pt x="177" y="87"/>
                          <a:pt x="177" y="86"/>
                        </a:cubicBezTo>
                        <a:cubicBezTo>
                          <a:pt x="177" y="84"/>
                          <a:pt x="179" y="83"/>
                          <a:pt x="180" y="82"/>
                        </a:cubicBezTo>
                        <a:cubicBezTo>
                          <a:pt x="180" y="79"/>
                          <a:pt x="180" y="75"/>
                          <a:pt x="183" y="74"/>
                        </a:cubicBezTo>
                        <a:cubicBezTo>
                          <a:pt x="184" y="74"/>
                          <a:pt x="184" y="74"/>
                          <a:pt x="184" y="74"/>
                        </a:cubicBezTo>
                        <a:cubicBezTo>
                          <a:pt x="184" y="73"/>
                          <a:pt x="184" y="73"/>
                          <a:pt x="185" y="72"/>
                        </a:cubicBezTo>
                        <a:cubicBezTo>
                          <a:pt x="185" y="71"/>
                          <a:pt x="185" y="69"/>
                          <a:pt x="185" y="67"/>
                        </a:cubicBezTo>
                        <a:cubicBezTo>
                          <a:pt x="185" y="63"/>
                          <a:pt x="186" y="59"/>
                          <a:pt x="188" y="56"/>
                        </a:cubicBezTo>
                        <a:cubicBezTo>
                          <a:pt x="188" y="55"/>
                          <a:pt x="188" y="54"/>
                          <a:pt x="188" y="53"/>
                        </a:cubicBezTo>
                        <a:cubicBezTo>
                          <a:pt x="189" y="51"/>
                          <a:pt x="189" y="49"/>
                          <a:pt x="191" y="47"/>
                        </a:cubicBezTo>
                        <a:cubicBezTo>
                          <a:pt x="191" y="47"/>
                          <a:pt x="192" y="46"/>
                          <a:pt x="192" y="45"/>
                        </a:cubicBezTo>
                        <a:cubicBezTo>
                          <a:pt x="193" y="44"/>
                          <a:pt x="194" y="41"/>
                          <a:pt x="196" y="41"/>
                        </a:cubicBezTo>
                        <a:cubicBezTo>
                          <a:pt x="199" y="40"/>
                          <a:pt x="199" y="39"/>
                          <a:pt x="199" y="39"/>
                        </a:cubicBezTo>
                        <a:cubicBezTo>
                          <a:pt x="199" y="38"/>
                          <a:pt x="200" y="37"/>
                          <a:pt x="201" y="36"/>
                        </a:cubicBezTo>
                        <a:cubicBezTo>
                          <a:pt x="202" y="35"/>
                          <a:pt x="202" y="34"/>
                          <a:pt x="202" y="34"/>
                        </a:cubicBezTo>
                        <a:cubicBezTo>
                          <a:pt x="202" y="33"/>
                          <a:pt x="202" y="33"/>
                          <a:pt x="201" y="33"/>
                        </a:cubicBezTo>
                        <a:cubicBezTo>
                          <a:pt x="200" y="32"/>
                          <a:pt x="199" y="31"/>
                          <a:pt x="199" y="28"/>
                        </a:cubicBezTo>
                        <a:cubicBezTo>
                          <a:pt x="199" y="28"/>
                          <a:pt x="199" y="27"/>
                          <a:pt x="199" y="27"/>
                        </a:cubicBezTo>
                        <a:cubicBezTo>
                          <a:pt x="199" y="27"/>
                          <a:pt x="199" y="27"/>
                          <a:pt x="199" y="27"/>
                        </a:cubicBezTo>
                        <a:cubicBezTo>
                          <a:pt x="199" y="26"/>
                          <a:pt x="199" y="26"/>
                          <a:pt x="199" y="26"/>
                        </a:cubicBezTo>
                        <a:cubicBezTo>
                          <a:pt x="199" y="25"/>
                          <a:pt x="199" y="25"/>
                          <a:pt x="199" y="25"/>
                        </a:cubicBezTo>
                        <a:cubicBezTo>
                          <a:pt x="199" y="25"/>
                          <a:pt x="199" y="25"/>
                          <a:pt x="199" y="24"/>
                        </a:cubicBezTo>
                        <a:cubicBezTo>
                          <a:pt x="199" y="24"/>
                          <a:pt x="199" y="24"/>
                          <a:pt x="199" y="24"/>
                        </a:cubicBezTo>
                        <a:cubicBezTo>
                          <a:pt x="199" y="23"/>
                          <a:pt x="199" y="23"/>
                          <a:pt x="199" y="23"/>
                        </a:cubicBezTo>
                        <a:cubicBezTo>
                          <a:pt x="199" y="22"/>
                          <a:pt x="199" y="22"/>
                          <a:pt x="199" y="21"/>
                        </a:cubicBezTo>
                        <a:cubicBezTo>
                          <a:pt x="199" y="21"/>
                          <a:pt x="199" y="21"/>
                          <a:pt x="199" y="21"/>
                        </a:cubicBezTo>
                        <a:cubicBezTo>
                          <a:pt x="199" y="21"/>
                          <a:pt x="199" y="20"/>
                          <a:pt x="199" y="20"/>
                        </a:cubicBezTo>
                        <a:cubicBezTo>
                          <a:pt x="199" y="20"/>
                          <a:pt x="199" y="20"/>
                          <a:pt x="199" y="20"/>
                        </a:cubicBezTo>
                        <a:cubicBezTo>
                          <a:pt x="199" y="20"/>
                          <a:pt x="200" y="19"/>
                          <a:pt x="200" y="19"/>
                        </a:cubicBezTo>
                        <a:cubicBezTo>
                          <a:pt x="200" y="19"/>
                          <a:pt x="200" y="19"/>
                          <a:pt x="200" y="19"/>
                        </a:cubicBezTo>
                        <a:cubicBezTo>
                          <a:pt x="199" y="19"/>
                          <a:pt x="199" y="19"/>
                          <a:pt x="199" y="18"/>
                        </a:cubicBezTo>
                        <a:cubicBezTo>
                          <a:pt x="199" y="18"/>
                          <a:pt x="198" y="18"/>
                          <a:pt x="198" y="18"/>
                        </a:cubicBezTo>
                        <a:cubicBezTo>
                          <a:pt x="198" y="17"/>
                          <a:pt x="197" y="17"/>
                          <a:pt x="197" y="17"/>
                        </a:cubicBezTo>
                        <a:cubicBezTo>
                          <a:pt x="197" y="16"/>
                          <a:pt x="196" y="16"/>
                          <a:pt x="196" y="16"/>
                        </a:cubicBezTo>
                        <a:cubicBezTo>
                          <a:pt x="196" y="16"/>
                          <a:pt x="195" y="15"/>
                          <a:pt x="195" y="15"/>
                        </a:cubicBezTo>
                        <a:cubicBezTo>
                          <a:pt x="195" y="15"/>
                          <a:pt x="194" y="14"/>
                          <a:pt x="194" y="14"/>
                        </a:cubicBezTo>
                        <a:cubicBezTo>
                          <a:pt x="194" y="14"/>
                          <a:pt x="194" y="14"/>
                          <a:pt x="193" y="14"/>
                        </a:cubicBezTo>
                        <a:cubicBezTo>
                          <a:pt x="193" y="13"/>
                          <a:pt x="193" y="13"/>
                          <a:pt x="192" y="13"/>
                        </a:cubicBezTo>
                        <a:cubicBezTo>
                          <a:pt x="192" y="12"/>
                          <a:pt x="192" y="12"/>
                          <a:pt x="192" y="12"/>
                        </a:cubicBezTo>
                        <a:cubicBezTo>
                          <a:pt x="191" y="12"/>
                          <a:pt x="191" y="12"/>
                          <a:pt x="191" y="11"/>
                        </a:cubicBezTo>
                        <a:cubicBezTo>
                          <a:pt x="190" y="11"/>
                          <a:pt x="190" y="11"/>
                          <a:pt x="190" y="11"/>
                        </a:cubicBezTo>
                        <a:cubicBezTo>
                          <a:pt x="190" y="11"/>
                          <a:pt x="190" y="10"/>
                          <a:pt x="189" y="10"/>
                        </a:cubicBezTo>
                        <a:cubicBezTo>
                          <a:pt x="189" y="10"/>
                          <a:pt x="189" y="10"/>
                          <a:pt x="189" y="10"/>
                        </a:cubicBezTo>
                        <a:cubicBezTo>
                          <a:pt x="189" y="10"/>
                          <a:pt x="188" y="10"/>
                          <a:pt x="188" y="10"/>
                        </a:cubicBezTo>
                        <a:cubicBezTo>
                          <a:pt x="188" y="9"/>
                          <a:pt x="188" y="9"/>
                          <a:pt x="188" y="9"/>
                        </a:cubicBezTo>
                        <a:cubicBezTo>
                          <a:pt x="187" y="9"/>
                          <a:pt x="185" y="10"/>
                          <a:pt x="185" y="10"/>
                        </a:cubicBezTo>
                        <a:cubicBezTo>
                          <a:pt x="185" y="10"/>
                          <a:pt x="185" y="10"/>
                          <a:pt x="184" y="10"/>
                        </a:cubicBezTo>
                        <a:cubicBezTo>
                          <a:pt x="184" y="10"/>
                          <a:pt x="184" y="10"/>
                          <a:pt x="184" y="10"/>
                        </a:cubicBezTo>
                        <a:cubicBezTo>
                          <a:pt x="183" y="11"/>
                          <a:pt x="183" y="11"/>
                          <a:pt x="183" y="11"/>
                        </a:cubicBezTo>
                        <a:cubicBezTo>
                          <a:pt x="182" y="10"/>
                          <a:pt x="182" y="10"/>
                          <a:pt x="182" y="10"/>
                        </a:cubicBezTo>
                        <a:cubicBezTo>
                          <a:pt x="181" y="10"/>
                          <a:pt x="180" y="9"/>
                          <a:pt x="179" y="9"/>
                        </a:cubicBezTo>
                        <a:cubicBezTo>
                          <a:pt x="179" y="9"/>
                          <a:pt x="179" y="9"/>
                          <a:pt x="178" y="9"/>
                        </a:cubicBezTo>
                        <a:cubicBezTo>
                          <a:pt x="177" y="11"/>
                          <a:pt x="176" y="11"/>
                          <a:pt x="174" y="11"/>
                        </a:cubicBezTo>
                        <a:cubicBezTo>
                          <a:pt x="171" y="11"/>
                          <a:pt x="169" y="10"/>
                          <a:pt x="169" y="10"/>
                        </a:cubicBezTo>
                        <a:cubicBezTo>
                          <a:pt x="169" y="10"/>
                          <a:pt x="165" y="7"/>
                          <a:pt x="163" y="3"/>
                        </a:cubicBezTo>
                        <a:cubicBezTo>
                          <a:pt x="163" y="3"/>
                          <a:pt x="163" y="3"/>
                          <a:pt x="163" y="2"/>
                        </a:cubicBezTo>
                        <a:cubicBezTo>
                          <a:pt x="163" y="2"/>
                          <a:pt x="163" y="2"/>
                          <a:pt x="162" y="2"/>
                        </a:cubicBezTo>
                        <a:cubicBezTo>
                          <a:pt x="162" y="2"/>
                          <a:pt x="162" y="2"/>
                          <a:pt x="162" y="2"/>
                        </a:cubicBezTo>
                        <a:cubicBezTo>
                          <a:pt x="154" y="3"/>
                          <a:pt x="154" y="3"/>
                          <a:pt x="154" y="3"/>
                        </a:cubicBezTo>
                        <a:cubicBezTo>
                          <a:pt x="153" y="3"/>
                          <a:pt x="153" y="3"/>
                          <a:pt x="153" y="3"/>
                        </a:cubicBezTo>
                        <a:cubicBezTo>
                          <a:pt x="152" y="2"/>
                          <a:pt x="147" y="0"/>
                          <a:pt x="145" y="0"/>
                        </a:cubicBezTo>
                        <a:cubicBezTo>
                          <a:pt x="144" y="0"/>
                          <a:pt x="143" y="1"/>
                          <a:pt x="143" y="1"/>
                        </a:cubicBezTo>
                        <a:cubicBezTo>
                          <a:pt x="143" y="2"/>
                          <a:pt x="141" y="4"/>
                          <a:pt x="139" y="4"/>
                        </a:cubicBezTo>
                        <a:cubicBezTo>
                          <a:pt x="138" y="4"/>
                          <a:pt x="137" y="4"/>
                          <a:pt x="136" y="4"/>
                        </a:cubicBezTo>
                        <a:cubicBezTo>
                          <a:pt x="135" y="4"/>
                          <a:pt x="134" y="3"/>
                          <a:pt x="132" y="3"/>
                        </a:cubicBezTo>
                        <a:cubicBezTo>
                          <a:pt x="128" y="3"/>
                          <a:pt x="124" y="5"/>
                          <a:pt x="122" y="7"/>
                        </a:cubicBezTo>
                        <a:cubicBezTo>
                          <a:pt x="120" y="8"/>
                          <a:pt x="117" y="7"/>
                          <a:pt x="115" y="7"/>
                        </a:cubicBezTo>
                        <a:cubicBezTo>
                          <a:pt x="114" y="7"/>
                          <a:pt x="113" y="7"/>
                          <a:pt x="113" y="7"/>
                        </a:cubicBezTo>
                        <a:cubicBezTo>
                          <a:pt x="112" y="7"/>
                          <a:pt x="111" y="10"/>
                          <a:pt x="110" y="13"/>
                        </a:cubicBezTo>
                        <a:cubicBezTo>
                          <a:pt x="110" y="15"/>
                          <a:pt x="110" y="15"/>
                          <a:pt x="110" y="15"/>
                        </a:cubicBezTo>
                        <a:cubicBezTo>
                          <a:pt x="85" y="10"/>
                          <a:pt x="85" y="10"/>
                          <a:pt x="85" y="10"/>
                        </a:cubicBezTo>
                        <a:cubicBezTo>
                          <a:pt x="85" y="9"/>
                          <a:pt x="85" y="9"/>
                          <a:pt x="85" y="9"/>
                        </a:cubicBezTo>
                        <a:cubicBezTo>
                          <a:pt x="84" y="8"/>
                          <a:pt x="81" y="4"/>
                          <a:pt x="78" y="4"/>
                        </a:cubicBezTo>
                        <a:cubicBezTo>
                          <a:pt x="75" y="4"/>
                          <a:pt x="70" y="8"/>
                          <a:pt x="68" y="12"/>
                        </a:cubicBezTo>
                        <a:cubicBezTo>
                          <a:pt x="68" y="19"/>
                          <a:pt x="68" y="19"/>
                          <a:pt x="68" y="19"/>
                        </a:cubicBezTo>
                        <a:cubicBezTo>
                          <a:pt x="68" y="19"/>
                          <a:pt x="68" y="20"/>
                          <a:pt x="68" y="20"/>
                        </a:cubicBezTo>
                        <a:cubicBezTo>
                          <a:pt x="68" y="25"/>
                          <a:pt x="67" y="29"/>
                          <a:pt x="66" y="31"/>
                        </a:cubicBezTo>
                        <a:cubicBezTo>
                          <a:pt x="65" y="32"/>
                          <a:pt x="65" y="33"/>
                          <a:pt x="65" y="33"/>
                        </a:cubicBezTo>
                        <a:cubicBezTo>
                          <a:pt x="63" y="36"/>
                          <a:pt x="62" y="37"/>
                          <a:pt x="62" y="42"/>
                        </a:cubicBezTo>
                        <a:cubicBezTo>
                          <a:pt x="62" y="46"/>
                          <a:pt x="59" y="51"/>
                          <a:pt x="57" y="56"/>
                        </a:cubicBezTo>
                        <a:cubicBezTo>
                          <a:pt x="55" y="60"/>
                          <a:pt x="54" y="64"/>
                          <a:pt x="54" y="66"/>
                        </a:cubicBezTo>
                        <a:cubicBezTo>
                          <a:pt x="54" y="70"/>
                          <a:pt x="50" y="73"/>
                          <a:pt x="47" y="75"/>
                        </a:cubicBezTo>
                        <a:cubicBezTo>
                          <a:pt x="46" y="76"/>
                          <a:pt x="44" y="78"/>
                          <a:pt x="44" y="78"/>
                        </a:cubicBezTo>
                        <a:cubicBezTo>
                          <a:pt x="44" y="80"/>
                          <a:pt x="44" y="82"/>
                          <a:pt x="43" y="85"/>
                        </a:cubicBezTo>
                        <a:cubicBezTo>
                          <a:pt x="43" y="88"/>
                          <a:pt x="43" y="93"/>
                          <a:pt x="43" y="97"/>
                        </a:cubicBezTo>
                        <a:cubicBezTo>
                          <a:pt x="43" y="102"/>
                          <a:pt x="42" y="103"/>
                          <a:pt x="39" y="104"/>
                        </a:cubicBezTo>
                        <a:cubicBezTo>
                          <a:pt x="39" y="104"/>
                          <a:pt x="39" y="104"/>
                          <a:pt x="39" y="106"/>
                        </a:cubicBezTo>
                        <a:cubicBezTo>
                          <a:pt x="39" y="111"/>
                          <a:pt x="37" y="112"/>
                          <a:pt x="34" y="112"/>
                        </a:cubicBezTo>
                        <a:cubicBezTo>
                          <a:pt x="33" y="112"/>
                          <a:pt x="32" y="112"/>
                          <a:pt x="31" y="113"/>
                        </a:cubicBezTo>
                        <a:cubicBezTo>
                          <a:pt x="29" y="116"/>
                          <a:pt x="27" y="117"/>
                          <a:pt x="26" y="117"/>
                        </a:cubicBezTo>
                        <a:cubicBezTo>
                          <a:pt x="25" y="117"/>
                          <a:pt x="25" y="117"/>
                          <a:pt x="24" y="116"/>
                        </a:cubicBezTo>
                        <a:cubicBezTo>
                          <a:pt x="24" y="116"/>
                          <a:pt x="24" y="116"/>
                          <a:pt x="24" y="116"/>
                        </a:cubicBezTo>
                        <a:cubicBezTo>
                          <a:pt x="24" y="116"/>
                          <a:pt x="24" y="116"/>
                          <a:pt x="24" y="116"/>
                        </a:cubicBezTo>
                        <a:cubicBezTo>
                          <a:pt x="24" y="116"/>
                          <a:pt x="24" y="116"/>
                          <a:pt x="24" y="116"/>
                        </a:cubicBezTo>
                        <a:cubicBezTo>
                          <a:pt x="24" y="116"/>
                          <a:pt x="24" y="116"/>
                          <a:pt x="24" y="115"/>
                        </a:cubicBezTo>
                        <a:cubicBezTo>
                          <a:pt x="24" y="115"/>
                          <a:pt x="23" y="115"/>
                          <a:pt x="23" y="115"/>
                        </a:cubicBezTo>
                        <a:cubicBezTo>
                          <a:pt x="23" y="115"/>
                          <a:pt x="23" y="115"/>
                          <a:pt x="23" y="115"/>
                        </a:cubicBezTo>
                        <a:cubicBezTo>
                          <a:pt x="23" y="115"/>
                          <a:pt x="23" y="115"/>
                          <a:pt x="23" y="115"/>
                        </a:cubicBezTo>
                        <a:cubicBezTo>
                          <a:pt x="23" y="114"/>
                          <a:pt x="23" y="114"/>
                          <a:pt x="23" y="113"/>
                        </a:cubicBezTo>
                        <a:cubicBezTo>
                          <a:pt x="23" y="112"/>
                          <a:pt x="23" y="112"/>
                          <a:pt x="22" y="112"/>
                        </a:cubicBezTo>
                        <a:cubicBezTo>
                          <a:pt x="20" y="112"/>
                          <a:pt x="19" y="112"/>
                          <a:pt x="17" y="113"/>
                        </a:cubicBezTo>
                        <a:cubicBezTo>
                          <a:pt x="16" y="115"/>
                          <a:pt x="14" y="115"/>
                          <a:pt x="13" y="115"/>
                        </a:cubicBezTo>
                        <a:cubicBezTo>
                          <a:pt x="11" y="115"/>
                          <a:pt x="10" y="114"/>
                          <a:pt x="9" y="114"/>
                        </a:cubicBezTo>
                        <a:cubicBezTo>
                          <a:pt x="8" y="114"/>
                          <a:pt x="8" y="113"/>
                          <a:pt x="8" y="113"/>
                        </a:cubicBezTo>
                        <a:cubicBezTo>
                          <a:pt x="8" y="113"/>
                          <a:pt x="7" y="113"/>
                          <a:pt x="7" y="114"/>
                        </a:cubicBezTo>
                        <a:cubicBezTo>
                          <a:pt x="7" y="114"/>
                          <a:pt x="6" y="114"/>
                          <a:pt x="6" y="114"/>
                        </a:cubicBezTo>
                        <a:cubicBezTo>
                          <a:pt x="6" y="114"/>
                          <a:pt x="6" y="114"/>
                          <a:pt x="5" y="115"/>
                        </a:cubicBezTo>
                        <a:cubicBezTo>
                          <a:pt x="5" y="115"/>
                          <a:pt x="4" y="115"/>
                          <a:pt x="4" y="115"/>
                        </a:cubicBezTo>
                        <a:cubicBezTo>
                          <a:pt x="4" y="115"/>
                          <a:pt x="3" y="116"/>
                          <a:pt x="3" y="116"/>
                        </a:cubicBezTo>
                        <a:cubicBezTo>
                          <a:pt x="2" y="116"/>
                          <a:pt x="2" y="117"/>
                          <a:pt x="1" y="117"/>
                        </a:cubicBezTo>
                        <a:cubicBezTo>
                          <a:pt x="1" y="117"/>
                          <a:pt x="1" y="117"/>
                          <a:pt x="0" y="118"/>
                        </a:cubicBezTo>
                        <a:cubicBezTo>
                          <a:pt x="2" y="121"/>
                          <a:pt x="3" y="124"/>
                          <a:pt x="3" y="127"/>
                        </a:cubicBezTo>
                        <a:cubicBezTo>
                          <a:pt x="3" y="127"/>
                          <a:pt x="3" y="127"/>
                          <a:pt x="3" y="127"/>
                        </a:cubicBezTo>
                        <a:cubicBezTo>
                          <a:pt x="4" y="127"/>
                          <a:pt x="5" y="126"/>
                          <a:pt x="5" y="126"/>
                        </a:cubicBezTo>
                        <a:cubicBezTo>
                          <a:pt x="5" y="126"/>
                          <a:pt x="5" y="126"/>
                          <a:pt x="5" y="126"/>
                        </a:cubicBezTo>
                        <a:cubicBezTo>
                          <a:pt x="6" y="126"/>
                          <a:pt x="6" y="126"/>
                          <a:pt x="6" y="125"/>
                        </a:cubicBezTo>
                        <a:cubicBezTo>
                          <a:pt x="6" y="125"/>
                          <a:pt x="6" y="125"/>
                          <a:pt x="6" y="125"/>
                        </a:cubicBezTo>
                        <a:cubicBezTo>
                          <a:pt x="7" y="125"/>
                          <a:pt x="7" y="125"/>
                          <a:pt x="7" y="125"/>
                        </a:cubicBezTo>
                        <a:cubicBezTo>
                          <a:pt x="7" y="125"/>
                          <a:pt x="7" y="125"/>
                          <a:pt x="8" y="125"/>
                        </a:cubicBezTo>
                        <a:cubicBezTo>
                          <a:pt x="8" y="125"/>
                          <a:pt x="8" y="125"/>
                          <a:pt x="8" y="125"/>
                        </a:cubicBezTo>
                        <a:cubicBezTo>
                          <a:pt x="9" y="125"/>
                          <a:pt x="11" y="125"/>
                          <a:pt x="19" y="125"/>
                        </a:cubicBezTo>
                        <a:cubicBezTo>
                          <a:pt x="30" y="125"/>
                          <a:pt x="45" y="125"/>
                          <a:pt x="45" y="125"/>
                        </a:cubicBezTo>
                        <a:cubicBezTo>
                          <a:pt x="46" y="125"/>
                          <a:pt x="46" y="125"/>
                          <a:pt x="46" y="125"/>
                        </a:cubicBezTo>
                        <a:cubicBezTo>
                          <a:pt x="47" y="126"/>
                          <a:pt x="47" y="126"/>
                          <a:pt x="47" y="126"/>
                        </a:cubicBezTo>
                        <a:cubicBezTo>
                          <a:pt x="47" y="126"/>
                          <a:pt x="50" y="132"/>
                          <a:pt x="49" y="137"/>
                        </a:cubicBezTo>
                        <a:cubicBezTo>
                          <a:pt x="49" y="138"/>
                          <a:pt x="49" y="138"/>
                          <a:pt x="49" y="139"/>
                        </a:cubicBezTo>
                        <a:cubicBezTo>
                          <a:pt x="50" y="140"/>
                          <a:pt x="52" y="141"/>
                          <a:pt x="53" y="144"/>
                        </a:cubicBezTo>
                        <a:cubicBezTo>
                          <a:pt x="55" y="149"/>
                          <a:pt x="57" y="150"/>
                          <a:pt x="58" y="150"/>
                        </a:cubicBezTo>
                        <a:cubicBezTo>
                          <a:pt x="59" y="150"/>
                          <a:pt x="60" y="150"/>
                          <a:pt x="60" y="150"/>
                        </a:cubicBezTo>
                        <a:cubicBezTo>
                          <a:pt x="65" y="149"/>
                          <a:pt x="71" y="148"/>
                          <a:pt x="73" y="148"/>
                        </a:cubicBezTo>
                        <a:cubicBezTo>
                          <a:pt x="73" y="147"/>
                          <a:pt x="74" y="146"/>
                          <a:pt x="74" y="146"/>
                        </a:cubicBezTo>
                        <a:cubicBezTo>
                          <a:pt x="74" y="143"/>
                          <a:pt x="75" y="139"/>
                          <a:pt x="78" y="138"/>
                        </a:cubicBezTo>
                        <a:cubicBezTo>
                          <a:pt x="79" y="138"/>
                          <a:pt x="80" y="137"/>
                          <a:pt x="82" y="137"/>
                        </a:cubicBezTo>
                        <a:cubicBezTo>
                          <a:pt x="85" y="137"/>
                          <a:pt x="88" y="138"/>
                          <a:pt x="88" y="138"/>
                        </a:cubicBezTo>
                        <a:cubicBezTo>
                          <a:pt x="89" y="138"/>
                          <a:pt x="89" y="138"/>
                          <a:pt x="89" y="138"/>
                        </a:cubicBezTo>
                        <a:cubicBezTo>
                          <a:pt x="89" y="140"/>
                          <a:pt x="89" y="140"/>
                          <a:pt x="89" y="140"/>
                        </a:cubicBezTo>
                        <a:cubicBezTo>
                          <a:pt x="89" y="140"/>
                          <a:pt x="90" y="140"/>
                          <a:pt x="93" y="140"/>
                        </a:cubicBezTo>
                        <a:cubicBezTo>
                          <a:pt x="94" y="140"/>
                          <a:pt x="96" y="140"/>
                          <a:pt x="97" y="140"/>
                        </a:cubicBezTo>
                        <a:cubicBezTo>
                          <a:pt x="97" y="140"/>
                          <a:pt x="98" y="140"/>
                          <a:pt x="99" y="140"/>
                        </a:cubicBezTo>
                        <a:cubicBezTo>
                          <a:pt x="100" y="140"/>
                          <a:pt x="102" y="140"/>
                          <a:pt x="102" y="144"/>
                        </a:cubicBezTo>
                        <a:cubicBezTo>
                          <a:pt x="102" y="148"/>
                          <a:pt x="103" y="151"/>
                          <a:pt x="104" y="151"/>
                        </a:cubicBezTo>
                        <a:cubicBezTo>
                          <a:pt x="105" y="153"/>
                          <a:pt x="105" y="156"/>
                          <a:pt x="104" y="160"/>
                        </a:cubicBezTo>
                        <a:cubicBezTo>
                          <a:pt x="103" y="162"/>
                          <a:pt x="102" y="167"/>
                          <a:pt x="102" y="168"/>
                        </a:cubicBezTo>
                        <a:cubicBezTo>
                          <a:pt x="104" y="169"/>
                          <a:pt x="109" y="174"/>
                          <a:pt x="108" y="178"/>
                        </a:cubicBezTo>
                        <a:cubicBezTo>
                          <a:pt x="108" y="179"/>
                          <a:pt x="108" y="179"/>
                          <a:pt x="108" y="179"/>
                        </a:cubicBezTo>
                        <a:cubicBezTo>
                          <a:pt x="108" y="180"/>
                          <a:pt x="107" y="183"/>
                          <a:pt x="107" y="184"/>
                        </a:cubicBezTo>
                        <a:cubicBezTo>
                          <a:pt x="108" y="183"/>
                          <a:pt x="110" y="182"/>
                          <a:pt x="112" y="182"/>
                        </a:cubicBezTo>
                        <a:cubicBezTo>
                          <a:pt x="113" y="182"/>
                          <a:pt x="114" y="182"/>
                          <a:pt x="115" y="182"/>
                        </a:cubicBezTo>
                        <a:cubicBezTo>
                          <a:pt x="117" y="182"/>
                          <a:pt x="119" y="182"/>
                          <a:pt x="122" y="181"/>
                        </a:cubicBezTo>
                        <a:cubicBezTo>
                          <a:pt x="122" y="181"/>
                          <a:pt x="123" y="181"/>
                          <a:pt x="124" y="181"/>
                        </a:cubicBezTo>
                        <a:cubicBezTo>
                          <a:pt x="124" y="180"/>
                          <a:pt x="124" y="180"/>
                          <a:pt x="124" y="180"/>
                        </a:cubicBezTo>
                        <a:lnTo>
                          <a:pt x="126" y="18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96" name="Freeform 1728"/>
                  <p:cNvSpPr/>
                  <p:nvPr/>
                </p:nvSpPr>
                <p:spPr bwMode="auto">
                  <a:xfrm>
                    <a:off x="1806" y="3036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97" name="Freeform 1729"/>
                  <p:cNvSpPr/>
                  <p:nvPr/>
                </p:nvSpPr>
                <p:spPr bwMode="auto">
                  <a:xfrm>
                    <a:off x="1805" y="3036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1"/>
                          <a:pt x="1" y="1"/>
                          <a:pt x="0" y="1"/>
                        </a:cubicBezTo>
                        <a:cubicBezTo>
                          <a:pt x="1" y="1"/>
                          <a:pt x="1" y="1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98" name="Freeform 1730"/>
                  <p:cNvSpPr/>
                  <p:nvPr/>
                </p:nvSpPr>
                <p:spPr bwMode="auto">
                  <a:xfrm>
                    <a:off x="1921" y="3090"/>
                    <a:ext cx="2" cy="1"/>
                  </a:xfrm>
                  <a:custGeom>
                    <a:avLst/>
                    <a:gdLst>
                      <a:gd name="T0" fmla="*/ 2 w 2"/>
                      <a:gd name="T1" fmla="*/ 1 h 1"/>
                      <a:gd name="T2" fmla="*/ 0 w 2"/>
                      <a:gd name="T3" fmla="*/ 0 h 1"/>
                      <a:gd name="T4" fmla="*/ 2 w 2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0"/>
                          <a:pt x="1" y="1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499" name="Freeform 1731"/>
                  <p:cNvSpPr/>
                  <p:nvPr/>
                </p:nvSpPr>
                <p:spPr bwMode="auto">
                  <a:xfrm>
                    <a:off x="1808" y="303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00" name="Freeform 1732"/>
                  <p:cNvSpPr/>
                  <p:nvPr/>
                </p:nvSpPr>
                <p:spPr bwMode="auto">
                  <a:xfrm>
                    <a:off x="1804" y="3037"/>
                    <a:ext cx="1" cy="1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0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2" y="0"/>
                          <a:pt x="1" y="1"/>
                          <a:pt x="0" y="1"/>
                        </a:cubicBezTo>
                        <a:cubicBezTo>
                          <a:pt x="1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01" name="Freeform 1733"/>
                  <p:cNvSpPr/>
                  <p:nvPr/>
                </p:nvSpPr>
                <p:spPr bwMode="auto">
                  <a:xfrm>
                    <a:off x="1984" y="3061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  <a:gd name="T6" fmla="*/ 1 w 1"/>
                      <a:gd name="T7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02" name="Freeform 1734"/>
                  <p:cNvSpPr/>
                  <p:nvPr/>
                </p:nvSpPr>
                <p:spPr bwMode="auto">
                  <a:xfrm>
                    <a:off x="1923" y="3091"/>
                    <a:ext cx="2" cy="1"/>
                  </a:xfrm>
                  <a:custGeom>
                    <a:avLst/>
                    <a:gdLst>
                      <a:gd name="T0" fmla="*/ 2 w 2"/>
                      <a:gd name="T1" fmla="*/ 2 h 2"/>
                      <a:gd name="T2" fmla="*/ 0 w 2"/>
                      <a:gd name="T3" fmla="*/ 0 h 2"/>
                      <a:gd name="T4" fmla="*/ 0 w 2"/>
                      <a:gd name="T5" fmla="*/ 0 h 2"/>
                      <a:gd name="T6" fmla="*/ 2 w 2"/>
                      <a:gd name="T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2">
                        <a:moveTo>
                          <a:pt x="2" y="2"/>
                        </a:moveTo>
                        <a:cubicBezTo>
                          <a:pt x="1" y="2"/>
                          <a:pt x="1" y="1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1"/>
                          <a:pt x="1" y="2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03" name="Freeform 1735"/>
                  <p:cNvSpPr/>
                  <p:nvPr/>
                </p:nvSpPr>
                <p:spPr bwMode="auto">
                  <a:xfrm>
                    <a:off x="1919" y="3089"/>
                    <a:ext cx="2" cy="1"/>
                  </a:xfrm>
                  <a:custGeom>
                    <a:avLst/>
                    <a:gdLst>
                      <a:gd name="T0" fmla="*/ 2 w 2"/>
                      <a:gd name="T1" fmla="*/ 1 h 1"/>
                      <a:gd name="T2" fmla="*/ 2 w 2"/>
                      <a:gd name="T3" fmla="*/ 1 h 1"/>
                      <a:gd name="T4" fmla="*/ 2 w 2"/>
                      <a:gd name="T5" fmla="*/ 1 h 1"/>
                      <a:gd name="T6" fmla="*/ 0 w 2"/>
                      <a:gd name="T7" fmla="*/ 0 h 1"/>
                      <a:gd name="T8" fmla="*/ 0 w 2"/>
                      <a:gd name="T9" fmla="*/ 1 h 1"/>
                      <a:gd name="T10" fmla="*/ 2 w 2"/>
                      <a:gd name="T11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" h="1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1"/>
                          <a:pt x="1" y="1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04" name="Freeform 1736"/>
                  <p:cNvSpPr/>
                  <p:nvPr/>
                </p:nvSpPr>
                <p:spPr bwMode="auto">
                  <a:xfrm>
                    <a:off x="1921" y="3090"/>
                    <a:ext cx="2" cy="1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0 w 2"/>
                      <a:gd name="T3" fmla="*/ 0 h 1"/>
                      <a:gd name="T4" fmla="*/ 2 w 2"/>
                      <a:gd name="T5" fmla="*/ 1 h 1"/>
                      <a:gd name="T6" fmla="*/ 2 w 2"/>
                      <a:gd name="T7" fmla="*/ 1 h 1"/>
                      <a:gd name="T8" fmla="*/ 0 w 2"/>
                      <a:gd name="T9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0"/>
                          <a:pt x="1" y="1"/>
                          <a:pt x="2" y="1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1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05" name="Freeform 1737"/>
                  <p:cNvSpPr/>
                  <p:nvPr/>
                </p:nvSpPr>
                <p:spPr bwMode="auto">
                  <a:xfrm>
                    <a:off x="1972" y="3003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06" name="Freeform 1738"/>
                  <p:cNvSpPr/>
                  <p:nvPr/>
                </p:nvSpPr>
                <p:spPr bwMode="auto">
                  <a:xfrm>
                    <a:off x="1971" y="300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07" name="Freeform 1739"/>
                  <p:cNvSpPr/>
                  <p:nvPr/>
                </p:nvSpPr>
                <p:spPr bwMode="auto">
                  <a:xfrm>
                    <a:off x="1971" y="3002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0" y="1"/>
                          <a:pt x="0" y="0"/>
                        </a:cubicBezTo>
                        <a:cubicBezTo>
                          <a:pt x="0" y="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08" name="Freeform 1740"/>
                  <p:cNvSpPr/>
                  <p:nvPr/>
                </p:nvSpPr>
                <p:spPr bwMode="auto">
                  <a:xfrm>
                    <a:off x="1807" y="3025"/>
                    <a:ext cx="1" cy="0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09" name="Freeform 1741"/>
                  <p:cNvSpPr/>
                  <p:nvPr/>
                </p:nvSpPr>
                <p:spPr bwMode="auto">
                  <a:xfrm>
                    <a:off x="1801" y="3028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0 w 1"/>
                      <a:gd name="T3" fmla="*/ 1 h 1"/>
                      <a:gd name="T4" fmla="*/ 1 w 1"/>
                      <a:gd name="T5" fmla="*/ 0 h 1"/>
                      <a:gd name="T6" fmla="*/ 0 w 1"/>
                      <a:gd name="T7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10" name="Freeform 1742"/>
                  <p:cNvSpPr/>
                  <p:nvPr/>
                </p:nvSpPr>
                <p:spPr bwMode="auto">
                  <a:xfrm>
                    <a:off x="1823" y="302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11" name="Freeform 1743"/>
                  <p:cNvSpPr/>
                  <p:nvPr/>
                </p:nvSpPr>
                <p:spPr bwMode="auto">
                  <a:xfrm>
                    <a:off x="1866" y="2935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12" name="Freeform 1744"/>
                  <p:cNvSpPr/>
                  <p:nvPr/>
                </p:nvSpPr>
                <p:spPr bwMode="auto">
                  <a:xfrm>
                    <a:off x="1805" y="3025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13" name="Freeform 1745"/>
                  <p:cNvSpPr/>
                  <p:nvPr/>
                </p:nvSpPr>
                <p:spPr bwMode="auto">
                  <a:xfrm>
                    <a:off x="1824" y="302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14" name="Freeform 1746"/>
                  <p:cNvSpPr/>
                  <p:nvPr/>
                </p:nvSpPr>
                <p:spPr bwMode="auto">
                  <a:xfrm>
                    <a:off x="1824" y="3026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15" name="Freeform 1747"/>
                  <p:cNvSpPr/>
                  <p:nvPr/>
                </p:nvSpPr>
                <p:spPr bwMode="auto">
                  <a:xfrm>
                    <a:off x="1824" y="3027"/>
                    <a:ext cx="2" cy="1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2 w 2"/>
                      <a:gd name="T3" fmla="*/ 1 h 1"/>
                      <a:gd name="T4" fmla="*/ 0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cubicBezTo>
                          <a:pt x="1" y="1"/>
                          <a:pt x="1" y="1"/>
                          <a:pt x="2" y="1"/>
                        </a:cubicBezTo>
                        <a:cubicBezTo>
                          <a:pt x="1" y="1"/>
                          <a:pt x="1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16" name="Freeform 1748"/>
                  <p:cNvSpPr/>
                  <p:nvPr/>
                </p:nvSpPr>
                <p:spPr bwMode="auto">
                  <a:xfrm>
                    <a:off x="1804" y="3026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17" name="Freeform 1749"/>
                  <p:cNvSpPr/>
                  <p:nvPr/>
                </p:nvSpPr>
                <p:spPr bwMode="auto">
                  <a:xfrm>
                    <a:off x="1985" y="2930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18" name="Freeform 1750"/>
                  <p:cNvSpPr/>
                  <p:nvPr/>
                </p:nvSpPr>
                <p:spPr bwMode="auto">
                  <a:xfrm>
                    <a:off x="1989" y="2933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19" name="Freeform 1751"/>
                  <p:cNvSpPr/>
                  <p:nvPr/>
                </p:nvSpPr>
                <p:spPr bwMode="auto">
                  <a:xfrm>
                    <a:off x="1981" y="292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20" name="Freeform 1752"/>
                  <p:cNvSpPr/>
                  <p:nvPr/>
                </p:nvSpPr>
                <p:spPr bwMode="auto">
                  <a:xfrm>
                    <a:off x="1991" y="2934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1 w 1"/>
                      <a:gd name="T5" fmla="*/ 1 h 1"/>
                      <a:gd name="T6" fmla="*/ 0 w 1"/>
                      <a:gd name="T7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21" name="Freeform 1753"/>
                  <p:cNvSpPr/>
                  <p:nvPr/>
                </p:nvSpPr>
                <p:spPr bwMode="auto">
                  <a:xfrm>
                    <a:off x="1957" y="2918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22" name="Freeform 1754"/>
                  <p:cNvSpPr/>
                  <p:nvPr/>
                </p:nvSpPr>
                <p:spPr bwMode="auto">
                  <a:xfrm>
                    <a:off x="1982" y="2927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23" name="Freeform 1755"/>
                  <p:cNvSpPr/>
                  <p:nvPr/>
                </p:nvSpPr>
                <p:spPr bwMode="auto">
                  <a:xfrm>
                    <a:off x="1984" y="2928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24" name="Freeform 1756"/>
                  <p:cNvSpPr/>
                  <p:nvPr/>
                </p:nvSpPr>
                <p:spPr bwMode="auto">
                  <a:xfrm>
                    <a:off x="1987" y="2931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0" y="0"/>
                          <a:pt x="0" y="0"/>
                        </a:cubicBezTo>
                        <a:cubicBezTo>
                          <a:pt x="0" y="0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25" name="Freeform 1757"/>
                  <p:cNvSpPr/>
                  <p:nvPr/>
                </p:nvSpPr>
                <p:spPr bwMode="auto">
                  <a:xfrm>
                    <a:off x="1975" y="2926"/>
                    <a:ext cx="2" cy="1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1 w 2"/>
                      <a:gd name="T3" fmla="*/ 1 h 1"/>
                      <a:gd name="T4" fmla="*/ 2 w 2"/>
                      <a:gd name="T5" fmla="*/ 0 h 1"/>
                      <a:gd name="T6" fmla="*/ 1 w 2"/>
                      <a:gd name="T7" fmla="*/ 1 h 1"/>
                      <a:gd name="T8" fmla="*/ 0 w 2"/>
                      <a:gd name="T9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lnTo>
                          <a:pt x="1" y="1"/>
                        </a:lnTo>
                        <a:lnTo>
                          <a:pt x="2" y="0"/>
                        </a:lnTo>
                        <a:lnTo>
                          <a:pt x="1" y="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26" name="Freeform 1758"/>
                  <p:cNvSpPr/>
                  <p:nvPr/>
                </p:nvSpPr>
                <p:spPr bwMode="auto">
                  <a:xfrm>
                    <a:off x="1978" y="2925"/>
                    <a:ext cx="2" cy="1"/>
                  </a:xfrm>
                  <a:custGeom>
                    <a:avLst/>
                    <a:gdLst>
                      <a:gd name="T0" fmla="*/ 3 w 3"/>
                      <a:gd name="T1" fmla="*/ 0 h 1"/>
                      <a:gd name="T2" fmla="*/ 0 w 3"/>
                      <a:gd name="T3" fmla="*/ 1 h 1"/>
                      <a:gd name="T4" fmla="*/ 3 w 3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1">
                        <a:moveTo>
                          <a:pt x="3" y="0"/>
                        </a:moveTo>
                        <a:cubicBezTo>
                          <a:pt x="2" y="0"/>
                          <a:pt x="0" y="1"/>
                          <a:pt x="0" y="1"/>
                        </a:cubicBezTo>
                        <a:cubicBezTo>
                          <a:pt x="0" y="1"/>
                          <a:pt x="2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27" name="Freeform 1759"/>
                  <p:cNvSpPr/>
                  <p:nvPr/>
                </p:nvSpPr>
                <p:spPr bwMode="auto">
                  <a:xfrm>
                    <a:off x="1980" y="2925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28" name="Freeform 1760"/>
                  <p:cNvSpPr/>
                  <p:nvPr/>
                </p:nvSpPr>
                <p:spPr bwMode="auto">
                  <a:xfrm>
                    <a:off x="1956" y="291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29" name="Freeform 1761"/>
                  <p:cNvSpPr/>
                  <p:nvPr/>
                </p:nvSpPr>
                <p:spPr bwMode="auto">
                  <a:xfrm>
                    <a:off x="1991" y="2936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30" name="Freeform 1762"/>
                  <p:cNvSpPr/>
                  <p:nvPr/>
                </p:nvSpPr>
                <p:spPr bwMode="auto">
                  <a:xfrm>
                    <a:off x="1991" y="2937"/>
                    <a:ext cx="0" cy="1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31" name="Freeform 1763"/>
                  <p:cNvSpPr/>
                  <p:nvPr/>
                </p:nvSpPr>
                <p:spPr bwMode="auto">
                  <a:xfrm>
                    <a:off x="1991" y="2940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32" name="Freeform 1764"/>
                  <p:cNvSpPr/>
                  <p:nvPr/>
                </p:nvSpPr>
                <p:spPr bwMode="auto">
                  <a:xfrm>
                    <a:off x="1991" y="293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33" name="Freeform 1765"/>
                  <p:cNvSpPr/>
                  <p:nvPr/>
                </p:nvSpPr>
                <p:spPr bwMode="auto">
                  <a:xfrm>
                    <a:off x="1978" y="2981"/>
                    <a:ext cx="0" cy="4"/>
                  </a:xfrm>
                  <a:custGeom>
                    <a:avLst/>
                    <a:gdLst>
                      <a:gd name="T0" fmla="*/ 5 h 5"/>
                      <a:gd name="T1" fmla="*/ 0 h 5"/>
                      <a:gd name="T2" fmla="*/ 5 h 5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5">
                        <a:moveTo>
                          <a:pt x="0" y="5"/>
                        </a:moveTo>
                        <a:cubicBezTo>
                          <a:pt x="0" y="4"/>
                          <a:pt x="0" y="2"/>
                          <a:pt x="0" y="0"/>
                        </a:cubicBezTo>
                        <a:cubicBezTo>
                          <a:pt x="0" y="2"/>
                          <a:pt x="0" y="4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34" name="Freeform 1766"/>
                  <p:cNvSpPr/>
                  <p:nvPr/>
                </p:nvSpPr>
                <p:spPr bwMode="auto">
                  <a:xfrm>
                    <a:off x="1991" y="294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35" name="Freeform 1767"/>
                  <p:cNvSpPr/>
                  <p:nvPr/>
                </p:nvSpPr>
                <p:spPr bwMode="auto">
                  <a:xfrm>
                    <a:off x="1991" y="2935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36" name="Freeform 1768"/>
                  <p:cNvSpPr/>
                  <p:nvPr/>
                </p:nvSpPr>
                <p:spPr bwMode="auto">
                  <a:xfrm>
                    <a:off x="1978" y="3002"/>
                    <a:ext cx="11" cy="17"/>
                  </a:xfrm>
                  <a:custGeom>
                    <a:avLst/>
                    <a:gdLst>
                      <a:gd name="T0" fmla="*/ 8 w 12"/>
                      <a:gd name="T1" fmla="*/ 0 h 18"/>
                      <a:gd name="T2" fmla="*/ 8 w 12"/>
                      <a:gd name="T3" fmla="*/ 0 h 18"/>
                      <a:gd name="T4" fmla="*/ 8 w 12"/>
                      <a:gd name="T5" fmla="*/ 0 h 18"/>
                      <a:gd name="T6" fmla="*/ 8 w 12"/>
                      <a:gd name="T7" fmla="*/ 1 h 18"/>
                      <a:gd name="T8" fmla="*/ 7 w 12"/>
                      <a:gd name="T9" fmla="*/ 1 h 18"/>
                      <a:gd name="T10" fmla="*/ 6 w 12"/>
                      <a:gd name="T11" fmla="*/ 2 h 18"/>
                      <a:gd name="T12" fmla="*/ 6 w 12"/>
                      <a:gd name="T13" fmla="*/ 2 h 18"/>
                      <a:gd name="T14" fmla="*/ 5 w 12"/>
                      <a:gd name="T15" fmla="*/ 3 h 18"/>
                      <a:gd name="T16" fmla="*/ 4 w 12"/>
                      <a:gd name="T17" fmla="*/ 3 h 18"/>
                      <a:gd name="T18" fmla="*/ 3 w 12"/>
                      <a:gd name="T19" fmla="*/ 3 h 18"/>
                      <a:gd name="T20" fmla="*/ 2 w 12"/>
                      <a:gd name="T21" fmla="*/ 3 h 18"/>
                      <a:gd name="T22" fmla="*/ 2 w 12"/>
                      <a:gd name="T23" fmla="*/ 3 h 18"/>
                      <a:gd name="T24" fmla="*/ 0 w 12"/>
                      <a:gd name="T25" fmla="*/ 3 h 18"/>
                      <a:gd name="T26" fmla="*/ 0 w 12"/>
                      <a:gd name="T27" fmla="*/ 3 h 18"/>
                      <a:gd name="T28" fmla="*/ 0 w 12"/>
                      <a:gd name="T29" fmla="*/ 9 h 18"/>
                      <a:gd name="T30" fmla="*/ 0 w 12"/>
                      <a:gd name="T31" fmla="*/ 9 h 18"/>
                      <a:gd name="T32" fmla="*/ 2 w 12"/>
                      <a:gd name="T33" fmla="*/ 18 h 18"/>
                      <a:gd name="T34" fmla="*/ 3 w 12"/>
                      <a:gd name="T35" fmla="*/ 17 h 18"/>
                      <a:gd name="T36" fmla="*/ 4 w 12"/>
                      <a:gd name="T37" fmla="*/ 17 h 18"/>
                      <a:gd name="T38" fmla="*/ 4 w 12"/>
                      <a:gd name="T39" fmla="*/ 17 h 18"/>
                      <a:gd name="T40" fmla="*/ 4 w 12"/>
                      <a:gd name="T41" fmla="*/ 17 h 18"/>
                      <a:gd name="T42" fmla="*/ 5 w 12"/>
                      <a:gd name="T43" fmla="*/ 16 h 18"/>
                      <a:gd name="T44" fmla="*/ 12 w 12"/>
                      <a:gd name="T45" fmla="*/ 6 h 18"/>
                      <a:gd name="T46" fmla="*/ 10 w 12"/>
                      <a:gd name="T47" fmla="*/ 4 h 18"/>
                      <a:gd name="T48" fmla="*/ 10 w 12"/>
                      <a:gd name="T49" fmla="*/ 3 h 18"/>
                      <a:gd name="T50" fmla="*/ 10 w 12"/>
                      <a:gd name="T51" fmla="*/ 3 h 18"/>
                      <a:gd name="T52" fmla="*/ 10 w 12"/>
                      <a:gd name="T53" fmla="*/ 3 h 18"/>
                      <a:gd name="T54" fmla="*/ 10 w 12"/>
                      <a:gd name="T55" fmla="*/ 2 h 18"/>
                      <a:gd name="T56" fmla="*/ 10 w 12"/>
                      <a:gd name="T57" fmla="*/ 1 h 18"/>
                      <a:gd name="T58" fmla="*/ 10 w 12"/>
                      <a:gd name="T59" fmla="*/ 0 h 18"/>
                      <a:gd name="T60" fmla="*/ 10 w 12"/>
                      <a:gd name="T61" fmla="*/ 0 h 18"/>
                      <a:gd name="T62" fmla="*/ 10 w 12"/>
                      <a:gd name="T63" fmla="*/ 0 h 18"/>
                      <a:gd name="T64" fmla="*/ 8 w 12"/>
                      <a:gd name="T65" fmla="*/ 0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2" h="18">
                        <a:moveTo>
                          <a:pt x="8" y="0"/>
                        </a:move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8" y="0"/>
                          <a:pt x="8" y="0"/>
                          <a:pt x="8" y="1"/>
                        </a:cubicBezTo>
                        <a:cubicBezTo>
                          <a:pt x="7" y="1"/>
                          <a:pt x="7" y="1"/>
                          <a:pt x="7" y="1"/>
                        </a:cubicBezTo>
                        <a:cubicBezTo>
                          <a:pt x="7" y="2"/>
                          <a:pt x="6" y="2"/>
                          <a:pt x="6" y="2"/>
                        </a:cubicBezTo>
                        <a:cubicBezTo>
                          <a:pt x="6" y="2"/>
                          <a:pt x="6" y="2"/>
                          <a:pt x="6" y="2"/>
                        </a:cubicBezTo>
                        <a:cubicBezTo>
                          <a:pt x="5" y="2"/>
                          <a:pt x="5" y="3"/>
                          <a:pt x="5" y="3"/>
                        </a:cubicBezTo>
                        <a:cubicBezTo>
                          <a:pt x="5" y="3"/>
                          <a:pt x="5" y="3"/>
                          <a:pt x="4" y="3"/>
                        </a:cubicBezTo>
                        <a:cubicBezTo>
                          <a:pt x="4" y="3"/>
                          <a:pt x="4" y="3"/>
                          <a:pt x="3" y="3"/>
                        </a:cubicBezTo>
                        <a:cubicBezTo>
                          <a:pt x="3" y="3"/>
                          <a:pt x="3" y="3"/>
                          <a:pt x="2" y="3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2" y="3"/>
                          <a:pt x="1" y="3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9"/>
                          <a:pt x="0" y="9"/>
                          <a:pt x="0" y="9"/>
                        </a:cubicBezTo>
                        <a:cubicBezTo>
                          <a:pt x="0" y="9"/>
                          <a:pt x="0" y="9"/>
                          <a:pt x="0" y="9"/>
                        </a:cubicBezTo>
                        <a:cubicBezTo>
                          <a:pt x="1" y="11"/>
                          <a:pt x="1" y="14"/>
                          <a:pt x="2" y="18"/>
                        </a:cubicBezTo>
                        <a:cubicBezTo>
                          <a:pt x="3" y="18"/>
                          <a:pt x="3" y="17"/>
                          <a:pt x="3" y="17"/>
                        </a:cubicBezTo>
                        <a:cubicBezTo>
                          <a:pt x="3" y="17"/>
                          <a:pt x="3" y="17"/>
                          <a:pt x="4" y="17"/>
                        </a:cubicBezTo>
                        <a:cubicBezTo>
                          <a:pt x="4" y="17"/>
                          <a:pt x="4" y="17"/>
                          <a:pt x="4" y="17"/>
                        </a:cubicBezTo>
                        <a:cubicBezTo>
                          <a:pt x="4" y="17"/>
                          <a:pt x="4" y="17"/>
                          <a:pt x="4" y="17"/>
                        </a:cubicBezTo>
                        <a:cubicBezTo>
                          <a:pt x="5" y="17"/>
                          <a:pt x="5" y="17"/>
                          <a:pt x="5" y="16"/>
                        </a:cubicBezTo>
                        <a:cubicBezTo>
                          <a:pt x="6" y="16"/>
                          <a:pt x="9" y="11"/>
                          <a:pt x="12" y="6"/>
                        </a:cubicBezTo>
                        <a:cubicBezTo>
                          <a:pt x="10" y="4"/>
                          <a:pt x="10" y="4"/>
                          <a:pt x="10" y="4"/>
                        </a:cubicBezTo>
                        <a:cubicBezTo>
                          <a:pt x="10" y="3"/>
                          <a:pt x="10" y="3"/>
                          <a:pt x="10" y="3"/>
                        </a:cubicBezTo>
                        <a:cubicBezTo>
                          <a:pt x="10" y="3"/>
                          <a:pt x="10" y="3"/>
                          <a:pt x="10" y="3"/>
                        </a:cubicBezTo>
                        <a:cubicBezTo>
                          <a:pt x="10" y="3"/>
                          <a:pt x="10" y="3"/>
                          <a:pt x="10" y="3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1"/>
                        </a:cubicBezTo>
                        <a:cubicBezTo>
                          <a:pt x="10" y="1"/>
                          <a:pt x="10" y="1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37" name="Freeform 1769"/>
                  <p:cNvSpPr/>
                  <p:nvPr/>
                </p:nvSpPr>
                <p:spPr bwMode="auto">
                  <a:xfrm>
                    <a:off x="1978" y="300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38" name="Freeform 1770"/>
                  <p:cNvSpPr/>
                  <p:nvPr/>
                </p:nvSpPr>
                <p:spPr bwMode="auto">
                  <a:xfrm>
                    <a:off x="1985" y="3002"/>
                    <a:ext cx="2" cy="0"/>
                  </a:xfrm>
                  <a:custGeom>
                    <a:avLst/>
                    <a:gdLst>
                      <a:gd name="T0" fmla="*/ 0 w 2"/>
                      <a:gd name="T1" fmla="*/ 0 w 2"/>
                      <a:gd name="T2" fmla="*/ 0 w 2"/>
                      <a:gd name="T3" fmla="*/ 2 w 2"/>
                      <a:gd name="T4" fmla="*/ 2 w 2"/>
                      <a:gd name="T5" fmla="*/ 0 w 2"/>
                      <a:gd name="T6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  <a:cxn ang="0">
                        <a:pos x="T4" y="0"/>
                      </a:cxn>
                      <a:cxn ang="0">
                        <a:pos x="T5" y="0"/>
                      </a:cxn>
                      <a:cxn ang="0">
                        <a:pos x="T6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0"/>
                          <a:pt x="1" y="0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39" name="Freeform 1771"/>
                  <p:cNvSpPr/>
                  <p:nvPr/>
                </p:nvSpPr>
                <p:spPr bwMode="auto">
                  <a:xfrm>
                    <a:off x="1982" y="3003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1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40" name="Freeform 1772"/>
                  <p:cNvSpPr/>
                  <p:nvPr/>
                </p:nvSpPr>
                <p:spPr bwMode="auto">
                  <a:xfrm>
                    <a:off x="1978" y="3004"/>
                    <a:ext cx="2" cy="0"/>
                  </a:xfrm>
                  <a:custGeom>
                    <a:avLst/>
                    <a:gdLst>
                      <a:gd name="T0" fmla="*/ 2 w 2"/>
                      <a:gd name="T1" fmla="*/ 0 w 2"/>
                      <a:gd name="T2" fmla="*/ 2 w 2"/>
                      <a:gd name="T3" fmla="*/ 2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2">
                        <a:moveTo>
                          <a:pt x="2" y="0"/>
                        </a:move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41" name="Freeform 1773"/>
                  <p:cNvSpPr/>
                  <p:nvPr/>
                </p:nvSpPr>
                <p:spPr bwMode="auto">
                  <a:xfrm>
                    <a:off x="1980" y="3004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42" name="Freeform 1774"/>
                  <p:cNvSpPr/>
                  <p:nvPr/>
                </p:nvSpPr>
                <p:spPr bwMode="auto">
                  <a:xfrm>
                    <a:off x="1983" y="3003"/>
                    <a:ext cx="2" cy="0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1 w 2"/>
                      <a:gd name="T3" fmla="*/ 0 h 1"/>
                      <a:gd name="T4" fmla="*/ 0 w 2"/>
                      <a:gd name="T5" fmla="*/ 1 h 1"/>
                      <a:gd name="T6" fmla="*/ 1 w 2"/>
                      <a:gd name="T7" fmla="*/ 0 h 1"/>
                      <a:gd name="T8" fmla="*/ 2 w 2"/>
                      <a:gd name="T9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1"/>
                          <a:pt x="1" y="1"/>
                          <a:pt x="1" y="0"/>
                        </a:cubicBezTo>
                        <a:cubicBezTo>
                          <a:pt x="1" y="0"/>
                          <a:pt x="1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43" name="Freeform 1775"/>
                  <p:cNvSpPr/>
                  <p:nvPr/>
                </p:nvSpPr>
                <p:spPr bwMode="auto">
                  <a:xfrm>
                    <a:off x="1978" y="301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44" name="Freeform 1776"/>
                  <p:cNvSpPr/>
                  <p:nvPr/>
                </p:nvSpPr>
                <p:spPr bwMode="auto">
                  <a:xfrm>
                    <a:off x="1987" y="3091"/>
                    <a:ext cx="110" cy="179"/>
                  </a:xfrm>
                  <a:custGeom>
                    <a:avLst/>
                    <a:gdLst>
                      <a:gd name="T0" fmla="*/ 56 w 115"/>
                      <a:gd name="T1" fmla="*/ 35 h 187"/>
                      <a:gd name="T2" fmla="*/ 59 w 115"/>
                      <a:gd name="T3" fmla="*/ 38 h 187"/>
                      <a:gd name="T4" fmla="*/ 61 w 115"/>
                      <a:gd name="T5" fmla="*/ 40 h 187"/>
                      <a:gd name="T6" fmla="*/ 63 w 115"/>
                      <a:gd name="T7" fmla="*/ 54 h 187"/>
                      <a:gd name="T8" fmla="*/ 56 w 115"/>
                      <a:gd name="T9" fmla="*/ 68 h 187"/>
                      <a:gd name="T10" fmla="*/ 54 w 115"/>
                      <a:gd name="T11" fmla="*/ 74 h 187"/>
                      <a:gd name="T12" fmla="*/ 44 w 115"/>
                      <a:gd name="T13" fmla="*/ 44 h 187"/>
                      <a:gd name="T14" fmla="*/ 37 w 115"/>
                      <a:gd name="T15" fmla="*/ 44 h 187"/>
                      <a:gd name="T16" fmla="*/ 30 w 115"/>
                      <a:gd name="T17" fmla="*/ 39 h 187"/>
                      <a:gd name="T18" fmla="*/ 0 w 115"/>
                      <a:gd name="T19" fmla="*/ 49 h 187"/>
                      <a:gd name="T20" fmla="*/ 4 w 115"/>
                      <a:gd name="T21" fmla="*/ 58 h 187"/>
                      <a:gd name="T22" fmla="*/ 7 w 115"/>
                      <a:gd name="T23" fmla="*/ 59 h 187"/>
                      <a:gd name="T24" fmla="*/ 10 w 115"/>
                      <a:gd name="T25" fmla="*/ 59 h 187"/>
                      <a:gd name="T26" fmla="*/ 13 w 115"/>
                      <a:gd name="T27" fmla="*/ 60 h 187"/>
                      <a:gd name="T28" fmla="*/ 15 w 115"/>
                      <a:gd name="T29" fmla="*/ 61 h 187"/>
                      <a:gd name="T30" fmla="*/ 30 w 115"/>
                      <a:gd name="T31" fmla="*/ 66 h 187"/>
                      <a:gd name="T32" fmla="*/ 29 w 115"/>
                      <a:gd name="T33" fmla="*/ 93 h 187"/>
                      <a:gd name="T34" fmla="*/ 31 w 115"/>
                      <a:gd name="T35" fmla="*/ 102 h 187"/>
                      <a:gd name="T36" fmla="*/ 25 w 115"/>
                      <a:gd name="T37" fmla="*/ 117 h 187"/>
                      <a:gd name="T38" fmla="*/ 12 w 115"/>
                      <a:gd name="T39" fmla="*/ 135 h 187"/>
                      <a:gd name="T40" fmla="*/ 12 w 115"/>
                      <a:gd name="T41" fmla="*/ 136 h 187"/>
                      <a:gd name="T42" fmla="*/ 13 w 115"/>
                      <a:gd name="T43" fmla="*/ 138 h 187"/>
                      <a:gd name="T44" fmla="*/ 18 w 115"/>
                      <a:gd name="T45" fmla="*/ 154 h 187"/>
                      <a:gd name="T46" fmla="*/ 20 w 115"/>
                      <a:gd name="T47" fmla="*/ 179 h 187"/>
                      <a:gd name="T48" fmla="*/ 23 w 115"/>
                      <a:gd name="T49" fmla="*/ 187 h 187"/>
                      <a:gd name="T50" fmla="*/ 26 w 115"/>
                      <a:gd name="T51" fmla="*/ 183 h 187"/>
                      <a:gd name="T52" fmla="*/ 26 w 115"/>
                      <a:gd name="T53" fmla="*/ 183 h 187"/>
                      <a:gd name="T54" fmla="*/ 53 w 115"/>
                      <a:gd name="T55" fmla="*/ 157 h 187"/>
                      <a:gd name="T56" fmla="*/ 54 w 115"/>
                      <a:gd name="T57" fmla="*/ 135 h 187"/>
                      <a:gd name="T58" fmla="*/ 47 w 115"/>
                      <a:gd name="T59" fmla="*/ 113 h 187"/>
                      <a:gd name="T60" fmla="*/ 53 w 115"/>
                      <a:gd name="T61" fmla="*/ 99 h 187"/>
                      <a:gd name="T62" fmla="*/ 64 w 115"/>
                      <a:gd name="T63" fmla="*/ 90 h 187"/>
                      <a:gd name="T64" fmla="*/ 89 w 115"/>
                      <a:gd name="T65" fmla="*/ 71 h 187"/>
                      <a:gd name="T66" fmla="*/ 112 w 115"/>
                      <a:gd name="T67" fmla="*/ 24 h 187"/>
                      <a:gd name="T68" fmla="*/ 111 w 115"/>
                      <a:gd name="T69" fmla="*/ 0 h 187"/>
                      <a:gd name="T70" fmla="*/ 108 w 115"/>
                      <a:gd name="T71" fmla="*/ 1 h 187"/>
                      <a:gd name="T72" fmla="*/ 105 w 115"/>
                      <a:gd name="T73" fmla="*/ 3 h 187"/>
                      <a:gd name="T74" fmla="*/ 104 w 115"/>
                      <a:gd name="T75" fmla="*/ 3 h 187"/>
                      <a:gd name="T76" fmla="*/ 103 w 115"/>
                      <a:gd name="T77" fmla="*/ 4 h 187"/>
                      <a:gd name="T78" fmla="*/ 99 w 115"/>
                      <a:gd name="T79" fmla="*/ 6 h 187"/>
                      <a:gd name="T80" fmla="*/ 88 w 115"/>
                      <a:gd name="T81" fmla="*/ 7 h 187"/>
                      <a:gd name="T82" fmla="*/ 81 w 115"/>
                      <a:gd name="T83" fmla="*/ 12 h 187"/>
                      <a:gd name="T84" fmla="*/ 67 w 115"/>
                      <a:gd name="T85" fmla="*/ 13 h 187"/>
                      <a:gd name="T86" fmla="*/ 59 w 115"/>
                      <a:gd name="T87" fmla="*/ 10 h 187"/>
                      <a:gd name="T88" fmla="*/ 55 w 115"/>
                      <a:gd name="T89" fmla="*/ 11 h 187"/>
                      <a:gd name="T90" fmla="*/ 52 w 115"/>
                      <a:gd name="T91" fmla="*/ 10 h 1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115" h="187">
                        <a:moveTo>
                          <a:pt x="51" y="13"/>
                        </a:moveTo>
                        <a:cubicBezTo>
                          <a:pt x="50" y="16"/>
                          <a:pt x="52" y="22"/>
                          <a:pt x="54" y="27"/>
                        </a:cubicBezTo>
                        <a:cubicBezTo>
                          <a:pt x="55" y="30"/>
                          <a:pt x="56" y="33"/>
                          <a:pt x="56" y="35"/>
                        </a:cubicBezTo>
                        <a:cubicBezTo>
                          <a:pt x="56" y="35"/>
                          <a:pt x="57" y="36"/>
                          <a:pt x="57" y="36"/>
                        </a:cubicBezTo>
                        <a:cubicBezTo>
                          <a:pt x="57" y="36"/>
                          <a:pt x="58" y="36"/>
                          <a:pt x="58" y="37"/>
                        </a:cubicBezTo>
                        <a:cubicBezTo>
                          <a:pt x="58" y="37"/>
                          <a:pt x="59" y="37"/>
                          <a:pt x="59" y="38"/>
                        </a:cubicBezTo>
                        <a:cubicBezTo>
                          <a:pt x="59" y="38"/>
                          <a:pt x="60" y="38"/>
                          <a:pt x="60" y="38"/>
                        </a:cubicBezTo>
                        <a:cubicBezTo>
                          <a:pt x="60" y="39"/>
                          <a:pt x="61" y="39"/>
                          <a:pt x="61" y="39"/>
                        </a:cubicBezTo>
                        <a:cubicBezTo>
                          <a:pt x="61" y="40"/>
                          <a:pt x="61" y="40"/>
                          <a:pt x="61" y="40"/>
                        </a:cubicBezTo>
                        <a:cubicBezTo>
                          <a:pt x="62" y="40"/>
                          <a:pt x="62" y="41"/>
                          <a:pt x="63" y="41"/>
                        </a:cubicBezTo>
                        <a:cubicBezTo>
                          <a:pt x="65" y="44"/>
                          <a:pt x="65" y="45"/>
                          <a:pt x="64" y="48"/>
                        </a:cubicBezTo>
                        <a:cubicBezTo>
                          <a:pt x="64" y="49"/>
                          <a:pt x="63" y="51"/>
                          <a:pt x="63" y="54"/>
                        </a:cubicBezTo>
                        <a:cubicBezTo>
                          <a:pt x="64" y="60"/>
                          <a:pt x="62" y="61"/>
                          <a:pt x="59" y="62"/>
                        </a:cubicBezTo>
                        <a:cubicBezTo>
                          <a:pt x="58" y="62"/>
                          <a:pt x="57" y="62"/>
                          <a:pt x="56" y="63"/>
                        </a:cubicBezTo>
                        <a:cubicBezTo>
                          <a:pt x="55" y="64"/>
                          <a:pt x="56" y="66"/>
                          <a:pt x="56" y="68"/>
                        </a:cubicBezTo>
                        <a:cubicBezTo>
                          <a:pt x="56" y="70"/>
                          <a:pt x="56" y="71"/>
                          <a:pt x="56" y="72"/>
                        </a:cubicBezTo>
                        <a:cubicBezTo>
                          <a:pt x="55" y="74"/>
                          <a:pt x="55" y="74"/>
                          <a:pt x="55" y="74"/>
                        </a:cubicBezTo>
                        <a:cubicBezTo>
                          <a:pt x="54" y="74"/>
                          <a:pt x="54" y="74"/>
                          <a:pt x="54" y="74"/>
                        </a:cubicBezTo>
                        <a:cubicBezTo>
                          <a:pt x="50" y="74"/>
                          <a:pt x="42" y="59"/>
                          <a:pt x="42" y="59"/>
                        </a:cubicBezTo>
                        <a:cubicBezTo>
                          <a:pt x="41" y="57"/>
                          <a:pt x="42" y="55"/>
                          <a:pt x="43" y="52"/>
                        </a:cubicBezTo>
                        <a:cubicBezTo>
                          <a:pt x="44" y="49"/>
                          <a:pt x="45" y="46"/>
                          <a:pt x="44" y="44"/>
                        </a:cubicBezTo>
                        <a:cubicBezTo>
                          <a:pt x="44" y="43"/>
                          <a:pt x="44" y="43"/>
                          <a:pt x="43" y="43"/>
                        </a:cubicBezTo>
                        <a:cubicBezTo>
                          <a:pt x="42" y="43"/>
                          <a:pt x="40" y="43"/>
                          <a:pt x="39" y="43"/>
                        </a:cubicBezTo>
                        <a:cubicBezTo>
                          <a:pt x="38" y="44"/>
                          <a:pt x="38" y="44"/>
                          <a:pt x="37" y="44"/>
                        </a:cubicBezTo>
                        <a:cubicBezTo>
                          <a:pt x="37" y="44"/>
                          <a:pt x="37" y="44"/>
                          <a:pt x="37" y="44"/>
                        </a:cubicBezTo>
                        <a:cubicBezTo>
                          <a:pt x="35" y="44"/>
                          <a:pt x="33" y="42"/>
                          <a:pt x="31" y="40"/>
                        </a:cubicBezTo>
                        <a:cubicBezTo>
                          <a:pt x="30" y="40"/>
                          <a:pt x="30" y="40"/>
                          <a:pt x="30" y="39"/>
                        </a:cubicBezTo>
                        <a:cubicBezTo>
                          <a:pt x="30" y="39"/>
                          <a:pt x="30" y="39"/>
                          <a:pt x="30" y="39"/>
                        </a:cubicBezTo>
                        <a:cubicBezTo>
                          <a:pt x="29" y="39"/>
                          <a:pt x="29" y="39"/>
                          <a:pt x="29" y="39"/>
                        </a:cubicBezTo>
                        <a:cubicBezTo>
                          <a:pt x="26" y="40"/>
                          <a:pt x="11" y="45"/>
                          <a:pt x="0" y="49"/>
                        </a:cubicBezTo>
                        <a:cubicBezTo>
                          <a:pt x="3" y="58"/>
                          <a:pt x="3" y="58"/>
                          <a:pt x="3" y="58"/>
                        </a:cubicBezTo>
                        <a:cubicBezTo>
                          <a:pt x="3" y="58"/>
                          <a:pt x="3" y="58"/>
                          <a:pt x="4" y="58"/>
                        </a:cubicBezTo>
                        <a:cubicBezTo>
                          <a:pt x="4" y="58"/>
                          <a:pt x="4" y="58"/>
                          <a:pt x="4" y="58"/>
                        </a:cubicBezTo>
                        <a:cubicBezTo>
                          <a:pt x="4" y="58"/>
                          <a:pt x="5" y="58"/>
                          <a:pt x="5" y="58"/>
                        </a:cubicBezTo>
                        <a:cubicBezTo>
                          <a:pt x="5" y="58"/>
                          <a:pt x="6" y="58"/>
                          <a:pt x="6" y="58"/>
                        </a:cubicBezTo>
                        <a:cubicBezTo>
                          <a:pt x="6" y="58"/>
                          <a:pt x="6" y="58"/>
                          <a:pt x="7" y="59"/>
                        </a:cubicBezTo>
                        <a:cubicBezTo>
                          <a:pt x="7" y="59"/>
                          <a:pt x="7" y="59"/>
                          <a:pt x="8" y="59"/>
                        </a:cubicBezTo>
                        <a:cubicBezTo>
                          <a:pt x="8" y="59"/>
                          <a:pt x="8" y="59"/>
                          <a:pt x="9" y="59"/>
                        </a:cubicBezTo>
                        <a:cubicBezTo>
                          <a:pt x="9" y="59"/>
                          <a:pt x="9" y="59"/>
                          <a:pt x="10" y="59"/>
                        </a:cubicBezTo>
                        <a:cubicBezTo>
                          <a:pt x="10" y="59"/>
                          <a:pt x="10" y="59"/>
                          <a:pt x="11" y="59"/>
                        </a:cubicBezTo>
                        <a:cubicBezTo>
                          <a:pt x="11" y="59"/>
                          <a:pt x="11" y="59"/>
                          <a:pt x="12" y="59"/>
                        </a:cubicBezTo>
                        <a:cubicBezTo>
                          <a:pt x="12" y="60"/>
                          <a:pt x="12" y="60"/>
                          <a:pt x="13" y="60"/>
                        </a:cubicBezTo>
                        <a:cubicBezTo>
                          <a:pt x="13" y="60"/>
                          <a:pt x="13" y="60"/>
                          <a:pt x="14" y="60"/>
                        </a:cubicBezTo>
                        <a:cubicBezTo>
                          <a:pt x="14" y="60"/>
                          <a:pt x="14" y="60"/>
                          <a:pt x="15" y="61"/>
                        </a:cubicBezTo>
                        <a:cubicBezTo>
                          <a:pt x="15" y="61"/>
                          <a:pt x="15" y="61"/>
                          <a:pt x="15" y="61"/>
                        </a:cubicBezTo>
                        <a:cubicBezTo>
                          <a:pt x="16" y="61"/>
                          <a:pt x="17" y="61"/>
                          <a:pt x="17" y="62"/>
                        </a:cubicBezTo>
                        <a:cubicBezTo>
                          <a:pt x="20" y="63"/>
                          <a:pt x="23" y="64"/>
                          <a:pt x="26" y="65"/>
                        </a:cubicBezTo>
                        <a:cubicBezTo>
                          <a:pt x="28" y="65"/>
                          <a:pt x="29" y="66"/>
                          <a:pt x="30" y="66"/>
                        </a:cubicBezTo>
                        <a:cubicBezTo>
                          <a:pt x="32" y="67"/>
                          <a:pt x="32" y="70"/>
                          <a:pt x="31" y="77"/>
                        </a:cubicBezTo>
                        <a:cubicBezTo>
                          <a:pt x="31" y="80"/>
                          <a:pt x="31" y="83"/>
                          <a:pt x="31" y="85"/>
                        </a:cubicBezTo>
                        <a:cubicBezTo>
                          <a:pt x="32" y="89"/>
                          <a:pt x="30" y="91"/>
                          <a:pt x="29" y="93"/>
                        </a:cubicBezTo>
                        <a:cubicBezTo>
                          <a:pt x="28" y="93"/>
                          <a:pt x="28" y="94"/>
                          <a:pt x="28" y="94"/>
                        </a:cubicBezTo>
                        <a:cubicBezTo>
                          <a:pt x="30" y="96"/>
                          <a:pt x="30" y="99"/>
                          <a:pt x="31" y="101"/>
                        </a:cubicBezTo>
                        <a:cubicBezTo>
                          <a:pt x="31" y="101"/>
                          <a:pt x="31" y="102"/>
                          <a:pt x="31" y="102"/>
                        </a:cubicBezTo>
                        <a:cubicBezTo>
                          <a:pt x="32" y="102"/>
                          <a:pt x="32" y="103"/>
                          <a:pt x="32" y="104"/>
                        </a:cubicBezTo>
                        <a:cubicBezTo>
                          <a:pt x="33" y="107"/>
                          <a:pt x="27" y="113"/>
                          <a:pt x="25" y="114"/>
                        </a:cubicBezTo>
                        <a:cubicBezTo>
                          <a:pt x="25" y="114"/>
                          <a:pt x="25" y="116"/>
                          <a:pt x="25" y="117"/>
                        </a:cubicBezTo>
                        <a:cubicBezTo>
                          <a:pt x="25" y="119"/>
                          <a:pt x="24" y="122"/>
                          <a:pt x="23" y="125"/>
                        </a:cubicBezTo>
                        <a:cubicBezTo>
                          <a:pt x="21" y="127"/>
                          <a:pt x="18" y="130"/>
                          <a:pt x="14" y="133"/>
                        </a:cubicBezTo>
                        <a:cubicBezTo>
                          <a:pt x="14" y="134"/>
                          <a:pt x="13" y="134"/>
                          <a:pt x="12" y="135"/>
                        </a:cubicBezTo>
                        <a:cubicBezTo>
                          <a:pt x="12" y="135"/>
                          <a:pt x="12" y="135"/>
                          <a:pt x="12" y="135"/>
                        </a:cubicBezTo>
                        <a:cubicBezTo>
                          <a:pt x="12" y="135"/>
                          <a:pt x="12" y="136"/>
                          <a:pt x="12" y="136"/>
                        </a:cubicBezTo>
                        <a:cubicBezTo>
                          <a:pt x="12" y="136"/>
                          <a:pt x="12" y="136"/>
                          <a:pt x="12" y="136"/>
                        </a:cubicBezTo>
                        <a:cubicBezTo>
                          <a:pt x="12" y="136"/>
                          <a:pt x="12" y="137"/>
                          <a:pt x="13" y="137"/>
                        </a:cubicBezTo>
                        <a:cubicBezTo>
                          <a:pt x="13" y="137"/>
                          <a:pt x="13" y="137"/>
                          <a:pt x="13" y="137"/>
                        </a:cubicBezTo>
                        <a:cubicBezTo>
                          <a:pt x="13" y="138"/>
                          <a:pt x="13" y="138"/>
                          <a:pt x="13" y="138"/>
                        </a:cubicBezTo>
                        <a:cubicBezTo>
                          <a:pt x="13" y="138"/>
                          <a:pt x="13" y="138"/>
                          <a:pt x="13" y="139"/>
                        </a:cubicBezTo>
                        <a:cubicBezTo>
                          <a:pt x="13" y="139"/>
                          <a:pt x="13" y="140"/>
                          <a:pt x="13" y="140"/>
                        </a:cubicBezTo>
                        <a:cubicBezTo>
                          <a:pt x="14" y="144"/>
                          <a:pt x="17" y="153"/>
                          <a:pt x="18" y="154"/>
                        </a:cubicBezTo>
                        <a:cubicBezTo>
                          <a:pt x="23" y="157"/>
                          <a:pt x="20" y="177"/>
                          <a:pt x="20" y="177"/>
                        </a:cubicBezTo>
                        <a:cubicBezTo>
                          <a:pt x="20" y="177"/>
                          <a:pt x="20" y="178"/>
                          <a:pt x="20" y="178"/>
                        </a:cubicBezTo>
                        <a:cubicBezTo>
                          <a:pt x="20" y="179"/>
                          <a:pt x="20" y="179"/>
                          <a:pt x="20" y="179"/>
                        </a:cubicBezTo>
                        <a:cubicBezTo>
                          <a:pt x="20" y="181"/>
                          <a:pt x="21" y="185"/>
                          <a:pt x="21" y="187"/>
                        </a:cubicBezTo>
                        <a:cubicBezTo>
                          <a:pt x="21" y="187"/>
                          <a:pt x="22" y="187"/>
                          <a:pt x="23" y="187"/>
                        </a:cubicBezTo>
                        <a:cubicBezTo>
                          <a:pt x="23" y="187"/>
                          <a:pt x="23" y="187"/>
                          <a:pt x="23" y="187"/>
                        </a:cubicBezTo>
                        <a:cubicBezTo>
                          <a:pt x="24" y="187"/>
                          <a:pt x="25" y="187"/>
                          <a:pt x="26" y="187"/>
                        </a:cubicBezTo>
                        <a:cubicBezTo>
                          <a:pt x="26" y="187"/>
                          <a:pt x="26" y="187"/>
                          <a:pt x="26" y="187"/>
                        </a:cubicBezTo>
                        <a:cubicBezTo>
                          <a:pt x="26" y="186"/>
                          <a:pt x="26" y="184"/>
                          <a:pt x="26" y="183"/>
                        </a:cubicBezTo>
                        <a:cubicBezTo>
                          <a:pt x="26" y="183"/>
                          <a:pt x="26" y="183"/>
                          <a:pt x="26" y="182"/>
                        </a:cubicBezTo>
                        <a:cubicBezTo>
                          <a:pt x="26" y="182"/>
                          <a:pt x="26" y="182"/>
                          <a:pt x="26" y="182"/>
                        </a:cubicBezTo>
                        <a:cubicBezTo>
                          <a:pt x="26" y="183"/>
                          <a:pt x="26" y="183"/>
                          <a:pt x="26" y="183"/>
                        </a:cubicBezTo>
                        <a:cubicBezTo>
                          <a:pt x="24" y="183"/>
                          <a:pt x="22" y="182"/>
                          <a:pt x="22" y="180"/>
                        </a:cubicBezTo>
                        <a:cubicBezTo>
                          <a:pt x="19" y="174"/>
                          <a:pt x="35" y="166"/>
                          <a:pt x="41" y="164"/>
                        </a:cubicBezTo>
                        <a:cubicBezTo>
                          <a:pt x="50" y="161"/>
                          <a:pt x="53" y="159"/>
                          <a:pt x="53" y="157"/>
                        </a:cubicBezTo>
                        <a:cubicBezTo>
                          <a:pt x="54" y="155"/>
                          <a:pt x="54" y="153"/>
                          <a:pt x="54" y="150"/>
                        </a:cubicBezTo>
                        <a:cubicBezTo>
                          <a:pt x="54" y="146"/>
                          <a:pt x="54" y="143"/>
                          <a:pt x="55" y="140"/>
                        </a:cubicBezTo>
                        <a:cubicBezTo>
                          <a:pt x="55" y="139"/>
                          <a:pt x="55" y="138"/>
                          <a:pt x="54" y="135"/>
                        </a:cubicBezTo>
                        <a:cubicBezTo>
                          <a:pt x="54" y="133"/>
                          <a:pt x="53" y="131"/>
                          <a:pt x="53" y="127"/>
                        </a:cubicBezTo>
                        <a:cubicBezTo>
                          <a:pt x="52" y="122"/>
                          <a:pt x="51" y="120"/>
                          <a:pt x="49" y="118"/>
                        </a:cubicBezTo>
                        <a:cubicBezTo>
                          <a:pt x="49" y="116"/>
                          <a:pt x="48" y="115"/>
                          <a:pt x="47" y="113"/>
                        </a:cubicBezTo>
                        <a:cubicBezTo>
                          <a:pt x="46" y="110"/>
                          <a:pt x="46" y="106"/>
                          <a:pt x="47" y="104"/>
                        </a:cubicBezTo>
                        <a:cubicBezTo>
                          <a:pt x="48" y="103"/>
                          <a:pt x="49" y="102"/>
                          <a:pt x="51" y="102"/>
                        </a:cubicBezTo>
                        <a:cubicBezTo>
                          <a:pt x="52" y="102"/>
                          <a:pt x="52" y="102"/>
                          <a:pt x="53" y="99"/>
                        </a:cubicBezTo>
                        <a:cubicBezTo>
                          <a:pt x="53" y="99"/>
                          <a:pt x="54" y="98"/>
                          <a:pt x="54" y="97"/>
                        </a:cubicBezTo>
                        <a:cubicBezTo>
                          <a:pt x="56" y="94"/>
                          <a:pt x="58" y="93"/>
                          <a:pt x="60" y="92"/>
                        </a:cubicBezTo>
                        <a:cubicBezTo>
                          <a:pt x="61" y="92"/>
                          <a:pt x="63" y="91"/>
                          <a:pt x="64" y="90"/>
                        </a:cubicBezTo>
                        <a:cubicBezTo>
                          <a:pt x="66" y="89"/>
                          <a:pt x="67" y="88"/>
                          <a:pt x="68" y="86"/>
                        </a:cubicBezTo>
                        <a:cubicBezTo>
                          <a:pt x="70" y="83"/>
                          <a:pt x="72" y="81"/>
                          <a:pt x="76" y="77"/>
                        </a:cubicBezTo>
                        <a:cubicBezTo>
                          <a:pt x="80" y="74"/>
                          <a:pt x="85" y="73"/>
                          <a:pt x="89" y="71"/>
                        </a:cubicBezTo>
                        <a:cubicBezTo>
                          <a:pt x="92" y="70"/>
                          <a:pt x="96" y="69"/>
                          <a:pt x="98" y="68"/>
                        </a:cubicBezTo>
                        <a:cubicBezTo>
                          <a:pt x="105" y="64"/>
                          <a:pt x="115" y="49"/>
                          <a:pt x="115" y="46"/>
                        </a:cubicBezTo>
                        <a:cubicBezTo>
                          <a:pt x="114" y="44"/>
                          <a:pt x="112" y="30"/>
                          <a:pt x="112" y="24"/>
                        </a:cubicBezTo>
                        <a:cubicBezTo>
                          <a:pt x="113" y="21"/>
                          <a:pt x="112" y="14"/>
                          <a:pt x="112" y="8"/>
                        </a:cubicBezTo>
                        <a:cubicBezTo>
                          <a:pt x="112" y="5"/>
                          <a:pt x="112" y="2"/>
                          <a:pt x="111" y="0"/>
                        </a:cubicBezTo>
                        <a:cubicBezTo>
                          <a:pt x="111" y="0"/>
                          <a:pt x="111" y="0"/>
                          <a:pt x="111" y="0"/>
                        </a:cubicBezTo>
                        <a:cubicBezTo>
                          <a:pt x="111" y="0"/>
                          <a:pt x="111" y="0"/>
                          <a:pt x="110" y="0"/>
                        </a:cubicBezTo>
                        <a:cubicBezTo>
                          <a:pt x="110" y="0"/>
                          <a:pt x="109" y="1"/>
                          <a:pt x="109" y="1"/>
                        </a:cubicBezTo>
                        <a:cubicBezTo>
                          <a:pt x="108" y="1"/>
                          <a:pt x="108" y="1"/>
                          <a:pt x="108" y="1"/>
                        </a:cubicBezTo>
                        <a:cubicBezTo>
                          <a:pt x="108" y="1"/>
                          <a:pt x="107" y="2"/>
                          <a:pt x="107" y="2"/>
                        </a:cubicBezTo>
                        <a:cubicBezTo>
                          <a:pt x="107" y="2"/>
                          <a:pt x="106" y="2"/>
                          <a:pt x="106" y="2"/>
                        </a:cubicBezTo>
                        <a:cubicBezTo>
                          <a:pt x="106" y="2"/>
                          <a:pt x="106" y="2"/>
                          <a:pt x="105" y="3"/>
                        </a:cubicBezTo>
                        <a:cubicBezTo>
                          <a:pt x="105" y="3"/>
                          <a:pt x="105" y="3"/>
                          <a:pt x="105" y="3"/>
                        </a:cubicBezTo>
                        <a:cubicBezTo>
                          <a:pt x="105" y="3"/>
                          <a:pt x="105" y="3"/>
                          <a:pt x="104" y="3"/>
                        </a:cubicBezTo>
                        <a:cubicBezTo>
                          <a:pt x="104" y="3"/>
                          <a:pt x="104" y="3"/>
                          <a:pt x="104" y="3"/>
                        </a:cubicBezTo>
                        <a:cubicBezTo>
                          <a:pt x="104" y="3"/>
                          <a:pt x="104" y="3"/>
                          <a:pt x="104" y="4"/>
                        </a:cubicBezTo>
                        <a:cubicBezTo>
                          <a:pt x="104" y="4"/>
                          <a:pt x="104" y="4"/>
                          <a:pt x="103" y="4"/>
                        </a:cubicBezTo>
                        <a:cubicBezTo>
                          <a:pt x="103" y="4"/>
                          <a:pt x="103" y="4"/>
                          <a:pt x="103" y="4"/>
                        </a:cubicBezTo>
                        <a:cubicBezTo>
                          <a:pt x="103" y="4"/>
                          <a:pt x="103" y="4"/>
                          <a:pt x="103" y="4"/>
                        </a:cubicBezTo>
                        <a:cubicBezTo>
                          <a:pt x="103" y="4"/>
                          <a:pt x="103" y="4"/>
                          <a:pt x="103" y="4"/>
                        </a:cubicBezTo>
                        <a:cubicBezTo>
                          <a:pt x="102" y="6"/>
                          <a:pt x="100" y="6"/>
                          <a:pt x="99" y="6"/>
                        </a:cubicBezTo>
                        <a:cubicBezTo>
                          <a:pt x="97" y="6"/>
                          <a:pt x="97" y="6"/>
                          <a:pt x="97" y="6"/>
                        </a:cubicBezTo>
                        <a:cubicBezTo>
                          <a:pt x="96" y="6"/>
                          <a:pt x="95" y="6"/>
                          <a:pt x="95" y="6"/>
                        </a:cubicBezTo>
                        <a:cubicBezTo>
                          <a:pt x="92" y="9"/>
                          <a:pt x="90" y="8"/>
                          <a:pt x="88" y="7"/>
                        </a:cubicBezTo>
                        <a:cubicBezTo>
                          <a:pt x="87" y="7"/>
                          <a:pt x="87" y="7"/>
                          <a:pt x="86" y="7"/>
                        </a:cubicBezTo>
                        <a:cubicBezTo>
                          <a:pt x="86" y="7"/>
                          <a:pt x="85" y="8"/>
                          <a:pt x="85" y="9"/>
                        </a:cubicBezTo>
                        <a:cubicBezTo>
                          <a:pt x="85" y="10"/>
                          <a:pt x="84" y="12"/>
                          <a:pt x="81" y="12"/>
                        </a:cubicBezTo>
                        <a:cubicBezTo>
                          <a:pt x="79" y="12"/>
                          <a:pt x="77" y="12"/>
                          <a:pt x="76" y="12"/>
                        </a:cubicBezTo>
                        <a:cubicBezTo>
                          <a:pt x="75" y="11"/>
                          <a:pt x="74" y="12"/>
                          <a:pt x="72" y="12"/>
                        </a:cubicBezTo>
                        <a:cubicBezTo>
                          <a:pt x="70" y="13"/>
                          <a:pt x="68" y="13"/>
                          <a:pt x="67" y="13"/>
                        </a:cubicBezTo>
                        <a:cubicBezTo>
                          <a:pt x="64" y="13"/>
                          <a:pt x="63" y="11"/>
                          <a:pt x="63" y="10"/>
                        </a:cubicBezTo>
                        <a:cubicBezTo>
                          <a:pt x="63" y="10"/>
                          <a:pt x="63" y="10"/>
                          <a:pt x="62" y="9"/>
                        </a:cubicBezTo>
                        <a:cubicBezTo>
                          <a:pt x="61" y="9"/>
                          <a:pt x="60" y="10"/>
                          <a:pt x="59" y="10"/>
                        </a:cubicBezTo>
                        <a:cubicBezTo>
                          <a:pt x="58" y="10"/>
                          <a:pt x="57" y="11"/>
                          <a:pt x="56" y="11"/>
                        </a:cubicBezTo>
                        <a:cubicBezTo>
                          <a:pt x="56" y="11"/>
                          <a:pt x="56" y="11"/>
                          <a:pt x="56" y="11"/>
                        </a:cubicBezTo>
                        <a:cubicBezTo>
                          <a:pt x="55" y="11"/>
                          <a:pt x="55" y="11"/>
                          <a:pt x="55" y="11"/>
                        </a:cubicBezTo>
                        <a:cubicBezTo>
                          <a:pt x="55" y="11"/>
                          <a:pt x="55" y="11"/>
                          <a:pt x="54" y="11"/>
                        </a:cubicBezTo>
                        <a:cubicBezTo>
                          <a:pt x="54" y="11"/>
                          <a:pt x="54" y="11"/>
                          <a:pt x="54" y="11"/>
                        </a:cubicBezTo>
                        <a:cubicBezTo>
                          <a:pt x="53" y="11"/>
                          <a:pt x="53" y="11"/>
                          <a:pt x="52" y="10"/>
                        </a:cubicBezTo>
                        <a:cubicBezTo>
                          <a:pt x="52" y="11"/>
                          <a:pt x="52" y="12"/>
                          <a:pt x="51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45" name="Freeform 1777"/>
                  <p:cNvSpPr/>
                  <p:nvPr/>
                </p:nvSpPr>
                <p:spPr bwMode="auto">
                  <a:xfrm>
                    <a:off x="1994" y="3148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46" name="Freeform 1778"/>
                  <p:cNvSpPr/>
                  <p:nvPr/>
                </p:nvSpPr>
                <p:spPr bwMode="auto">
                  <a:xfrm>
                    <a:off x="1996" y="3148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47" name="Freeform 1779"/>
                  <p:cNvSpPr/>
                  <p:nvPr/>
                </p:nvSpPr>
                <p:spPr bwMode="auto">
                  <a:xfrm>
                    <a:off x="1992" y="3147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48" name="Freeform 1780"/>
                  <p:cNvSpPr/>
                  <p:nvPr/>
                </p:nvSpPr>
                <p:spPr bwMode="auto">
                  <a:xfrm>
                    <a:off x="1999" y="3219"/>
                    <a:ext cx="2" cy="2"/>
                  </a:xfrm>
                  <a:custGeom>
                    <a:avLst/>
                    <a:gdLst>
                      <a:gd name="T0" fmla="*/ 0 w 2"/>
                      <a:gd name="T1" fmla="*/ 2 h 2"/>
                      <a:gd name="T2" fmla="*/ 2 w 2"/>
                      <a:gd name="T3" fmla="*/ 0 h 2"/>
                      <a:gd name="T4" fmla="*/ 0 w 2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2">
                        <a:moveTo>
                          <a:pt x="0" y="2"/>
                        </a:moveTo>
                        <a:cubicBezTo>
                          <a:pt x="1" y="1"/>
                          <a:pt x="2" y="1"/>
                          <a:pt x="2" y="0"/>
                        </a:cubicBezTo>
                        <a:cubicBezTo>
                          <a:pt x="2" y="1"/>
                          <a:pt x="1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49" name="Freeform 1781"/>
                  <p:cNvSpPr/>
                  <p:nvPr/>
                </p:nvSpPr>
                <p:spPr bwMode="auto">
                  <a:xfrm>
                    <a:off x="1991" y="314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50" name="Freeform 1782"/>
                  <p:cNvSpPr/>
                  <p:nvPr/>
                </p:nvSpPr>
                <p:spPr bwMode="auto">
                  <a:xfrm>
                    <a:off x="2000" y="3149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51" name="Freeform 1783"/>
                  <p:cNvSpPr/>
                  <p:nvPr/>
                </p:nvSpPr>
                <p:spPr bwMode="auto">
                  <a:xfrm>
                    <a:off x="2002" y="315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52" name="Freeform 1784"/>
                  <p:cNvSpPr/>
                  <p:nvPr/>
                </p:nvSpPr>
                <p:spPr bwMode="auto">
                  <a:xfrm>
                    <a:off x="1998" y="3148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53" name="Freeform 1785"/>
                  <p:cNvSpPr/>
                  <p:nvPr/>
                </p:nvSpPr>
                <p:spPr bwMode="auto">
                  <a:xfrm>
                    <a:off x="2006" y="3262"/>
                    <a:ext cx="1" cy="8"/>
                  </a:xfrm>
                  <a:custGeom>
                    <a:avLst/>
                    <a:gdLst>
                      <a:gd name="T0" fmla="*/ 0 w 1"/>
                      <a:gd name="T1" fmla="*/ 2 h 9"/>
                      <a:gd name="T2" fmla="*/ 1 w 1"/>
                      <a:gd name="T3" fmla="*/ 9 h 9"/>
                      <a:gd name="T4" fmla="*/ 1 w 1"/>
                      <a:gd name="T5" fmla="*/ 9 h 9"/>
                      <a:gd name="T6" fmla="*/ 0 w 1"/>
                      <a:gd name="T7" fmla="*/ 1 h 9"/>
                      <a:gd name="T8" fmla="*/ 0 w 1"/>
                      <a:gd name="T9" fmla="*/ 0 h 9"/>
                      <a:gd name="T10" fmla="*/ 0 w 1"/>
                      <a:gd name="T11" fmla="*/ 1 h 9"/>
                      <a:gd name="T12" fmla="*/ 0 w 1"/>
                      <a:gd name="T13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" h="9">
                        <a:moveTo>
                          <a:pt x="0" y="2"/>
                        </a:moveTo>
                        <a:cubicBezTo>
                          <a:pt x="0" y="4"/>
                          <a:pt x="1" y="7"/>
                          <a:pt x="1" y="9"/>
                        </a:cubicBezTo>
                        <a:cubicBezTo>
                          <a:pt x="1" y="9"/>
                          <a:pt x="1" y="9"/>
                          <a:pt x="1" y="9"/>
                        </a:cubicBezTo>
                        <a:cubicBezTo>
                          <a:pt x="1" y="7"/>
                          <a:pt x="0" y="3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lnTo>
                          <a:pt x="0" y="2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54" name="Freeform 1786"/>
                  <p:cNvSpPr/>
                  <p:nvPr/>
                </p:nvSpPr>
                <p:spPr bwMode="auto">
                  <a:xfrm>
                    <a:off x="2009" y="3270"/>
                    <a:ext cx="3" cy="0"/>
                  </a:xfrm>
                  <a:custGeom>
                    <a:avLst/>
                    <a:gdLst>
                      <a:gd name="T0" fmla="*/ 3 w 3"/>
                      <a:gd name="T1" fmla="*/ 0 w 3"/>
                      <a:gd name="T2" fmla="*/ 3 w 3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3">
                        <a:moveTo>
                          <a:pt x="3" y="0"/>
                        </a:move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55" name="Freeform 1787"/>
                  <p:cNvSpPr/>
                  <p:nvPr/>
                </p:nvSpPr>
                <p:spPr bwMode="auto">
                  <a:xfrm>
                    <a:off x="2000" y="3224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56" name="Freeform 1788"/>
                  <p:cNvSpPr/>
                  <p:nvPr/>
                </p:nvSpPr>
                <p:spPr bwMode="auto">
                  <a:xfrm>
                    <a:off x="1999" y="3222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1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57" name="Freeform 1789"/>
                  <p:cNvSpPr/>
                  <p:nvPr/>
                </p:nvSpPr>
                <p:spPr bwMode="auto">
                  <a:xfrm>
                    <a:off x="2000" y="3223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58" name="Freeform 1790"/>
                  <p:cNvSpPr/>
                  <p:nvPr/>
                </p:nvSpPr>
                <p:spPr bwMode="auto">
                  <a:xfrm>
                    <a:off x="2006" y="3261"/>
                    <a:ext cx="0" cy="1"/>
                  </a:xfrm>
                  <a:custGeom>
                    <a:avLst/>
                    <a:gdLst>
                      <a:gd name="T0" fmla="*/ 1 h 1"/>
                      <a:gd name="T1" fmla="*/ 1 h 1"/>
                      <a:gd name="T2" fmla="*/ 1 h 1"/>
                      <a:gd name="T3" fmla="*/ 0 h 1"/>
                      <a:gd name="T4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  <a:cxn ang="0">
                        <a:pos x="0" y="T4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59" name="Freeform 1791"/>
                  <p:cNvSpPr/>
                  <p:nvPr/>
                </p:nvSpPr>
                <p:spPr bwMode="auto">
                  <a:xfrm>
                    <a:off x="1999" y="3221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60" name="Freeform 1792"/>
                  <p:cNvSpPr/>
                  <p:nvPr/>
                </p:nvSpPr>
                <p:spPr bwMode="auto">
                  <a:xfrm>
                    <a:off x="2007" y="3270"/>
                    <a:ext cx="2" cy="0"/>
                  </a:xfrm>
                  <a:custGeom>
                    <a:avLst/>
                    <a:gdLst>
                      <a:gd name="T0" fmla="*/ 0 w 2"/>
                      <a:gd name="T1" fmla="*/ 2 w 2"/>
                      <a:gd name="T2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2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61" name="Freeform 1793"/>
                  <p:cNvSpPr/>
                  <p:nvPr/>
                </p:nvSpPr>
                <p:spPr bwMode="auto">
                  <a:xfrm>
                    <a:off x="2006" y="3262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1 h 2"/>
                      <a:gd name="T3" fmla="*/ 0 h 2"/>
                      <a:gd name="T4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  <a:cxn ang="0">
                        <a:pos x="0" y="T4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62" name="Freeform 1794"/>
                  <p:cNvSpPr/>
                  <p:nvPr/>
                </p:nvSpPr>
                <p:spPr bwMode="auto">
                  <a:xfrm>
                    <a:off x="2007" y="327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63" name="Freeform 1795"/>
                  <p:cNvSpPr/>
                  <p:nvPr/>
                </p:nvSpPr>
                <p:spPr bwMode="auto">
                  <a:xfrm>
                    <a:off x="1987" y="3129"/>
                    <a:ext cx="28" cy="9"/>
                  </a:xfrm>
                  <a:custGeom>
                    <a:avLst/>
                    <a:gdLst>
                      <a:gd name="T0" fmla="*/ 0 w 29"/>
                      <a:gd name="T1" fmla="*/ 10 h 10"/>
                      <a:gd name="T2" fmla="*/ 29 w 29"/>
                      <a:gd name="T3" fmla="*/ 0 h 10"/>
                      <a:gd name="T4" fmla="*/ 29 w 29"/>
                      <a:gd name="T5" fmla="*/ 0 h 10"/>
                      <a:gd name="T6" fmla="*/ 0 w 29"/>
                      <a:gd name="T7" fmla="*/ 1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9" h="10">
                        <a:moveTo>
                          <a:pt x="0" y="10"/>
                        </a:moveTo>
                        <a:cubicBezTo>
                          <a:pt x="11" y="6"/>
                          <a:pt x="26" y="1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6" y="1"/>
                          <a:pt x="11" y="6"/>
                          <a:pt x="0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64" name="Freeform 1796"/>
                  <p:cNvSpPr/>
                  <p:nvPr/>
                </p:nvSpPr>
                <p:spPr bwMode="auto">
                  <a:xfrm>
                    <a:off x="1987" y="3138"/>
                    <a:ext cx="3" cy="9"/>
                  </a:xfrm>
                  <a:custGeom>
                    <a:avLst/>
                    <a:gdLst>
                      <a:gd name="T0" fmla="*/ 3 w 3"/>
                      <a:gd name="T1" fmla="*/ 9 h 9"/>
                      <a:gd name="T2" fmla="*/ 0 w 3"/>
                      <a:gd name="T3" fmla="*/ 0 h 9"/>
                      <a:gd name="T4" fmla="*/ 3 w 3"/>
                      <a:gd name="T5" fmla="*/ 9 h 9"/>
                      <a:gd name="T6" fmla="*/ 3 w 3"/>
                      <a:gd name="T7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" h="9">
                        <a:moveTo>
                          <a:pt x="3" y="9"/>
                        </a:moveTo>
                        <a:lnTo>
                          <a:pt x="0" y="0"/>
                        </a:lnTo>
                        <a:lnTo>
                          <a:pt x="3" y="9"/>
                        </a:lnTo>
                        <a:lnTo>
                          <a:pt x="3" y="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65" name="Freeform 1797"/>
                  <p:cNvSpPr/>
                  <p:nvPr/>
                </p:nvSpPr>
                <p:spPr bwMode="auto">
                  <a:xfrm>
                    <a:off x="1980" y="2985"/>
                    <a:ext cx="113" cy="115"/>
                  </a:xfrm>
                  <a:custGeom>
                    <a:avLst/>
                    <a:gdLst>
                      <a:gd name="T0" fmla="*/ 45 w 118"/>
                      <a:gd name="T1" fmla="*/ 16 h 120"/>
                      <a:gd name="T2" fmla="*/ 25 w 118"/>
                      <a:gd name="T3" fmla="*/ 17 h 120"/>
                      <a:gd name="T4" fmla="*/ 21 w 118"/>
                      <a:gd name="T5" fmla="*/ 0 h 120"/>
                      <a:gd name="T6" fmla="*/ 13 w 118"/>
                      <a:gd name="T7" fmla="*/ 4 h 120"/>
                      <a:gd name="T8" fmla="*/ 14 w 118"/>
                      <a:gd name="T9" fmla="*/ 14 h 120"/>
                      <a:gd name="T10" fmla="*/ 11 w 118"/>
                      <a:gd name="T11" fmla="*/ 16 h 120"/>
                      <a:gd name="T12" fmla="*/ 11 w 118"/>
                      <a:gd name="T13" fmla="*/ 18 h 120"/>
                      <a:gd name="T14" fmla="*/ 14 w 118"/>
                      <a:gd name="T15" fmla="*/ 21 h 120"/>
                      <a:gd name="T16" fmla="*/ 3 w 118"/>
                      <a:gd name="T17" fmla="*/ 37 h 120"/>
                      <a:gd name="T18" fmla="*/ 2 w 118"/>
                      <a:gd name="T19" fmla="*/ 38 h 120"/>
                      <a:gd name="T20" fmla="*/ 0 w 118"/>
                      <a:gd name="T21" fmla="*/ 39 h 120"/>
                      <a:gd name="T22" fmla="*/ 13 w 118"/>
                      <a:gd name="T23" fmla="*/ 74 h 120"/>
                      <a:gd name="T24" fmla="*/ 16 w 118"/>
                      <a:gd name="T25" fmla="*/ 84 h 120"/>
                      <a:gd name="T26" fmla="*/ 19 w 118"/>
                      <a:gd name="T27" fmla="*/ 85 h 120"/>
                      <a:gd name="T28" fmla="*/ 41 w 118"/>
                      <a:gd name="T29" fmla="*/ 95 h 120"/>
                      <a:gd name="T30" fmla="*/ 44 w 118"/>
                      <a:gd name="T31" fmla="*/ 95 h 120"/>
                      <a:gd name="T32" fmla="*/ 47 w 118"/>
                      <a:gd name="T33" fmla="*/ 95 h 120"/>
                      <a:gd name="T34" fmla="*/ 52 w 118"/>
                      <a:gd name="T35" fmla="*/ 96 h 120"/>
                      <a:gd name="T36" fmla="*/ 59 w 118"/>
                      <a:gd name="T37" fmla="*/ 118 h 120"/>
                      <a:gd name="T38" fmla="*/ 61 w 118"/>
                      <a:gd name="T39" fmla="*/ 118 h 120"/>
                      <a:gd name="T40" fmla="*/ 63 w 118"/>
                      <a:gd name="T41" fmla="*/ 118 h 120"/>
                      <a:gd name="T42" fmla="*/ 69 w 118"/>
                      <a:gd name="T43" fmla="*/ 116 h 120"/>
                      <a:gd name="T44" fmla="*/ 72 w 118"/>
                      <a:gd name="T45" fmla="*/ 117 h 120"/>
                      <a:gd name="T46" fmla="*/ 74 w 118"/>
                      <a:gd name="T47" fmla="*/ 120 h 120"/>
                      <a:gd name="T48" fmla="*/ 88 w 118"/>
                      <a:gd name="T49" fmla="*/ 119 h 120"/>
                      <a:gd name="T50" fmla="*/ 96 w 118"/>
                      <a:gd name="T51" fmla="*/ 114 h 120"/>
                      <a:gd name="T52" fmla="*/ 104 w 118"/>
                      <a:gd name="T53" fmla="*/ 113 h 120"/>
                      <a:gd name="T54" fmla="*/ 107 w 118"/>
                      <a:gd name="T55" fmla="*/ 113 h 120"/>
                      <a:gd name="T56" fmla="*/ 107 w 118"/>
                      <a:gd name="T57" fmla="*/ 112 h 120"/>
                      <a:gd name="T58" fmla="*/ 107 w 118"/>
                      <a:gd name="T59" fmla="*/ 112 h 120"/>
                      <a:gd name="T60" fmla="*/ 108 w 118"/>
                      <a:gd name="T61" fmla="*/ 112 h 120"/>
                      <a:gd name="T62" fmla="*/ 108 w 118"/>
                      <a:gd name="T63" fmla="*/ 111 h 120"/>
                      <a:gd name="T64" fmla="*/ 109 w 118"/>
                      <a:gd name="T65" fmla="*/ 111 h 120"/>
                      <a:gd name="T66" fmla="*/ 110 w 118"/>
                      <a:gd name="T67" fmla="*/ 110 h 120"/>
                      <a:gd name="T68" fmla="*/ 112 w 118"/>
                      <a:gd name="T69" fmla="*/ 109 h 120"/>
                      <a:gd name="T70" fmla="*/ 114 w 118"/>
                      <a:gd name="T71" fmla="*/ 108 h 120"/>
                      <a:gd name="T72" fmla="*/ 116 w 118"/>
                      <a:gd name="T73" fmla="*/ 107 h 120"/>
                      <a:gd name="T74" fmla="*/ 118 w 118"/>
                      <a:gd name="T75" fmla="*/ 106 h 120"/>
                      <a:gd name="T76" fmla="*/ 108 w 118"/>
                      <a:gd name="T77" fmla="*/ 92 h 120"/>
                      <a:gd name="T78" fmla="*/ 106 w 118"/>
                      <a:gd name="T79" fmla="*/ 78 h 120"/>
                      <a:gd name="T80" fmla="*/ 108 w 118"/>
                      <a:gd name="T81" fmla="*/ 66 h 120"/>
                      <a:gd name="T82" fmla="*/ 106 w 118"/>
                      <a:gd name="T83" fmla="*/ 42 h 120"/>
                      <a:gd name="T84" fmla="*/ 101 w 118"/>
                      <a:gd name="T85" fmla="*/ 39 h 120"/>
                      <a:gd name="T86" fmla="*/ 97 w 118"/>
                      <a:gd name="T87" fmla="*/ 36 h 120"/>
                      <a:gd name="T88" fmla="*/ 92 w 118"/>
                      <a:gd name="T89" fmla="*/ 33 h 120"/>
                      <a:gd name="T90" fmla="*/ 90 w 118"/>
                      <a:gd name="T91" fmla="*/ 31 h 120"/>
                      <a:gd name="T92" fmla="*/ 87 w 118"/>
                      <a:gd name="T93" fmla="*/ 29 h 120"/>
                      <a:gd name="T94" fmla="*/ 43 w 118"/>
                      <a:gd name="T95" fmla="*/ 1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118" h="120">
                        <a:moveTo>
                          <a:pt x="43" y="10"/>
                        </a:moveTo>
                        <a:cubicBezTo>
                          <a:pt x="43" y="11"/>
                          <a:pt x="44" y="11"/>
                          <a:pt x="44" y="12"/>
                        </a:cubicBezTo>
                        <a:cubicBezTo>
                          <a:pt x="45" y="13"/>
                          <a:pt x="46" y="14"/>
                          <a:pt x="45" y="16"/>
                        </a:cubicBezTo>
                        <a:cubicBezTo>
                          <a:pt x="45" y="17"/>
                          <a:pt x="44" y="18"/>
                          <a:pt x="43" y="18"/>
                        </a:cubicBezTo>
                        <a:cubicBezTo>
                          <a:pt x="41" y="18"/>
                          <a:pt x="39" y="18"/>
                          <a:pt x="36" y="17"/>
                        </a:cubicBezTo>
                        <a:cubicBezTo>
                          <a:pt x="32" y="16"/>
                          <a:pt x="28" y="16"/>
                          <a:pt x="25" y="17"/>
                        </a:cubicBezTo>
                        <a:cubicBezTo>
                          <a:pt x="23" y="17"/>
                          <a:pt x="22" y="17"/>
                          <a:pt x="21" y="16"/>
                        </a:cubicBezTo>
                        <a:cubicBezTo>
                          <a:pt x="18" y="13"/>
                          <a:pt x="20" y="5"/>
                          <a:pt x="21" y="0"/>
                        </a:cubicBezTo>
                        <a:cubicBezTo>
                          <a:pt x="21" y="0"/>
                          <a:pt x="21" y="0"/>
                          <a:pt x="21" y="0"/>
                        </a:cubicBezTo>
                        <a:cubicBezTo>
                          <a:pt x="15" y="0"/>
                          <a:pt x="15" y="0"/>
                          <a:pt x="15" y="0"/>
                        </a:cubicBezTo>
                        <a:cubicBezTo>
                          <a:pt x="15" y="0"/>
                          <a:pt x="14" y="1"/>
                          <a:pt x="12" y="1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4"/>
                          <a:pt x="16" y="9"/>
                          <a:pt x="15" y="13"/>
                        </a:cubicBezTo>
                        <a:cubicBezTo>
                          <a:pt x="15" y="13"/>
                          <a:pt x="15" y="13"/>
                          <a:pt x="14" y="14"/>
                        </a:cubicBezTo>
                        <a:cubicBezTo>
                          <a:pt x="14" y="14"/>
                          <a:pt x="14" y="14"/>
                          <a:pt x="14" y="14"/>
                        </a:cubicBezTo>
                        <a:cubicBezTo>
                          <a:pt x="14" y="14"/>
                          <a:pt x="14" y="15"/>
                          <a:pt x="13" y="15"/>
                        </a:cubicBezTo>
                        <a:cubicBezTo>
                          <a:pt x="13" y="15"/>
                          <a:pt x="13" y="15"/>
                          <a:pt x="13" y="15"/>
                        </a:cubicBezTo>
                        <a:cubicBezTo>
                          <a:pt x="13" y="15"/>
                          <a:pt x="12" y="16"/>
                          <a:pt x="11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1" y="17"/>
                          <a:pt x="11" y="17"/>
                          <a:pt x="11" y="18"/>
                        </a:cubicBezTo>
                        <a:cubicBezTo>
                          <a:pt x="11" y="18"/>
                          <a:pt x="11" y="18"/>
                          <a:pt x="11" y="18"/>
                        </a:cubicBezTo>
                        <a:cubicBezTo>
                          <a:pt x="11" y="18"/>
                          <a:pt x="11" y="19"/>
                          <a:pt x="11" y="19"/>
                        </a:cubicBezTo>
                        <a:cubicBezTo>
                          <a:pt x="14" y="21"/>
                          <a:pt x="14" y="21"/>
                          <a:pt x="14" y="21"/>
                        </a:cubicBezTo>
                        <a:cubicBezTo>
                          <a:pt x="14" y="23"/>
                          <a:pt x="14" y="23"/>
                          <a:pt x="14" y="23"/>
                        </a:cubicBezTo>
                        <a:cubicBezTo>
                          <a:pt x="12" y="27"/>
                          <a:pt x="7" y="36"/>
                          <a:pt x="3" y="37"/>
                        </a:cubicBezTo>
                        <a:cubicBezTo>
                          <a:pt x="3" y="37"/>
                          <a:pt x="3" y="37"/>
                          <a:pt x="3" y="37"/>
                        </a:cubicBezTo>
                        <a:cubicBezTo>
                          <a:pt x="3" y="37"/>
                          <a:pt x="3" y="37"/>
                          <a:pt x="3" y="37"/>
                        </a:cubicBezTo>
                        <a:cubicBezTo>
                          <a:pt x="3" y="37"/>
                          <a:pt x="3" y="38"/>
                          <a:pt x="2" y="38"/>
                        </a:cubicBezTo>
                        <a:cubicBezTo>
                          <a:pt x="2" y="38"/>
                          <a:pt x="2" y="38"/>
                          <a:pt x="2" y="38"/>
                        </a:cubicBezTo>
                        <a:cubicBezTo>
                          <a:pt x="2" y="38"/>
                          <a:pt x="1" y="38"/>
                          <a:pt x="1" y="38"/>
                        </a:cubicBezTo>
                        <a:cubicBezTo>
                          <a:pt x="1" y="39"/>
                          <a:pt x="1" y="39"/>
                          <a:pt x="0" y="39"/>
                        </a:cubicBezTo>
                        <a:cubicBezTo>
                          <a:pt x="0" y="39"/>
                          <a:pt x="0" y="39"/>
                          <a:pt x="0" y="39"/>
                        </a:cubicBezTo>
                        <a:cubicBezTo>
                          <a:pt x="1" y="46"/>
                          <a:pt x="3" y="56"/>
                          <a:pt x="6" y="58"/>
                        </a:cubicBezTo>
                        <a:cubicBezTo>
                          <a:pt x="11" y="62"/>
                          <a:pt x="11" y="67"/>
                          <a:pt x="12" y="71"/>
                        </a:cubicBezTo>
                        <a:cubicBezTo>
                          <a:pt x="12" y="72"/>
                          <a:pt x="12" y="73"/>
                          <a:pt x="13" y="74"/>
                        </a:cubicBezTo>
                        <a:cubicBezTo>
                          <a:pt x="13" y="75"/>
                          <a:pt x="14" y="76"/>
                          <a:pt x="14" y="77"/>
                        </a:cubicBezTo>
                        <a:cubicBezTo>
                          <a:pt x="16" y="79"/>
                          <a:pt x="17" y="81"/>
                          <a:pt x="16" y="83"/>
                        </a:cubicBezTo>
                        <a:cubicBezTo>
                          <a:pt x="16" y="83"/>
                          <a:pt x="16" y="83"/>
                          <a:pt x="16" y="84"/>
                        </a:cubicBezTo>
                        <a:cubicBezTo>
                          <a:pt x="16" y="84"/>
                          <a:pt x="16" y="84"/>
                          <a:pt x="16" y="84"/>
                        </a:cubicBezTo>
                        <a:cubicBezTo>
                          <a:pt x="17" y="84"/>
                          <a:pt x="18" y="84"/>
                          <a:pt x="18" y="85"/>
                        </a:cubicBezTo>
                        <a:cubicBezTo>
                          <a:pt x="18" y="85"/>
                          <a:pt x="19" y="85"/>
                          <a:pt x="19" y="85"/>
                        </a:cubicBezTo>
                        <a:cubicBezTo>
                          <a:pt x="20" y="85"/>
                          <a:pt x="20" y="86"/>
                          <a:pt x="21" y="86"/>
                        </a:cubicBezTo>
                        <a:cubicBezTo>
                          <a:pt x="22" y="87"/>
                          <a:pt x="24" y="87"/>
                          <a:pt x="25" y="88"/>
                        </a:cubicBezTo>
                        <a:cubicBezTo>
                          <a:pt x="28" y="88"/>
                          <a:pt x="39" y="92"/>
                          <a:pt x="41" y="95"/>
                        </a:cubicBezTo>
                        <a:cubicBezTo>
                          <a:pt x="41" y="95"/>
                          <a:pt x="41" y="95"/>
                          <a:pt x="41" y="95"/>
                        </a:cubicBezTo>
                        <a:cubicBezTo>
                          <a:pt x="41" y="95"/>
                          <a:pt x="41" y="95"/>
                          <a:pt x="41" y="95"/>
                        </a:cubicBezTo>
                        <a:cubicBezTo>
                          <a:pt x="42" y="95"/>
                          <a:pt x="43" y="95"/>
                          <a:pt x="44" y="95"/>
                        </a:cubicBezTo>
                        <a:cubicBezTo>
                          <a:pt x="44" y="95"/>
                          <a:pt x="44" y="95"/>
                          <a:pt x="44" y="95"/>
                        </a:cubicBezTo>
                        <a:cubicBezTo>
                          <a:pt x="45" y="95"/>
                          <a:pt x="46" y="95"/>
                          <a:pt x="46" y="95"/>
                        </a:cubicBezTo>
                        <a:cubicBezTo>
                          <a:pt x="46" y="95"/>
                          <a:pt x="47" y="95"/>
                          <a:pt x="47" y="95"/>
                        </a:cubicBezTo>
                        <a:cubicBezTo>
                          <a:pt x="48" y="94"/>
                          <a:pt x="50" y="94"/>
                          <a:pt x="52" y="96"/>
                        </a:cubicBezTo>
                        <a:cubicBezTo>
                          <a:pt x="52" y="96"/>
                          <a:pt x="52" y="96"/>
                          <a:pt x="52" y="96"/>
                        </a:cubicBezTo>
                        <a:cubicBezTo>
                          <a:pt x="52" y="96"/>
                          <a:pt x="52" y="96"/>
                          <a:pt x="52" y="96"/>
                        </a:cubicBezTo>
                        <a:cubicBezTo>
                          <a:pt x="52" y="96"/>
                          <a:pt x="52" y="96"/>
                          <a:pt x="52" y="96"/>
                        </a:cubicBezTo>
                        <a:cubicBezTo>
                          <a:pt x="56" y="100"/>
                          <a:pt x="59" y="110"/>
                          <a:pt x="59" y="117"/>
                        </a:cubicBezTo>
                        <a:cubicBezTo>
                          <a:pt x="59" y="117"/>
                          <a:pt x="59" y="118"/>
                          <a:pt x="59" y="118"/>
                        </a:cubicBezTo>
                        <a:cubicBezTo>
                          <a:pt x="59" y="118"/>
                          <a:pt x="60" y="118"/>
                          <a:pt x="60" y="118"/>
                        </a:cubicBezTo>
                        <a:cubicBezTo>
                          <a:pt x="60" y="118"/>
                          <a:pt x="61" y="118"/>
                          <a:pt x="61" y="118"/>
                        </a:cubicBezTo>
                        <a:cubicBezTo>
                          <a:pt x="61" y="118"/>
                          <a:pt x="61" y="118"/>
                          <a:pt x="61" y="118"/>
                        </a:cubicBezTo>
                        <a:cubicBezTo>
                          <a:pt x="62" y="118"/>
                          <a:pt x="62" y="118"/>
                          <a:pt x="62" y="118"/>
                        </a:cubicBezTo>
                        <a:cubicBezTo>
                          <a:pt x="62" y="118"/>
                          <a:pt x="63" y="118"/>
                          <a:pt x="63" y="118"/>
                        </a:cubicBezTo>
                        <a:cubicBezTo>
                          <a:pt x="63" y="118"/>
                          <a:pt x="63" y="118"/>
                          <a:pt x="63" y="118"/>
                        </a:cubicBezTo>
                        <a:cubicBezTo>
                          <a:pt x="64" y="118"/>
                          <a:pt x="64" y="118"/>
                          <a:pt x="65" y="117"/>
                        </a:cubicBezTo>
                        <a:cubicBezTo>
                          <a:pt x="66" y="117"/>
                          <a:pt x="67" y="116"/>
                          <a:pt x="69" y="116"/>
                        </a:cubicBezTo>
                        <a:cubicBezTo>
                          <a:pt x="69" y="116"/>
                          <a:pt x="69" y="116"/>
                          <a:pt x="69" y="116"/>
                        </a:cubicBezTo>
                        <a:cubicBezTo>
                          <a:pt x="69" y="116"/>
                          <a:pt x="70" y="116"/>
                          <a:pt x="71" y="117"/>
                        </a:cubicBezTo>
                        <a:cubicBezTo>
                          <a:pt x="71" y="117"/>
                          <a:pt x="72" y="117"/>
                          <a:pt x="72" y="117"/>
                        </a:cubicBezTo>
                        <a:cubicBezTo>
                          <a:pt x="72" y="117"/>
                          <a:pt x="72" y="117"/>
                          <a:pt x="72" y="117"/>
                        </a:cubicBezTo>
                        <a:cubicBezTo>
                          <a:pt x="73" y="118"/>
                          <a:pt x="73" y="118"/>
                          <a:pt x="73" y="118"/>
                        </a:cubicBezTo>
                        <a:cubicBezTo>
                          <a:pt x="73" y="118"/>
                          <a:pt x="73" y="118"/>
                          <a:pt x="73" y="118"/>
                        </a:cubicBezTo>
                        <a:cubicBezTo>
                          <a:pt x="74" y="119"/>
                          <a:pt x="74" y="119"/>
                          <a:pt x="74" y="120"/>
                        </a:cubicBezTo>
                        <a:cubicBezTo>
                          <a:pt x="75" y="120"/>
                          <a:pt x="77" y="120"/>
                          <a:pt x="78" y="119"/>
                        </a:cubicBezTo>
                        <a:cubicBezTo>
                          <a:pt x="81" y="119"/>
                          <a:pt x="83" y="118"/>
                          <a:pt x="84" y="119"/>
                        </a:cubicBezTo>
                        <a:cubicBezTo>
                          <a:pt x="85" y="119"/>
                          <a:pt x="86" y="119"/>
                          <a:pt x="88" y="119"/>
                        </a:cubicBezTo>
                        <a:cubicBezTo>
                          <a:pt x="88" y="119"/>
                          <a:pt x="88" y="119"/>
                          <a:pt x="88" y="119"/>
                        </a:cubicBezTo>
                        <a:cubicBezTo>
                          <a:pt x="89" y="115"/>
                          <a:pt x="91" y="113"/>
                          <a:pt x="94" y="114"/>
                        </a:cubicBezTo>
                        <a:cubicBezTo>
                          <a:pt x="95" y="114"/>
                          <a:pt x="96" y="114"/>
                          <a:pt x="96" y="114"/>
                        </a:cubicBezTo>
                        <a:cubicBezTo>
                          <a:pt x="97" y="115"/>
                          <a:pt x="97" y="115"/>
                          <a:pt x="98" y="115"/>
                        </a:cubicBezTo>
                        <a:cubicBezTo>
                          <a:pt x="98" y="115"/>
                          <a:pt x="98" y="115"/>
                          <a:pt x="99" y="114"/>
                        </a:cubicBezTo>
                        <a:cubicBezTo>
                          <a:pt x="101" y="113"/>
                          <a:pt x="103" y="113"/>
                          <a:pt x="104" y="113"/>
                        </a:cubicBezTo>
                        <a:cubicBezTo>
                          <a:pt x="106" y="113"/>
                          <a:pt x="106" y="113"/>
                          <a:pt x="106" y="113"/>
                        </a:cubicBezTo>
                        <a:cubicBezTo>
                          <a:pt x="107" y="113"/>
                          <a:pt x="107" y="113"/>
                          <a:pt x="107" y="113"/>
                        </a:cubicBezTo>
                        <a:cubicBezTo>
                          <a:pt x="107" y="113"/>
                          <a:pt x="107" y="113"/>
                          <a:pt x="107" y="113"/>
                        </a:cubicBezTo>
                        <a:cubicBezTo>
                          <a:pt x="107" y="113"/>
                          <a:pt x="107" y="113"/>
                          <a:pt x="107" y="113"/>
                        </a:cubicBezTo>
                        <a:cubicBezTo>
                          <a:pt x="107" y="113"/>
                          <a:pt x="107" y="113"/>
                          <a:pt x="107" y="113"/>
                        </a:cubicBezTo>
                        <a:cubicBezTo>
                          <a:pt x="107" y="112"/>
                          <a:pt x="107" y="112"/>
                          <a:pt x="107" y="112"/>
                        </a:cubicBezTo>
                        <a:cubicBezTo>
                          <a:pt x="107" y="112"/>
                          <a:pt x="107" y="112"/>
                          <a:pt x="107" y="112"/>
                        </a:cubicBezTo>
                        <a:cubicBezTo>
                          <a:pt x="107" y="112"/>
                          <a:pt x="107" y="112"/>
                          <a:pt x="107" y="112"/>
                        </a:cubicBezTo>
                        <a:cubicBezTo>
                          <a:pt x="107" y="112"/>
                          <a:pt x="107" y="112"/>
                          <a:pt x="107" y="112"/>
                        </a:cubicBezTo>
                        <a:cubicBezTo>
                          <a:pt x="107" y="112"/>
                          <a:pt x="107" y="112"/>
                          <a:pt x="107" y="112"/>
                        </a:cubicBezTo>
                        <a:cubicBezTo>
                          <a:pt x="107" y="112"/>
                          <a:pt x="107" y="112"/>
                          <a:pt x="107" y="112"/>
                        </a:cubicBezTo>
                        <a:cubicBezTo>
                          <a:pt x="107" y="112"/>
                          <a:pt x="108" y="112"/>
                          <a:pt x="108" y="112"/>
                        </a:cubicBezTo>
                        <a:cubicBezTo>
                          <a:pt x="108" y="112"/>
                          <a:pt x="108" y="112"/>
                          <a:pt x="108" y="112"/>
                        </a:cubicBezTo>
                        <a:cubicBezTo>
                          <a:pt x="108" y="112"/>
                          <a:pt x="108" y="112"/>
                          <a:pt x="108" y="112"/>
                        </a:cubicBezTo>
                        <a:cubicBezTo>
                          <a:pt x="108" y="112"/>
                          <a:pt x="108" y="111"/>
                          <a:pt x="108" y="111"/>
                        </a:cubicBezTo>
                        <a:cubicBezTo>
                          <a:pt x="108" y="111"/>
                          <a:pt x="108" y="111"/>
                          <a:pt x="108" y="111"/>
                        </a:cubicBezTo>
                        <a:cubicBezTo>
                          <a:pt x="109" y="111"/>
                          <a:pt x="109" y="111"/>
                          <a:pt x="109" y="111"/>
                        </a:cubicBezTo>
                        <a:cubicBezTo>
                          <a:pt x="109" y="111"/>
                          <a:pt x="109" y="111"/>
                          <a:pt x="109" y="111"/>
                        </a:cubicBezTo>
                        <a:cubicBezTo>
                          <a:pt x="109" y="111"/>
                          <a:pt x="109" y="111"/>
                          <a:pt x="109" y="111"/>
                        </a:cubicBezTo>
                        <a:cubicBezTo>
                          <a:pt x="109" y="111"/>
                          <a:pt x="110" y="111"/>
                          <a:pt x="110" y="110"/>
                        </a:cubicBezTo>
                        <a:cubicBezTo>
                          <a:pt x="110" y="110"/>
                          <a:pt x="110" y="110"/>
                          <a:pt x="110" y="110"/>
                        </a:cubicBezTo>
                        <a:cubicBezTo>
                          <a:pt x="110" y="110"/>
                          <a:pt x="110" y="110"/>
                          <a:pt x="111" y="110"/>
                        </a:cubicBezTo>
                        <a:cubicBezTo>
                          <a:pt x="111" y="110"/>
                          <a:pt x="111" y="110"/>
                          <a:pt x="111" y="110"/>
                        </a:cubicBezTo>
                        <a:cubicBezTo>
                          <a:pt x="111" y="110"/>
                          <a:pt x="111" y="110"/>
                          <a:pt x="112" y="109"/>
                        </a:cubicBezTo>
                        <a:cubicBezTo>
                          <a:pt x="112" y="109"/>
                          <a:pt x="112" y="109"/>
                          <a:pt x="112" y="109"/>
                        </a:cubicBezTo>
                        <a:cubicBezTo>
                          <a:pt x="112" y="109"/>
                          <a:pt x="113" y="109"/>
                          <a:pt x="113" y="109"/>
                        </a:cubicBezTo>
                        <a:cubicBezTo>
                          <a:pt x="113" y="109"/>
                          <a:pt x="113" y="109"/>
                          <a:pt x="114" y="108"/>
                        </a:cubicBezTo>
                        <a:cubicBezTo>
                          <a:pt x="114" y="108"/>
                          <a:pt x="114" y="108"/>
                          <a:pt x="114" y="108"/>
                        </a:cubicBezTo>
                        <a:cubicBezTo>
                          <a:pt x="115" y="108"/>
                          <a:pt x="115" y="108"/>
                          <a:pt x="115" y="108"/>
                        </a:cubicBezTo>
                        <a:cubicBezTo>
                          <a:pt x="115" y="108"/>
                          <a:pt x="116" y="107"/>
                          <a:pt x="116" y="107"/>
                        </a:cubicBezTo>
                        <a:cubicBezTo>
                          <a:pt x="116" y="107"/>
                          <a:pt x="117" y="107"/>
                          <a:pt x="117" y="107"/>
                        </a:cubicBezTo>
                        <a:cubicBezTo>
                          <a:pt x="117" y="107"/>
                          <a:pt x="117" y="107"/>
                          <a:pt x="118" y="107"/>
                        </a:cubicBezTo>
                        <a:cubicBezTo>
                          <a:pt x="118" y="106"/>
                          <a:pt x="118" y="106"/>
                          <a:pt x="118" y="106"/>
                        </a:cubicBezTo>
                        <a:cubicBezTo>
                          <a:pt x="118" y="105"/>
                          <a:pt x="117" y="105"/>
                          <a:pt x="116" y="104"/>
                        </a:cubicBezTo>
                        <a:cubicBezTo>
                          <a:pt x="114" y="103"/>
                          <a:pt x="111" y="102"/>
                          <a:pt x="110" y="97"/>
                        </a:cubicBezTo>
                        <a:cubicBezTo>
                          <a:pt x="110" y="94"/>
                          <a:pt x="109" y="93"/>
                          <a:pt x="108" y="92"/>
                        </a:cubicBezTo>
                        <a:cubicBezTo>
                          <a:pt x="107" y="90"/>
                          <a:pt x="106" y="89"/>
                          <a:pt x="106" y="86"/>
                        </a:cubicBezTo>
                        <a:cubicBezTo>
                          <a:pt x="106" y="84"/>
                          <a:pt x="106" y="84"/>
                          <a:pt x="106" y="84"/>
                        </a:cubicBezTo>
                        <a:cubicBezTo>
                          <a:pt x="106" y="82"/>
                          <a:pt x="106" y="79"/>
                          <a:pt x="106" y="78"/>
                        </a:cubicBezTo>
                        <a:cubicBezTo>
                          <a:pt x="105" y="78"/>
                          <a:pt x="105" y="77"/>
                          <a:pt x="104" y="76"/>
                        </a:cubicBezTo>
                        <a:cubicBezTo>
                          <a:pt x="104" y="74"/>
                          <a:pt x="105" y="70"/>
                          <a:pt x="107" y="67"/>
                        </a:cubicBezTo>
                        <a:cubicBezTo>
                          <a:pt x="108" y="66"/>
                          <a:pt x="108" y="66"/>
                          <a:pt x="108" y="66"/>
                        </a:cubicBezTo>
                        <a:cubicBezTo>
                          <a:pt x="108" y="66"/>
                          <a:pt x="106" y="65"/>
                          <a:pt x="106" y="65"/>
                        </a:cubicBezTo>
                        <a:cubicBezTo>
                          <a:pt x="104" y="64"/>
                          <a:pt x="102" y="62"/>
                          <a:pt x="101" y="59"/>
                        </a:cubicBezTo>
                        <a:cubicBezTo>
                          <a:pt x="101" y="58"/>
                          <a:pt x="100" y="56"/>
                          <a:pt x="106" y="42"/>
                        </a:cubicBezTo>
                        <a:cubicBezTo>
                          <a:pt x="105" y="42"/>
                          <a:pt x="105" y="42"/>
                          <a:pt x="105" y="41"/>
                        </a:cubicBezTo>
                        <a:cubicBezTo>
                          <a:pt x="104" y="41"/>
                          <a:pt x="103" y="40"/>
                          <a:pt x="103" y="40"/>
                        </a:cubicBezTo>
                        <a:cubicBezTo>
                          <a:pt x="102" y="40"/>
                          <a:pt x="102" y="39"/>
                          <a:pt x="101" y="39"/>
                        </a:cubicBezTo>
                        <a:cubicBezTo>
                          <a:pt x="100" y="38"/>
                          <a:pt x="100" y="38"/>
                          <a:pt x="100" y="38"/>
                        </a:cubicBezTo>
                        <a:cubicBezTo>
                          <a:pt x="99" y="37"/>
                          <a:pt x="98" y="37"/>
                          <a:pt x="97" y="36"/>
                        </a:cubicBezTo>
                        <a:cubicBezTo>
                          <a:pt x="97" y="36"/>
                          <a:pt x="97" y="36"/>
                          <a:pt x="97" y="36"/>
                        </a:cubicBezTo>
                        <a:cubicBezTo>
                          <a:pt x="96" y="35"/>
                          <a:pt x="95" y="35"/>
                          <a:pt x="95" y="34"/>
                        </a:cubicBezTo>
                        <a:cubicBezTo>
                          <a:pt x="94" y="34"/>
                          <a:pt x="94" y="34"/>
                          <a:pt x="94" y="34"/>
                        </a:cubicBezTo>
                        <a:cubicBezTo>
                          <a:pt x="93" y="33"/>
                          <a:pt x="93" y="33"/>
                          <a:pt x="92" y="33"/>
                        </a:cubicBezTo>
                        <a:cubicBezTo>
                          <a:pt x="92" y="32"/>
                          <a:pt x="92" y="32"/>
                          <a:pt x="91" y="32"/>
                        </a:cubicBezTo>
                        <a:cubicBezTo>
                          <a:pt x="91" y="32"/>
                          <a:pt x="91" y="31"/>
                          <a:pt x="90" y="31"/>
                        </a:cubicBezTo>
                        <a:cubicBezTo>
                          <a:pt x="90" y="31"/>
                          <a:pt x="90" y="31"/>
                          <a:pt x="90" y="31"/>
                        </a:cubicBezTo>
                        <a:cubicBezTo>
                          <a:pt x="89" y="31"/>
                          <a:pt x="89" y="31"/>
                          <a:pt x="89" y="31"/>
                        </a:cubicBezTo>
                        <a:cubicBezTo>
                          <a:pt x="89" y="30"/>
                          <a:pt x="88" y="29"/>
                          <a:pt x="88" y="29"/>
                        </a:cubicBezTo>
                        <a:cubicBezTo>
                          <a:pt x="87" y="29"/>
                          <a:pt x="87" y="29"/>
                          <a:pt x="87" y="29"/>
                        </a:cubicBezTo>
                        <a:cubicBezTo>
                          <a:pt x="88" y="22"/>
                          <a:pt x="88" y="22"/>
                          <a:pt x="88" y="22"/>
                        </a:cubicBezTo>
                        <a:cubicBezTo>
                          <a:pt x="49" y="1"/>
                          <a:pt x="49" y="1"/>
                          <a:pt x="49" y="1"/>
                        </a:cubicBezTo>
                        <a:cubicBezTo>
                          <a:pt x="48" y="6"/>
                          <a:pt x="46" y="9"/>
                          <a:pt x="4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66" name="Freeform 1798"/>
                  <p:cNvSpPr/>
                  <p:nvPr/>
                </p:nvSpPr>
                <p:spPr bwMode="auto">
                  <a:xfrm>
                    <a:off x="1996" y="3066"/>
                    <a:ext cx="2" cy="1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2 w 2"/>
                      <a:gd name="T3" fmla="*/ 1 h 1"/>
                      <a:gd name="T4" fmla="*/ 0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cubicBezTo>
                          <a:pt x="1" y="0"/>
                          <a:pt x="2" y="0"/>
                          <a:pt x="2" y="1"/>
                        </a:cubicBezTo>
                        <a:cubicBezTo>
                          <a:pt x="2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67" name="Freeform 1799"/>
                  <p:cNvSpPr/>
                  <p:nvPr/>
                </p:nvSpPr>
                <p:spPr bwMode="auto">
                  <a:xfrm>
                    <a:off x="1999" y="3067"/>
                    <a:ext cx="2" cy="1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2 w 2"/>
                      <a:gd name="T3" fmla="*/ 1 h 1"/>
                      <a:gd name="T4" fmla="*/ 0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cubicBezTo>
                          <a:pt x="1" y="0"/>
                          <a:pt x="1" y="1"/>
                          <a:pt x="2" y="1"/>
                        </a:cubicBezTo>
                        <a:cubicBezTo>
                          <a:pt x="1" y="1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68" name="Freeform 1800"/>
                  <p:cNvSpPr/>
                  <p:nvPr/>
                </p:nvSpPr>
                <p:spPr bwMode="auto">
                  <a:xfrm>
                    <a:off x="1994" y="2998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1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69" name="Freeform 1801"/>
                  <p:cNvSpPr/>
                  <p:nvPr/>
                </p:nvSpPr>
                <p:spPr bwMode="auto">
                  <a:xfrm>
                    <a:off x="1991" y="3000"/>
                    <a:ext cx="2" cy="1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0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2" y="0"/>
                          <a:pt x="1" y="1"/>
                          <a:pt x="0" y="1"/>
                        </a:cubicBezTo>
                        <a:cubicBezTo>
                          <a:pt x="1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70" name="Freeform 1802"/>
                  <p:cNvSpPr/>
                  <p:nvPr/>
                </p:nvSpPr>
                <p:spPr bwMode="auto">
                  <a:xfrm>
                    <a:off x="1993" y="2999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1" y="1"/>
                          <a:pt x="0" y="1"/>
                        </a:cubicBezTo>
                        <a:cubicBezTo>
                          <a:pt x="1" y="1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71" name="Freeform 1803"/>
                  <p:cNvSpPr/>
                  <p:nvPr/>
                </p:nvSpPr>
                <p:spPr bwMode="auto">
                  <a:xfrm>
                    <a:off x="2065" y="3013"/>
                    <a:ext cx="1" cy="2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1 w 1"/>
                      <a:gd name="T3" fmla="*/ 2 h 2"/>
                      <a:gd name="T4" fmla="*/ 0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0" y="0"/>
                          <a:pt x="1" y="1"/>
                          <a:pt x="1" y="2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72" name="Freeform 1804"/>
                  <p:cNvSpPr/>
                  <p:nvPr/>
                </p:nvSpPr>
                <p:spPr bwMode="auto">
                  <a:xfrm>
                    <a:off x="2067" y="301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73" name="Freeform 1805"/>
                  <p:cNvSpPr/>
                  <p:nvPr/>
                </p:nvSpPr>
                <p:spPr bwMode="auto">
                  <a:xfrm>
                    <a:off x="2073" y="302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74" name="Freeform 1806"/>
                  <p:cNvSpPr/>
                  <p:nvPr/>
                </p:nvSpPr>
                <p:spPr bwMode="auto">
                  <a:xfrm>
                    <a:off x="2068" y="3016"/>
                    <a:ext cx="0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1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75" name="Freeform 1807"/>
                  <p:cNvSpPr/>
                  <p:nvPr/>
                </p:nvSpPr>
                <p:spPr bwMode="auto">
                  <a:xfrm>
                    <a:off x="2076" y="3022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1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76" name="Freeform 1808"/>
                  <p:cNvSpPr/>
                  <p:nvPr/>
                </p:nvSpPr>
                <p:spPr bwMode="auto">
                  <a:xfrm>
                    <a:off x="2070" y="3018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77" name="Freeform 1809"/>
                  <p:cNvSpPr/>
                  <p:nvPr/>
                </p:nvSpPr>
                <p:spPr bwMode="auto">
                  <a:xfrm>
                    <a:off x="2079" y="3024"/>
                    <a:ext cx="2" cy="1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2 w 2"/>
                      <a:gd name="T3" fmla="*/ 1 h 1"/>
                      <a:gd name="T4" fmla="*/ 0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cubicBezTo>
                          <a:pt x="0" y="0"/>
                          <a:pt x="1" y="1"/>
                          <a:pt x="2" y="1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78" name="Rectangle 1810"/>
                  <p:cNvSpPr>
                    <a:spLocks noChangeArrowheads="1"/>
                  </p:cNvSpPr>
                  <p:nvPr/>
                </p:nvSpPr>
                <p:spPr bwMode="auto">
                  <a:xfrm>
                    <a:off x="2001" y="2985"/>
                    <a:ext cx="1" cy="1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79" name="Freeform 1811"/>
                  <p:cNvSpPr/>
                  <p:nvPr/>
                </p:nvSpPr>
                <p:spPr bwMode="auto">
                  <a:xfrm>
                    <a:off x="1981" y="3022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80" name="Freeform 1812"/>
                  <p:cNvSpPr/>
                  <p:nvPr/>
                </p:nvSpPr>
                <p:spPr bwMode="auto">
                  <a:xfrm>
                    <a:off x="1982" y="3021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1" y="1"/>
                          <a:pt x="0" y="1"/>
                        </a:cubicBezTo>
                        <a:cubicBezTo>
                          <a:pt x="1" y="1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81" name="Freeform 1813"/>
                  <p:cNvSpPr/>
                  <p:nvPr/>
                </p:nvSpPr>
                <p:spPr bwMode="auto">
                  <a:xfrm>
                    <a:off x="1980" y="302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82" name="Freeform 1814"/>
                  <p:cNvSpPr/>
                  <p:nvPr/>
                </p:nvSpPr>
                <p:spPr bwMode="auto">
                  <a:xfrm>
                    <a:off x="1983" y="302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83" name="Freeform 1815"/>
                  <p:cNvSpPr/>
                  <p:nvPr/>
                </p:nvSpPr>
                <p:spPr bwMode="auto">
                  <a:xfrm>
                    <a:off x="1991" y="3003"/>
                    <a:ext cx="0" cy="0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84" name="Freeform 1816"/>
                  <p:cNvSpPr/>
                  <p:nvPr/>
                </p:nvSpPr>
                <p:spPr bwMode="auto">
                  <a:xfrm>
                    <a:off x="1991" y="3001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85" name="Freeform 1817"/>
                  <p:cNvSpPr/>
                  <p:nvPr/>
                </p:nvSpPr>
                <p:spPr bwMode="auto">
                  <a:xfrm>
                    <a:off x="2084" y="309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86" name="Freeform 1818"/>
                  <p:cNvSpPr/>
                  <p:nvPr/>
                </p:nvSpPr>
                <p:spPr bwMode="auto">
                  <a:xfrm>
                    <a:off x="2085" y="309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87" name="Freeform 1819"/>
                  <p:cNvSpPr/>
                  <p:nvPr/>
                </p:nvSpPr>
                <p:spPr bwMode="auto">
                  <a:xfrm>
                    <a:off x="2085" y="3091"/>
                    <a:ext cx="1" cy="0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1"/>
                          <a:pt x="1" y="1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88" name="Freeform 1820"/>
                  <p:cNvSpPr/>
                  <p:nvPr/>
                </p:nvSpPr>
                <p:spPr bwMode="auto">
                  <a:xfrm>
                    <a:off x="2084" y="309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89" name="Freeform 1821"/>
                  <p:cNvSpPr/>
                  <p:nvPr/>
                </p:nvSpPr>
                <p:spPr bwMode="auto">
                  <a:xfrm>
                    <a:off x="2092" y="3088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90" name="Freeform 1822"/>
                  <p:cNvSpPr/>
                  <p:nvPr/>
                </p:nvSpPr>
                <p:spPr bwMode="auto">
                  <a:xfrm>
                    <a:off x="2037" y="3097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91" name="Freeform 1823"/>
                  <p:cNvSpPr/>
                  <p:nvPr/>
                </p:nvSpPr>
                <p:spPr bwMode="auto">
                  <a:xfrm>
                    <a:off x="2039" y="3098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92" name="Freeform 1824"/>
                  <p:cNvSpPr/>
                  <p:nvPr/>
                </p:nvSpPr>
                <p:spPr bwMode="auto">
                  <a:xfrm>
                    <a:off x="2038" y="3098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93" name="Freeform 1825"/>
                  <p:cNvSpPr/>
                  <p:nvPr/>
                </p:nvSpPr>
                <p:spPr bwMode="auto">
                  <a:xfrm>
                    <a:off x="2041" y="309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94" name="Freeform 1826"/>
                  <p:cNvSpPr/>
                  <p:nvPr/>
                </p:nvSpPr>
                <p:spPr bwMode="auto">
                  <a:xfrm>
                    <a:off x="2083" y="3092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95" name="Freeform 1827"/>
                  <p:cNvSpPr/>
                  <p:nvPr/>
                </p:nvSpPr>
                <p:spPr bwMode="auto">
                  <a:xfrm>
                    <a:off x="2083" y="309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96" name="Freeform 1828"/>
                  <p:cNvSpPr/>
                  <p:nvPr/>
                </p:nvSpPr>
                <p:spPr bwMode="auto">
                  <a:xfrm>
                    <a:off x="2083" y="309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97" name="Freeform 1829"/>
                  <p:cNvSpPr/>
                  <p:nvPr/>
                </p:nvSpPr>
                <p:spPr bwMode="auto">
                  <a:xfrm>
                    <a:off x="2083" y="3092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98" name="Freeform 1830"/>
                  <p:cNvSpPr/>
                  <p:nvPr/>
                </p:nvSpPr>
                <p:spPr bwMode="auto">
                  <a:xfrm>
                    <a:off x="2090" y="3088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599" name="Freeform 1831"/>
                  <p:cNvSpPr/>
                  <p:nvPr/>
                </p:nvSpPr>
                <p:spPr bwMode="auto">
                  <a:xfrm>
                    <a:off x="2049" y="3097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</p:grpSp>
            <p:sp>
              <p:nvSpPr>
                <p:cNvPr id="379" name="Freeform 1833"/>
                <p:cNvSpPr/>
                <p:nvPr/>
              </p:nvSpPr>
              <p:spPr bwMode="auto">
                <a:xfrm>
                  <a:off x="2050" y="3098"/>
                  <a:ext cx="5" cy="2"/>
                </a:xfrm>
                <a:custGeom>
                  <a:avLst/>
                  <a:gdLst>
                    <a:gd name="T0" fmla="*/ 0 w 5"/>
                    <a:gd name="T1" fmla="*/ 0 h 2"/>
                    <a:gd name="T2" fmla="*/ 1 w 5"/>
                    <a:gd name="T3" fmla="*/ 2 h 2"/>
                    <a:gd name="T4" fmla="*/ 5 w 5"/>
                    <a:gd name="T5" fmla="*/ 1 h 2"/>
                    <a:gd name="T6" fmla="*/ 1 w 5"/>
                    <a:gd name="T7" fmla="*/ 2 h 2"/>
                    <a:gd name="T8" fmla="*/ 0 w 5"/>
                    <a:gd name="T9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2">
                      <a:moveTo>
                        <a:pt x="0" y="0"/>
                      </a:move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2" y="2"/>
                        <a:pt x="4" y="2"/>
                        <a:pt x="5" y="1"/>
                      </a:cubicBezTo>
                      <a:cubicBezTo>
                        <a:pt x="4" y="2"/>
                        <a:pt x="2" y="2"/>
                        <a:pt x="1" y="2"/>
                      </a:cubicBezTo>
                      <a:cubicBezTo>
                        <a:pt x="1" y="1"/>
                        <a:pt x="1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80" name="Freeform 1834"/>
                <p:cNvSpPr/>
                <p:nvPr/>
              </p:nvSpPr>
              <p:spPr bwMode="auto">
                <a:xfrm>
                  <a:off x="2090" y="308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81" name="Freeform 1835"/>
                <p:cNvSpPr/>
                <p:nvPr/>
              </p:nvSpPr>
              <p:spPr bwMode="auto">
                <a:xfrm>
                  <a:off x="2046" y="3096"/>
                  <a:ext cx="2" cy="1"/>
                </a:xfrm>
                <a:custGeom>
                  <a:avLst/>
                  <a:gdLst>
                    <a:gd name="T0" fmla="*/ 0 w 2"/>
                    <a:gd name="T1" fmla="*/ 0 h 1"/>
                    <a:gd name="T2" fmla="*/ 2 w 2"/>
                    <a:gd name="T3" fmla="*/ 1 h 1"/>
                    <a:gd name="T4" fmla="*/ 0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0" y="0"/>
                        <a:pt x="1" y="0"/>
                        <a:pt x="2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82" name="Freeform 1836"/>
                <p:cNvSpPr/>
                <p:nvPr/>
              </p:nvSpPr>
              <p:spPr bwMode="auto">
                <a:xfrm>
                  <a:off x="2086" y="3091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83" name="Freeform 1837"/>
                <p:cNvSpPr/>
                <p:nvPr/>
              </p:nvSpPr>
              <p:spPr bwMode="auto">
                <a:xfrm>
                  <a:off x="2048" y="3097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84" name="Freeform 1838"/>
                <p:cNvSpPr/>
                <p:nvPr/>
              </p:nvSpPr>
              <p:spPr bwMode="auto">
                <a:xfrm>
                  <a:off x="2083" y="309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85" name="Freeform 1839"/>
                <p:cNvSpPr/>
                <p:nvPr/>
              </p:nvSpPr>
              <p:spPr bwMode="auto">
                <a:xfrm>
                  <a:off x="2087" y="3090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86" name="Freeform 1840"/>
                <p:cNvSpPr/>
                <p:nvPr/>
              </p:nvSpPr>
              <p:spPr bwMode="auto">
                <a:xfrm>
                  <a:off x="2088" y="3090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87" name="Freeform 1841"/>
                <p:cNvSpPr/>
                <p:nvPr/>
              </p:nvSpPr>
              <p:spPr bwMode="auto">
                <a:xfrm>
                  <a:off x="2015" y="3089"/>
                  <a:ext cx="31" cy="67"/>
                </a:xfrm>
                <a:custGeom>
                  <a:avLst/>
                  <a:gdLst>
                    <a:gd name="T0" fmla="*/ 10 w 32"/>
                    <a:gd name="T1" fmla="*/ 2 h 70"/>
                    <a:gd name="T2" fmla="*/ 9 w 32"/>
                    <a:gd name="T3" fmla="*/ 2 h 70"/>
                    <a:gd name="T4" fmla="*/ 9 w 32"/>
                    <a:gd name="T5" fmla="*/ 2 h 70"/>
                    <a:gd name="T6" fmla="*/ 9 w 32"/>
                    <a:gd name="T7" fmla="*/ 2 h 70"/>
                    <a:gd name="T8" fmla="*/ 8 w 32"/>
                    <a:gd name="T9" fmla="*/ 3 h 70"/>
                    <a:gd name="T10" fmla="*/ 8 w 32"/>
                    <a:gd name="T11" fmla="*/ 3 h 70"/>
                    <a:gd name="T12" fmla="*/ 7 w 32"/>
                    <a:gd name="T13" fmla="*/ 3 h 70"/>
                    <a:gd name="T14" fmla="*/ 7 w 32"/>
                    <a:gd name="T15" fmla="*/ 3 h 70"/>
                    <a:gd name="T16" fmla="*/ 6 w 32"/>
                    <a:gd name="T17" fmla="*/ 3 h 70"/>
                    <a:gd name="T18" fmla="*/ 6 w 32"/>
                    <a:gd name="T19" fmla="*/ 19 h 70"/>
                    <a:gd name="T20" fmla="*/ 7 w 32"/>
                    <a:gd name="T21" fmla="*/ 22 h 70"/>
                    <a:gd name="T22" fmla="*/ 3 w 32"/>
                    <a:gd name="T23" fmla="*/ 24 h 70"/>
                    <a:gd name="T24" fmla="*/ 2 w 32"/>
                    <a:gd name="T25" fmla="*/ 24 h 70"/>
                    <a:gd name="T26" fmla="*/ 0 w 32"/>
                    <a:gd name="T27" fmla="*/ 35 h 70"/>
                    <a:gd name="T28" fmla="*/ 1 w 32"/>
                    <a:gd name="T29" fmla="*/ 37 h 70"/>
                    <a:gd name="T30" fmla="*/ 2 w 32"/>
                    <a:gd name="T31" fmla="*/ 38 h 70"/>
                    <a:gd name="T32" fmla="*/ 2 w 32"/>
                    <a:gd name="T33" fmla="*/ 38 h 70"/>
                    <a:gd name="T34" fmla="*/ 3 w 32"/>
                    <a:gd name="T35" fmla="*/ 39 h 70"/>
                    <a:gd name="T36" fmla="*/ 3 w 32"/>
                    <a:gd name="T37" fmla="*/ 39 h 70"/>
                    <a:gd name="T38" fmla="*/ 4 w 32"/>
                    <a:gd name="T39" fmla="*/ 40 h 70"/>
                    <a:gd name="T40" fmla="*/ 8 w 32"/>
                    <a:gd name="T41" fmla="*/ 43 h 70"/>
                    <a:gd name="T42" fmla="*/ 9 w 32"/>
                    <a:gd name="T43" fmla="*/ 43 h 70"/>
                    <a:gd name="T44" fmla="*/ 14 w 32"/>
                    <a:gd name="T45" fmla="*/ 42 h 70"/>
                    <a:gd name="T46" fmla="*/ 19 w 32"/>
                    <a:gd name="T47" fmla="*/ 46 h 70"/>
                    <a:gd name="T48" fmla="*/ 18 w 32"/>
                    <a:gd name="T49" fmla="*/ 56 h 70"/>
                    <a:gd name="T50" fmla="*/ 17 w 32"/>
                    <a:gd name="T51" fmla="*/ 60 h 70"/>
                    <a:gd name="T52" fmla="*/ 17 w 32"/>
                    <a:gd name="T53" fmla="*/ 61 h 70"/>
                    <a:gd name="T54" fmla="*/ 23 w 32"/>
                    <a:gd name="T55" fmla="*/ 70 h 70"/>
                    <a:gd name="T56" fmla="*/ 25 w 32"/>
                    <a:gd name="T57" fmla="*/ 63 h 70"/>
                    <a:gd name="T58" fmla="*/ 29 w 32"/>
                    <a:gd name="T59" fmla="*/ 61 h 70"/>
                    <a:gd name="T60" fmla="*/ 30 w 32"/>
                    <a:gd name="T61" fmla="*/ 57 h 70"/>
                    <a:gd name="T62" fmla="*/ 31 w 32"/>
                    <a:gd name="T63" fmla="*/ 50 h 70"/>
                    <a:gd name="T64" fmla="*/ 31 w 32"/>
                    <a:gd name="T65" fmla="*/ 47 h 70"/>
                    <a:gd name="T66" fmla="*/ 30 w 32"/>
                    <a:gd name="T67" fmla="*/ 46 h 70"/>
                    <a:gd name="T68" fmla="*/ 29 w 32"/>
                    <a:gd name="T69" fmla="*/ 45 h 70"/>
                    <a:gd name="T70" fmla="*/ 28 w 32"/>
                    <a:gd name="T71" fmla="*/ 44 h 70"/>
                    <a:gd name="T72" fmla="*/ 28 w 32"/>
                    <a:gd name="T73" fmla="*/ 44 h 70"/>
                    <a:gd name="T74" fmla="*/ 26 w 32"/>
                    <a:gd name="T75" fmla="*/ 43 h 70"/>
                    <a:gd name="T76" fmla="*/ 23 w 32"/>
                    <a:gd name="T77" fmla="*/ 44 h 70"/>
                    <a:gd name="T78" fmla="*/ 23 w 32"/>
                    <a:gd name="T79" fmla="*/ 44 h 70"/>
                    <a:gd name="T80" fmla="*/ 11 w 32"/>
                    <a:gd name="T81" fmla="*/ 24 h 70"/>
                    <a:gd name="T82" fmla="*/ 12 w 32"/>
                    <a:gd name="T83" fmla="*/ 14 h 70"/>
                    <a:gd name="T84" fmla="*/ 12 w 32"/>
                    <a:gd name="T85" fmla="*/ 4 h 70"/>
                    <a:gd name="T86" fmla="*/ 10 w 32"/>
                    <a:gd name="T87" fmla="*/ 0 h 70"/>
                    <a:gd name="T88" fmla="*/ 10 w 32"/>
                    <a:gd name="T89" fmla="*/ 0 h 70"/>
                    <a:gd name="T90" fmla="*/ 10 w 32"/>
                    <a:gd name="T91" fmla="*/ 1 h 70"/>
                    <a:gd name="T92" fmla="*/ 10 w 32"/>
                    <a:gd name="T93" fmla="*/ 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32" h="70">
                      <a:moveTo>
                        <a:pt x="10" y="2"/>
                      </a:move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8" y="3"/>
                        <a:pt x="8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5" y="6"/>
                        <a:pt x="5" y="18"/>
                        <a:pt x="6" y="19"/>
                      </a:cubicBezTo>
                      <a:cubicBezTo>
                        <a:pt x="7" y="21"/>
                        <a:pt x="7" y="22"/>
                        <a:pt x="7" y="22"/>
                      </a:cubicBezTo>
                      <a:cubicBezTo>
                        <a:pt x="6" y="24"/>
                        <a:pt x="5" y="24"/>
                        <a:pt x="3" y="24"/>
                      </a:cubicBezTo>
                      <a:cubicBezTo>
                        <a:pt x="3" y="24"/>
                        <a:pt x="2" y="24"/>
                        <a:pt x="2" y="24"/>
                      </a:cubicBezTo>
                      <a:cubicBezTo>
                        <a:pt x="2" y="27"/>
                        <a:pt x="2" y="33"/>
                        <a:pt x="0" y="35"/>
                      </a:cubicBezTo>
                      <a:cubicBezTo>
                        <a:pt x="0" y="36"/>
                        <a:pt x="1" y="36"/>
                        <a:pt x="1" y="37"/>
                      </a:cubicBezTo>
                      <a:cubicBezTo>
                        <a:pt x="1" y="37"/>
                        <a:pt x="1" y="38"/>
                        <a:pt x="2" y="38"/>
                      </a:cubicBezTo>
                      <a:cubicBezTo>
                        <a:pt x="2" y="38"/>
                        <a:pt x="2" y="38"/>
                        <a:pt x="2" y="38"/>
                      </a:cubicBezTo>
                      <a:cubicBezTo>
                        <a:pt x="2" y="38"/>
                        <a:pt x="2" y="38"/>
                        <a:pt x="3" y="39"/>
                      </a:cubicBezTo>
                      <a:cubicBezTo>
                        <a:pt x="3" y="39"/>
                        <a:pt x="3" y="39"/>
                        <a:pt x="3" y="39"/>
                      </a:cubicBezTo>
                      <a:cubicBezTo>
                        <a:pt x="3" y="39"/>
                        <a:pt x="4" y="40"/>
                        <a:pt x="4" y="40"/>
                      </a:cubicBezTo>
                      <a:cubicBezTo>
                        <a:pt x="5" y="41"/>
                        <a:pt x="7" y="43"/>
                        <a:pt x="8" y="43"/>
                      </a:cubicBezTo>
                      <a:cubicBezTo>
                        <a:pt x="8" y="43"/>
                        <a:pt x="9" y="43"/>
                        <a:pt x="9" y="43"/>
                      </a:cubicBezTo>
                      <a:cubicBezTo>
                        <a:pt x="10" y="42"/>
                        <a:pt x="12" y="42"/>
                        <a:pt x="14" y="42"/>
                      </a:cubicBezTo>
                      <a:cubicBezTo>
                        <a:pt x="17" y="42"/>
                        <a:pt x="18" y="43"/>
                        <a:pt x="19" y="46"/>
                      </a:cubicBezTo>
                      <a:cubicBezTo>
                        <a:pt x="20" y="49"/>
                        <a:pt x="19" y="53"/>
                        <a:pt x="18" y="56"/>
                      </a:cubicBezTo>
                      <a:cubicBezTo>
                        <a:pt x="17" y="58"/>
                        <a:pt x="17" y="60"/>
                        <a:pt x="17" y="60"/>
                      </a:cubicBezTo>
                      <a:cubicBezTo>
                        <a:pt x="17" y="61"/>
                        <a:pt x="17" y="61"/>
                        <a:pt x="17" y="61"/>
                      </a:cubicBezTo>
                      <a:cubicBezTo>
                        <a:pt x="18" y="63"/>
                        <a:pt x="20" y="67"/>
                        <a:pt x="23" y="70"/>
                      </a:cubicBezTo>
                      <a:cubicBezTo>
                        <a:pt x="22" y="67"/>
                        <a:pt x="23" y="65"/>
                        <a:pt x="25" y="63"/>
                      </a:cubicBezTo>
                      <a:cubicBezTo>
                        <a:pt x="26" y="61"/>
                        <a:pt x="28" y="61"/>
                        <a:pt x="29" y="61"/>
                      </a:cubicBezTo>
                      <a:cubicBezTo>
                        <a:pt x="30" y="61"/>
                        <a:pt x="31" y="61"/>
                        <a:pt x="30" y="57"/>
                      </a:cubicBezTo>
                      <a:cubicBezTo>
                        <a:pt x="30" y="53"/>
                        <a:pt x="31" y="51"/>
                        <a:pt x="31" y="50"/>
                      </a:cubicBezTo>
                      <a:cubicBezTo>
                        <a:pt x="32" y="48"/>
                        <a:pt x="32" y="48"/>
                        <a:pt x="31" y="47"/>
                      </a:cubicBezTo>
                      <a:cubicBezTo>
                        <a:pt x="30" y="47"/>
                        <a:pt x="30" y="46"/>
                        <a:pt x="30" y="46"/>
                      </a:cubicBezTo>
                      <a:cubicBezTo>
                        <a:pt x="29" y="46"/>
                        <a:pt x="29" y="46"/>
                        <a:pt x="29" y="45"/>
                      </a:cubicBezTo>
                      <a:cubicBezTo>
                        <a:pt x="29" y="45"/>
                        <a:pt x="29" y="45"/>
                        <a:pt x="28" y="44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27" y="44"/>
                        <a:pt x="27" y="43"/>
                        <a:pt x="26" y="43"/>
                      </a:cubicBezTo>
                      <a:cubicBezTo>
                        <a:pt x="25" y="43"/>
                        <a:pt x="25" y="44"/>
                        <a:pt x="23" y="44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cubicBezTo>
                        <a:pt x="18" y="44"/>
                        <a:pt x="12" y="31"/>
                        <a:pt x="11" y="24"/>
                      </a:cubicBezTo>
                      <a:cubicBezTo>
                        <a:pt x="10" y="20"/>
                        <a:pt x="11" y="17"/>
                        <a:pt x="12" y="14"/>
                      </a:cubicBezTo>
                      <a:cubicBezTo>
                        <a:pt x="13" y="11"/>
                        <a:pt x="14" y="8"/>
                        <a:pt x="12" y="4"/>
                      </a:cubicBezTo>
                      <a:cubicBezTo>
                        <a:pt x="11" y="3"/>
                        <a:pt x="11" y="1"/>
                        <a:pt x="1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10" y="2"/>
                        <a:pt x="10" y="2"/>
                        <a:pt x="1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88" name="Freeform 1842"/>
                <p:cNvSpPr/>
                <p:nvPr/>
              </p:nvSpPr>
              <p:spPr bwMode="auto">
                <a:xfrm>
                  <a:off x="2022" y="3080"/>
                  <a:ext cx="2" cy="4"/>
                </a:xfrm>
                <a:custGeom>
                  <a:avLst/>
                  <a:gdLst>
                    <a:gd name="T0" fmla="*/ 0 w 2"/>
                    <a:gd name="T1" fmla="*/ 0 h 4"/>
                    <a:gd name="T2" fmla="*/ 2 w 2"/>
                    <a:gd name="T3" fmla="*/ 4 h 4"/>
                    <a:gd name="T4" fmla="*/ 2 w 2"/>
                    <a:gd name="T5" fmla="*/ 4 h 4"/>
                    <a:gd name="T6" fmla="*/ 1 w 2"/>
                    <a:gd name="T7" fmla="*/ 0 h 4"/>
                    <a:gd name="T8" fmla="*/ 1 w 2"/>
                    <a:gd name="T9" fmla="*/ 0 h 4"/>
                    <a:gd name="T10" fmla="*/ 0 w 2"/>
                    <a:gd name="T11" fmla="*/ 0 h 4"/>
                    <a:gd name="T12" fmla="*/ 0 w 2"/>
                    <a:gd name="T13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" h="4">
                      <a:moveTo>
                        <a:pt x="0" y="0"/>
                      </a:moveTo>
                      <a:cubicBezTo>
                        <a:pt x="1" y="1"/>
                        <a:pt x="1" y="2"/>
                        <a:pt x="2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2"/>
                        <a:pt x="1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89" name="Freeform 1843"/>
                <p:cNvSpPr/>
                <p:nvPr/>
              </p:nvSpPr>
              <p:spPr bwMode="auto">
                <a:xfrm>
                  <a:off x="2023" y="3091"/>
                  <a:ext cx="1" cy="0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1" y="1"/>
                        <a:pt x="1" y="0"/>
                      </a:cubicBezTo>
                      <a:cubicBezTo>
                        <a:pt x="1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90" name="Freeform 1844"/>
                <p:cNvSpPr/>
                <p:nvPr/>
              </p:nvSpPr>
              <p:spPr bwMode="auto">
                <a:xfrm>
                  <a:off x="2024" y="3091"/>
                  <a:ext cx="0" cy="0"/>
                </a:xfrm>
                <a:custGeom>
                  <a:avLst/>
                  <a:gdLst>
                    <a:gd name="T0" fmla="*/ 1 w 1"/>
                    <a:gd name="T1" fmla="*/ 0 w 1"/>
                    <a:gd name="T2" fmla="*/ 0 w 1"/>
                    <a:gd name="T3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91" name="Freeform 1845"/>
                <p:cNvSpPr/>
                <p:nvPr/>
              </p:nvSpPr>
              <p:spPr bwMode="auto">
                <a:xfrm>
                  <a:off x="2024" y="3089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92" name="Freeform 1846"/>
                <p:cNvSpPr/>
                <p:nvPr/>
              </p:nvSpPr>
              <p:spPr bwMode="auto">
                <a:xfrm>
                  <a:off x="2022" y="3080"/>
                  <a:ext cx="2" cy="4"/>
                </a:xfrm>
                <a:custGeom>
                  <a:avLst/>
                  <a:gdLst>
                    <a:gd name="T0" fmla="*/ 2 w 2"/>
                    <a:gd name="T1" fmla="*/ 4 h 4"/>
                    <a:gd name="T2" fmla="*/ 0 w 2"/>
                    <a:gd name="T3" fmla="*/ 0 h 4"/>
                    <a:gd name="T4" fmla="*/ 2 w 2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4">
                      <a:moveTo>
                        <a:pt x="2" y="4"/>
                      </a:moveTo>
                      <a:cubicBezTo>
                        <a:pt x="1" y="2"/>
                        <a:pt x="1" y="1"/>
                        <a:pt x="0" y="0"/>
                      </a:cubicBezTo>
                      <a:cubicBezTo>
                        <a:pt x="1" y="1"/>
                        <a:pt x="1" y="2"/>
                        <a:pt x="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93" name="Freeform 1847"/>
                <p:cNvSpPr/>
                <p:nvPr/>
              </p:nvSpPr>
              <p:spPr bwMode="auto">
                <a:xfrm>
                  <a:off x="2022" y="3091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0 w 1"/>
                    <a:gd name="T3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94" name="Freeform 1848"/>
                <p:cNvSpPr/>
                <p:nvPr/>
              </p:nvSpPr>
              <p:spPr bwMode="auto">
                <a:xfrm>
                  <a:off x="2044" y="3133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0"/>
                        <a:pt x="0" y="1"/>
                        <a:pt x="1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95" name="Freeform 1849"/>
                <p:cNvSpPr/>
                <p:nvPr/>
              </p:nvSpPr>
              <p:spPr bwMode="auto">
                <a:xfrm>
                  <a:off x="2017" y="3125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96" name="Freeform 1850"/>
                <p:cNvSpPr/>
                <p:nvPr/>
              </p:nvSpPr>
              <p:spPr bwMode="auto">
                <a:xfrm>
                  <a:off x="2042" y="3131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97" name="Freeform 1851"/>
                <p:cNvSpPr/>
                <p:nvPr/>
              </p:nvSpPr>
              <p:spPr bwMode="auto">
                <a:xfrm>
                  <a:off x="2018" y="3126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0" y="0"/>
                        <a:pt x="0" y="0"/>
                      </a:cubicBezTo>
                      <a:cubicBezTo>
                        <a:pt x="0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98" name="Freeform 1852"/>
                <p:cNvSpPr/>
                <p:nvPr/>
              </p:nvSpPr>
              <p:spPr bwMode="auto">
                <a:xfrm>
                  <a:off x="2040" y="3130"/>
                  <a:ext cx="2" cy="1"/>
                </a:xfrm>
                <a:custGeom>
                  <a:avLst/>
                  <a:gdLst>
                    <a:gd name="T0" fmla="*/ 0 w 2"/>
                    <a:gd name="T1" fmla="*/ 0 h 1"/>
                    <a:gd name="T2" fmla="*/ 0 w 2"/>
                    <a:gd name="T3" fmla="*/ 0 h 1"/>
                    <a:gd name="T4" fmla="*/ 2 w 2"/>
                    <a:gd name="T5" fmla="*/ 1 h 1"/>
                    <a:gd name="T6" fmla="*/ 0 w 2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1"/>
                        <a:pt x="2" y="1"/>
                      </a:cubicBezTo>
                      <a:cubicBezTo>
                        <a:pt x="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99" name="Freeform 1853"/>
                <p:cNvSpPr/>
                <p:nvPr/>
              </p:nvSpPr>
              <p:spPr bwMode="auto">
                <a:xfrm>
                  <a:off x="2023" y="308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</p:grpSp>
          <p:grpSp>
            <p:nvGrpSpPr>
              <p:cNvPr id="12" name="Group 1856"/>
              <p:cNvGrpSpPr>
                <a:grpSpLocks noChangeAspect="1"/>
              </p:cNvGrpSpPr>
              <p:nvPr/>
            </p:nvGrpSpPr>
            <p:grpSpPr bwMode="auto">
              <a:xfrm>
                <a:off x="2477432" y="3858767"/>
                <a:ext cx="942206" cy="1460371"/>
                <a:chOff x="1928" y="1721"/>
                <a:chExt cx="507" cy="812"/>
              </a:xfrm>
              <a:grpFill/>
            </p:grpSpPr>
            <p:grpSp>
              <p:nvGrpSpPr>
                <p:cNvPr id="127" name="Group 2057"/>
                <p:cNvGrpSpPr/>
                <p:nvPr/>
              </p:nvGrpSpPr>
              <p:grpSpPr bwMode="auto">
                <a:xfrm>
                  <a:off x="1928" y="1721"/>
                  <a:ext cx="507" cy="812"/>
                  <a:chOff x="1928" y="1721"/>
                  <a:chExt cx="507" cy="812"/>
                </a:xfrm>
                <a:grpFill/>
              </p:grpSpPr>
              <p:sp>
                <p:nvSpPr>
                  <p:cNvPr id="176" name="Freeform 1857"/>
                  <p:cNvSpPr/>
                  <p:nvPr/>
                </p:nvSpPr>
                <p:spPr bwMode="auto">
                  <a:xfrm>
                    <a:off x="2010" y="1800"/>
                    <a:ext cx="425" cy="434"/>
                  </a:xfrm>
                  <a:custGeom>
                    <a:avLst/>
                    <a:gdLst>
                      <a:gd name="T0" fmla="*/ 216 w 444"/>
                      <a:gd name="T1" fmla="*/ 30 h 453"/>
                      <a:gd name="T2" fmla="*/ 200 w 444"/>
                      <a:gd name="T3" fmla="*/ 39 h 453"/>
                      <a:gd name="T4" fmla="*/ 195 w 444"/>
                      <a:gd name="T5" fmla="*/ 38 h 453"/>
                      <a:gd name="T6" fmla="*/ 178 w 444"/>
                      <a:gd name="T7" fmla="*/ 43 h 453"/>
                      <a:gd name="T8" fmla="*/ 160 w 444"/>
                      <a:gd name="T9" fmla="*/ 13 h 453"/>
                      <a:gd name="T10" fmla="*/ 153 w 444"/>
                      <a:gd name="T11" fmla="*/ 1 h 453"/>
                      <a:gd name="T12" fmla="*/ 151 w 444"/>
                      <a:gd name="T13" fmla="*/ 5 h 453"/>
                      <a:gd name="T14" fmla="*/ 119 w 444"/>
                      <a:gd name="T15" fmla="*/ 15 h 453"/>
                      <a:gd name="T16" fmla="*/ 113 w 444"/>
                      <a:gd name="T17" fmla="*/ 28 h 453"/>
                      <a:gd name="T18" fmla="*/ 103 w 444"/>
                      <a:gd name="T19" fmla="*/ 45 h 453"/>
                      <a:gd name="T20" fmla="*/ 88 w 444"/>
                      <a:gd name="T21" fmla="*/ 51 h 453"/>
                      <a:gd name="T22" fmla="*/ 82 w 444"/>
                      <a:gd name="T23" fmla="*/ 50 h 453"/>
                      <a:gd name="T24" fmla="*/ 72 w 444"/>
                      <a:gd name="T25" fmla="*/ 38 h 453"/>
                      <a:gd name="T26" fmla="*/ 53 w 444"/>
                      <a:gd name="T27" fmla="*/ 40 h 453"/>
                      <a:gd name="T28" fmla="*/ 45 w 444"/>
                      <a:gd name="T29" fmla="*/ 54 h 453"/>
                      <a:gd name="T30" fmla="*/ 46 w 444"/>
                      <a:gd name="T31" fmla="*/ 107 h 453"/>
                      <a:gd name="T32" fmla="*/ 35 w 444"/>
                      <a:gd name="T33" fmla="*/ 107 h 453"/>
                      <a:gd name="T34" fmla="*/ 8 w 444"/>
                      <a:gd name="T35" fmla="*/ 128 h 453"/>
                      <a:gd name="T36" fmla="*/ 4 w 444"/>
                      <a:gd name="T37" fmla="*/ 150 h 453"/>
                      <a:gd name="T38" fmla="*/ 18 w 444"/>
                      <a:gd name="T39" fmla="*/ 170 h 453"/>
                      <a:gd name="T40" fmla="*/ 38 w 444"/>
                      <a:gd name="T41" fmla="*/ 182 h 453"/>
                      <a:gd name="T42" fmla="*/ 50 w 444"/>
                      <a:gd name="T43" fmla="*/ 181 h 453"/>
                      <a:gd name="T44" fmla="*/ 71 w 444"/>
                      <a:gd name="T45" fmla="*/ 175 h 453"/>
                      <a:gd name="T46" fmla="*/ 98 w 444"/>
                      <a:gd name="T47" fmla="*/ 172 h 453"/>
                      <a:gd name="T48" fmla="*/ 121 w 444"/>
                      <a:gd name="T49" fmla="*/ 201 h 453"/>
                      <a:gd name="T50" fmla="*/ 142 w 444"/>
                      <a:gd name="T51" fmla="*/ 211 h 453"/>
                      <a:gd name="T52" fmla="*/ 155 w 444"/>
                      <a:gd name="T53" fmla="*/ 234 h 453"/>
                      <a:gd name="T54" fmla="*/ 184 w 444"/>
                      <a:gd name="T55" fmla="*/ 271 h 453"/>
                      <a:gd name="T56" fmla="*/ 182 w 444"/>
                      <a:gd name="T57" fmla="*/ 283 h 453"/>
                      <a:gd name="T58" fmla="*/ 182 w 444"/>
                      <a:gd name="T59" fmla="*/ 286 h 453"/>
                      <a:gd name="T60" fmla="*/ 182 w 444"/>
                      <a:gd name="T61" fmla="*/ 310 h 453"/>
                      <a:gd name="T62" fmla="*/ 210 w 444"/>
                      <a:gd name="T63" fmla="*/ 334 h 453"/>
                      <a:gd name="T64" fmla="*/ 220 w 444"/>
                      <a:gd name="T65" fmla="*/ 352 h 453"/>
                      <a:gd name="T66" fmla="*/ 193 w 444"/>
                      <a:gd name="T67" fmla="*/ 406 h 453"/>
                      <a:gd name="T68" fmla="*/ 191 w 444"/>
                      <a:gd name="T69" fmla="*/ 409 h 453"/>
                      <a:gd name="T70" fmla="*/ 223 w 444"/>
                      <a:gd name="T71" fmla="*/ 430 h 453"/>
                      <a:gd name="T72" fmla="*/ 230 w 444"/>
                      <a:gd name="T73" fmla="*/ 448 h 453"/>
                      <a:gd name="T74" fmla="*/ 242 w 444"/>
                      <a:gd name="T75" fmla="*/ 437 h 453"/>
                      <a:gd name="T76" fmla="*/ 268 w 444"/>
                      <a:gd name="T77" fmla="*/ 407 h 453"/>
                      <a:gd name="T78" fmla="*/ 290 w 444"/>
                      <a:gd name="T79" fmla="*/ 349 h 453"/>
                      <a:gd name="T80" fmla="*/ 338 w 444"/>
                      <a:gd name="T81" fmla="*/ 320 h 453"/>
                      <a:gd name="T82" fmla="*/ 377 w 444"/>
                      <a:gd name="T83" fmla="*/ 296 h 453"/>
                      <a:gd name="T84" fmla="*/ 391 w 444"/>
                      <a:gd name="T85" fmla="*/ 262 h 453"/>
                      <a:gd name="T86" fmla="*/ 397 w 444"/>
                      <a:gd name="T87" fmla="*/ 206 h 453"/>
                      <a:gd name="T88" fmla="*/ 414 w 444"/>
                      <a:gd name="T89" fmla="*/ 185 h 453"/>
                      <a:gd name="T90" fmla="*/ 432 w 444"/>
                      <a:gd name="T91" fmla="*/ 118 h 453"/>
                      <a:gd name="T92" fmla="*/ 353 w 444"/>
                      <a:gd name="T93" fmla="*/ 90 h 453"/>
                      <a:gd name="T94" fmla="*/ 308 w 444"/>
                      <a:gd name="T95" fmla="*/ 68 h 453"/>
                      <a:gd name="T96" fmla="*/ 279 w 444"/>
                      <a:gd name="T97" fmla="*/ 83 h 453"/>
                      <a:gd name="T98" fmla="*/ 260 w 444"/>
                      <a:gd name="T99" fmla="*/ 69 h 453"/>
                      <a:gd name="T100" fmla="*/ 262 w 444"/>
                      <a:gd name="T101" fmla="*/ 33 h 453"/>
                      <a:gd name="T102" fmla="*/ 251 w 444"/>
                      <a:gd name="T103" fmla="*/ 17 h 453"/>
                      <a:gd name="T104" fmla="*/ 246 w 444"/>
                      <a:gd name="T105" fmla="*/ 25 h 453"/>
                      <a:gd name="T106" fmla="*/ 228 w 444"/>
                      <a:gd name="T107" fmla="*/ 36 h 453"/>
                      <a:gd name="T108" fmla="*/ 222 w 444"/>
                      <a:gd name="T109" fmla="*/ 35 h 4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444" h="453">
                        <a:moveTo>
                          <a:pt x="220" y="34"/>
                        </a:moveTo>
                        <a:cubicBezTo>
                          <a:pt x="218" y="33"/>
                          <a:pt x="218" y="33"/>
                          <a:pt x="218" y="33"/>
                        </a:cubicBezTo>
                        <a:cubicBezTo>
                          <a:pt x="218" y="32"/>
                          <a:pt x="218" y="32"/>
                          <a:pt x="218" y="32"/>
                        </a:cubicBezTo>
                        <a:cubicBezTo>
                          <a:pt x="217" y="31"/>
                          <a:pt x="217" y="31"/>
                          <a:pt x="217" y="31"/>
                        </a:cubicBezTo>
                        <a:cubicBezTo>
                          <a:pt x="217" y="31"/>
                          <a:pt x="217" y="31"/>
                          <a:pt x="217" y="31"/>
                        </a:cubicBezTo>
                        <a:cubicBezTo>
                          <a:pt x="217" y="31"/>
                          <a:pt x="217" y="31"/>
                          <a:pt x="217" y="31"/>
                        </a:cubicBezTo>
                        <a:cubicBezTo>
                          <a:pt x="217" y="31"/>
                          <a:pt x="217" y="31"/>
                          <a:pt x="216" y="30"/>
                        </a:cubicBezTo>
                        <a:cubicBezTo>
                          <a:pt x="216" y="30"/>
                          <a:pt x="216" y="30"/>
                          <a:pt x="216" y="30"/>
                        </a:cubicBezTo>
                        <a:cubicBezTo>
                          <a:pt x="215" y="30"/>
                          <a:pt x="213" y="31"/>
                          <a:pt x="212" y="31"/>
                        </a:cubicBezTo>
                        <a:cubicBezTo>
                          <a:pt x="210" y="31"/>
                          <a:pt x="208" y="31"/>
                          <a:pt x="206" y="31"/>
                        </a:cubicBezTo>
                        <a:cubicBezTo>
                          <a:pt x="206" y="31"/>
                          <a:pt x="206" y="31"/>
                          <a:pt x="206" y="31"/>
                        </a:cubicBezTo>
                        <a:cubicBezTo>
                          <a:pt x="205" y="32"/>
                          <a:pt x="205" y="32"/>
                          <a:pt x="205" y="33"/>
                        </a:cubicBezTo>
                        <a:cubicBezTo>
                          <a:pt x="205" y="35"/>
                          <a:pt x="205" y="37"/>
                          <a:pt x="202" y="38"/>
                        </a:cubicBezTo>
                        <a:cubicBezTo>
                          <a:pt x="202" y="39"/>
                          <a:pt x="201" y="39"/>
                          <a:pt x="200" y="39"/>
                        </a:cubicBezTo>
                        <a:cubicBezTo>
                          <a:pt x="200" y="39"/>
                          <a:pt x="200" y="39"/>
                          <a:pt x="200" y="39"/>
                        </a:cubicBezTo>
                        <a:cubicBezTo>
                          <a:pt x="200" y="39"/>
                          <a:pt x="200" y="39"/>
                          <a:pt x="200" y="39"/>
                        </a:cubicBezTo>
                        <a:cubicBezTo>
                          <a:pt x="200" y="39"/>
                          <a:pt x="200" y="39"/>
                          <a:pt x="200" y="39"/>
                        </a:cubicBezTo>
                        <a:cubicBezTo>
                          <a:pt x="195" y="38"/>
                          <a:pt x="195" y="38"/>
                          <a:pt x="195" y="38"/>
                        </a:cubicBezTo>
                        <a:cubicBezTo>
                          <a:pt x="195" y="38"/>
                          <a:pt x="195" y="38"/>
                          <a:pt x="195" y="38"/>
                        </a:cubicBezTo>
                        <a:cubicBezTo>
                          <a:pt x="195" y="38"/>
                          <a:pt x="195" y="38"/>
                          <a:pt x="195" y="38"/>
                        </a:cubicBezTo>
                        <a:cubicBezTo>
                          <a:pt x="195" y="38"/>
                          <a:pt x="195" y="38"/>
                          <a:pt x="195" y="38"/>
                        </a:cubicBezTo>
                        <a:cubicBezTo>
                          <a:pt x="194" y="38"/>
                          <a:pt x="194" y="38"/>
                          <a:pt x="193" y="38"/>
                        </a:cubicBezTo>
                        <a:cubicBezTo>
                          <a:pt x="193" y="37"/>
                          <a:pt x="193" y="37"/>
                          <a:pt x="192" y="37"/>
                        </a:cubicBezTo>
                        <a:cubicBezTo>
                          <a:pt x="191" y="37"/>
                          <a:pt x="190" y="37"/>
                          <a:pt x="189" y="37"/>
                        </a:cubicBezTo>
                        <a:cubicBezTo>
                          <a:pt x="188" y="39"/>
                          <a:pt x="187" y="39"/>
                          <a:pt x="186" y="40"/>
                        </a:cubicBezTo>
                        <a:cubicBezTo>
                          <a:pt x="186" y="40"/>
                          <a:pt x="185" y="40"/>
                          <a:pt x="185" y="40"/>
                        </a:cubicBezTo>
                        <a:cubicBezTo>
                          <a:pt x="184" y="40"/>
                          <a:pt x="184" y="40"/>
                          <a:pt x="184" y="40"/>
                        </a:cubicBezTo>
                        <a:cubicBezTo>
                          <a:pt x="183" y="42"/>
                          <a:pt x="180" y="42"/>
                          <a:pt x="178" y="43"/>
                        </a:cubicBezTo>
                        <a:cubicBezTo>
                          <a:pt x="177" y="43"/>
                          <a:pt x="176" y="43"/>
                          <a:pt x="176" y="43"/>
                        </a:cubicBezTo>
                        <a:cubicBezTo>
                          <a:pt x="175" y="44"/>
                          <a:pt x="174" y="45"/>
                          <a:pt x="172" y="45"/>
                        </a:cubicBezTo>
                        <a:cubicBezTo>
                          <a:pt x="171" y="45"/>
                          <a:pt x="171" y="45"/>
                          <a:pt x="171" y="45"/>
                        </a:cubicBezTo>
                        <a:cubicBezTo>
                          <a:pt x="168" y="44"/>
                          <a:pt x="165" y="43"/>
                          <a:pt x="161" y="39"/>
                        </a:cubicBezTo>
                        <a:cubicBezTo>
                          <a:pt x="157" y="34"/>
                          <a:pt x="156" y="27"/>
                          <a:pt x="156" y="23"/>
                        </a:cubicBezTo>
                        <a:cubicBezTo>
                          <a:pt x="156" y="21"/>
                          <a:pt x="157" y="17"/>
                          <a:pt x="159" y="16"/>
                        </a:cubicBezTo>
                        <a:cubicBezTo>
                          <a:pt x="160" y="15"/>
                          <a:pt x="160" y="14"/>
                          <a:pt x="160" y="13"/>
                        </a:cubicBezTo>
                        <a:cubicBezTo>
                          <a:pt x="160" y="12"/>
                          <a:pt x="160" y="10"/>
                          <a:pt x="158" y="10"/>
                        </a:cubicBezTo>
                        <a:cubicBezTo>
                          <a:pt x="155" y="9"/>
                          <a:pt x="155" y="6"/>
                          <a:pt x="155" y="3"/>
                        </a:cubicBezTo>
                        <a:cubicBezTo>
                          <a:pt x="155" y="1"/>
                          <a:pt x="155" y="1"/>
                          <a:pt x="154" y="1"/>
                        </a:cubicBezTo>
                        <a:cubicBezTo>
                          <a:pt x="154" y="0"/>
                          <a:pt x="154" y="0"/>
                          <a:pt x="153" y="1"/>
                        </a:cubicBezTo>
                        <a:cubicBezTo>
                          <a:pt x="153" y="1"/>
                          <a:pt x="153" y="1"/>
                          <a:pt x="153" y="1"/>
                        </a:cubicBezTo>
                        <a:cubicBezTo>
                          <a:pt x="153" y="1"/>
                          <a:pt x="153" y="1"/>
                          <a:pt x="153" y="1"/>
                        </a:cubicBezTo>
                        <a:cubicBezTo>
                          <a:pt x="153" y="1"/>
                          <a:pt x="153" y="1"/>
                          <a:pt x="153" y="1"/>
                        </a:cubicBezTo>
                        <a:cubicBezTo>
                          <a:pt x="153" y="1"/>
                          <a:pt x="153" y="1"/>
                          <a:pt x="153" y="1"/>
                        </a:cubicBezTo>
                        <a:cubicBezTo>
                          <a:pt x="152" y="1"/>
                          <a:pt x="152" y="2"/>
                          <a:pt x="152" y="2"/>
                        </a:cubicBezTo>
                        <a:cubicBezTo>
                          <a:pt x="152" y="2"/>
                          <a:pt x="152" y="2"/>
                          <a:pt x="152" y="2"/>
                        </a:cubicBezTo>
                        <a:cubicBezTo>
                          <a:pt x="152" y="3"/>
                          <a:pt x="152" y="3"/>
                          <a:pt x="152" y="3"/>
                        </a:cubicBezTo>
                        <a:cubicBezTo>
                          <a:pt x="151" y="3"/>
                          <a:pt x="151" y="4"/>
                          <a:pt x="151" y="5"/>
                        </a:cubicBezTo>
                        <a:cubicBezTo>
                          <a:pt x="151" y="5"/>
                          <a:pt x="151" y="5"/>
                          <a:pt x="151" y="5"/>
                        </a:cubicBezTo>
                        <a:cubicBezTo>
                          <a:pt x="151" y="5"/>
                          <a:pt x="151" y="5"/>
                          <a:pt x="151" y="5"/>
                        </a:cubicBezTo>
                        <a:cubicBezTo>
                          <a:pt x="150" y="6"/>
                          <a:pt x="149" y="6"/>
                          <a:pt x="148" y="7"/>
                        </a:cubicBezTo>
                        <a:cubicBezTo>
                          <a:pt x="147" y="7"/>
                          <a:pt x="146" y="8"/>
                          <a:pt x="144" y="9"/>
                        </a:cubicBezTo>
                        <a:cubicBezTo>
                          <a:pt x="140" y="11"/>
                          <a:pt x="136" y="13"/>
                          <a:pt x="133" y="12"/>
                        </a:cubicBezTo>
                        <a:cubicBezTo>
                          <a:pt x="133" y="12"/>
                          <a:pt x="132" y="12"/>
                          <a:pt x="132" y="12"/>
                        </a:cubicBezTo>
                        <a:cubicBezTo>
                          <a:pt x="130" y="12"/>
                          <a:pt x="128" y="13"/>
                          <a:pt x="128" y="15"/>
                        </a:cubicBezTo>
                        <a:cubicBezTo>
                          <a:pt x="128" y="18"/>
                          <a:pt x="126" y="19"/>
                          <a:pt x="124" y="19"/>
                        </a:cubicBezTo>
                        <a:cubicBezTo>
                          <a:pt x="122" y="19"/>
                          <a:pt x="120" y="17"/>
                          <a:pt x="119" y="15"/>
                        </a:cubicBezTo>
                        <a:cubicBezTo>
                          <a:pt x="119" y="15"/>
                          <a:pt x="117" y="14"/>
                          <a:pt x="116" y="14"/>
                        </a:cubicBezTo>
                        <a:cubicBezTo>
                          <a:pt x="114" y="14"/>
                          <a:pt x="111" y="14"/>
                          <a:pt x="110" y="12"/>
                        </a:cubicBezTo>
                        <a:cubicBezTo>
                          <a:pt x="110" y="12"/>
                          <a:pt x="109" y="12"/>
                          <a:pt x="107" y="12"/>
                        </a:cubicBezTo>
                        <a:cubicBezTo>
                          <a:pt x="110" y="15"/>
                          <a:pt x="110" y="18"/>
                          <a:pt x="110" y="21"/>
                        </a:cubicBezTo>
                        <a:cubicBezTo>
                          <a:pt x="110" y="22"/>
                          <a:pt x="111" y="22"/>
                          <a:pt x="111" y="23"/>
                        </a:cubicBezTo>
                        <a:cubicBezTo>
                          <a:pt x="112" y="24"/>
                          <a:pt x="113" y="25"/>
                          <a:pt x="113" y="28"/>
                        </a:cubicBezTo>
                        <a:cubicBezTo>
                          <a:pt x="113" y="28"/>
                          <a:pt x="113" y="28"/>
                          <a:pt x="113" y="28"/>
                        </a:cubicBezTo>
                        <a:cubicBezTo>
                          <a:pt x="114" y="28"/>
                          <a:pt x="114" y="28"/>
                          <a:pt x="114" y="28"/>
                        </a:cubicBezTo>
                        <a:cubicBezTo>
                          <a:pt x="115" y="28"/>
                          <a:pt x="116" y="27"/>
                          <a:pt x="117" y="27"/>
                        </a:cubicBezTo>
                        <a:cubicBezTo>
                          <a:pt x="119" y="27"/>
                          <a:pt x="121" y="29"/>
                          <a:pt x="121" y="31"/>
                        </a:cubicBezTo>
                        <a:cubicBezTo>
                          <a:pt x="121" y="33"/>
                          <a:pt x="119" y="35"/>
                          <a:pt x="116" y="36"/>
                        </a:cubicBezTo>
                        <a:cubicBezTo>
                          <a:pt x="113" y="37"/>
                          <a:pt x="112" y="38"/>
                          <a:pt x="111" y="41"/>
                        </a:cubicBezTo>
                        <a:cubicBezTo>
                          <a:pt x="110" y="44"/>
                          <a:pt x="108" y="44"/>
                          <a:pt x="106" y="44"/>
                        </a:cubicBezTo>
                        <a:cubicBezTo>
                          <a:pt x="105" y="44"/>
                          <a:pt x="104" y="45"/>
                          <a:pt x="103" y="45"/>
                        </a:cubicBezTo>
                        <a:cubicBezTo>
                          <a:pt x="103" y="46"/>
                          <a:pt x="103" y="46"/>
                          <a:pt x="103" y="46"/>
                        </a:cubicBezTo>
                        <a:cubicBezTo>
                          <a:pt x="100" y="48"/>
                          <a:pt x="98" y="50"/>
                          <a:pt x="95" y="50"/>
                        </a:cubicBezTo>
                        <a:cubicBezTo>
                          <a:pt x="95" y="50"/>
                          <a:pt x="94" y="50"/>
                          <a:pt x="93" y="50"/>
                        </a:cubicBezTo>
                        <a:cubicBezTo>
                          <a:pt x="93" y="49"/>
                          <a:pt x="92" y="49"/>
                          <a:pt x="92" y="49"/>
                        </a:cubicBezTo>
                        <a:cubicBezTo>
                          <a:pt x="92" y="49"/>
                          <a:pt x="90" y="50"/>
                          <a:pt x="89" y="51"/>
                        </a:cubicBezTo>
                        <a:cubicBezTo>
                          <a:pt x="89" y="51"/>
                          <a:pt x="88" y="51"/>
                          <a:pt x="88" y="51"/>
                        </a:cubicBezTo>
                        <a:cubicBezTo>
                          <a:pt x="88" y="51"/>
                          <a:pt x="88" y="51"/>
                          <a:pt x="88" y="51"/>
                        </a:cubicBezTo>
                        <a:cubicBezTo>
                          <a:pt x="87" y="51"/>
                          <a:pt x="87" y="51"/>
                          <a:pt x="86" y="51"/>
                        </a:cubicBezTo>
                        <a:cubicBezTo>
                          <a:pt x="86" y="51"/>
                          <a:pt x="86" y="51"/>
                          <a:pt x="86" y="51"/>
                        </a:cubicBezTo>
                        <a:cubicBezTo>
                          <a:pt x="86" y="51"/>
                          <a:pt x="86" y="51"/>
                          <a:pt x="86" y="51"/>
                        </a:cubicBezTo>
                        <a:cubicBezTo>
                          <a:pt x="86" y="52"/>
                          <a:pt x="85" y="51"/>
                          <a:pt x="84" y="51"/>
                        </a:cubicBezTo>
                        <a:cubicBezTo>
                          <a:pt x="84" y="51"/>
                          <a:pt x="84" y="51"/>
                          <a:pt x="84" y="51"/>
                        </a:cubicBezTo>
                        <a:cubicBezTo>
                          <a:pt x="83" y="50"/>
                          <a:pt x="83" y="50"/>
                          <a:pt x="83" y="50"/>
                        </a:cubicBezTo>
                        <a:cubicBezTo>
                          <a:pt x="83" y="50"/>
                          <a:pt x="83" y="50"/>
                          <a:pt x="82" y="50"/>
                        </a:cubicBezTo>
                        <a:cubicBezTo>
                          <a:pt x="82" y="50"/>
                          <a:pt x="82" y="49"/>
                          <a:pt x="81" y="49"/>
                        </a:cubicBezTo>
                        <a:cubicBezTo>
                          <a:pt x="81" y="49"/>
                          <a:pt x="81" y="49"/>
                          <a:pt x="81" y="49"/>
                        </a:cubicBezTo>
                        <a:cubicBezTo>
                          <a:pt x="80" y="48"/>
                          <a:pt x="80" y="48"/>
                          <a:pt x="80" y="48"/>
                        </a:cubicBezTo>
                        <a:cubicBezTo>
                          <a:pt x="79" y="47"/>
                          <a:pt x="78" y="45"/>
                          <a:pt x="76" y="43"/>
                        </a:cubicBezTo>
                        <a:cubicBezTo>
                          <a:pt x="76" y="42"/>
                          <a:pt x="75" y="41"/>
                          <a:pt x="75" y="41"/>
                        </a:cubicBezTo>
                        <a:cubicBezTo>
                          <a:pt x="75" y="40"/>
                          <a:pt x="75" y="40"/>
                          <a:pt x="74" y="40"/>
                        </a:cubicBezTo>
                        <a:cubicBezTo>
                          <a:pt x="74" y="39"/>
                          <a:pt x="73" y="38"/>
                          <a:pt x="72" y="38"/>
                        </a:cubicBezTo>
                        <a:cubicBezTo>
                          <a:pt x="72" y="37"/>
                          <a:pt x="72" y="37"/>
                          <a:pt x="72" y="37"/>
                        </a:cubicBezTo>
                        <a:cubicBezTo>
                          <a:pt x="72" y="37"/>
                          <a:pt x="72" y="37"/>
                          <a:pt x="72" y="37"/>
                        </a:cubicBezTo>
                        <a:cubicBezTo>
                          <a:pt x="71" y="38"/>
                          <a:pt x="71" y="38"/>
                          <a:pt x="70" y="38"/>
                        </a:cubicBezTo>
                        <a:cubicBezTo>
                          <a:pt x="68" y="39"/>
                          <a:pt x="65" y="40"/>
                          <a:pt x="63" y="40"/>
                        </a:cubicBezTo>
                        <a:cubicBezTo>
                          <a:pt x="63" y="40"/>
                          <a:pt x="62" y="40"/>
                          <a:pt x="62" y="40"/>
                        </a:cubicBezTo>
                        <a:cubicBezTo>
                          <a:pt x="61" y="40"/>
                          <a:pt x="60" y="40"/>
                          <a:pt x="59" y="40"/>
                        </a:cubicBezTo>
                        <a:cubicBezTo>
                          <a:pt x="57" y="40"/>
                          <a:pt x="55" y="40"/>
                          <a:pt x="53" y="40"/>
                        </a:cubicBezTo>
                        <a:cubicBezTo>
                          <a:pt x="49" y="40"/>
                          <a:pt x="47" y="40"/>
                          <a:pt x="46" y="40"/>
                        </a:cubicBezTo>
                        <a:cubicBezTo>
                          <a:pt x="46" y="41"/>
                          <a:pt x="47" y="42"/>
                          <a:pt x="47" y="43"/>
                        </a:cubicBezTo>
                        <a:cubicBezTo>
                          <a:pt x="47" y="43"/>
                          <a:pt x="48" y="44"/>
                          <a:pt x="48" y="44"/>
                        </a:cubicBezTo>
                        <a:cubicBezTo>
                          <a:pt x="50" y="44"/>
                          <a:pt x="53" y="45"/>
                          <a:pt x="53" y="47"/>
                        </a:cubicBezTo>
                        <a:cubicBezTo>
                          <a:pt x="54" y="49"/>
                          <a:pt x="53" y="50"/>
                          <a:pt x="51" y="52"/>
                        </a:cubicBezTo>
                        <a:cubicBezTo>
                          <a:pt x="49" y="53"/>
                          <a:pt x="47" y="53"/>
                          <a:pt x="46" y="54"/>
                        </a:cubicBezTo>
                        <a:cubicBezTo>
                          <a:pt x="45" y="54"/>
                          <a:pt x="45" y="54"/>
                          <a:pt x="45" y="54"/>
                        </a:cubicBezTo>
                        <a:cubicBezTo>
                          <a:pt x="45" y="54"/>
                          <a:pt x="44" y="54"/>
                          <a:pt x="44" y="56"/>
                        </a:cubicBezTo>
                        <a:cubicBezTo>
                          <a:pt x="44" y="59"/>
                          <a:pt x="46" y="61"/>
                          <a:pt x="48" y="64"/>
                        </a:cubicBezTo>
                        <a:cubicBezTo>
                          <a:pt x="50" y="67"/>
                          <a:pt x="53" y="71"/>
                          <a:pt x="51" y="75"/>
                        </a:cubicBezTo>
                        <a:cubicBezTo>
                          <a:pt x="50" y="78"/>
                          <a:pt x="49" y="87"/>
                          <a:pt x="49" y="90"/>
                        </a:cubicBezTo>
                        <a:cubicBezTo>
                          <a:pt x="49" y="90"/>
                          <a:pt x="49" y="90"/>
                          <a:pt x="49" y="90"/>
                        </a:cubicBezTo>
                        <a:cubicBezTo>
                          <a:pt x="49" y="92"/>
                          <a:pt x="48" y="102"/>
                          <a:pt x="45" y="106"/>
                        </a:cubicBezTo>
                        <a:cubicBezTo>
                          <a:pt x="46" y="107"/>
                          <a:pt x="46" y="107"/>
                          <a:pt x="46" y="107"/>
                        </a:cubicBezTo>
                        <a:cubicBezTo>
                          <a:pt x="43" y="107"/>
                          <a:pt x="43" y="107"/>
                          <a:pt x="43" y="107"/>
                        </a:cubicBezTo>
                        <a:cubicBezTo>
                          <a:pt x="43" y="107"/>
                          <a:pt x="42" y="107"/>
                          <a:pt x="42" y="107"/>
                        </a:cubicBezTo>
                        <a:cubicBezTo>
                          <a:pt x="41" y="107"/>
                          <a:pt x="41" y="107"/>
                          <a:pt x="41" y="107"/>
                        </a:cubicBezTo>
                        <a:cubicBezTo>
                          <a:pt x="41" y="107"/>
                          <a:pt x="41" y="107"/>
                          <a:pt x="41" y="107"/>
                        </a:cubicBezTo>
                        <a:cubicBezTo>
                          <a:pt x="40" y="107"/>
                          <a:pt x="40" y="107"/>
                          <a:pt x="39" y="107"/>
                        </a:cubicBezTo>
                        <a:cubicBezTo>
                          <a:pt x="38" y="107"/>
                          <a:pt x="37" y="106"/>
                          <a:pt x="37" y="106"/>
                        </a:cubicBezTo>
                        <a:cubicBezTo>
                          <a:pt x="36" y="106"/>
                          <a:pt x="36" y="106"/>
                          <a:pt x="35" y="107"/>
                        </a:cubicBezTo>
                        <a:cubicBezTo>
                          <a:pt x="35" y="107"/>
                          <a:pt x="35" y="107"/>
                          <a:pt x="34" y="107"/>
                        </a:cubicBezTo>
                        <a:cubicBezTo>
                          <a:pt x="32" y="109"/>
                          <a:pt x="29" y="110"/>
                          <a:pt x="27" y="110"/>
                        </a:cubicBezTo>
                        <a:cubicBezTo>
                          <a:pt x="25" y="111"/>
                          <a:pt x="23" y="111"/>
                          <a:pt x="21" y="112"/>
                        </a:cubicBezTo>
                        <a:cubicBezTo>
                          <a:pt x="18" y="114"/>
                          <a:pt x="16" y="115"/>
                          <a:pt x="14" y="116"/>
                        </a:cubicBezTo>
                        <a:cubicBezTo>
                          <a:pt x="12" y="116"/>
                          <a:pt x="11" y="117"/>
                          <a:pt x="11" y="118"/>
                        </a:cubicBezTo>
                        <a:cubicBezTo>
                          <a:pt x="11" y="120"/>
                          <a:pt x="10" y="122"/>
                          <a:pt x="9" y="124"/>
                        </a:cubicBezTo>
                        <a:cubicBezTo>
                          <a:pt x="8" y="125"/>
                          <a:pt x="7" y="126"/>
                          <a:pt x="8" y="128"/>
                        </a:cubicBezTo>
                        <a:cubicBezTo>
                          <a:pt x="9" y="132"/>
                          <a:pt x="6" y="133"/>
                          <a:pt x="5" y="134"/>
                        </a:cubicBezTo>
                        <a:cubicBezTo>
                          <a:pt x="4" y="134"/>
                          <a:pt x="3" y="135"/>
                          <a:pt x="2" y="136"/>
                        </a:cubicBezTo>
                        <a:cubicBezTo>
                          <a:pt x="1" y="137"/>
                          <a:pt x="1" y="137"/>
                          <a:pt x="2" y="138"/>
                        </a:cubicBezTo>
                        <a:cubicBezTo>
                          <a:pt x="2" y="139"/>
                          <a:pt x="2" y="141"/>
                          <a:pt x="1" y="143"/>
                        </a:cubicBezTo>
                        <a:cubicBezTo>
                          <a:pt x="0" y="143"/>
                          <a:pt x="0" y="144"/>
                          <a:pt x="1" y="145"/>
                        </a:cubicBezTo>
                        <a:cubicBezTo>
                          <a:pt x="1" y="146"/>
                          <a:pt x="2" y="148"/>
                          <a:pt x="3" y="149"/>
                        </a:cubicBezTo>
                        <a:cubicBezTo>
                          <a:pt x="4" y="150"/>
                          <a:pt x="4" y="150"/>
                          <a:pt x="4" y="150"/>
                        </a:cubicBezTo>
                        <a:cubicBezTo>
                          <a:pt x="4" y="151"/>
                          <a:pt x="5" y="152"/>
                          <a:pt x="5" y="152"/>
                        </a:cubicBezTo>
                        <a:cubicBezTo>
                          <a:pt x="7" y="155"/>
                          <a:pt x="9" y="158"/>
                          <a:pt x="9" y="161"/>
                        </a:cubicBezTo>
                        <a:cubicBezTo>
                          <a:pt x="9" y="162"/>
                          <a:pt x="9" y="162"/>
                          <a:pt x="9" y="163"/>
                        </a:cubicBezTo>
                        <a:cubicBezTo>
                          <a:pt x="10" y="163"/>
                          <a:pt x="11" y="163"/>
                          <a:pt x="12" y="163"/>
                        </a:cubicBezTo>
                        <a:cubicBezTo>
                          <a:pt x="13" y="163"/>
                          <a:pt x="13" y="163"/>
                          <a:pt x="13" y="163"/>
                        </a:cubicBezTo>
                        <a:cubicBezTo>
                          <a:pt x="15" y="163"/>
                          <a:pt x="16" y="166"/>
                          <a:pt x="16" y="167"/>
                        </a:cubicBezTo>
                        <a:cubicBezTo>
                          <a:pt x="17" y="169"/>
                          <a:pt x="17" y="170"/>
                          <a:pt x="18" y="170"/>
                        </a:cubicBezTo>
                        <a:cubicBezTo>
                          <a:pt x="20" y="170"/>
                          <a:pt x="21" y="170"/>
                          <a:pt x="22" y="170"/>
                        </a:cubicBezTo>
                        <a:cubicBezTo>
                          <a:pt x="24" y="170"/>
                          <a:pt x="25" y="170"/>
                          <a:pt x="26" y="170"/>
                        </a:cubicBezTo>
                        <a:cubicBezTo>
                          <a:pt x="28" y="170"/>
                          <a:pt x="28" y="169"/>
                          <a:pt x="29" y="169"/>
                        </a:cubicBezTo>
                        <a:cubicBezTo>
                          <a:pt x="30" y="167"/>
                          <a:pt x="32" y="165"/>
                          <a:pt x="34" y="165"/>
                        </a:cubicBezTo>
                        <a:cubicBezTo>
                          <a:pt x="35" y="165"/>
                          <a:pt x="37" y="165"/>
                          <a:pt x="37" y="169"/>
                        </a:cubicBezTo>
                        <a:cubicBezTo>
                          <a:pt x="37" y="170"/>
                          <a:pt x="37" y="170"/>
                          <a:pt x="37" y="171"/>
                        </a:cubicBezTo>
                        <a:cubicBezTo>
                          <a:pt x="37" y="174"/>
                          <a:pt x="37" y="180"/>
                          <a:pt x="38" y="182"/>
                        </a:cubicBezTo>
                        <a:cubicBezTo>
                          <a:pt x="40" y="181"/>
                          <a:pt x="43" y="181"/>
                          <a:pt x="44" y="181"/>
                        </a:cubicBezTo>
                        <a:cubicBezTo>
                          <a:pt x="45" y="181"/>
                          <a:pt x="45" y="181"/>
                          <a:pt x="46" y="181"/>
                        </a:cubicBezTo>
                        <a:cubicBezTo>
                          <a:pt x="46" y="181"/>
                          <a:pt x="46" y="181"/>
                          <a:pt x="46" y="181"/>
                        </a:cubicBezTo>
                        <a:cubicBezTo>
                          <a:pt x="49" y="181"/>
                          <a:pt x="49" y="181"/>
                          <a:pt x="49" y="181"/>
                        </a:cubicBezTo>
                        <a:cubicBezTo>
                          <a:pt x="49" y="181"/>
                          <a:pt x="49" y="181"/>
                          <a:pt x="50" y="181"/>
                        </a:cubicBezTo>
                        <a:cubicBezTo>
                          <a:pt x="50" y="181"/>
                          <a:pt x="50" y="181"/>
                          <a:pt x="50" y="181"/>
                        </a:cubicBezTo>
                        <a:cubicBezTo>
                          <a:pt x="50" y="181"/>
                          <a:pt x="50" y="181"/>
                          <a:pt x="50" y="181"/>
                        </a:cubicBezTo>
                        <a:cubicBezTo>
                          <a:pt x="51" y="181"/>
                          <a:pt x="52" y="182"/>
                          <a:pt x="53" y="182"/>
                        </a:cubicBezTo>
                        <a:cubicBezTo>
                          <a:pt x="53" y="182"/>
                          <a:pt x="53" y="182"/>
                          <a:pt x="53" y="182"/>
                        </a:cubicBezTo>
                        <a:cubicBezTo>
                          <a:pt x="54" y="182"/>
                          <a:pt x="54" y="182"/>
                          <a:pt x="55" y="182"/>
                        </a:cubicBezTo>
                        <a:cubicBezTo>
                          <a:pt x="55" y="182"/>
                          <a:pt x="55" y="182"/>
                          <a:pt x="55" y="182"/>
                        </a:cubicBezTo>
                        <a:cubicBezTo>
                          <a:pt x="57" y="183"/>
                          <a:pt x="59" y="182"/>
                          <a:pt x="61" y="180"/>
                        </a:cubicBezTo>
                        <a:cubicBezTo>
                          <a:pt x="63" y="179"/>
                          <a:pt x="64" y="178"/>
                          <a:pt x="66" y="177"/>
                        </a:cubicBezTo>
                        <a:cubicBezTo>
                          <a:pt x="68" y="177"/>
                          <a:pt x="69" y="176"/>
                          <a:pt x="71" y="175"/>
                        </a:cubicBezTo>
                        <a:cubicBezTo>
                          <a:pt x="72" y="174"/>
                          <a:pt x="73" y="174"/>
                          <a:pt x="74" y="173"/>
                        </a:cubicBezTo>
                        <a:cubicBezTo>
                          <a:pt x="78" y="171"/>
                          <a:pt x="81" y="169"/>
                          <a:pt x="85" y="169"/>
                        </a:cubicBezTo>
                        <a:cubicBezTo>
                          <a:pt x="87" y="169"/>
                          <a:pt x="88" y="168"/>
                          <a:pt x="90" y="168"/>
                        </a:cubicBezTo>
                        <a:cubicBezTo>
                          <a:pt x="91" y="168"/>
                          <a:pt x="93" y="168"/>
                          <a:pt x="94" y="168"/>
                        </a:cubicBezTo>
                        <a:cubicBezTo>
                          <a:pt x="95" y="168"/>
                          <a:pt x="97" y="168"/>
                          <a:pt x="98" y="169"/>
                        </a:cubicBezTo>
                        <a:cubicBezTo>
                          <a:pt x="98" y="169"/>
                          <a:pt x="98" y="170"/>
                          <a:pt x="98" y="171"/>
                        </a:cubicBezTo>
                        <a:cubicBezTo>
                          <a:pt x="98" y="171"/>
                          <a:pt x="98" y="171"/>
                          <a:pt x="98" y="172"/>
                        </a:cubicBezTo>
                        <a:cubicBezTo>
                          <a:pt x="97" y="175"/>
                          <a:pt x="96" y="186"/>
                          <a:pt x="101" y="192"/>
                        </a:cubicBezTo>
                        <a:cubicBezTo>
                          <a:pt x="105" y="197"/>
                          <a:pt x="108" y="199"/>
                          <a:pt x="110" y="199"/>
                        </a:cubicBezTo>
                        <a:cubicBezTo>
                          <a:pt x="111" y="199"/>
                          <a:pt x="112" y="199"/>
                          <a:pt x="113" y="199"/>
                        </a:cubicBezTo>
                        <a:cubicBezTo>
                          <a:pt x="114" y="199"/>
                          <a:pt x="114" y="199"/>
                          <a:pt x="115" y="199"/>
                        </a:cubicBezTo>
                        <a:cubicBezTo>
                          <a:pt x="117" y="199"/>
                          <a:pt x="118" y="200"/>
                          <a:pt x="119" y="200"/>
                        </a:cubicBezTo>
                        <a:cubicBezTo>
                          <a:pt x="119" y="201"/>
                          <a:pt x="120" y="201"/>
                          <a:pt x="120" y="201"/>
                        </a:cubicBezTo>
                        <a:cubicBezTo>
                          <a:pt x="121" y="201"/>
                          <a:pt x="121" y="201"/>
                          <a:pt x="121" y="201"/>
                        </a:cubicBezTo>
                        <a:cubicBezTo>
                          <a:pt x="125" y="201"/>
                          <a:pt x="125" y="203"/>
                          <a:pt x="125" y="204"/>
                        </a:cubicBezTo>
                        <a:cubicBezTo>
                          <a:pt x="126" y="205"/>
                          <a:pt x="126" y="205"/>
                          <a:pt x="126" y="205"/>
                        </a:cubicBezTo>
                        <a:cubicBezTo>
                          <a:pt x="127" y="205"/>
                          <a:pt x="129" y="205"/>
                          <a:pt x="130" y="205"/>
                        </a:cubicBezTo>
                        <a:cubicBezTo>
                          <a:pt x="135" y="206"/>
                          <a:pt x="137" y="208"/>
                          <a:pt x="137" y="211"/>
                        </a:cubicBezTo>
                        <a:cubicBezTo>
                          <a:pt x="137" y="211"/>
                          <a:pt x="138" y="211"/>
                          <a:pt x="139" y="211"/>
                        </a:cubicBezTo>
                        <a:cubicBezTo>
                          <a:pt x="139" y="211"/>
                          <a:pt x="139" y="211"/>
                          <a:pt x="140" y="211"/>
                        </a:cubicBezTo>
                        <a:cubicBezTo>
                          <a:pt x="140" y="211"/>
                          <a:pt x="141" y="211"/>
                          <a:pt x="142" y="211"/>
                        </a:cubicBezTo>
                        <a:cubicBezTo>
                          <a:pt x="144" y="211"/>
                          <a:pt x="147" y="211"/>
                          <a:pt x="149" y="212"/>
                        </a:cubicBezTo>
                        <a:cubicBezTo>
                          <a:pt x="149" y="213"/>
                          <a:pt x="149" y="213"/>
                          <a:pt x="149" y="213"/>
                        </a:cubicBezTo>
                        <a:cubicBezTo>
                          <a:pt x="152" y="215"/>
                          <a:pt x="154" y="217"/>
                          <a:pt x="154" y="222"/>
                        </a:cubicBezTo>
                        <a:cubicBezTo>
                          <a:pt x="154" y="223"/>
                          <a:pt x="154" y="224"/>
                          <a:pt x="155" y="225"/>
                        </a:cubicBezTo>
                        <a:cubicBezTo>
                          <a:pt x="156" y="227"/>
                          <a:pt x="157" y="228"/>
                          <a:pt x="156" y="230"/>
                        </a:cubicBezTo>
                        <a:cubicBezTo>
                          <a:pt x="156" y="231"/>
                          <a:pt x="155" y="231"/>
                          <a:pt x="154" y="232"/>
                        </a:cubicBezTo>
                        <a:cubicBezTo>
                          <a:pt x="154" y="232"/>
                          <a:pt x="155" y="233"/>
                          <a:pt x="155" y="234"/>
                        </a:cubicBezTo>
                        <a:cubicBezTo>
                          <a:pt x="156" y="236"/>
                          <a:pt x="157" y="237"/>
                          <a:pt x="157" y="239"/>
                        </a:cubicBezTo>
                        <a:cubicBezTo>
                          <a:pt x="157" y="242"/>
                          <a:pt x="161" y="244"/>
                          <a:pt x="167" y="243"/>
                        </a:cubicBezTo>
                        <a:cubicBezTo>
                          <a:pt x="168" y="243"/>
                          <a:pt x="169" y="243"/>
                          <a:pt x="170" y="243"/>
                        </a:cubicBezTo>
                        <a:cubicBezTo>
                          <a:pt x="175" y="243"/>
                          <a:pt x="178" y="244"/>
                          <a:pt x="178" y="251"/>
                        </a:cubicBezTo>
                        <a:cubicBezTo>
                          <a:pt x="178" y="253"/>
                          <a:pt x="179" y="254"/>
                          <a:pt x="181" y="256"/>
                        </a:cubicBezTo>
                        <a:cubicBezTo>
                          <a:pt x="182" y="257"/>
                          <a:pt x="184" y="259"/>
                          <a:pt x="185" y="261"/>
                        </a:cubicBezTo>
                        <a:cubicBezTo>
                          <a:pt x="186" y="265"/>
                          <a:pt x="185" y="268"/>
                          <a:pt x="184" y="271"/>
                        </a:cubicBezTo>
                        <a:cubicBezTo>
                          <a:pt x="184" y="273"/>
                          <a:pt x="183" y="275"/>
                          <a:pt x="184" y="276"/>
                        </a:cubicBezTo>
                        <a:cubicBezTo>
                          <a:pt x="184" y="277"/>
                          <a:pt x="184" y="278"/>
                          <a:pt x="184" y="278"/>
                        </a:cubicBezTo>
                        <a:cubicBezTo>
                          <a:pt x="184" y="279"/>
                          <a:pt x="184" y="279"/>
                          <a:pt x="184" y="279"/>
                        </a:cubicBezTo>
                        <a:cubicBezTo>
                          <a:pt x="183" y="280"/>
                          <a:pt x="183" y="280"/>
                          <a:pt x="183" y="281"/>
                        </a:cubicBezTo>
                        <a:cubicBezTo>
                          <a:pt x="183" y="281"/>
                          <a:pt x="183" y="281"/>
                          <a:pt x="183" y="282"/>
                        </a:cubicBezTo>
                        <a:cubicBezTo>
                          <a:pt x="183" y="282"/>
                          <a:pt x="183" y="282"/>
                          <a:pt x="182" y="283"/>
                        </a:cubicBezTo>
                        <a:cubicBezTo>
                          <a:pt x="182" y="283"/>
                          <a:pt x="182" y="283"/>
                          <a:pt x="182" y="283"/>
                        </a:cubicBezTo>
                        <a:cubicBezTo>
                          <a:pt x="182" y="284"/>
                          <a:pt x="182" y="284"/>
                          <a:pt x="181" y="284"/>
                        </a:cubicBezTo>
                        <a:cubicBezTo>
                          <a:pt x="181" y="284"/>
                          <a:pt x="181" y="284"/>
                          <a:pt x="181" y="285"/>
                        </a:cubicBezTo>
                        <a:cubicBezTo>
                          <a:pt x="181" y="285"/>
                          <a:pt x="181" y="285"/>
                          <a:pt x="181" y="285"/>
                        </a:cubicBezTo>
                        <a:cubicBezTo>
                          <a:pt x="181" y="285"/>
                          <a:pt x="181" y="285"/>
                          <a:pt x="181" y="285"/>
                        </a:cubicBezTo>
                        <a:cubicBezTo>
                          <a:pt x="181" y="285"/>
                          <a:pt x="181" y="285"/>
                          <a:pt x="181" y="285"/>
                        </a:cubicBezTo>
                        <a:cubicBezTo>
                          <a:pt x="181" y="285"/>
                          <a:pt x="182" y="286"/>
                          <a:pt x="182" y="286"/>
                        </a:cubicBezTo>
                        <a:cubicBezTo>
                          <a:pt x="182" y="286"/>
                          <a:pt x="182" y="286"/>
                          <a:pt x="182" y="286"/>
                        </a:cubicBezTo>
                        <a:cubicBezTo>
                          <a:pt x="182" y="287"/>
                          <a:pt x="182" y="287"/>
                          <a:pt x="182" y="287"/>
                        </a:cubicBezTo>
                        <a:cubicBezTo>
                          <a:pt x="182" y="287"/>
                          <a:pt x="182" y="288"/>
                          <a:pt x="182" y="288"/>
                        </a:cubicBezTo>
                        <a:cubicBezTo>
                          <a:pt x="182" y="288"/>
                          <a:pt x="182" y="289"/>
                          <a:pt x="182" y="289"/>
                        </a:cubicBezTo>
                        <a:cubicBezTo>
                          <a:pt x="182" y="291"/>
                          <a:pt x="181" y="291"/>
                          <a:pt x="180" y="292"/>
                        </a:cubicBezTo>
                        <a:cubicBezTo>
                          <a:pt x="180" y="292"/>
                          <a:pt x="181" y="293"/>
                          <a:pt x="181" y="294"/>
                        </a:cubicBezTo>
                        <a:cubicBezTo>
                          <a:pt x="182" y="296"/>
                          <a:pt x="184" y="300"/>
                          <a:pt x="183" y="305"/>
                        </a:cubicBezTo>
                        <a:cubicBezTo>
                          <a:pt x="182" y="307"/>
                          <a:pt x="182" y="310"/>
                          <a:pt x="182" y="310"/>
                        </a:cubicBezTo>
                        <a:cubicBezTo>
                          <a:pt x="182" y="311"/>
                          <a:pt x="183" y="311"/>
                          <a:pt x="187" y="311"/>
                        </a:cubicBezTo>
                        <a:cubicBezTo>
                          <a:pt x="191" y="311"/>
                          <a:pt x="193" y="312"/>
                          <a:pt x="194" y="313"/>
                        </a:cubicBezTo>
                        <a:cubicBezTo>
                          <a:pt x="194" y="313"/>
                          <a:pt x="195" y="313"/>
                          <a:pt x="195" y="313"/>
                        </a:cubicBezTo>
                        <a:cubicBezTo>
                          <a:pt x="195" y="313"/>
                          <a:pt x="195" y="313"/>
                          <a:pt x="195" y="313"/>
                        </a:cubicBezTo>
                        <a:cubicBezTo>
                          <a:pt x="196" y="312"/>
                          <a:pt x="197" y="312"/>
                          <a:pt x="197" y="312"/>
                        </a:cubicBezTo>
                        <a:cubicBezTo>
                          <a:pt x="202" y="312"/>
                          <a:pt x="206" y="321"/>
                          <a:pt x="206" y="323"/>
                        </a:cubicBezTo>
                        <a:cubicBezTo>
                          <a:pt x="207" y="327"/>
                          <a:pt x="209" y="332"/>
                          <a:pt x="210" y="334"/>
                        </a:cubicBezTo>
                        <a:cubicBezTo>
                          <a:pt x="210" y="334"/>
                          <a:pt x="210" y="334"/>
                          <a:pt x="210" y="334"/>
                        </a:cubicBezTo>
                        <a:cubicBezTo>
                          <a:pt x="212" y="333"/>
                          <a:pt x="214" y="332"/>
                          <a:pt x="217" y="332"/>
                        </a:cubicBezTo>
                        <a:cubicBezTo>
                          <a:pt x="218" y="332"/>
                          <a:pt x="219" y="332"/>
                          <a:pt x="220" y="332"/>
                        </a:cubicBezTo>
                        <a:cubicBezTo>
                          <a:pt x="220" y="333"/>
                          <a:pt x="221" y="333"/>
                          <a:pt x="221" y="333"/>
                        </a:cubicBezTo>
                        <a:cubicBezTo>
                          <a:pt x="224" y="336"/>
                          <a:pt x="222" y="342"/>
                          <a:pt x="221" y="348"/>
                        </a:cubicBezTo>
                        <a:cubicBezTo>
                          <a:pt x="221" y="349"/>
                          <a:pt x="220" y="351"/>
                          <a:pt x="220" y="352"/>
                        </a:cubicBezTo>
                        <a:cubicBezTo>
                          <a:pt x="220" y="352"/>
                          <a:pt x="220" y="352"/>
                          <a:pt x="220" y="352"/>
                        </a:cubicBezTo>
                        <a:cubicBezTo>
                          <a:pt x="224" y="352"/>
                          <a:pt x="226" y="353"/>
                          <a:pt x="226" y="353"/>
                        </a:cubicBezTo>
                        <a:cubicBezTo>
                          <a:pt x="230" y="355"/>
                          <a:pt x="230" y="371"/>
                          <a:pt x="229" y="373"/>
                        </a:cubicBezTo>
                        <a:cubicBezTo>
                          <a:pt x="228" y="375"/>
                          <a:pt x="226" y="376"/>
                          <a:pt x="221" y="378"/>
                        </a:cubicBezTo>
                        <a:cubicBezTo>
                          <a:pt x="219" y="379"/>
                          <a:pt x="216" y="380"/>
                          <a:pt x="215" y="381"/>
                        </a:cubicBezTo>
                        <a:cubicBezTo>
                          <a:pt x="211" y="384"/>
                          <a:pt x="201" y="394"/>
                          <a:pt x="196" y="401"/>
                        </a:cubicBezTo>
                        <a:cubicBezTo>
                          <a:pt x="195" y="403"/>
                          <a:pt x="194" y="404"/>
                          <a:pt x="193" y="405"/>
                        </a:cubicBezTo>
                        <a:cubicBezTo>
                          <a:pt x="193" y="405"/>
                          <a:pt x="193" y="406"/>
                          <a:pt x="193" y="406"/>
                        </a:cubicBezTo>
                        <a:cubicBezTo>
                          <a:pt x="192" y="407"/>
                          <a:pt x="191" y="408"/>
                          <a:pt x="190" y="409"/>
                        </a:cubicBezTo>
                        <a:cubicBezTo>
                          <a:pt x="190" y="409"/>
                          <a:pt x="190" y="409"/>
                          <a:pt x="190" y="409"/>
                        </a:cubicBezTo>
                        <a:cubicBezTo>
                          <a:pt x="190" y="409"/>
                          <a:pt x="190" y="409"/>
                          <a:pt x="190" y="409"/>
                        </a:cubicBezTo>
                        <a:cubicBezTo>
                          <a:pt x="190" y="409"/>
                          <a:pt x="190" y="409"/>
                          <a:pt x="190" y="409"/>
                        </a:cubicBezTo>
                        <a:cubicBezTo>
                          <a:pt x="190" y="409"/>
                          <a:pt x="190" y="409"/>
                          <a:pt x="190" y="409"/>
                        </a:cubicBezTo>
                        <a:cubicBezTo>
                          <a:pt x="191" y="409"/>
                          <a:pt x="191" y="409"/>
                          <a:pt x="191" y="409"/>
                        </a:cubicBezTo>
                        <a:cubicBezTo>
                          <a:pt x="191" y="409"/>
                          <a:pt x="191" y="409"/>
                          <a:pt x="191" y="409"/>
                        </a:cubicBezTo>
                        <a:cubicBezTo>
                          <a:pt x="193" y="410"/>
                          <a:pt x="195" y="410"/>
                          <a:pt x="198" y="413"/>
                        </a:cubicBezTo>
                        <a:cubicBezTo>
                          <a:pt x="198" y="413"/>
                          <a:pt x="198" y="414"/>
                          <a:pt x="199" y="414"/>
                        </a:cubicBezTo>
                        <a:cubicBezTo>
                          <a:pt x="201" y="417"/>
                          <a:pt x="202" y="419"/>
                          <a:pt x="203" y="420"/>
                        </a:cubicBezTo>
                        <a:cubicBezTo>
                          <a:pt x="203" y="419"/>
                          <a:pt x="205" y="418"/>
                          <a:pt x="207" y="418"/>
                        </a:cubicBezTo>
                        <a:cubicBezTo>
                          <a:pt x="208" y="418"/>
                          <a:pt x="209" y="419"/>
                          <a:pt x="210" y="420"/>
                        </a:cubicBezTo>
                        <a:cubicBezTo>
                          <a:pt x="212" y="423"/>
                          <a:pt x="215" y="425"/>
                          <a:pt x="218" y="427"/>
                        </a:cubicBezTo>
                        <a:cubicBezTo>
                          <a:pt x="220" y="428"/>
                          <a:pt x="222" y="429"/>
                          <a:pt x="223" y="430"/>
                        </a:cubicBezTo>
                        <a:cubicBezTo>
                          <a:pt x="223" y="430"/>
                          <a:pt x="224" y="431"/>
                          <a:pt x="225" y="431"/>
                        </a:cubicBezTo>
                        <a:cubicBezTo>
                          <a:pt x="227" y="433"/>
                          <a:pt x="231" y="435"/>
                          <a:pt x="231" y="440"/>
                        </a:cubicBezTo>
                        <a:cubicBezTo>
                          <a:pt x="231" y="441"/>
                          <a:pt x="231" y="442"/>
                          <a:pt x="231" y="443"/>
                        </a:cubicBezTo>
                        <a:cubicBezTo>
                          <a:pt x="231" y="444"/>
                          <a:pt x="231" y="445"/>
                          <a:pt x="231" y="445"/>
                        </a:cubicBezTo>
                        <a:cubicBezTo>
                          <a:pt x="231" y="446"/>
                          <a:pt x="231" y="446"/>
                          <a:pt x="231" y="446"/>
                        </a:cubicBezTo>
                        <a:cubicBezTo>
                          <a:pt x="230" y="447"/>
                          <a:pt x="230" y="447"/>
                          <a:pt x="230" y="448"/>
                        </a:cubicBezTo>
                        <a:cubicBezTo>
                          <a:pt x="230" y="448"/>
                          <a:pt x="230" y="448"/>
                          <a:pt x="230" y="448"/>
                        </a:cubicBezTo>
                        <a:cubicBezTo>
                          <a:pt x="230" y="449"/>
                          <a:pt x="230" y="450"/>
                          <a:pt x="231" y="450"/>
                        </a:cubicBezTo>
                        <a:cubicBezTo>
                          <a:pt x="231" y="451"/>
                          <a:pt x="231" y="451"/>
                          <a:pt x="231" y="451"/>
                        </a:cubicBezTo>
                        <a:cubicBezTo>
                          <a:pt x="231" y="452"/>
                          <a:pt x="231" y="452"/>
                          <a:pt x="231" y="453"/>
                        </a:cubicBezTo>
                        <a:cubicBezTo>
                          <a:pt x="231" y="453"/>
                          <a:pt x="231" y="453"/>
                          <a:pt x="231" y="453"/>
                        </a:cubicBezTo>
                        <a:cubicBezTo>
                          <a:pt x="232" y="452"/>
                          <a:pt x="233" y="451"/>
                          <a:pt x="234" y="450"/>
                        </a:cubicBezTo>
                        <a:cubicBezTo>
                          <a:pt x="238" y="447"/>
                          <a:pt x="239" y="445"/>
                          <a:pt x="240" y="442"/>
                        </a:cubicBezTo>
                        <a:cubicBezTo>
                          <a:pt x="240" y="441"/>
                          <a:pt x="241" y="439"/>
                          <a:pt x="242" y="437"/>
                        </a:cubicBezTo>
                        <a:cubicBezTo>
                          <a:pt x="243" y="435"/>
                          <a:pt x="244" y="433"/>
                          <a:pt x="244" y="432"/>
                        </a:cubicBezTo>
                        <a:cubicBezTo>
                          <a:pt x="244" y="429"/>
                          <a:pt x="245" y="426"/>
                          <a:pt x="249" y="423"/>
                        </a:cubicBezTo>
                        <a:cubicBezTo>
                          <a:pt x="250" y="421"/>
                          <a:pt x="250" y="420"/>
                          <a:pt x="250" y="418"/>
                        </a:cubicBezTo>
                        <a:cubicBezTo>
                          <a:pt x="250" y="416"/>
                          <a:pt x="250" y="413"/>
                          <a:pt x="255" y="410"/>
                        </a:cubicBezTo>
                        <a:cubicBezTo>
                          <a:pt x="259" y="409"/>
                          <a:pt x="261" y="409"/>
                          <a:pt x="262" y="411"/>
                        </a:cubicBezTo>
                        <a:cubicBezTo>
                          <a:pt x="264" y="414"/>
                          <a:pt x="262" y="418"/>
                          <a:pt x="260" y="421"/>
                        </a:cubicBezTo>
                        <a:cubicBezTo>
                          <a:pt x="263" y="417"/>
                          <a:pt x="265" y="412"/>
                          <a:pt x="268" y="407"/>
                        </a:cubicBezTo>
                        <a:cubicBezTo>
                          <a:pt x="268" y="406"/>
                          <a:pt x="269" y="405"/>
                          <a:pt x="270" y="403"/>
                        </a:cubicBezTo>
                        <a:cubicBezTo>
                          <a:pt x="274" y="395"/>
                          <a:pt x="278" y="391"/>
                          <a:pt x="282" y="390"/>
                        </a:cubicBezTo>
                        <a:cubicBezTo>
                          <a:pt x="283" y="390"/>
                          <a:pt x="285" y="387"/>
                          <a:pt x="284" y="376"/>
                        </a:cubicBezTo>
                        <a:cubicBezTo>
                          <a:pt x="284" y="374"/>
                          <a:pt x="284" y="373"/>
                          <a:pt x="283" y="371"/>
                        </a:cubicBezTo>
                        <a:cubicBezTo>
                          <a:pt x="283" y="366"/>
                          <a:pt x="282" y="362"/>
                          <a:pt x="284" y="358"/>
                        </a:cubicBezTo>
                        <a:cubicBezTo>
                          <a:pt x="285" y="357"/>
                          <a:pt x="286" y="355"/>
                          <a:pt x="286" y="354"/>
                        </a:cubicBezTo>
                        <a:cubicBezTo>
                          <a:pt x="286" y="352"/>
                          <a:pt x="286" y="349"/>
                          <a:pt x="290" y="349"/>
                        </a:cubicBezTo>
                        <a:cubicBezTo>
                          <a:pt x="292" y="349"/>
                          <a:pt x="298" y="343"/>
                          <a:pt x="302" y="339"/>
                        </a:cubicBezTo>
                        <a:cubicBezTo>
                          <a:pt x="308" y="333"/>
                          <a:pt x="312" y="332"/>
                          <a:pt x="318" y="332"/>
                        </a:cubicBezTo>
                        <a:cubicBezTo>
                          <a:pt x="320" y="332"/>
                          <a:pt x="321" y="331"/>
                          <a:pt x="321" y="331"/>
                        </a:cubicBezTo>
                        <a:cubicBezTo>
                          <a:pt x="321" y="330"/>
                          <a:pt x="322" y="329"/>
                          <a:pt x="324" y="328"/>
                        </a:cubicBezTo>
                        <a:cubicBezTo>
                          <a:pt x="327" y="328"/>
                          <a:pt x="329" y="326"/>
                          <a:pt x="330" y="324"/>
                        </a:cubicBezTo>
                        <a:cubicBezTo>
                          <a:pt x="331" y="323"/>
                          <a:pt x="332" y="323"/>
                          <a:pt x="332" y="322"/>
                        </a:cubicBezTo>
                        <a:cubicBezTo>
                          <a:pt x="333" y="321"/>
                          <a:pt x="335" y="320"/>
                          <a:pt x="338" y="320"/>
                        </a:cubicBezTo>
                        <a:cubicBezTo>
                          <a:pt x="340" y="320"/>
                          <a:pt x="343" y="321"/>
                          <a:pt x="345" y="321"/>
                        </a:cubicBezTo>
                        <a:cubicBezTo>
                          <a:pt x="348" y="321"/>
                          <a:pt x="350" y="322"/>
                          <a:pt x="352" y="322"/>
                        </a:cubicBezTo>
                        <a:cubicBezTo>
                          <a:pt x="356" y="322"/>
                          <a:pt x="356" y="322"/>
                          <a:pt x="356" y="322"/>
                        </a:cubicBezTo>
                        <a:cubicBezTo>
                          <a:pt x="360" y="322"/>
                          <a:pt x="360" y="321"/>
                          <a:pt x="360" y="320"/>
                        </a:cubicBezTo>
                        <a:cubicBezTo>
                          <a:pt x="360" y="316"/>
                          <a:pt x="364" y="312"/>
                          <a:pt x="369" y="312"/>
                        </a:cubicBezTo>
                        <a:cubicBezTo>
                          <a:pt x="371" y="312"/>
                          <a:pt x="372" y="312"/>
                          <a:pt x="372" y="308"/>
                        </a:cubicBezTo>
                        <a:cubicBezTo>
                          <a:pt x="372" y="302"/>
                          <a:pt x="373" y="299"/>
                          <a:pt x="377" y="296"/>
                        </a:cubicBezTo>
                        <a:cubicBezTo>
                          <a:pt x="379" y="295"/>
                          <a:pt x="379" y="292"/>
                          <a:pt x="380" y="289"/>
                        </a:cubicBezTo>
                        <a:cubicBezTo>
                          <a:pt x="380" y="288"/>
                          <a:pt x="381" y="287"/>
                          <a:pt x="381" y="286"/>
                        </a:cubicBezTo>
                        <a:cubicBezTo>
                          <a:pt x="381" y="284"/>
                          <a:pt x="383" y="283"/>
                          <a:pt x="384" y="283"/>
                        </a:cubicBezTo>
                        <a:cubicBezTo>
                          <a:pt x="385" y="282"/>
                          <a:pt x="385" y="282"/>
                          <a:pt x="385" y="281"/>
                        </a:cubicBezTo>
                        <a:cubicBezTo>
                          <a:pt x="385" y="278"/>
                          <a:pt x="385" y="276"/>
                          <a:pt x="386" y="273"/>
                        </a:cubicBezTo>
                        <a:cubicBezTo>
                          <a:pt x="386" y="271"/>
                          <a:pt x="387" y="269"/>
                          <a:pt x="387" y="267"/>
                        </a:cubicBezTo>
                        <a:cubicBezTo>
                          <a:pt x="387" y="264"/>
                          <a:pt x="389" y="262"/>
                          <a:pt x="391" y="262"/>
                        </a:cubicBezTo>
                        <a:cubicBezTo>
                          <a:pt x="392" y="261"/>
                          <a:pt x="392" y="261"/>
                          <a:pt x="393" y="260"/>
                        </a:cubicBezTo>
                        <a:cubicBezTo>
                          <a:pt x="393" y="260"/>
                          <a:pt x="393" y="259"/>
                          <a:pt x="393" y="257"/>
                        </a:cubicBezTo>
                        <a:cubicBezTo>
                          <a:pt x="392" y="255"/>
                          <a:pt x="392" y="251"/>
                          <a:pt x="394" y="246"/>
                        </a:cubicBezTo>
                        <a:cubicBezTo>
                          <a:pt x="395" y="242"/>
                          <a:pt x="395" y="237"/>
                          <a:pt x="394" y="232"/>
                        </a:cubicBezTo>
                        <a:cubicBezTo>
                          <a:pt x="394" y="230"/>
                          <a:pt x="394" y="228"/>
                          <a:pt x="394" y="225"/>
                        </a:cubicBezTo>
                        <a:cubicBezTo>
                          <a:pt x="394" y="217"/>
                          <a:pt x="394" y="210"/>
                          <a:pt x="397" y="207"/>
                        </a:cubicBezTo>
                        <a:cubicBezTo>
                          <a:pt x="397" y="207"/>
                          <a:pt x="397" y="207"/>
                          <a:pt x="397" y="206"/>
                        </a:cubicBezTo>
                        <a:cubicBezTo>
                          <a:pt x="397" y="206"/>
                          <a:pt x="397" y="206"/>
                          <a:pt x="397" y="206"/>
                        </a:cubicBezTo>
                        <a:cubicBezTo>
                          <a:pt x="395" y="205"/>
                          <a:pt x="394" y="204"/>
                          <a:pt x="395" y="202"/>
                        </a:cubicBezTo>
                        <a:cubicBezTo>
                          <a:pt x="395" y="200"/>
                          <a:pt x="398" y="198"/>
                          <a:pt x="400" y="199"/>
                        </a:cubicBezTo>
                        <a:cubicBezTo>
                          <a:pt x="401" y="199"/>
                          <a:pt x="402" y="200"/>
                          <a:pt x="402" y="201"/>
                        </a:cubicBezTo>
                        <a:cubicBezTo>
                          <a:pt x="403" y="201"/>
                          <a:pt x="404" y="202"/>
                          <a:pt x="405" y="201"/>
                        </a:cubicBezTo>
                        <a:cubicBezTo>
                          <a:pt x="408" y="200"/>
                          <a:pt x="411" y="193"/>
                          <a:pt x="413" y="187"/>
                        </a:cubicBezTo>
                        <a:cubicBezTo>
                          <a:pt x="414" y="185"/>
                          <a:pt x="414" y="185"/>
                          <a:pt x="414" y="185"/>
                        </a:cubicBezTo>
                        <a:cubicBezTo>
                          <a:pt x="416" y="178"/>
                          <a:pt x="420" y="177"/>
                          <a:pt x="423" y="176"/>
                        </a:cubicBezTo>
                        <a:cubicBezTo>
                          <a:pt x="424" y="176"/>
                          <a:pt x="425" y="176"/>
                          <a:pt x="425" y="176"/>
                        </a:cubicBezTo>
                        <a:cubicBezTo>
                          <a:pt x="428" y="174"/>
                          <a:pt x="435" y="167"/>
                          <a:pt x="440" y="154"/>
                        </a:cubicBezTo>
                        <a:cubicBezTo>
                          <a:pt x="444" y="145"/>
                          <a:pt x="441" y="135"/>
                          <a:pt x="439" y="128"/>
                        </a:cubicBezTo>
                        <a:cubicBezTo>
                          <a:pt x="438" y="126"/>
                          <a:pt x="438" y="124"/>
                          <a:pt x="438" y="123"/>
                        </a:cubicBezTo>
                        <a:cubicBezTo>
                          <a:pt x="436" y="118"/>
                          <a:pt x="435" y="118"/>
                          <a:pt x="434" y="118"/>
                        </a:cubicBezTo>
                        <a:cubicBezTo>
                          <a:pt x="433" y="118"/>
                          <a:pt x="433" y="118"/>
                          <a:pt x="432" y="118"/>
                        </a:cubicBezTo>
                        <a:cubicBezTo>
                          <a:pt x="431" y="118"/>
                          <a:pt x="431" y="118"/>
                          <a:pt x="430" y="118"/>
                        </a:cubicBezTo>
                        <a:cubicBezTo>
                          <a:pt x="430" y="118"/>
                          <a:pt x="429" y="118"/>
                          <a:pt x="429" y="118"/>
                        </a:cubicBezTo>
                        <a:cubicBezTo>
                          <a:pt x="420" y="118"/>
                          <a:pt x="411" y="113"/>
                          <a:pt x="401" y="103"/>
                        </a:cubicBezTo>
                        <a:cubicBezTo>
                          <a:pt x="395" y="95"/>
                          <a:pt x="387" y="92"/>
                          <a:pt x="379" y="92"/>
                        </a:cubicBezTo>
                        <a:cubicBezTo>
                          <a:pt x="376" y="92"/>
                          <a:pt x="374" y="92"/>
                          <a:pt x="370" y="93"/>
                        </a:cubicBezTo>
                        <a:cubicBezTo>
                          <a:pt x="369" y="93"/>
                          <a:pt x="368" y="94"/>
                          <a:pt x="366" y="94"/>
                        </a:cubicBezTo>
                        <a:cubicBezTo>
                          <a:pt x="361" y="94"/>
                          <a:pt x="357" y="92"/>
                          <a:pt x="353" y="90"/>
                        </a:cubicBezTo>
                        <a:cubicBezTo>
                          <a:pt x="351" y="89"/>
                          <a:pt x="349" y="88"/>
                          <a:pt x="347" y="88"/>
                        </a:cubicBezTo>
                        <a:cubicBezTo>
                          <a:pt x="345" y="87"/>
                          <a:pt x="341" y="90"/>
                          <a:pt x="339" y="92"/>
                        </a:cubicBezTo>
                        <a:cubicBezTo>
                          <a:pt x="337" y="93"/>
                          <a:pt x="335" y="94"/>
                          <a:pt x="334" y="95"/>
                        </a:cubicBezTo>
                        <a:cubicBezTo>
                          <a:pt x="332" y="96"/>
                          <a:pt x="331" y="95"/>
                          <a:pt x="330" y="94"/>
                        </a:cubicBezTo>
                        <a:cubicBezTo>
                          <a:pt x="329" y="93"/>
                          <a:pt x="330" y="91"/>
                          <a:pt x="331" y="88"/>
                        </a:cubicBezTo>
                        <a:cubicBezTo>
                          <a:pt x="332" y="86"/>
                          <a:pt x="333" y="84"/>
                          <a:pt x="333" y="82"/>
                        </a:cubicBezTo>
                        <a:cubicBezTo>
                          <a:pt x="333" y="82"/>
                          <a:pt x="333" y="78"/>
                          <a:pt x="308" y="68"/>
                        </a:cubicBezTo>
                        <a:cubicBezTo>
                          <a:pt x="304" y="67"/>
                          <a:pt x="301" y="66"/>
                          <a:pt x="299" y="66"/>
                        </a:cubicBezTo>
                        <a:cubicBezTo>
                          <a:pt x="296" y="66"/>
                          <a:pt x="294" y="68"/>
                          <a:pt x="294" y="71"/>
                        </a:cubicBezTo>
                        <a:cubicBezTo>
                          <a:pt x="294" y="75"/>
                          <a:pt x="293" y="76"/>
                          <a:pt x="291" y="76"/>
                        </a:cubicBezTo>
                        <a:cubicBezTo>
                          <a:pt x="290" y="76"/>
                          <a:pt x="290" y="76"/>
                          <a:pt x="289" y="76"/>
                        </a:cubicBezTo>
                        <a:cubicBezTo>
                          <a:pt x="289" y="76"/>
                          <a:pt x="288" y="76"/>
                          <a:pt x="288" y="76"/>
                        </a:cubicBezTo>
                        <a:cubicBezTo>
                          <a:pt x="287" y="76"/>
                          <a:pt x="286" y="77"/>
                          <a:pt x="286" y="78"/>
                        </a:cubicBezTo>
                        <a:cubicBezTo>
                          <a:pt x="284" y="83"/>
                          <a:pt x="281" y="83"/>
                          <a:pt x="279" y="83"/>
                        </a:cubicBezTo>
                        <a:cubicBezTo>
                          <a:pt x="277" y="83"/>
                          <a:pt x="276" y="82"/>
                          <a:pt x="275" y="80"/>
                        </a:cubicBezTo>
                        <a:cubicBezTo>
                          <a:pt x="275" y="79"/>
                          <a:pt x="275" y="77"/>
                          <a:pt x="277" y="75"/>
                        </a:cubicBezTo>
                        <a:cubicBezTo>
                          <a:pt x="281" y="73"/>
                          <a:pt x="285" y="68"/>
                          <a:pt x="286" y="64"/>
                        </a:cubicBezTo>
                        <a:cubicBezTo>
                          <a:pt x="286" y="62"/>
                          <a:pt x="279" y="59"/>
                          <a:pt x="271" y="59"/>
                        </a:cubicBezTo>
                        <a:cubicBezTo>
                          <a:pt x="269" y="59"/>
                          <a:pt x="267" y="60"/>
                          <a:pt x="266" y="60"/>
                        </a:cubicBezTo>
                        <a:cubicBezTo>
                          <a:pt x="264" y="61"/>
                          <a:pt x="264" y="62"/>
                          <a:pt x="263" y="65"/>
                        </a:cubicBezTo>
                        <a:cubicBezTo>
                          <a:pt x="263" y="67"/>
                          <a:pt x="262" y="69"/>
                          <a:pt x="260" y="69"/>
                        </a:cubicBezTo>
                        <a:cubicBezTo>
                          <a:pt x="259" y="69"/>
                          <a:pt x="258" y="69"/>
                          <a:pt x="257" y="69"/>
                        </a:cubicBezTo>
                        <a:cubicBezTo>
                          <a:pt x="255" y="67"/>
                          <a:pt x="253" y="64"/>
                          <a:pt x="254" y="62"/>
                        </a:cubicBezTo>
                        <a:cubicBezTo>
                          <a:pt x="255" y="58"/>
                          <a:pt x="258" y="56"/>
                          <a:pt x="261" y="56"/>
                        </a:cubicBezTo>
                        <a:cubicBezTo>
                          <a:pt x="261" y="56"/>
                          <a:pt x="261" y="56"/>
                          <a:pt x="261" y="56"/>
                        </a:cubicBezTo>
                        <a:cubicBezTo>
                          <a:pt x="263" y="56"/>
                          <a:pt x="266" y="52"/>
                          <a:pt x="271" y="43"/>
                        </a:cubicBezTo>
                        <a:cubicBezTo>
                          <a:pt x="272" y="41"/>
                          <a:pt x="271" y="40"/>
                          <a:pt x="267" y="37"/>
                        </a:cubicBezTo>
                        <a:cubicBezTo>
                          <a:pt x="265" y="36"/>
                          <a:pt x="263" y="35"/>
                          <a:pt x="262" y="33"/>
                        </a:cubicBezTo>
                        <a:cubicBezTo>
                          <a:pt x="259" y="30"/>
                          <a:pt x="258" y="25"/>
                          <a:pt x="257" y="21"/>
                        </a:cubicBezTo>
                        <a:cubicBezTo>
                          <a:pt x="257" y="18"/>
                          <a:pt x="256" y="15"/>
                          <a:pt x="255" y="13"/>
                        </a:cubicBezTo>
                        <a:cubicBezTo>
                          <a:pt x="255" y="13"/>
                          <a:pt x="255" y="13"/>
                          <a:pt x="255" y="13"/>
                        </a:cubicBezTo>
                        <a:cubicBezTo>
                          <a:pt x="255" y="13"/>
                          <a:pt x="254" y="14"/>
                          <a:pt x="254" y="14"/>
                        </a:cubicBezTo>
                        <a:cubicBezTo>
                          <a:pt x="254" y="14"/>
                          <a:pt x="253" y="15"/>
                          <a:pt x="253" y="15"/>
                        </a:cubicBezTo>
                        <a:cubicBezTo>
                          <a:pt x="253" y="15"/>
                          <a:pt x="252" y="16"/>
                          <a:pt x="252" y="16"/>
                        </a:cubicBezTo>
                        <a:cubicBezTo>
                          <a:pt x="252" y="16"/>
                          <a:pt x="251" y="17"/>
                          <a:pt x="251" y="17"/>
                        </a:cubicBezTo>
                        <a:cubicBezTo>
                          <a:pt x="251" y="18"/>
                          <a:pt x="250" y="18"/>
                          <a:pt x="250" y="18"/>
                        </a:cubicBezTo>
                        <a:cubicBezTo>
                          <a:pt x="250" y="19"/>
                          <a:pt x="250" y="19"/>
                          <a:pt x="249" y="19"/>
                        </a:cubicBezTo>
                        <a:cubicBezTo>
                          <a:pt x="249" y="20"/>
                          <a:pt x="249" y="20"/>
                          <a:pt x="248" y="20"/>
                        </a:cubicBezTo>
                        <a:cubicBezTo>
                          <a:pt x="248" y="21"/>
                          <a:pt x="248" y="21"/>
                          <a:pt x="248" y="22"/>
                        </a:cubicBezTo>
                        <a:cubicBezTo>
                          <a:pt x="247" y="22"/>
                          <a:pt x="247" y="22"/>
                          <a:pt x="247" y="23"/>
                        </a:cubicBezTo>
                        <a:cubicBezTo>
                          <a:pt x="247" y="23"/>
                          <a:pt x="246" y="23"/>
                          <a:pt x="246" y="24"/>
                        </a:cubicBezTo>
                        <a:cubicBezTo>
                          <a:pt x="246" y="24"/>
                          <a:pt x="246" y="24"/>
                          <a:pt x="246" y="25"/>
                        </a:cubicBezTo>
                        <a:cubicBezTo>
                          <a:pt x="245" y="25"/>
                          <a:pt x="245" y="26"/>
                          <a:pt x="245" y="26"/>
                        </a:cubicBezTo>
                        <a:cubicBezTo>
                          <a:pt x="245" y="26"/>
                          <a:pt x="245" y="27"/>
                          <a:pt x="244" y="27"/>
                        </a:cubicBezTo>
                        <a:cubicBezTo>
                          <a:pt x="244" y="27"/>
                          <a:pt x="244" y="28"/>
                          <a:pt x="244" y="29"/>
                        </a:cubicBezTo>
                        <a:cubicBezTo>
                          <a:pt x="242" y="33"/>
                          <a:pt x="240" y="34"/>
                          <a:pt x="237" y="34"/>
                        </a:cubicBezTo>
                        <a:cubicBezTo>
                          <a:pt x="234" y="34"/>
                          <a:pt x="234" y="34"/>
                          <a:pt x="234" y="34"/>
                        </a:cubicBezTo>
                        <a:cubicBezTo>
                          <a:pt x="233" y="34"/>
                          <a:pt x="232" y="34"/>
                          <a:pt x="230" y="35"/>
                        </a:cubicBezTo>
                        <a:cubicBezTo>
                          <a:pt x="230" y="35"/>
                          <a:pt x="229" y="35"/>
                          <a:pt x="228" y="36"/>
                        </a:cubicBezTo>
                        <a:cubicBezTo>
                          <a:pt x="228" y="36"/>
                          <a:pt x="228" y="36"/>
                          <a:pt x="227" y="36"/>
                        </a:cubicBezTo>
                        <a:cubicBezTo>
                          <a:pt x="227" y="36"/>
                          <a:pt x="226" y="36"/>
                          <a:pt x="226" y="36"/>
                        </a:cubicBezTo>
                        <a:cubicBezTo>
                          <a:pt x="226" y="36"/>
                          <a:pt x="226" y="36"/>
                          <a:pt x="226" y="36"/>
                        </a:cubicBezTo>
                        <a:cubicBezTo>
                          <a:pt x="226" y="36"/>
                          <a:pt x="225" y="36"/>
                          <a:pt x="225" y="36"/>
                        </a:cubicBezTo>
                        <a:cubicBezTo>
                          <a:pt x="225" y="36"/>
                          <a:pt x="224" y="36"/>
                          <a:pt x="224" y="36"/>
                        </a:cubicBezTo>
                        <a:cubicBezTo>
                          <a:pt x="224" y="36"/>
                          <a:pt x="223" y="35"/>
                          <a:pt x="223" y="35"/>
                        </a:cubicBezTo>
                        <a:cubicBezTo>
                          <a:pt x="223" y="35"/>
                          <a:pt x="222" y="35"/>
                          <a:pt x="222" y="35"/>
                        </a:cubicBezTo>
                        <a:cubicBezTo>
                          <a:pt x="222" y="35"/>
                          <a:pt x="222" y="35"/>
                          <a:pt x="221" y="35"/>
                        </a:cubicBezTo>
                        <a:cubicBezTo>
                          <a:pt x="221" y="35"/>
                          <a:pt x="221" y="34"/>
                          <a:pt x="220" y="3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77" name="Freeform 1858"/>
                  <p:cNvSpPr/>
                  <p:nvPr/>
                </p:nvSpPr>
                <p:spPr bwMode="auto">
                  <a:xfrm>
                    <a:off x="2178" y="2195"/>
                    <a:ext cx="50" cy="54"/>
                  </a:xfrm>
                  <a:custGeom>
                    <a:avLst/>
                    <a:gdLst>
                      <a:gd name="T0" fmla="*/ 7 w 52"/>
                      <a:gd name="T1" fmla="*/ 4 h 56"/>
                      <a:gd name="T2" fmla="*/ 7 w 52"/>
                      <a:gd name="T3" fmla="*/ 5 h 56"/>
                      <a:gd name="T4" fmla="*/ 7 w 52"/>
                      <a:gd name="T5" fmla="*/ 5 h 56"/>
                      <a:gd name="T6" fmla="*/ 5 w 52"/>
                      <a:gd name="T7" fmla="*/ 13 h 56"/>
                      <a:gd name="T8" fmla="*/ 3 w 52"/>
                      <a:gd name="T9" fmla="*/ 25 h 56"/>
                      <a:gd name="T10" fmla="*/ 1 w 52"/>
                      <a:gd name="T11" fmla="*/ 34 h 56"/>
                      <a:gd name="T12" fmla="*/ 0 w 52"/>
                      <a:gd name="T13" fmla="*/ 40 h 56"/>
                      <a:gd name="T14" fmla="*/ 1 w 52"/>
                      <a:gd name="T15" fmla="*/ 44 h 56"/>
                      <a:gd name="T16" fmla="*/ 3 w 52"/>
                      <a:gd name="T17" fmla="*/ 45 h 56"/>
                      <a:gd name="T18" fmla="*/ 3 w 52"/>
                      <a:gd name="T19" fmla="*/ 46 h 56"/>
                      <a:gd name="T20" fmla="*/ 3 w 52"/>
                      <a:gd name="T21" fmla="*/ 46 h 56"/>
                      <a:gd name="T22" fmla="*/ 3 w 52"/>
                      <a:gd name="T23" fmla="*/ 47 h 56"/>
                      <a:gd name="T24" fmla="*/ 3 w 52"/>
                      <a:gd name="T25" fmla="*/ 48 h 56"/>
                      <a:gd name="T26" fmla="*/ 3 w 52"/>
                      <a:gd name="T27" fmla="*/ 49 h 56"/>
                      <a:gd name="T28" fmla="*/ 3 w 52"/>
                      <a:gd name="T29" fmla="*/ 50 h 56"/>
                      <a:gd name="T30" fmla="*/ 3 w 52"/>
                      <a:gd name="T31" fmla="*/ 50 h 56"/>
                      <a:gd name="T32" fmla="*/ 4 w 52"/>
                      <a:gd name="T33" fmla="*/ 51 h 56"/>
                      <a:gd name="T34" fmla="*/ 6 w 52"/>
                      <a:gd name="T35" fmla="*/ 51 h 56"/>
                      <a:gd name="T36" fmla="*/ 20 w 52"/>
                      <a:gd name="T37" fmla="*/ 55 h 56"/>
                      <a:gd name="T38" fmla="*/ 23 w 52"/>
                      <a:gd name="T39" fmla="*/ 56 h 56"/>
                      <a:gd name="T40" fmla="*/ 23 w 52"/>
                      <a:gd name="T41" fmla="*/ 56 h 56"/>
                      <a:gd name="T42" fmla="*/ 28 w 52"/>
                      <a:gd name="T43" fmla="*/ 55 h 56"/>
                      <a:gd name="T44" fmla="*/ 35 w 52"/>
                      <a:gd name="T45" fmla="*/ 55 h 56"/>
                      <a:gd name="T46" fmla="*/ 35 w 52"/>
                      <a:gd name="T47" fmla="*/ 55 h 56"/>
                      <a:gd name="T48" fmla="*/ 44 w 52"/>
                      <a:gd name="T49" fmla="*/ 53 h 56"/>
                      <a:gd name="T50" fmla="*/ 50 w 52"/>
                      <a:gd name="T51" fmla="*/ 46 h 56"/>
                      <a:gd name="T52" fmla="*/ 52 w 52"/>
                      <a:gd name="T53" fmla="*/ 44 h 56"/>
                      <a:gd name="T54" fmla="*/ 52 w 52"/>
                      <a:gd name="T55" fmla="*/ 44 h 56"/>
                      <a:gd name="T56" fmla="*/ 51 w 52"/>
                      <a:gd name="T57" fmla="*/ 40 h 56"/>
                      <a:gd name="T58" fmla="*/ 51 w 52"/>
                      <a:gd name="T59" fmla="*/ 40 h 56"/>
                      <a:gd name="T60" fmla="*/ 50 w 52"/>
                      <a:gd name="T61" fmla="*/ 37 h 56"/>
                      <a:gd name="T62" fmla="*/ 50 w 52"/>
                      <a:gd name="T63" fmla="*/ 36 h 56"/>
                      <a:gd name="T64" fmla="*/ 51 w 52"/>
                      <a:gd name="T65" fmla="*/ 33 h 56"/>
                      <a:gd name="T66" fmla="*/ 51 w 52"/>
                      <a:gd name="T67" fmla="*/ 33 h 56"/>
                      <a:gd name="T68" fmla="*/ 51 w 52"/>
                      <a:gd name="T69" fmla="*/ 30 h 56"/>
                      <a:gd name="T70" fmla="*/ 51 w 52"/>
                      <a:gd name="T71" fmla="*/ 27 h 56"/>
                      <a:gd name="T72" fmla="*/ 47 w 52"/>
                      <a:gd name="T73" fmla="*/ 22 h 56"/>
                      <a:gd name="T74" fmla="*/ 44 w 52"/>
                      <a:gd name="T75" fmla="*/ 19 h 56"/>
                      <a:gd name="T76" fmla="*/ 40 w 52"/>
                      <a:gd name="T77" fmla="*/ 17 h 56"/>
                      <a:gd name="T78" fmla="*/ 31 w 52"/>
                      <a:gd name="T79" fmla="*/ 10 h 56"/>
                      <a:gd name="T80" fmla="*/ 30 w 52"/>
                      <a:gd name="T81" fmla="*/ 9 h 56"/>
                      <a:gd name="T82" fmla="*/ 29 w 52"/>
                      <a:gd name="T83" fmla="*/ 10 h 56"/>
                      <a:gd name="T84" fmla="*/ 27 w 52"/>
                      <a:gd name="T85" fmla="*/ 12 h 56"/>
                      <a:gd name="T86" fmla="*/ 26 w 52"/>
                      <a:gd name="T87" fmla="*/ 12 h 56"/>
                      <a:gd name="T88" fmla="*/ 23 w 52"/>
                      <a:gd name="T89" fmla="*/ 9 h 56"/>
                      <a:gd name="T90" fmla="*/ 20 w 52"/>
                      <a:gd name="T91" fmla="*/ 4 h 56"/>
                      <a:gd name="T92" fmla="*/ 12 w 52"/>
                      <a:gd name="T93" fmla="*/ 1 h 56"/>
                      <a:gd name="T94" fmla="*/ 11 w 52"/>
                      <a:gd name="T95" fmla="*/ 1 h 56"/>
                      <a:gd name="T96" fmla="*/ 10 w 52"/>
                      <a:gd name="T97" fmla="*/ 1 h 56"/>
                      <a:gd name="T98" fmla="*/ 9 w 52"/>
                      <a:gd name="T99" fmla="*/ 1 h 56"/>
                      <a:gd name="T100" fmla="*/ 7 w 52"/>
                      <a:gd name="T101" fmla="*/ 4 h 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</a:cxnLst>
                    <a:rect l="0" t="0" r="r" b="b"/>
                    <a:pathLst>
                      <a:path w="52" h="56">
                        <a:moveTo>
                          <a:pt x="7" y="4"/>
                        </a:moveTo>
                        <a:cubicBezTo>
                          <a:pt x="7" y="4"/>
                          <a:pt x="7" y="4"/>
                          <a:pt x="7" y="5"/>
                        </a:cubicBezTo>
                        <a:cubicBezTo>
                          <a:pt x="7" y="5"/>
                          <a:pt x="7" y="5"/>
                          <a:pt x="7" y="5"/>
                        </a:cubicBezTo>
                        <a:cubicBezTo>
                          <a:pt x="7" y="8"/>
                          <a:pt x="6" y="10"/>
                          <a:pt x="5" y="13"/>
                        </a:cubicBezTo>
                        <a:cubicBezTo>
                          <a:pt x="4" y="16"/>
                          <a:pt x="3" y="20"/>
                          <a:pt x="3" y="25"/>
                        </a:cubicBezTo>
                        <a:cubicBezTo>
                          <a:pt x="3" y="30"/>
                          <a:pt x="2" y="32"/>
                          <a:pt x="1" y="34"/>
                        </a:cubicBezTo>
                        <a:cubicBezTo>
                          <a:pt x="1" y="35"/>
                          <a:pt x="0" y="37"/>
                          <a:pt x="0" y="40"/>
                        </a:cubicBezTo>
                        <a:cubicBezTo>
                          <a:pt x="0" y="43"/>
                          <a:pt x="1" y="44"/>
                          <a:pt x="1" y="44"/>
                        </a:cubicBezTo>
                        <a:cubicBezTo>
                          <a:pt x="2" y="44"/>
                          <a:pt x="2" y="44"/>
                          <a:pt x="3" y="45"/>
                        </a:cubicBezTo>
                        <a:cubicBezTo>
                          <a:pt x="3" y="45"/>
                          <a:pt x="3" y="45"/>
                          <a:pt x="3" y="46"/>
                        </a:cubicBezTo>
                        <a:cubicBezTo>
                          <a:pt x="3" y="46"/>
                          <a:pt x="3" y="46"/>
                          <a:pt x="3" y="46"/>
                        </a:cubicBezTo>
                        <a:cubicBezTo>
                          <a:pt x="3" y="46"/>
                          <a:pt x="3" y="47"/>
                          <a:pt x="3" y="47"/>
                        </a:cubicBezTo>
                        <a:cubicBezTo>
                          <a:pt x="3" y="47"/>
                          <a:pt x="3" y="48"/>
                          <a:pt x="3" y="48"/>
                        </a:cubicBezTo>
                        <a:cubicBezTo>
                          <a:pt x="3" y="48"/>
                          <a:pt x="3" y="48"/>
                          <a:pt x="3" y="49"/>
                        </a:cubicBezTo>
                        <a:cubicBezTo>
                          <a:pt x="3" y="49"/>
                          <a:pt x="3" y="49"/>
                          <a:pt x="3" y="50"/>
                        </a:cubicBezTo>
                        <a:cubicBezTo>
                          <a:pt x="3" y="50"/>
                          <a:pt x="3" y="50"/>
                          <a:pt x="3" y="50"/>
                        </a:cubicBezTo>
                        <a:cubicBezTo>
                          <a:pt x="3" y="51"/>
                          <a:pt x="4" y="51"/>
                          <a:pt x="4" y="51"/>
                        </a:cubicBezTo>
                        <a:cubicBezTo>
                          <a:pt x="5" y="51"/>
                          <a:pt x="6" y="51"/>
                          <a:pt x="6" y="51"/>
                        </a:cubicBezTo>
                        <a:cubicBezTo>
                          <a:pt x="11" y="51"/>
                          <a:pt x="16" y="53"/>
                          <a:pt x="20" y="55"/>
                        </a:cubicBezTo>
                        <a:cubicBezTo>
                          <a:pt x="22" y="56"/>
                          <a:pt x="22" y="56"/>
                          <a:pt x="23" y="56"/>
                        </a:cubicBezTo>
                        <a:cubicBezTo>
                          <a:pt x="23" y="56"/>
                          <a:pt x="23" y="56"/>
                          <a:pt x="23" y="56"/>
                        </a:cubicBezTo>
                        <a:cubicBezTo>
                          <a:pt x="24" y="55"/>
                          <a:pt x="25" y="54"/>
                          <a:pt x="28" y="55"/>
                        </a:cubicBezTo>
                        <a:cubicBezTo>
                          <a:pt x="30" y="55"/>
                          <a:pt x="32" y="55"/>
                          <a:pt x="35" y="55"/>
                        </a:cubicBezTo>
                        <a:cubicBezTo>
                          <a:pt x="35" y="55"/>
                          <a:pt x="35" y="55"/>
                          <a:pt x="35" y="55"/>
                        </a:cubicBezTo>
                        <a:cubicBezTo>
                          <a:pt x="38" y="55"/>
                          <a:pt x="41" y="55"/>
                          <a:pt x="44" y="53"/>
                        </a:cubicBezTo>
                        <a:cubicBezTo>
                          <a:pt x="47" y="51"/>
                          <a:pt x="48" y="49"/>
                          <a:pt x="50" y="46"/>
                        </a:cubicBezTo>
                        <a:cubicBezTo>
                          <a:pt x="51" y="46"/>
                          <a:pt x="51" y="45"/>
                          <a:pt x="52" y="44"/>
                        </a:cubicBezTo>
                        <a:cubicBezTo>
                          <a:pt x="52" y="44"/>
                          <a:pt x="52" y="44"/>
                          <a:pt x="52" y="44"/>
                        </a:cubicBezTo>
                        <a:cubicBezTo>
                          <a:pt x="51" y="43"/>
                          <a:pt x="51" y="41"/>
                          <a:pt x="51" y="40"/>
                        </a:cubicBezTo>
                        <a:cubicBezTo>
                          <a:pt x="51" y="40"/>
                          <a:pt x="51" y="40"/>
                          <a:pt x="51" y="40"/>
                        </a:cubicBezTo>
                        <a:cubicBezTo>
                          <a:pt x="51" y="39"/>
                          <a:pt x="50" y="38"/>
                          <a:pt x="50" y="37"/>
                        </a:cubicBezTo>
                        <a:cubicBezTo>
                          <a:pt x="50" y="37"/>
                          <a:pt x="50" y="36"/>
                          <a:pt x="50" y="36"/>
                        </a:cubicBezTo>
                        <a:cubicBezTo>
                          <a:pt x="50" y="35"/>
                          <a:pt x="50" y="34"/>
                          <a:pt x="51" y="33"/>
                        </a:cubicBezTo>
                        <a:cubicBezTo>
                          <a:pt x="51" y="33"/>
                          <a:pt x="51" y="33"/>
                          <a:pt x="51" y="33"/>
                        </a:cubicBezTo>
                        <a:cubicBezTo>
                          <a:pt x="51" y="32"/>
                          <a:pt x="51" y="31"/>
                          <a:pt x="51" y="30"/>
                        </a:cubicBezTo>
                        <a:cubicBezTo>
                          <a:pt x="51" y="29"/>
                          <a:pt x="51" y="28"/>
                          <a:pt x="51" y="27"/>
                        </a:cubicBezTo>
                        <a:cubicBezTo>
                          <a:pt x="51" y="25"/>
                          <a:pt x="49" y="23"/>
                          <a:pt x="47" y="22"/>
                        </a:cubicBezTo>
                        <a:cubicBezTo>
                          <a:pt x="46" y="21"/>
                          <a:pt x="45" y="20"/>
                          <a:pt x="44" y="19"/>
                        </a:cubicBezTo>
                        <a:cubicBezTo>
                          <a:pt x="43" y="19"/>
                          <a:pt x="42" y="18"/>
                          <a:pt x="40" y="17"/>
                        </a:cubicBezTo>
                        <a:cubicBezTo>
                          <a:pt x="37" y="15"/>
                          <a:pt x="33" y="13"/>
                          <a:pt x="31" y="10"/>
                        </a:cubicBezTo>
                        <a:cubicBezTo>
                          <a:pt x="31" y="9"/>
                          <a:pt x="30" y="9"/>
                          <a:pt x="30" y="9"/>
                        </a:cubicBezTo>
                        <a:cubicBezTo>
                          <a:pt x="30" y="9"/>
                          <a:pt x="30" y="10"/>
                          <a:pt x="29" y="10"/>
                        </a:cubicBezTo>
                        <a:cubicBezTo>
                          <a:pt x="29" y="11"/>
                          <a:pt x="28" y="12"/>
                          <a:pt x="27" y="12"/>
                        </a:cubicBezTo>
                        <a:cubicBezTo>
                          <a:pt x="26" y="12"/>
                          <a:pt x="26" y="12"/>
                          <a:pt x="26" y="12"/>
                        </a:cubicBezTo>
                        <a:cubicBezTo>
                          <a:pt x="24" y="12"/>
                          <a:pt x="24" y="11"/>
                          <a:pt x="23" y="9"/>
                        </a:cubicBezTo>
                        <a:cubicBezTo>
                          <a:pt x="22" y="8"/>
                          <a:pt x="22" y="6"/>
                          <a:pt x="20" y="4"/>
                        </a:cubicBezTo>
                        <a:cubicBezTo>
                          <a:pt x="17" y="1"/>
                          <a:pt x="15" y="0"/>
                          <a:pt x="12" y="1"/>
                        </a:cubicBezTo>
                        <a:cubicBezTo>
                          <a:pt x="12" y="1"/>
                          <a:pt x="11" y="1"/>
                          <a:pt x="11" y="1"/>
                        </a:cubicBezTo>
                        <a:cubicBezTo>
                          <a:pt x="11" y="1"/>
                          <a:pt x="10" y="1"/>
                          <a:pt x="10" y="1"/>
                        </a:cubicBezTo>
                        <a:cubicBezTo>
                          <a:pt x="10" y="1"/>
                          <a:pt x="9" y="1"/>
                          <a:pt x="9" y="1"/>
                        </a:cubicBezTo>
                        <a:cubicBezTo>
                          <a:pt x="8" y="2"/>
                          <a:pt x="7" y="3"/>
                          <a:pt x="7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78" name="Freeform 1859"/>
                  <p:cNvSpPr/>
                  <p:nvPr/>
                </p:nvSpPr>
                <p:spPr bwMode="auto">
                  <a:xfrm>
                    <a:off x="2227" y="2234"/>
                    <a:ext cx="1" cy="4"/>
                  </a:xfrm>
                  <a:custGeom>
                    <a:avLst/>
                    <a:gdLst>
                      <a:gd name="T0" fmla="*/ 0 w 1"/>
                      <a:gd name="T1" fmla="*/ 0 h 4"/>
                      <a:gd name="T2" fmla="*/ 1 w 1"/>
                      <a:gd name="T3" fmla="*/ 4 h 4"/>
                      <a:gd name="T4" fmla="*/ 0 w 1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4">
                        <a:moveTo>
                          <a:pt x="0" y="0"/>
                        </a:moveTo>
                        <a:cubicBezTo>
                          <a:pt x="0" y="1"/>
                          <a:pt x="0" y="3"/>
                          <a:pt x="1" y="4"/>
                        </a:cubicBezTo>
                        <a:cubicBezTo>
                          <a:pt x="0" y="3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79" name="Freeform 1860"/>
                  <p:cNvSpPr/>
                  <p:nvPr/>
                </p:nvSpPr>
                <p:spPr bwMode="auto">
                  <a:xfrm>
                    <a:off x="2226" y="2231"/>
                    <a:ext cx="1" cy="3"/>
                  </a:xfrm>
                  <a:custGeom>
                    <a:avLst/>
                    <a:gdLst>
                      <a:gd name="T0" fmla="*/ 0 w 1"/>
                      <a:gd name="T1" fmla="*/ 0 h 3"/>
                      <a:gd name="T2" fmla="*/ 1 w 1"/>
                      <a:gd name="T3" fmla="*/ 3 h 3"/>
                      <a:gd name="T4" fmla="*/ 0 w 1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3">
                        <a:moveTo>
                          <a:pt x="0" y="0"/>
                        </a:moveTo>
                        <a:cubicBezTo>
                          <a:pt x="0" y="1"/>
                          <a:pt x="1" y="2"/>
                          <a:pt x="1" y="3"/>
                        </a:cubicBezTo>
                        <a:cubicBezTo>
                          <a:pt x="1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80" name="Freeform 1861"/>
                  <p:cNvSpPr/>
                  <p:nvPr/>
                </p:nvSpPr>
                <p:spPr bwMode="auto">
                  <a:xfrm>
                    <a:off x="2206" y="2204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81" name="Freeform 1862"/>
                  <p:cNvSpPr/>
                  <p:nvPr/>
                </p:nvSpPr>
                <p:spPr bwMode="auto">
                  <a:xfrm>
                    <a:off x="2227" y="2224"/>
                    <a:ext cx="0" cy="3"/>
                  </a:xfrm>
                  <a:custGeom>
                    <a:avLst/>
                    <a:gdLst>
                      <a:gd name="T0" fmla="*/ 0 h 3"/>
                      <a:gd name="T1" fmla="*/ 3 h 3"/>
                      <a:gd name="T2" fmla="*/ 0 h 3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3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3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82" name="Freeform 1863"/>
                  <p:cNvSpPr/>
                  <p:nvPr/>
                </p:nvSpPr>
                <p:spPr bwMode="auto">
                  <a:xfrm>
                    <a:off x="2226" y="2227"/>
                    <a:ext cx="1" cy="3"/>
                  </a:xfrm>
                  <a:custGeom>
                    <a:avLst/>
                    <a:gdLst>
                      <a:gd name="T0" fmla="*/ 0 w 1"/>
                      <a:gd name="T1" fmla="*/ 3 h 3"/>
                      <a:gd name="T2" fmla="*/ 1 w 1"/>
                      <a:gd name="T3" fmla="*/ 0 h 3"/>
                      <a:gd name="T4" fmla="*/ 0 w 1"/>
                      <a:gd name="T5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3">
                        <a:moveTo>
                          <a:pt x="0" y="3"/>
                        </a:moveTo>
                        <a:cubicBezTo>
                          <a:pt x="0" y="2"/>
                          <a:pt x="0" y="1"/>
                          <a:pt x="1" y="0"/>
                        </a:cubicBezTo>
                        <a:cubicBezTo>
                          <a:pt x="0" y="1"/>
                          <a:pt x="0" y="2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83" name="Freeform 1864"/>
                  <p:cNvSpPr/>
                  <p:nvPr/>
                </p:nvSpPr>
                <p:spPr bwMode="auto">
                  <a:xfrm>
                    <a:off x="2188" y="2196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84" name="Freeform 1865"/>
                  <p:cNvSpPr/>
                  <p:nvPr/>
                </p:nvSpPr>
                <p:spPr bwMode="auto">
                  <a:xfrm>
                    <a:off x="2208" y="2205"/>
                    <a:ext cx="8" cy="7"/>
                  </a:xfrm>
                  <a:custGeom>
                    <a:avLst/>
                    <a:gdLst>
                      <a:gd name="T0" fmla="*/ 9 w 9"/>
                      <a:gd name="T1" fmla="*/ 7 h 7"/>
                      <a:gd name="T2" fmla="*/ 0 w 9"/>
                      <a:gd name="T3" fmla="*/ 0 h 7"/>
                      <a:gd name="T4" fmla="*/ 9 w 9"/>
                      <a:gd name="T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9" h="7">
                        <a:moveTo>
                          <a:pt x="9" y="7"/>
                        </a:moveTo>
                        <a:cubicBezTo>
                          <a:pt x="6" y="5"/>
                          <a:pt x="2" y="3"/>
                          <a:pt x="0" y="0"/>
                        </a:cubicBezTo>
                        <a:cubicBezTo>
                          <a:pt x="2" y="3"/>
                          <a:pt x="6" y="5"/>
                          <a:pt x="9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85" name="Freeform 1866"/>
                  <p:cNvSpPr/>
                  <p:nvPr/>
                </p:nvSpPr>
                <p:spPr bwMode="auto">
                  <a:xfrm>
                    <a:off x="2064" y="2481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2 h 2"/>
                      <a:gd name="T3" fmla="*/ 0 h 2"/>
                      <a:gd name="T4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  <a:cxn ang="0">
                        <a:pos x="0" y="T4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86" name="Freeform 1867"/>
                  <p:cNvSpPr/>
                  <p:nvPr/>
                </p:nvSpPr>
                <p:spPr bwMode="auto">
                  <a:xfrm>
                    <a:off x="2065" y="2491"/>
                    <a:ext cx="1" cy="2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0 w 1"/>
                      <a:gd name="T3" fmla="*/ 2 h 2"/>
                      <a:gd name="T4" fmla="*/ 1 w 1"/>
                      <a:gd name="T5" fmla="*/ 1 h 2"/>
                      <a:gd name="T6" fmla="*/ 0 w 1"/>
                      <a:gd name="T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1" y="2"/>
                          <a:pt x="1" y="1"/>
                        </a:cubicBezTo>
                        <a:cubicBezTo>
                          <a:pt x="1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87" name="Freeform 1868"/>
                  <p:cNvSpPr/>
                  <p:nvPr/>
                </p:nvSpPr>
                <p:spPr bwMode="auto">
                  <a:xfrm>
                    <a:off x="2111" y="2345"/>
                    <a:ext cx="7" cy="5"/>
                  </a:xfrm>
                  <a:custGeom>
                    <a:avLst/>
                    <a:gdLst>
                      <a:gd name="T0" fmla="*/ 2 w 7"/>
                      <a:gd name="T1" fmla="*/ 5 h 6"/>
                      <a:gd name="T2" fmla="*/ 3 w 7"/>
                      <a:gd name="T3" fmla="*/ 6 h 6"/>
                      <a:gd name="T4" fmla="*/ 7 w 7"/>
                      <a:gd name="T5" fmla="*/ 3 h 6"/>
                      <a:gd name="T6" fmla="*/ 6 w 7"/>
                      <a:gd name="T7" fmla="*/ 1 h 6"/>
                      <a:gd name="T8" fmla="*/ 5 w 7"/>
                      <a:gd name="T9" fmla="*/ 0 h 6"/>
                      <a:gd name="T10" fmla="*/ 3 w 7"/>
                      <a:gd name="T11" fmla="*/ 1 h 6"/>
                      <a:gd name="T12" fmla="*/ 0 w 7"/>
                      <a:gd name="T13" fmla="*/ 3 h 6"/>
                      <a:gd name="T14" fmla="*/ 2 w 7"/>
                      <a:gd name="T15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7" h="6">
                        <a:moveTo>
                          <a:pt x="2" y="5"/>
                        </a:move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4" y="6"/>
                          <a:pt x="6" y="5"/>
                          <a:pt x="7" y="3"/>
                        </a:cubicBezTo>
                        <a:cubicBezTo>
                          <a:pt x="7" y="2"/>
                          <a:pt x="7" y="2"/>
                          <a:pt x="6" y="1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4" y="0"/>
                          <a:pt x="4" y="1"/>
                          <a:pt x="3" y="1"/>
                        </a:cubicBezTo>
                        <a:cubicBezTo>
                          <a:pt x="2" y="2"/>
                          <a:pt x="2" y="3"/>
                          <a:pt x="0" y="3"/>
                        </a:cubicBezTo>
                        <a:cubicBezTo>
                          <a:pt x="1" y="4"/>
                          <a:pt x="2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88" name="Freeform 1869"/>
                  <p:cNvSpPr/>
                  <p:nvPr/>
                </p:nvSpPr>
                <p:spPr bwMode="auto">
                  <a:xfrm>
                    <a:off x="2064" y="2501"/>
                    <a:ext cx="34" cy="23"/>
                  </a:xfrm>
                  <a:custGeom>
                    <a:avLst/>
                    <a:gdLst>
                      <a:gd name="T0" fmla="*/ 20 w 35"/>
                      <a:gd name="T1" fmla="*/ 23 h 24"/>
                      <a:gd name="T2" fmla="*/ 22 w 35"/>
                      <a:gd name="T3" fmla="*/ 24 h 24"/>
                      <a:gd name="T4" fmla="*/ 30 w 35"/>
                      <a:gd name="T5" fmla="*/ 21 h 24"/>
                      <a:gd name="T6" fmla="*/ 35 w 35"/>
                      <a:gd name="T7" fmla="*/ 20 h 24"/>
                      <a:gd name="T8" fmla="*/ 30 w 35"/>
                      <a:gd name="T9" fmla="*/ 20 h 24"/>
                      <a:gd name="T10" fmla="*/ 9 w 35"/>
                      <a:gd name="T11" fmla="*/ 7 h 24"/>
                      <a:gd name="T12" fmla="*/ 6 w 35"/>
                      <a:gd name="T13" fmla="*/ 4 h 24"/>
                      <a:gd name="T14" fmla="*/ 3 w 35"/>
                      <a:gd name="T15" fmla="*/ 0 h 24"/>
                      <a:gd name="T16" fmla="*/ 3 w 35"/>
                      <a:gd name="T17" fmla="*/ 0 h 24"/>
                      <a:gd name="T18" fmla="*/ 2 w 35"/>
                      <a:gd name="T19" fmla="*/ 0 h 24"/>
                      <a:gd name="T20" fmla="*/ 1 w 35"/>
                      <a:gd name="T21" fmla="*/ 0 h 24"/>
                      <a:gd name="T22" fmla="*/ 1 w 35"/>
                      <a:gd name="T23" fmla="*/ 1 h 24"/>
                      <a:gd name="T24" fmla="*/ 1 w 35"/>
                      <a:gd name="T25" fmla="*/ 3 h 24"/>
                      <a:gd name="T26" fmla="*/ 1 w 35"/>
                      <a:gd name="T27" fmla="*/ 4 h 24"/>
                      <a:gd name="T28" fmla="*/ 0 w 35"/>
                      <a:gd name="T29" fmla="*/ 6 h 24"/>
                      <a:gd name="T30" fmla="*/ 0 w 35"/>
                      <a:gd name="T31" fmla="*/ 9 h 24"/>
                      <a:gd name="T32" fmla="*/ 0 w 35"/>
                      <a:gd name="T33" fmla="*/ 10 h 24"/>
                      <a:gd name="T34" fmla="*/ 0 w 35"/>
                      <a:gd name="T35" fmla="*/ 11 h 24"/>
                      <a:gd name="T36" fmla="*/ 0 w 35"/>
                      <a:gd name="T37" fmla="*/ 13 h 24"/>
                      <a:gd name="T38" fmla="*/ 0 w 35"/>
                      <a:gd name="T39" fmla="*/ 15 h 24"/>
                      <a:gd name="T40" fmla="*/ 0 w 35"/>
                      <a:gd name="T41" fmla="*/ 16 h 24"/>
                      <a:gd name="T42" fmla="*/ 0 w 35"/>
                      <a:gd name="T43" fmla="*/ 17 h 24"/>
                      <a:gd name="T44" fmla="*/ 0 w 35"/>
                      <a:gd name="T45" fmla="*/ 18 h 24"/>
                      <a:gd name="T46" fmla="*/ 0 w 35"/>
                      <a:gd name="T47" fmla="*/ 19 h 24"/>
                      <a:gd name="T48" fmla="*/ 1 w 35"/>
                      <a:gd name="T49" fmla="*/ 20 h 24"/>
                      <a:gd name="T50" fmla="*/ 1 w 35"/>
                      <a:gd name="T51" fmla="*/ 21 h 24"/>
                      <a:gd name="T52" fmla="*/ 1 w 35"/>
                      <a:gd name="T53" fmla="*/ 22 h 24"/>
                      <a:gd name="T54" fmla="*/ 1 w 35"/>
                      <a:gd name="T55" fmla="*/ 22 h 24"/>
                      <a:gd name="T56" fmla="*/ 3 w 35"/>
                      <a:gd name="T57" fmla="*/ 22 h 24"/>
                      <a:gd name="T58" fmla="*/ 10 w 35"/>
                      <a:gd name="T59" fmla="*/ 22 h 24"/>
                      <a:gd name="T60" fmla="*/ 13 w 35"/>
                      <a:gd name="T61" fmla="*/ 22 h 24"/>
                      <a:gd name="T62" fmla="*/ 14 w 35"/>
                      <a:gd name="T63" fmla="*/ 22 h 24"/>
                      <a:gd name="T64" fmla="*/ 16 w 35"/>
                      <a:gd name="T65" fmla="*/ 22 h 24"/>
                      <a:gd name="T66" fmla="*/ 16 w 35"/>
                      <a:gd name="T67" fmla="*/ 22 h 24"/>
                      <a:gd name="T68" fmla="*/ 18 w 35"/>
                      <a:gd name="T69" fmla="*/ 22 h 24"/>
                      <a:gd name="T70" fmla="*/ 18 w 35"/>
                      <a:gd name="T71" fmla="*/ 23 h 24"/>
                      <a:gd name="T72" fmla="*/ 19 w 35"/>
                      <a:gd name="T73" fmla="*/ 23 h 24"/>
                      <a:gd name="T74" fmla="*/ 20 w 35"/>
                      <a:gd name="T75" fmla="*/ 23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35" h="24">
                        <a:moveTo>
                          <a:pt x="20" y="23"/>
                        </a:moveTo>
                        <a:cubicBezTo>
                          <a:pt x="21" y="24"/>
                          <a:pt x="21" y="24"/>
                          <a:pt x="22" y="24"/>
                        </a:cubicBezTo>
                        <a:cubicBezTo>
                          <a:pt x="24" y="22"/>
                          <a:pt x="27" y="21"/>
                          <a:pt x="30" y="21"/>
                        </a:cubicBezTo>
                        <a:cubicBezTo>
                          <a:pt x="32" y="21"/>
                          <a:pt x="34" y="21"/>
                          <a:pt x="35" y="20"/>
                        </a:cubicBezTo>
                        <a:cubicBezTo>
                          <a:pt x="34" y="20"/>
                          <a:pt x="32" y="20"/>
                          <a:pt x="30" y="20"/>
                        </a:cubicBezTo>
                        <a:cubicBezTo>
                          <a:pt x="24" y="19"/>
                          <a:pt x="16" y="13"/>
                          <a:pt x="9" y="7"/>
                        </a:cubicBezTo>
                        <a:cubicBezTo>
                          <a:pt x="8" y="6"/>
                          <a:pt x="7" y="5"/>
                          <a:pt x="6" y="4"/>
                        </a:cubicBezTo>
                        <a:cubicBezTo>
                          <a:pt x="4" y="3"/>
                          <a:pt x="4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1" y="2"/>
                          <a:pt x="1" y="2"/>
                          <a:pt x="1" y="3"/>
                        </a:cubicBezTo>
                        <a:cubicBezTo>
                          <a:pt x="1" y="3"/>
                          <a:pt x="1" y="4"/>
                          <a:pt x="1" y="4"/>
                        </a:cubicBezTo>
                        <a:cubicBezTo>
                          <a:pt x="1" y="5"/>
                          <a:pt x="0" y="6"/>
                          <a:pt x="0" y="6"/>
                        </a:cubicBezTo>
                        <a:cubicBezTo>
                          <a:pt x="0" y="7"/>
                          <a:pt x="0" y="8"/>
                          <a:pt x="0" y="9"/>
                        </a:cubicBezTo>
                        <a:cubicBezTo>
                          <a:pt x="0" y="9"/>
                          <a:pt x="0" y="10"/>
                          <a:pt x="0" y="10"/>
                        </a:cubicBezTo>
                        <a:cubicBezTo>
                          <a:pt x="0" y="11"/>
                          <a:pt x="0" y="11"/>
                          <a:pt x="0" y="11"/>
                        </a:cubicBezTo>
                        <a:cubicBezTo>
                          <a:pt x="0" y="12"/>
                          <a:pt x="0" y="13"/>
                          <a:pt x="0" y="13"/>
                        </a:cubicBezTo>
                        <a:cubicBezTo>
                          <a:pt x="0" y="14"/>
                          <a:pt x="0" y="14"/>
                          <a:pt x="0" y="15"/>
                        </a:cubicBezTo>
                        <a:cubicBezTo>
                          <a:pt x="0" y="15"/>
                          <a:pt x="0" y="16"/>
                          <a:pt x="0" y="16"/>
                        </a:cubicBezTo>
                        <a:cubicBezTo>
                          <a:pt x="0" y="16"/>
                          <a:pt x="0" y="17"/>
                          <a:pt x="0" y="17"/>
                        </a:cubicBezTo>
                        <a:cubicBezTo>
                          <a:pt x="0" y="17"/>
                          <a:pt x="0" y="18"/>
                          <a:pt x="0" y="18"/>
                        </a:cubicBezTo>
                        <a:cubicBezTo>
                          <a:pt x="0" y="19"/>
                          <a:pt x="0" y="19"/>
                          <a:pt x="0" y="19"/>
                        </a:cubicBezTo>
                        <a:cubicBezTo>
                          <a:pt x="0" y="20"/>
                          <a:pt x="1" y="20"/>
                          <a:pt x="1" y="20"/>
                        </a:cubicBezTo>
                        <a:cubicBezTo>
                          <a:pt x="1" y="20"/>
                          <a:pt x="1" y="21"/>
                          <a:pt x="1" y="21"/>
                        </a:cubicBezTo>
                        <a:cubicBezTo>
                          <a:pt x="1" y="21"/>
                          <a:pt x="1" y="22"/>
                          <a:pt x="1" y="22"/>
                        </a:cubicBezTo>
                        <a:cubicBezTo>
                          <a:pt x="1" y="22"/>
                          <a:pt x="1" y="22"/>
                          <a:pt x="1" y="22"/>
                        </a:cubicBezTo>
                        <a:cubicBezTo>
                          <a:pt x="1" y="22"/>
                          <a:pt x="2" y="22"/>
                          <a:pt x="3" y="22"/>
                        </a:cubicBezTo>
                        <a:cubicBezTo>
                          <a:pt x="5" y="22"/>
                          <a:pt x="7" y="22"/>
                          <a:pt x="10" y="22"/>
                        </a:cubicBezTo>
                        <a:cubicBezTo>
                          <a:pt x="11" y="22"/>
                          <a:pt x="12" y="22"/>
                          <a:pt x="13" y="22"/>
                        </a:cubicBezTo>
                        <a:cubicBezTo>
                          <a:pt x="13" y="22"/>
                          <a:pt x="14" y="22"/>
                          <a:pt x="14" y="22"/>
                        </a:cubicBezTo>
                        <a:cubicBezTo>
                          <a:pt x="14" y="22"/>
                          <a:pt x="15" y="22"/>
                          <a:pt x="16" y="22"/>
                        </a:cubicBezTo>
                        <a:cubicBezTo>
                          <a:pt x="16" y="22"/>
                          <a:pt x="16" y="22"/>
                          <a:pt x="16" y="22"/>
                        </a:cubicBezTo>
                        <a:cubicBezTo>
                          <a:pt x="17" y="22"/>
                          <a:pt x="17" y="22"/>
                          <a:pt x="18" y="22"/>
                        </a:cubicBezTo>
                        <a:cubicBezTo>
                          <a:pt x="18" y="23"/>
                          <a:pt x="18" y="23"/>
                          <a:pt x="18" y="23"/>
                        </a:cubicBezTo>
                        <a:cubicBezTo>
                          <a:pt x="19" y="23"/>
                          <a:pt x="19" y="23"/>
                          <a:pt x="19" y="23"/>
                        </a:cubicBezTo>
                        <a:cubicBezTo>
                          <a:pt x="19" y="23"/>
                          <a:pt x="20" y="23"/>
                          <a:pt x="20" y="2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89" name="Freeform 1870"/>
                  <p:cNvSpPr/>
                  <p:nvPr/>
                </p:nvSpPr>
                <p:spPr bwMode="auto">
                  <a:xfrm>
                    <a:off x="2012" y="2100"/>
                    <a:ext cx="214" cy="381"/>
                  </a:xfrm>
                  <a:custGeom>
                    <a:avLst/>
                    <a:gdLst>
                      <a:gd name="T0" fmla="*/ 181 w 223"/>
                      <a:gd name="T1" fmla="*/ 97 h 399"/>
                      <a:gd name="T2" fmla="*/ 216 w 223"/>
                      <a:gd name="T3" fmla="*/ 62 h 399"/>
                      <a:gd name="T4" fmla="*/ 217 w 223"/>
                      <a:gd name="T5" fmla="*/ 43 h 399"/>
                      <a:gd name="T6" fmla="*/ 217 w 223"/>
                      <a:gd name="T7" fmla="*/ 48 h 399"/>
                      <a:gd name="T8" fmla="*/ 215 w 223"/>
                      <a:gd name="T9" fmla="*/ 54 h 399"/>
                      <a:gd name="T10" fmla="*/ 213 w 223"/>
                      <a:gd name="T11" fmla="*/ 59 h 399"/>
                      <a:gd name="T12" fmla="*/ 209 w 223"/>
                      <a:gd name="T13" fmla="*/ 61 h 399"/>
                      <a:gd name="T14" fmla="*/ 193 w 223"/>
                      <a:gd name="T15" fmla="*/ 68 h 399"/>
                      <a:gd name="T16" fmla="*/ 178 w 223"/>
                      <a:gd name="T17" fmla="*/ 66 h 399"/>
                      <a:gd name="T18" fmla="*/ 171 w 223"/>
                      <a:gd name="T19" fmla="*/ 55 h 399"/>
                      <a:gd name="T20" fmla="*/ 157 w 223"/>
                      <a:gd name="T21" fmla="*/ 28 h 399"/>
                      <a:gd name="T22" fmla="*/ 133 w 223"/>
                      <a:gd name="T23" fmla="*/ 15 h 399"/>
                      <a:gd name="T24" fmla="*/ 127 w 223"/>
                      <a:gd name="T25" fmla="*/ 10 h 399"/>
                      <a:gd name="T26" fmla="*/ 122 w 223"/>
                      <a:gd name="T27" fmla="*/ 4 h 399"/>
                      <a:gd name="T28" fmla="*/ 118 w 223"/>
                      <a:gd name="T29" fmla="*/ 1 h 399"/>
                      <a:gd name="T30" fmla="*/ 109 w 223"/>
                      <a:gd name="T31" fmla="*/ 3 h 399"/>
                      <a:gd name="T32" fmla="*/ 85 w 223"/>
                      <a:gd name="T33" fmla="*/ 0 h 399"/>
                      <a:gd name="T34" fmla="*/ 77 w 223"/>
                      <a:gd name="T35" fmla="*/ 5 h 399"/>
                      <a:gd name="T36" fmla="*/ 73 w 223"/>
                      <a:gd name="T37" fmla="*/ 12 h 399"/>
                      <a:gd name="T38" fmla="*/ 72 w 223"/>
                      <a:gd name="T39" fmla="*/ 17 h 399"/>
                      <a:gd name="T40" fmla="*/ 71 w 223"/>
                      <a:gd name="T41" fmla="*/ 20 h 399"/>
                      <a:gd name="T42" fmla="*/ 57 w 223"/>
                      <a:gd name="T43" fmla="*/ 40 h 399"/>
                      <a:gd name="T44" fmla="*/ 58 w 223"/>
                      <a:gd name="T45" fmla="*/ 60 h 399"/>
                      <a:gd name="T46" fmla="*/ 40 w 223"/>
                      <a:gd name="T47" fmla="*/ 88 h 399"/>
                      <a:gd name="T48" fmla="*/ 37 w 223"/>
                      <a:gd name="T49" fmla="*/ 107 h 399"/>
                      <a:gd name="T50" fmla="*/ 42 w 223"/>
                      <a:gd name="T51" fmla="*/ 144 h 399"/>
                      <a:gd name="T52" fmla="*/ 35 w 223"/>
                      <a:gd name="T53" fmla="*/ 168 h 399"/>
                      <a:gd name="T54" fmla="*/ 27 w 223"/>
                      <a:gd name="T55" fmla="*/ 201 h 399"/>
                      <a:gd name="T56" fmla="*/ 24 w 223"/>
                      <a:gd name="T57" fmla="*/ 215 h 399"/>
                      <a:gd name="T58" fmla="*/ 18 w 223"/>
                      <a:gd name="T59" fmla="*/ 238 h 399"/>
                      <a:gd name="T60" fmla="*/ 18 w 223"/>
                      <a:gd name="T61" fmla="*/ 274 h 399"/>
                      <a:gd name="T62" fmla="*/ 27 w 223"/>
                      <a:gd name="T63" fmla="*/ 289 h 399"/>
                      <a:gd name="T64" fmla="*/ 21 w 223"/>
                      <a:gd name="T65" fmla="*/ 303 h 399"/>
                      <a:gd name="T66" fmla="*/ 19 w 223"/>
                      <a:gd name="T67" fmla="*/ 320 h 399"/>
                      <a:gd name="T68" fmla="*/ 12 w 223"/>
                      <a:gd name="T69" fmla="*/ 337 h 399"/>
                      <a:gd name="T70" fmla="*/ 1 w 223"/>
                      <a:gd name="T71" fmla="*/ 360 h 399"/>
                      <a:gd name="T72" fmla="*/ 14 w 223"/>
                      <a:gd name="T73" fmla="*/ 376 h 399"/>
                      <a:gd name="T74" fmla="*/ 19 w 223"/>
                      <a:gd name="T75" fmla="*/ 395 h 399"/>
                      <a:gd name="T76" fmla="*/ 45 w 223"/>
                      <a:gd name="T77" fmla="*/ 397 h 399"/>
                      <a:gd name="T78" fmla="*/ 51 w 223"/>
                      <a:gd name="T79" fmla="*/ 397 h 399"/>
                      <a:gd name="T80" fmla="*/ 49 w 223"/>
                      <a:gd name="T81" fmla="*/ 370 h 399"/>
                      <a:gd name="T82" fmla="*/ 77 w 223"/>
                      <a:gd name="T83" fmla="*/ 340 h 399"/>
                      <a:gd name="T84" fmla="*/ 74 w 223"/>
                      <a:gd name="T85" fmla="*/ 324 h 399"/>
                      <a:gd name="T86" fmla="*/ 88 w 223"/>
                      <a:gd name="T87" fmla="*/ 286 h 399"/>
                      <a:gd name="T88" fmla="*/ 99 w 223"/>
                      <a:gd name="T89" fmla="*/ 258 h 399"/>
                      <a:gd name="T90" fmla="*/ 93 w 223"/>
                      <a:gd name="T91" fmla="*/ 234 h 399"/>
                      <a:gd name="T92" fmla="*/ 123 w 223"/>
                      <a:gd name="T93" fmla="*/ 232 h 399"/>
                      <a:gd name="T94" fmla="*/ 124 w 223"/>
                      <a:gd name="T95" fmla="*/ 210 h 399"/>
                      <a:gd name="T96" fmla="*/ 185 w 223"/>
                      <a:gd name="T97" fmla="*/ 187 h 399"/>
                      <a:gd name="T98" fmla="*/ 182 w 223"/>
                      <a:gd name="T99" fmla="*/ 165 h 399"/>
                      <a:gd name="T100" fmla="*/ 172 w 223"/>
                      <a:gd name="T101" fmla="*/ 148 h 399"/>
                      <a:gd name="T102" fmla="*/ 174 w 223"/>
                      <a:gd name="T103" fmla="*/ 112 h 399"/>
                      <a:gd name="T104" fmla="*/ 177 w 223"/>
                      <a:gd name="T105" fmla="*/ 101 h 3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223" h="399">
                        <a:moveTo>
                          <a:pt x="177" y="101"/>
                        </a:moveTo>
                        <a:cubicBezTo>
                          <a:pt x="179" y="98"/>
                          <a:pt x="179" y="98"/>
                          <a:pt x="179" y="98"/>
                        </a:cubicBezTo>
                        <a:cubicBezTo>
                          <a:pt x="180" y="98"/>
                          <a:pt x="180" y="97"/>
                          <a:pt x="180" y="97"/>
                        </a:cubicBezTo>
                        <a:cubicBezTo>
                          <a:pt x="181" y="97"/>
                          <a:pt x="181" y="97"/>
                          <a:pt x="181" y="97"/>
                        </a:cubicBezTo>
                        <a:cubicBezTo>
                          <a:pt x="181" y="97"/>
                          <a:pt x="181" y="97"/>
                          <a:pt x="181" y="97"/>
                        </a:cubicBezTo>
                        <a:cubicBezTo>
                          <a:pt x="181" y="96"/>
                          <a:pt x="182" y="96"/>
                          <a:pt x="182" y="95"/>
                        </a:cubicBezTo>
                        <a:cubicBezTo>
                          <a:pt x="185" y="92"/>
                          <a:pt x="188" y="89"/>
                          <a:pt x="190" y="86"/>
                        </a:cubicBezTo>
                        <a:cubicBezTo>
                          <a:pt x="194" y="79"/>
                          <a:pt x="202" y="71"/>
                          <a:pt x="208" y="67"/>
                        </a:cubicBezTo>
                        <a:cubicBezTo>
                          <a:pt x="208" y="66"/>
                          <a:pt x="209" y="65"/>
                          <a:pt x="210" y="65"/>
                        </a:cubicBezTo>
                        <a:cubicBezTo>
                          <a:pt x="212" y="64"/>
                          <a:pt x="214" y="63"/>
                          <a:pt x="216" y="62"/>
                        </a:cubicBezTo>
                        <a:cubicBezTo>
                          <a:pt x="218" y="61"/>
                          <a:pt x="222" y="59"/>
                          <a:pt x="223" y="58"/>
                        </a:cubicBezTo>
                        <a:cubicBezTo>
                          <a:pt x="223" y="57"/>
                          <a:pt x="223" y="46"/>
                          <a:pt x="221" y="44"/>
                        </a:cubicBezTo>
                        <a:cubicBezTo>
                          <a:pt x="221" y="44"/>
                          <a:pt x="220" y="43"/>
                          <a:pt x="218" y="43"/>
                        </a:cubicBezTo>
                        <a:cubicBezTo>
                          <a:pt x="218" y="43"/>
                          <a:pt x="218" y="43"/>
                          <a:pt x="217" y="43"/>
                        </a:cubicBezTo>
                        <a:cubicBezTo>
                          <a:pt x="217" y="43"/>
                          <a:pt x="217" y="43"/>
                          <a:pt x="217" y="43"/>
                        </a:cubicBezTo>
                        <a:cubicBezTo>
                          <a:pt x="217" y="44"/>
                          <a:pt x="217" y="44"/>
                          <a:pt x="217" y="44"/>
                        </a:cubicBezTo>
                        <a:cubicBezTo>
                          <a:pt x="217" y="44"/>
                          <a:pt x="217" y="44"/>
                          <a:pt x="217" y="45"/>
                        </a:cubicBezTo>
                        <a:cubicBezTo>
                          <a:pt x="217" y="45"/>
                          <a:pt x="217" y="46"/>
                          <a:pt x="217" y="46"/>
                        </a:cubicBezTo>
                        <a:cubicBezTo>
                          <a:pt x="217" y="46"/>
                          <a:pt x="217" y="47"/>
                          <a:pt x="217" y="47"/>
                        </a:cubicBezTo>
                        <a:cubicBezTo>
                          <a:pt x="217" y="47"/>
                          <a:pt x="217" y="48"/>
                          <a:pt x="217" y="48"/>
                        </a:cubicBezTo>
                        <a:cubicBezTo>
                          <a:pt x="217" y="49"/>
                          <a:pt x="217" y="49"/>
                          <a:pt x="217" y="49"/>
                        </a:cubicBezTo>
                        <a:cubicBezTo>
                          <a:pt x="217" y="50"/>
                          <a:pt x="216" y="50"/>
                          <a:pt x="216" y="51"/>
                        </a:cubicBezTo>
                        <a:cubicBezTo>
                          <a:pt x="216" y="51"/>
                          <a:pt x="216" y="51"/>
                          <a:pt x="216" y="52"/>
                        </a:cubicBezTo>
                        <a:cubicBezTo>
                          <a:pt x="216" y="52"/>
                          <a:pt x="216" y="52"/>
                          <a:pt x="216" y="53"/>
                        </a:cubicBezTo>
                        <a:cubicBezTo>
                          <a:pt x="216" y="53"/>
                          <a:pt x="216" y="54"/>
                          <a:pt x="215" y="54"/>
                        </a:cubicBezTo>
                        <a:cubicBezTo>
                          <a:pt x="215" y="54"/>
                          <a:pt x="215" y="55"/>
                          <a:pt x="215" y="55"/>
                        </a:cubicBezTo>
                        <a:cubicBezTo>
                          <a:pt x="215" y="56"/>
                          <a:pt x="215" y="56"/>
                          <a:pt x="215" y="56"/>
                        </a:cubicBezTo>
                        <a:cubicBezTo>
                          <a:pt x="214" y="57"/>
                          <a:pt x="214" y="57"/>
                          <a:pt x="214" y="57"/>
                        </a:cubicBezTo>
                        <a:cubicBezTo>
                          <a:pt x="214" y="58"/>
                          <a:pt x="214" y="58"/>
                          <a:pt x="214" y="58"/>
                        </a:cubicBezTo>
                        <a:cubicBezTo>
                          <a:pt x="213" y="58"/>
                          <a:pt x="213" y="59"/>
                          <a:pt x="213" y="59"/>
                        </a:cubicBezTo>
                        <a:cubicBezTo>
                          <a:pt x="213" y="59"/>
                          <a:pt x="213" y="59"/>
                          <a:pt x="213" y="59"/>
                        </a:cubicBezTo>
                        <a:cubicBezTo>
                          <a:pt x="212" y="61"/>
                          <a:pt x="211" y="61"/>
                          <a:pt x="209" y="61"/>
                        </a:cubicBezTo>
                        <a:cubicBezTo>
                          <a:pt x="209" y="61"/>
                          <a:pt x="209" y="61"/>
                          <a:pt x="209" y="61"/>
                        </a:cubicBezTo>
                        <a:cubicBezTo>
                          <a:pt x="209" y="61"/>
                          <a:pt x="209" y="61"/>
                          <a:pt x="209" y="61"/>
                        </a:cubicBezTo>
                        <a:cubicBezTo>
                          <a:pt x="209" y="61"/>
                          <a:pt x="209" y="61"/>
                          <a:pt x="209" y="61"/>
                        </a:cubicBezTo>
                        <a:cubicBezTo>
                          <a:pt x="208" y="61"/>
                          <a:pt x="207" y="62"/>
                          <a:pt x="206" y="63"/>
                        </a:cubicBezTo>
                        <a:cubicBezTo>
                          <a:pt x="204" y="65"/>
                          <a:pt x="202" y="66"/>
                          <a:pt x="200" y="66"/>
                        </a:cubicBezTo>
                        <a:cubicBezTo>
                          <a:pt x="200" y="66"/>
                          <a:pt x="200" y="66"/>
                          <a:pt x="200" y="66"/>
                        </a:cubicBezTo>
                        <a:cubicBezTo>
                          <a:pt x="199" y="66"/>
                          <a:pt x="198" y="66"/>
                          <a:pt x="198" y="66"/>
                        </a:cubicBezTo>
                        <a:cubicBezTo>
                          <a:pt x="196" y="67"/>
                          <a:pt x="194" y="68"/>
                          <a:pt x="193" y="68"/>
                        </a:cubicBezTo>
                        <a:cubicBezTo>
                          <a:pt x="192" y="68"/>
                          <a:pt x="191" y="68"/>
                          <a:pt x="191" y="68"/>
                        </a:cubicBezTo>
                        <a:cubicBezTo>
                          <a:pt x="190" y="68"/>
                          <a:pt x="190" y="68"/>
                          <a:pt x="190" y="67"/>
                        </a:cubicBezTo>
                        <a:cubicBezTo>
                          <a:pt x="189" y="67"/>
                          <a:pt x="187" y="67"/>
                          <a:pt x="185" y="67"/>
                        </a:cubicBezTo>
                        <a:cubicBezTo>
                          <a:pt x="182" y="67"/>
                          <a:pt x="180" y="67"/>
                          <a:pt x="179" y="66"/>
                        </a:cubicBezTo>
                        <a:cubicBezTo>
                          <a:pt x="179" y="66"/>
                          <a:pt x="178" y="66"/>
                          <a:pt x="178" y="66"/>
                        </a:cubicBezTo>
                        <a:cubicBezTo>
                          <a:pt x="177" y="66"/>
                          <a:pt x="175" y="66"/>
                          <a:pt x="174" y="66"/>
                        </a:cubicBezTo>
                        <a:cubicBezTo>
                          <a:pt x="172" y="65"/>
                          <a:pt x="169" y="65"/>
                          <a:pt x="168" y="64"/>
                        </a:cubicBezTo>
                        <a:cubicBezTo>
                          <a:pt x="168" y="64"/>
                          <a:pt x="167" y="63"/>
                          <a:pt x="167" y="62"/>
                        </a:cubicBezTo>
                        <a:cubicBezTo>
                          <a:pt x="167" y="60"/>
                          <a:pt x="169" y="60"/>
                          <a:pt x="169" y="59"/>
                        </a:cubicBezTo>
                        <a:cubicBezTo>
                          <a:pt x="170" y="58"/>
                          <a:pt x="171" y="58"/>
                          <a:pt x="171" y="55"/>
                        </a:cubicBezTo>
                        <a:cubicBezTo>
                          <a:pt x="171" y="51"/>
                          <a:pt x="175" y="47"/>
                          <a:pt x="177" y="44"/>
                        </a:cubicBezTo>
                        <a:cubicBezTo>
                          <a:pt x="178" y="42"/>
                          <a:pt x="179" y="41"/>
                          <a:pt x="180" y="40"/>
                        </a:cubicBezTo>
                        <a:cubicBezTo>
                          <a:pt x="179" y="39"/>
                          <a:pt x="174" y="38"/>
                          <a:pt x="171" y="37"/>
                        </a:cubicBezTo>
                        <a:cubicBezTo>
                          <a:pt x="165" y="34"/>
                          <a:pt x="161" y="32"/>
                          <a:pt x="159" y="30"/>
                        </a:cubicBezTo>
                        <a:cubicBezTo>
                          <a:pt x="159" y="29"/>
                          <a:pt x="158" y="28"/>
                          <a:pt x="157" y="28"/>
                        </a:cubicBezTo>
                        <a:cubicBezTo>
                          <a:pt x="155" y="26"/>
                          <a:pt x="152" y="25"/>
                          <a:pt x="148" y="25"/>
                        </a:cubicBezTo>
                        <a:cubicBezTo>
                          <a:pt x="145" y="24"/>
                          <a:pt x="143" y="23"/>
                          <a:pt x="141" y="22"/>
                        </a:cubicBezTo>
                        <a:cubicBezTo>
                          <a:pt x="140" y="21"/>
                          <a:pt x="140" y="21"/>
                          <a:pt x="139" y="20"/>
                        </a:cubicBezTo>
                        <a:cubicBezTo>
                          <a:pt x="138" y="19"/>
                          <a:pt x="137" y="18"/>
                          <a:pt x="135" y="17"/>
                        </a:cubicBezTo>
                        <a:cubicBezTo>
                          <a:pt x="134" y="16"/>
                          <a:pt x="133" y="16"/>
                          <a:pt x="133" y="15"/>
                        </a:cubicBezTo>
                        <a:cubicBezTo>
                          <a:pt x="132" y="15"/>
                          <a:pt x="132" y="15"/>
                          <a:pt x="132" y="14"/>
                        </a:cubicBezTo>
                        <a:cubicBezTo>
                          <a:pt x="131" y="14"/>
                          <a:pt x="131" y="14"/>
                          <a:pt x="130" y="13"/>
                        </a:cubicBezTo>
                        <a:cubicBezTo>
                          <a:pt x="130" y="13"/>
                          <a:pt x="130" y="13"/>
                          <a:pt x="129" y="12"/>
                        </a:cubicBezTo>
                        <a:cubicBezTo>
                          <a:pt x="129" y="12"/>
                          <a:pt x="129" y="12"/>
                          <a:pt x="128" y="11"/>
                        </a:cubicBezTo>
                        <a:cubicBezTo>
                          <a:pt x="128" y="11"/>
                          <a:pt x="127" y="11"/>
                          <a:pt x="127" y="10"/>
                        </a:cubicBezTo>
                        <a:cubicBezTo>
                          <a:pt x="127" y="10"/>
                          <a:pt x="126" y="9"/>
                          <a:pt x="126" y="9"/>
                        </a:cubicBezTo>
                        <a:cubicBezTo>
                          <a:pt x="126" y="9"/>
                          <a:pt x="125" y="8"/>
                          <a:pt x="125" y="8"/>
                        </a:cubicBezTo>
                        <a:cubicBezTo>
                          <a:pt x="124" y="7"/>
                          <a:pt x="124" y="7"/>
                          <a:pt x="124" y="7"/>
                        </a:cubicBezTo>
                        <a:cubicBezTo>
                          <a:pt x="123" y="6"/>
                          <a:pt x="123" y="6"/>
                          <a:pt x="123" y="6"/>
                        </a:cubicBezTo>
                        <a:cubicBezTo>
                          <a:pt x="122" y="5"/>
                          <a:pt x="122" y="5"/>
                          <a:pt x="122" y="4"/>
                        </a:cubicBezTo>
                        <a:cubicBezTo>
                          <a:pt x="121" y="4"/>
                          <a:pt x="121" y="4"/>
                          <a:pt x="121" y="3"/>
                        </a:cubicBezTo>
                        <a:cubicBezTo>
                          <a:pt x="121" y="3"/>
                          <a:pt x="120" y="3"/>
                          <a:pt x="120" y="2"/>
                        </a:cubicBezTo>
                        <a:cubicBezTo>
                          <a:pt x="120" y="2"/>
                          <a:pt x="120" y="2"/>
                          <a:pt x="119" y="1"/>
                        </a:cubicBezTo>
                        <a:cubicBezTo>
                          <a:pt x="119" y="1"/>
                          <a:pt x="119" y="1"/>
                          <a:pt x="119" y="1"/>
                        </a:cubicBezTo>
                        <a:cubicBezTo>
                          <a:pt x="119" y="1"/>
                          <a:pt x="119" y="1"/>
                          <a:pt x="118" y="1"/>
                        </a:cubicBezTo>
                        <a:cubicBezTo>
                          <a:pt x="116" y="0"/>
                          <a:pt x="114" y="0"/>
                          <a:pt x="112" y="0"/>
                        </a:cubicBezTo>
                        <a:cubicBezTo>
                          <a:pt x="111" y="0"/>
                          <a:pt x="111" y="0"/>
                          <a:pt x="110" y="0"/>
                        </a:cubicBezTo>
                        <a:cubicBezTo>
                          <a:pt x="110" y="0"/>
                          <a:pt x="110" y="0"/>
                          <a:pt x="110" y="0"/>
                        </a:cubicBezTo>
                        <a:cubicBezTo>
                          <a:pt x="110" y="1"/>
                          <a:pt x="110" y="1"/>
                          <a:pt x="110" y="2"/>
                        </a:cubicBezTo>
                        <a:cubicBezTo>
                          <a:pt x="109" y="2"/>
                          <a:pt x="109" y="3"/>
                          <a:pt x="109" y="3"/>
                        </a:cubicBezTo>
                        <a:cubicBezTo>
                          <a:pt x="108" y="6"/>
                          <a:pt x="106" y="9"/>
                          <a:pt x="104" y="9"/>
                        </a:cubicBezTo>
                        <a:cubicBezTo>
                          <a:pt x="103" y="9"/>
                          <a:pt x="102" y="8"/>
                          <a:pt x="101" y="6"/>
                        </a:cubicBezTo>
                        <a:cubicBezTo>
                          <a:pt x="99" y="4"/>
                          <a:pt x="96" y="3"/>
                          <a:pt x="91" y="2"/>
                        </a:cubicBezTo>
                        <a:cubicBezTo>
                          <a:pt x="89" y="2"/>
                          <a:pt x="89" y="2"/>
                          <a:pt x="89" y="2"/>
                        </a:cubicBezTo>
                        <a:cubicBezTo>
                          <a:pt x="87" y="2"/>
                          <a:pt x="86" y="1"/>
                          <a:pt x="85" y="0"/>
                        </a:cubicBezTo>
                        <a:cubicBezTo>
                          <a:pt x="84" y="0"/>
                          <a:pt x="84" y="0"/>
                          <a:pt x="84" y="0"/>
                        </a:cubicBezTo>
                        <a:cubicBezTo>
                          <a:pt x="84" y="0"/>
                          <a:pt x="83" y="0"/>
                          <a:pt x="81" y="2"/>
                        </a:cubicBezTo>
                        <a:cubicBezTo>
                          <a:pt x="80" y="3"/>
                          <a:pt x="80" y="3"/>
                          <a:pt x="79" y="4"/>
                        </a:cubicBezTo>
                        <a:cubicBezTo>
                          <a:pt x="79" y="4"/>
                          <a:pt x="78" y="5"/>
                          <a:pt x="77" y="5"/>
                        </a:cubicBezTo>
                        <a:cubicBezTo>
                          <a:pt x="77" y="5"/>
                          <a:pt x="77" y="5"/>
                          <a:pt x="77" y="5"/>
                        </a:cubicBezTo>
                        <a:cubicBezTo>
                          <a:pt x="76" y="7"/>
                          <a:pt x="74" y="8"/>
                          <a:pt x="73" y="9"/>
                        </a:cubicBezTo>
                        <a:cubicBezTo>
                          <a:pt x="73" y="9"/>
                          <a:pt x="73" y="9"/>
                          <a:pt x="73" y="9"/>
                        </a:cubicBezTo>
                        <a:cubicBezTo>
                          <a:pt x="73" y="9"/>
                          <a:pt x="73" y="9"/>
                          <a:pt x="73" y="10"/>
                        </a:cubicBezTo>
                        <a:cubicBezTo>
                          <a:pt x="73" y="10"/>
                          <a:pt x="73" y="10"/>
                          <a:pt x="73" y="11"/>
                        </a:cubicBezTo>
                        <a:cubicBezTo>
                          <a:pt x="73" y="11"/>
                          <a:pt x="73" y="11"/>
                          <a:pt x="73" y="12"/>
                        </a:cubicBezTo>
                        <a:cubicBezTo>
                          <a:pt x="73" y="12"/>
                          <a:pt x="73" y="12"/>
                          <a:pt x="73" y="13"/>
                        </a:cubicBezTo>
                        <a:cubicBezTo>
                          <a:pt x="73" y="13"/>
                          <a:pt x="73" y="13"/>
                          <a:pt x="73" y="14"/>
                        </a:cubicBezTo>
                        <a:cubicBezTo>
                          <a:pt x="72" y="14"/>
                          <a:pt x="72" y="14"/>
                          <a:pt x="72" y="15"/>
                        </a:cubicBezTo>
                        <a:cubicBezTo>
                          <a:pt x="72" y="15"/>
                          <a:pt x="72" y="15"/>
                          <a:pt x="72" y="15"/>
                        </a:cubicBezTo>
                        <a:cubicBezTo>
                          <a:pt x="72" y="16"/>
                          <a:pt x="72" y="16"/>
                          <a:pt x="72" y="17"/>
                        </a:cubicBezTo>
                        <a:cubicBezTo>
                          <a:pt x="72" y="17"/>
                          <a:pt x="72" y="17"/>
                          <a:pt x="72" y="17"/>
                        </a:cubicBezTo>
                        <a:cubicBezTo>
                          <a:pt x="72" y="18"/>
                          <a:pt x="72" y="18"/>
                          <a:pt x="72" y="18"/>
                        </a:cubicBezTo>
                        <a:cubicBezTo>
                          <a:pt x="72" y="19"/>
                          <a:pt x="72" y="19"/>
                          <a:pt x="72" y="19"/>
                        </a:cubicBezTo>
                        <a:cubicBezTo>
                          <a:pt x="71" y="19"/>
                          <a:pt x="71" y="20"/>
                          <a:pt x="71" y="20"/>
                        </a:cubicBezTo>
                        <a:cubicBezTo>
                          <a:pt x="71" y="20"/>
                          <a:pt x="71" y="20"/>
                          <a:pt x="71" y="20"/>
                        </a:cubicBezTo>
                        <a:cubicBezTo>
                          <a:pt x="71" y="21"/>
                          <a:pt x="71" y="21"/>
                          <a:pt x="71" y="22"/>
                        </a:cubicBezTo>
                        <a:cubicBezTo>
                          <a:pt x="70" y="23"/>
                          <a:pt x="68" y="24"/>
                          <a:pt x="64" y="27"/>
                        </a:cubicBezTo>
                        <a:cubicBezTo>
                          <a:pt x="62" y="28"/>
                          <a:pt x="58" y="30"/>
                          <a:pt x="58" y="31"/>
                        </a:cubicBezTo>
                        <a:cubicBezTo>
                          <a:pt x="58" y="32"/>
                          <a:pt x="58" y="33"/>
                          <a:pt x="58" y="34"/>
                        </a:cubicBezTo>
                        <a:cubicBezTo>
                          <a:pt x="58" y="36"/>
                          <a:pt x="59" y="38"/>
                          <a:pt x="57" y="40"/>
                        </a:cubicBezTo>
                        <a:cubicBezTo>
                          <a:pt x="57" y="41"/>
                          <a:pt x="58" y="42"/>
                          <a:pt x="58" y="43"/>
                        </a:cubicBezTo>
                        <a:cubicBezTo>
                          <a:pt x="58" y="44"/>
                          <a:pt x="59" y="45"/>
                          <a:pt x="59" y="46"/>
                        </a:cubicBezTo>
                        <a:cubicBezTo>
                          <a:pt x="60" y="48"/>
                          <a:pt x="60" y="51"/>
                          <a:pt x="57" y="53"/>
                        </a:cubicBezTo>
                        <a:cubicBezTo>
                          <a:pt x="57" y="53"/>
                          <a:pt x="58" y="54"/>
                          <a:pt x="58" y="54"/>
                        </a:cubicBezTo>
                        <a:cubicBezTo>
                          <a:pt x="59" y="55"/>
                          <a:pt x="60" y="58"/>
                          <a:pt x="58" y="60"/>
                        </a:cubicBezTo>
                        <a:cubicBezTo>
                          <a:pt x="57" y="61"/>
                          <a:pt x="56" y="62"/>
                          <a:pt x="55" y="62"/>
                        </a:cubicBezTo>
                        <a:cubicBezTo>
                          <a:pt x="54" y="63"/>
                          <a:pt x="52" y="63"/>
                          <a:pt x="52" y="64"/>
                        </a:cubicBezTo>
                        <a:cubicBezTo>
                          <a:pt x="52" y="67"/>
                          <a:pt x="51" y="73"/>
                          <a:pt x="47" y="75"/>
                        </a:cubicBezTo>
                        <a:cubicBezTo>
                          <a:pt x="45" y="76"/>
                          <a:pt x="43" y="80"/>
                          <a:pt x="43" y="84"/>
                        </a:cubicBezTo>
                        <a:cubicBezTo>
                          <a:pt x="43" y="86"/>
                          <a:pt x="41" y="87"/>
                          <a:pt x="40" y="88"/>
                        </a:cubicBezTo>
                        <a:cubicBezTo>
                          <a:pt x="40" y="88"/>
                          <a:pt x="40" y="88"/>
                          <a:pt x="40" y="88"/>
                        </a:cubicBezTo>
                        <a:cubicBezTo>
                          <a:pt x="40" y="88"/>
                          <a:pt x="40" y="88"/>
                          <a:pt x="40" y="89"/>
                        </a:cubicBezTo>
                        <a:cubicBezTo>
                          <a:pt x="42" y="93"/>
                          <a:pt x="43" y="98"/>
                          <a:pt x="42" y="101"/>
                        </a:cubicBezTo>
                        <a:cubicBezTo>
                          <a:pt x="41" y="102"/>
                          <a:pt x="40" y="103"/>
                          <a:pt x="39" y="103"/>
                        </a:cubicBezTo>
                        <a:cubicBezTo>
                          <a:pt x="38" y="103"/>
                          <a:pt x="37" y="106"/>
                          <a:pt x="37" y="107"/>
                        </a:cubicBezTo>
                        <a:cubicBezTo>
                          <a:pt x="37" y="109"/>
                          <a:pt x="36" y="111"/>
                          <a:pt x="34" y="112"/>
                        </a:cubicBezTo>
                        <a:cubicBezTo>
                          <a:pt x="34" y="113"/>
                          <a:pt x="33" y="118"/>
                          <a:pt x="35" y="121"/>
                        </a:cubicBezTo>
                        <a:cubicBezTo>
                          <a:pt x="39" y="126"/>
                          <a:pt x="39" y="130"/>
                          <a:pt x="39" y="133"/>
                        </a:cubicBezTo>
                        <a:cubicBezTo>
                          <a:pt x="39" y="134"/>
                          <a:pt x="40" y="135"/>
                          <a:pt x="41" y="136"/>
                        </a:cubicBezTo>
                        <a:cubicBezTo>
                          <a:pt x="42" y="138"/>
                          <a:pt x="43" y="141"/>
                          <a:pt x="42" y="144"/>
                        </a:cubicBezTo>
                        <a:cubicBezTo>
                          <a:pt x="42" y="145"/>
                          <a:pt x="41" y="146"/>
                          <a:pt x="41" y="148"/>
                        </a:cubicBezTo>
                        <a:cubicBezTo>
                          <a:pt x="41" y="150"/>
                          <a:pt x="40" y="153"/>
                          <a:pt x="38" y="154"/>
                        </a:cubicBezTo>
                        <a:cubicBezTo>
                          <a:pt x="38" y="154"/>
                          <a:pt x="38" y="156"/>
                          <a:pt x="38" y="157"/>
                        </a:cubicBezTo>
                        <a:cubicBezTo>
                          <a:pt x="37" y="159"/>
                          <a:pt x="37" y="161"/>
                          <a:pt x="35" y="162"/>
                        </a:cubicBezTo>
                        <a:cubicBezTo>
                          <a:pt x="35" y="163"/>
                          <a:pt x="35" y="166"/>
                          <a:pt x="35" y="168"/>
                        </a:cubicBezTo>
                        <a:cubicBezTo>
                          <a:pt x="36" y="171"/>
                          <a:pt x="37" y="175"/>
                          <a:pt x="35" y="176"/>
                        </a:cubicBezTo>
                        <a:cubicBezTo>
                          <a:pt x="34" y="177"/>
                          <a:pt x="34" y="177"/>
                          <a:pt x="33" y="178"/>
                        </a:cubicBezTo>
                        <a:cubicBezTo>
                          <a:pt x="30" y="180"/>
                          <a:pt x="27" y="181"/>
                          <a:pt x="27" y="186"/>
                        </a:cubicBezTo>
                        <a:cubicBezTo>
                          <a:pt x="27" y="189"/>
                          <a:pt x="27" y="192"/>
                          <a:pt x="28" y="194"/>
                        </a:cubicBezTo>
                        <a:cubicBezTo>
                          <a:pt x="28" y="197"/>
                          <a:pt x="28" y="199"/>
                          <a:pt x="27" y="201"/>
                        </a:cubicBezTo>
                        <a:cubicBezTo>
                          <a:pt x="27" y="201"/>
                          <a:pt x="28" y="202"/>
                          <a:pt x="28" y="202"/>
                        </a:cubicBezTo>
                        <a:cubicBezTo>
                          <a:pt x="29" y="203"/>
                          <a:pt x="31" y="204"/>
                          <a:pt x="30" y="208"/>
                        </a:cubicBezTo>
                        <a:cubicBezTo>
                          <a:pt x="30" y="212"/>
                          <a:pt x="26" y="212"/>
                          <a:pt x="25" y="212"/>
                        </a:cubicBezTo>
                        <a:cubicBezTo>
                          <a:pt x="24" y="212"/>
                          <a:pt x="24" y="212"/>
                          <a:pt x="24" y="212"/>
                        </a:cubicBezTo>
                        <a:cubicBezTo>
                          <a:pt x="24" y="213"/>
                          <a:pt x="24" y="214"/>
                          <a:pt x="24" y="215"/>
                        </a:cubicBezTo>
                        <a:cubicBezTo>
                          <a:pt x="24" y="218"/>
                          <a:pt x="25" y="222"/>
                          <a:pt x="21" y="222"/>
                        </a:cubicBezTo>
                        <a:cubicBezTo>
                          <a:pt x="20" y="222"/>
                          <a:pt x="20" y="226"/>
                          <a:pt x="20" y="227"/>
                        </a:cubicBezTo>
                        <a:cubicBezTo>
                          <a:pt x="20" y="231"/>
                          <a:pt x="19" y="233"/>
                          <a:pt x="18" y="234"/>
                        </a:cubicBezTo>
                        <a:cubicBezTo>
                          <a:pt x="17" y="235"/>
                          <a:pt x="17" y="235"/>
                          <a:pt x="17" y="235"/>
                        </a:cubicBezTo>
                        <a:cubicBezTo>
                          <a:pt x="17" y="236"/>
                          <a:pt x="17" y="237"/>
                          <a:pt x="18" y="238"/>
                        </a:cubicBezTo>
                        <a:cubicBezTo>
                          <a:pt x="19" y="240"/>
                          <a:pt x="19" y="241"/>
                          <a:pt x="19" y="243"/>
                        </a:cubicBezTo>
                        <a:cubicBezTo>
                          <a:pt x="19" y="244"/>
                          <a:pt x="20" y="245"/>
                          <a:pt x="20" y="246"/>
                        </a:cubicBezTo>
                        <a:cubicBezTo>
                          <a:pt x="20" y="251"/>
                          <a:pt x="21" y="256"/>
                          <a:pt x="17" y="257"/>
                        </a:cubicBezTo>
                        <a:cubicBezTo>
                          <a:pt x="16" y="258"/>
                          <a:pt x="16" y="264"/>
                          <a:pt x="16" y="265"/>
                        </a:cubicBezTo>
                        <a:cubicBezTo>
                          <a:pt x="19" y="267"/>
                          <a:pt x="19" y="271"/>
                          <a:pt x="18" y="274"/>
                        </a:cubicBezTo>
                        <a:cubicBezTo>
                          <a:pt x="18" y="274"/>
                          <a:pt x="18" y="274"/>
                          <a:pt x="19" y="274"/>
                        </a:cubicBezTo>
                        <a:cubicBezTo>
                          <a:pt x="20" y="276"/>
                          <a:pt x="22" y="278"/>
                          <a:pt x="19" y="282"/>
                        </a:cubicBezTo>
                        <a:cubicBezTo>
                          <a:pt x="18" y="282"/>
                          <a:pt x="18" y="283"/>
                          <a:pt x="18" y="283"/>
                        </a:cubicBezTo>
                        <a:cubicBezTo>
                          <a:pt x="19" y="284"/>
                          <a:pt x="20" y="284"/>
                          <a:pt x="21" y="284"/>
                        </a:cubicBezTo>
                        <a:cubicBezTo>
                          <a:pt x="24" y="283"/>
                          <a:pt x="27" y="286"/>
                          <a:pt x="27" y="289"/>
                        </a:cubicBezTo>
                        <a:cubicBezTo>
                          <a:pt x="27" y="290"/>
                          <a:pt x="26" y="291"/>
                          <a:pt x="26" y="292"/>
                        </a:cubicBezTo>
                        <a:cubicBezTo>
                          <a:pt x="25" y="292"/>
                          <a:pt x="24" y="293"/>
                          <a:pt x="23" y="293"/>
                        </a:cubicBezTo>
                        <a:cubicBezTo>
                          <a:pt x="22" y="293"/>
                          <a:pt x="22" y="293"/>
                          <a:pt x="21" y="293"/>
                        </a:cubicBezTo>
                        <a:cubicBezTo>
                          <a:pt x="24" y="295"/>
                          <a:pt x="25" y="297"/>
                          <a:pt x="24" y="299"/>
                        </a:cubicBezTo>
                        <a:cubicBezTo>
                          <a:pt x="24" y="300"/>
                          <a:pt x="23" y="302"/>
                          <a:pt x="21" y="303"/>
                        </a:cubicBezTo>
                        <a:cubicBezTo>
                          <a:pt x="20" y="303"/>
                          <a:pt x="20" y="303"/>
                          <a:pt x="20" y="305"/>
                        </a:cubicBezTo>
                        <a:cubicBezTo>
                          <a:pt x="20" y="306"/>
                          <a:pt x="21" y="308"/>
                          <a:pt x="20" y="310"/>
                        </a:cubicBezTo>
                        <a:cubicBezTo>
                          <a:pt x="20" y="311"/>
                          <a:pt x="20" y="313"/>
                          <a:pt x="21" y="314"/>
                        </a:cubicBezTo>
                        <a:cubicBezTo>
                          <a:pt x="21" y="315"/>
                          <a:pt x="22" y="317"/>
                          <a:pt x="21" y="319"/>
                        </a:cubicBezTo>
                        <a:cubicBezTo>
                          <a:pt x="21" y="319"/>
                          <a:pt x="20" y="320"/>
                          <a:pt x="19" y="320"/>
                        </a:cubicBezTo>
                        <a:cubicBezTo>
                          <a:pt x="19" y="320"/>
                          <a:pt x="19" y="321"/>
                          <a:pt x="19" y="322"/>
                        </a:cubicBezTo>
                        <a:cubicBezTo>
                          <a:pt x="19" y="324"/>
                          <a:pt x="19" y="328"/>
                          <a:pt x="15" y="328"/>
                        </a:cubicBezTo>
                        <a:cubicBezTo>
                          <a:pt x="14" y="328"/>
                          <a:pt x="14" y="328"/>
                          <a:pt x="14" y="330"/>
                        </a:cubicBezTo>
                        <a:cubicBezTo>
                          <a:pt x="13" y="332"/>
                          <a:pt x="13" y="334"/>
                          <a:pt x="11" y="335"/>
                        </a:cubicBezTo>
                        <a:cubicBezTo>
                          <a:pt x="11" y="335"/>
                          <a:pt x="12" y="336"/>
                          <a:pt x="12" y="337"/>
                        </a:cubicBezTo>
                        <a:cubicBezTo>
                          <a:pt x="13" y="338"/>
                          <a:pt x="15" y="342"/>
                          <a:pt x="11" y="344"/>
                        </a:cubicBezTo>
                        <a:cubicBezTo>
                          <a:pt x="10" y="345"/>
                          <a:pt x="10" y="346"/>
                          <a:pt x="10" y="347"/>
                        </a:cubicBezTo>
                        <a:cubicBezTo>
                          <a:pt x="10" y="349"/>
                          <a:pt x="9" y="352"/>
                          <a:pt x="6" y="352"/>
                        </a:cubicBezTo>
                        <a:cubicBezTo>
                          <a:pt x="3" y="352"/>
                          <a:pt x="2" y="356"/>
                          <a:pt x="1" y="358"/>
                        </a:cubicBezTo>
                        <a:cubicBezTo>
                          <a:pt x="1" y="359"/>
                          <a:pt x="1" y="359"/>
                          <a:pt x="1" y="360"/>
                        </a:cubicBezTo>
                        <a:cubicBezTo>
                          <a:pt x="0" y="363"/>
                          <a:pt x="0" y="365"/>
                          <a:pt x="1" y="367"/>
                        </a:cubicBezTo>
                        <a:cubicBezTo>
                          <a:pt x="4" y="369"/>
                          <a:pt x="3" y="372"/>
                          <a:pt x="3" y="373"/>
                        </a:cubicBezTo>
                        <a:cubicBezTo>
                          <a:pt x="3" y="373"/>
                          <a:pt x="3" y="374"/>
                          <a:pt x="3" y="374"/>
                        </a:cubicBezTo>
                        <a:cubicBezTo>
                          <a:pt x="3" y="374"/>
                          <a:pt x="5" y="374"/>
                          <a:pt x="7" y="374"/>
                        </a:cubicBezTo>
                        <a:cubicBezTo>
                          <a:pt x="10" y="374"/>
                          <a:pt x="13" y="374"/>
                          <a:pt x="14" y="376"/>
                        </a:cubicBezTo>
                        <a:cubicBezTo>
                          <a:pt x="14" y="377"/>
                          <a:pt x="15" y="378"/>
                          <a:pt x="14" y="380"/>
                        </a:cubicBezTo>
                        <a:cubicBezTo>
                          <a:pt x="13" y="383"/>
                          <a:pt x="13" y="388"/>
                          <a:pt x="14" y="390"/>
                        </a:cubicBezTo>
                        <a:cubicBezTo>
                          <a:pt x="15" y="390"/>
                          <a:pt x="16" y="392"/>
                          <a:pt x="17" y="393"/>
                        </a:cubicBezTo>
                        <a:cubicBezTo>
                          <a:pt x="17" y="393"/>
                          <a:pt x="18" y="395"/>
                          <a:pt x="18" y="395"/>
                        </a:cubicBezTo>
                        <a:cubicBezTo>
                          <a:pt x="18" y="395"/>
                          <a:pt x="18" y="395"/>
                          <a:pt x="19" y="395"/>
                        </a:cubicBezTo>
                        <a:cubicBezTo>
                          <a:pt x="21" y="394"/>
                          <a:pt x="27" y="394"/>
                          <a:pt x="32" y="394"/>
                        </a:cubicBezTo>
                        <a:cubicBezTo>
                          <a:pt x="35" y="394"/>
                          <a:pt x="37" y="394"/>
                          <a:pt x="39" y="394"/>
                        </a:cubicBezTo>
                        <a:cubicBezTo>
                          <a:pt x="40" y="395"/>
                          <a:pt x="41" y="395"/>
                          <a:pt x="42" y="395"/>
                        </a:cubicBezTo>
                        <a:cubicBezTo>
                          <a:pt x="42" y="396"/>
                          <a:pt x="42" y="396"/>
                          <a:pt x="42" y="396"/>
                        </a:cubicBezTo>
                        <a:cubicBezTo>
                          <a:pt x="43" y="396"/>
                          <a:pt x="44" y="397"/>
                          <a:pt x="45" y="397"/>
                        </a:cubicBezTo>
                        <a:cubicBezTo>
                          <a:pt x="45" y="397"/>
                          <a:pt x="45" y="397"/>
                          <a:pt x="45" y="398"/>
                        </a:cubicBezTo>
                        <a:cubicBezTo>
                          <a:pt x="45" y="398"/>
                          <a:pt x="46" y="397"/>
                          <a:pt x="46" y="397"/>
                        </a:cubicBezTo>
                        <a:cubicBezTo>
                          <a:pt x="48" y="397"/>
                          <a:pt x="50" y="398"/>
                          <a:pt x="51" y="399"/>
                        </a:cubicBezTo>
                        <a:cubicBezTo>
                          <a:pt x="52" y="399"/>
                          <a:pt x="52" y="399"/>
                          <a:pt x="53" y="399"/>
                        </a:cubicBezTo>
                        <a:cubicBezTo>
                          <a:pt x="52" y="398"/>
                          <a:pt x="51" y="397"/>
                          <a:pt x="51" y="397"/>
                        </a:cubicBezTo>
                        <a:cubicBezTo>
                          <a:pt x="48" y="394"/>
                          <a:pt x="47" y="392"/>
                          <a:pt x="47" y="390"/>
                        </a:cubicBezTo>
                        <a:cubicBezTo>
                          <a:pt x="47" y="390"/>
                          <a:pt x="47" y="388"/>
                          <a:pt x="47" y="387"/>
                        </a:cubicBezTo>
                        <a:cubicBezTo>
                          <a:pt x="46" y="385"/>
                          <a:pt x="46" y="384"/>
                          <a:pt x="46" y="382"/>
                        </a:cubicBezTo>
                        <a:cubicBezTo>
                          <a:pt x="46" y="382"/>
                          <a:pt x="46" y="381"/>
                          <a:pt x="46" y="381"/>
                        </a:cubicBezTo>
                        <a:cubicBezTo>
                          <a:pt x="46" y="378"/>
                          <a:pt x="45" y="373"/>
                          <a:pt x="49" y="370"/>
                        </a:cubicBezTo>
                        <a:cubicBezTo>
                          <a:pt x="50" y="369"/>
                          <a:pt x="51" y="368"/>
                          <a:pt x="52" y="367"/>
                        </a:cubicBezTo>
                        <a:cubicBezTo>
                          <a:pt x="53" y="366"/>
                          <a:pt x="54" y="365"/>
                          <a:pt x="57" y="365"/>
                        </a:cubicBezTo>
                        <a:cubicBezTo>
                          <a:pt x="58" y="365"/>
                          <a:pt x="61" y="363"/>
                          <a:pt x="61" y="359"/>
                        </a:cubicBezTo>
                        <a:cubicBezTo>
                          <a:pt x="61" y="352"/>
                          <a:pt x="65" y="350"/>
                          <a:pt x="70" y="345"/>
                        </a:cubicBezTo>
                        <a:cubicBezTo>
                          <a:pt x="72" y="343"/>
                          <a:pt x="75" y="342"/>
                          <a:pt x="77" y="340"/>
                        </a:cubicBezTo>
                        <a:cubicBezTo>
                          <a:pt x="79" y="339"/>
                          <a:pt x="82" y="337"/>
                          <a:pt x="82" y="336"/>
                        </a:cubicBezTo>
                        <a:cubicBezTo>
                          <a:pt x="82" y="334"/>
                          <a:pt x="83" y="331"/>
                          <a:pt x="83" y="328"/>
                        </a:cubicBezTo>
                        <a:cubicBezTo>
                          <a:pt x="84" y="327"/>
                          <a:pt x="84" y="326"/>
                          <a:pt x="84" y="325"/>
                        </a:cubicBezTo>
                        <a:cubicBezTo>
                          <a:pt x="83" y="325"/>
                          <a:pt x="81" y="324"/>
                          <a:pt x="79" y="324"/>
                        </a:cubicBezTo>
                        <a:cubicBezTo>
                          <a:pt x="77" y="324"/>
                          <a:pt x="76" y="324"/>
                          <a:pt x="74" y="324"/>
                        </a:cubicBezTo>
                        <a:cubicBezTo>
                          <a:pt x="72" y="323"/>
                          <a:pt x="67" y="319"/>
                          <a:pt x="65" y="314"/>
                        </a:cubicBezTo>
                        <a:cubicBezTo>
                          <a:pt x="64" y="310"/>
                          <a:pt x="64" y="307"/>
                          <a:pt x="66" y="303"/>
                        </a:cubicBezTo>
                        <a:cubicBezTo>
                          <a:pt x="68" y="299"/>
                          <a:pt x="74" y="293"/>
                          <a:pt x="85" y="292"/>
                        </a:cubicBezTo>
                        <a:cubicBezTo>
                          <a:pt x="85" y="292"/>
                          <a:pt x="85" y="291"/>
                          <a:pt x="85" y="291"/>
                        </a:cubicBezTo>
                        <a:cubicBezTo>
                          <a:pt x="85" y="290"/>
                          <a:pt x="85" y="288"/>
                          <a:pt x="88" y="286"/>
                        </a:cubicBezTo>
                        <a:cubicBezTo>
                          <a:pt x="89" y="285"/>
                          <a:pt x="90" y="284"/>
                          <a:pt x="90" y="280"/>
                        </a:cubicBezTo>
                        <a:cubicBezTo>
                          <a:pt x="90" y="276"/>
                          <a:pt x="90" y="267"/>
                          <a:pt x="96" y="267"/>
                        </a:cubicBezTo>
                        <a:cubicBezTo>
                          <a:pt x="97" y="267"/>
                          <a:pt x="97" y="267"/>
                          <a:pt x="97" y="266"/>
                        </a:cubicBezTo>
                        <a:cubicBezTo>
                          <a:pt x="96" y="265"/>
                          <a:pt x="95" y="264"/>
                          <a:pt x="95" y="262"/>
                        </a:cubicBezTo>
                        <a:cubicBezTo>
                          <a:pt x="95" y="261"/>
                          <a:pt x="95" y="259"/>
                          <a:pt x="99" y="258"/>
                        </a:cubicBezTo>
                        <a:cubicBezTo>
                          <a:pt x="99" y="258"/>
                          <a:pt x="98" y="258"/>
                          <a:pt x="98" y="258"/>
                        </a:cubicBezTo>
                        <a:cubicBezTo>
                          <a:pt x="98" y="257"/>
                          <a:pt x="97" y="256"/>
                          <a:pt x="96" y="256"/>
                        </a:cubicBezTo>
                        <a:cubicBezTo>
                          <a:pt x="93" y="256"/>
                          <a:pt x="93" y="252"/>
                          <a:pt x="93" y="250"/>
                        </a:cubicBezTo>
                        <a:cubicBezTo>
                          <a:pt x="93" y="249"/>
                          <a:pt x="93" y="247"/>
                          <a:pt x="93" y="247"/>
                        </a:cubicBezTo>
                        <a:cubicBezTo>
                          <a:pt x="92" y="244"/>
                          <a:pt x="90" y="238"/>
                          <a:pt x="93" y="234"/>
                        </a:cubicBezTo>
                        <a:cubicBezTo>
                          <a:pt x="93" y="234"/>
                          <a:pt x="94" y="233"/>
                          <a:pt x="96" y="233"/>
                        </a:cubicBezTo>
                        <a:cubicBezTo>
                          <a:pt x="97" y="233"/>
                          <a:pt x="100" y="234"/>
                          <a:pt x="103" y="235"/>
                        </a:cubicBezTo>
                        <a:cubicBezTo>
                          <a:pt x="106" y="236"/>
                          <a:pt x="109" y="238"/>
                          <a:pt x="112" y="238"/>
                        </a:cubicBezTo>
                        <a:cubicBezTo>
                          <a:pt x="119" y="239"/>
                          <a:pt x="123" y="235"/>
                          <a:pt x="123" y="234"/>
                        </a:cubicBezTo>
                        <a:cubicBezTo>
                          <a:pt x="123" y="233"/>
                          <a:pt x="123" y="232"/>
                          <a:pt x="123" y="232"/>
                        </a:cubicBezTo>
                        <a:cubicBezTo>
                          <a:pt x="122" y="229"/>
                          <a:pt x="121" y="224"/>
                          <a:pt x="125" y="221"/>
                        </a:cubicBezTo>
                        <a:cubicBezTo>
                          <a:pt x="126" y="221"/>
                          <a:pt x="126" y="220"/>
                          <a:pt x="126" y="220"/>
                        </a:cubicBezTo>
                        <a:cubicBezTo>
                          <a:pt x="126" y="220"/>
                          <a:pt x="126" y="220"/>
                          <a:pt x="126" y="219"/>
                        </a:cubicBezTo>
                        <a:cubicBezTo>
                          <a:pt x="125" y="218"/>
                          <a:pt x="124" y="217"/>
                          <a:pt x="124" y="216"/>
                        </a:cubicBezTo>
                        <a:cubicBezTo>
                          <a:pt x="123" y="213"/>
                          <a:pt x="123" y="211"/>
                          <a:pt x="124" y="210"/>
                        </a:cubicBezTo>
                        <a:cubicBezTo>
                          <a:pt x="126" y="207"/>
                          <a:pt x="129" y="207"/>
                          <a:pt x="131" y="209"/>
                        </a:cubicBezTo>
                        <a:cubicBezTo>
                          <a:pt x="131" y="209"/>
                          <a:pt x="132" y="209"/>
                          <a:pt x="136" y="209"/>
                        </a:cubicBezTo>
                        <a:cubicBezTo>
                          <a:pt x="141" y="209"/>
                          <a:pt x="150" y="208"/>
                          <a:pt x="158" y="207"/>
                        </a:cubicBezTo>
                        <a:cubicBezTo>
                          <a:pt x="172" y="204"/>
                          <a:pt x="178" y="200"/>
                          <a:pt x="178" y="198"/>
                        </a:cubicBezTo>
                        <a:cubicBezTo>
                          <a:pt x="179" y="195"/>
                          <a:pt x="181" y="192"/>
                          <a:pt x="185" y="187"/>
                        </a:cubicBezTo>
                        <a:cubicBezTo>
                          <a:pt x="187" y="185"/>
                          <a:pt x="188" y="183"/>
                          <a:pt x="189" y="182"/>
                        </a:cubicBezTo>
                        <a:cubicBezTo>
                          <a:pt x="189" y="182"/>
                          <a:pt x="189" y="181"/>
                          <a:pt x="189" y="180"/>
                        </a:cubicBezTo>
                        <a:cubicBezTo>
                          <a:pt x="188" y="179"/>
                          <a:pt x="187" y="178"/>
                          <a:pt x="185" y="178"/>
                        </a:cubicBezTo>
                        <a:cubicBezTo>
                          <a:pt x="183" y="178"/>
                          <a:pt x="181" y="176"/>
                          <a:pt x="180" y="174"/>
                        </a:cubicBezTo>
                        <a:cubicBezTo>
                          <a:pt x="179" y="171"/>
                          <a:pt x="180" y="167"/>
                          <a:pt x="182" y="165"/>
                        </a:cubicBezTo>
                        <a:cubicBezTo>
                          <a:pt x="183" y="164"/>
                          <a:pt x="183" y="164"/>
                          <a:pt x="182" y="164"/>
                        </a:cubicBezTo>
                        <a:cubicBezTo>
                          <a:pt x="182" y="163"/>
                          <a:pt x="180" y="162"/>
                          <a:pt x="177" y="161"/>
                        </a:cubicBezTo>
                        <a:cubicBezTo>
                          <a:pt x="174" y="161"/>
                          <a:pt x="168" y="159"/>
                          <a:pt x="166" y="155"/>
                        </a:cubicBezTo>
                        <a:cubicBezTo>
                          <a:pt x="166" y="154"/>
                          <a:pt x="166" y="152"/>
                          <a:pt x="168" y="150"/>
                        </a:cubicBezTo>
                        <a:cubicBezTo>
                          <a:pt x="170" y="149"/>
                          <a:pt x="171" y="148"/>
                          <a:pt x="172" y="148"/>
                        </a:cubicBezTo>
                        <a:cubicBezTo>
                          <a:pt x="172" y="148"/>
                          <a:pt x="172" y="148"/>
                          <a:pt x="172" y="148"/>
                        </a:cubicBezTo>
                        <a:cubicBezTo>
                          <a:pt x="170" y="147"/>
                          <a:pt x="169" y="145"/>
                          <a:pt x="169" y="139"/>
                        </a:cubicBezTo>
                        <a:cubicBezTo>
                          <a:pt x="169" y="136"/>
                          <a:pt x="170" y="134"/>
                          <a:pt x="171" y="132"/>
                        </a:cubicBezTo>
                        <a:cubicBezTo>
                          <a:pt x="171" y="131"/>
                          <a:pt x="172" y="129"/>
                          <a:pt x="172" y="125"/>
                        </a:cubicBezTo>
                        <a:cubicBezTo>
                          <a:pt x="172" y="119"/>
                          <a:pt x="173" y="115"/>
                          <a:pt x="174" y="112"/>
                        </a:cubicBezTo>
                        <a:cubicBezTo>
                          <a:pt x="175" y="109"/>
                          <a:pt x="176" y="107"/>
                          <a:pt x="176" y="105"/>
                        </a:cubicBezTo>
                        <a:cubicBezTo>
                          <a:pt x="176" y="105"/>
                          <a:pt x="176" y="104"/>
                          <a:pt x="176" y="104"/>
                        </a:cubicBezTo>
                        <a:cubicBezTo>
                          <a:pt x="176" y="104"/>
                          <a:pt x="176" y="103"/>
                          <a:pt x="176" y="103"/>
                        </a:cubicBezTo>
                        <a:cubicBezTo>
                          <a:pt x="176" y="103"/>
                          <a:pt x="177" y="102"/>
                          <a:pt x="177" y="102"/>
                        </a:cubicBezTo>
                        <a:cubicBezTo>
                          <a:pt x="177" y="101"/>
                          <a:pt x="177" y="101"/>
                          <a:pt x="177" y="101"/>
                        </a:cubicBezTo>
                        <a:cubicBezTo>
                          <a:pt x="177" y="101"/>
                          <a:pt x="177" y="101"/>
                          <a:pt x="178" y="101"/>
                        </a:cubicBezTo>
                        <a:lnTo>
                          <a:pt x="177" y="10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90" name="Freeform 1871"/>
                  <p:cNvSpPr/>
                  <p:nvPr/>
                </p:nvSpPr>
                <p:spPr bwMode="auto">
                  <a:xfrm>
                    <a:off x="2182" y="2194"/>
                    <a:ext cx="2" cy="2"/>
                  </a:xfrm>
                  <a:custGeom>
                    <a:avLst/>
                    <a:gdLst>
                      <a:gd name="T0" fmla="*/ 0 w 2"/>
                      <a:gd name="T1" fmla="*/ 3 h 3"/>
                      <a:gd name="T2" fmla="*/ 1 w 2"/>
                      <a:gd name="T3" fmla="*/ 3 h 3"/>
                      <a:gd name="T4" fmla="*/ 1 w 2"/>
                      <a:gd name="T5" fmla="*/ 2 h 3"/>
                      <a:gd name="T6" fmla="*/ 1 w 2"/>
                      <a:gd name="T7" fmla="*/ 1 h 3"/>
                      <a:gd name="T8" fmla="*/ 2 w 2"/>
                      <a:gd name="T9" fmla="*/ 0 h 3"/>
                      <a:gd name="T10" fmla="*/ 0 w 2"/>
                      <a:gd name="T11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" h="3">
                        <a:moveTo>
                          <a:pt x="0" y="3"/>
                        </a:move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2"/>
                          <a:pt x="1" y="1"/>
                        </a:cubicBezTo>
                        <a:cubicBezTo>
                          <a:pt x="2" y="1"/>
                          <a:pt x="2" y="1"/>
                          <a:pt x="2" y="0"/>
                        </a:cubicBezTo>
                        <a:lnTo>
                          <a:pt x="0" y="3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91" name="Freeform 1872"/>
                  <p:cNvSpPr/>
                  <p:nvPr/>
                </p:nvSpPr>
                <p:spPr bwMode="auto">
                  <a:xfrm>
                    <a:off x="2221" y="2141"/>
                    <a:ext cx="5" cy="14"/>
                  </a:xfrm>
                  <a:custGeom>
                    <a:avLst/>
                    <a:gdLst>
                      <a:gd name="T0" fmla="*/ 3 w 5"/>
                      <a:gd name="T1" fmla="*/ 1 h 15"/>
                      <a:gd name="T2" fmla="*/ 0 w 5"/>
                      <a:gd name="T3" fmla="*/ 0 h 15"/>
                      <a:gd name="T4" fmla="*/ 3 w 5"/>
                      <a:gd name="T5" fmla="*/ 1 h 15"/>
                      <a:gd name="T6" fmla="*/ 5 w 5"/>
                      <a:gd name="T7" fmla="*/ 15 h 15"/>
                      <a:gd name="T8" fmla="*/ 3 w 5"/>
                      <a:gd name="T9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15">
                        <a:moveTo>
                          <a:pt x="3" y="1"/>
                        </a:moveTo>
                        <a:cubicBezTo>
                          <a:pt x="3" y="1"/>
                          <a:pt x="2" y="0"/>
                          <a:pt x="0" y="0"/>
                        </a:cubicBezTo>
                        <a:cubicBezTo>
                          <a:pt x="2" y="0"/>
                          <a:pt x="3" y="1"/>
                          <a:pt x="3" y="1"/>
                        </a:cubicBezTo>
                        <a:cubicBezTo>
                          <a:pt x="5" y="3"/>
                          <a:pt x="5" y="14"/>
                          <a:pt x="5" y="15"/>
                        </a:cubicBezTo>
                        <a:cubicBezTo>
                          <a:pt x="5" y="14"/>
                          <a:pt x="5" y="3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92" name="Freeform 1873"/>
                  <p:cNvSpPr/>
                  <p:nvPr/>
                </p:nvSpPr>
                <p:spPr bwMode="auto">
                  <a:xfrm>
                    <a:off x="2220" y="214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93" name="Freeform 1874"/>
                  <p:cNvSpPr/>
                  <p:nvPr/>
                </p:nvSpPr>
                <p:spPr bwMode="auto">
                  <a:xfrm>
                    <a:off x="2194" y="2164"/>
                    <a:ext cx="18" cy="18"/>
                  </a:xfrm>
                  <a:custGeom>
                    <a:avLst/>
                    <a:gdLst>
                      <a:gd name="T0" fmla="*/ 18 w 18"/>
                      <a:gd name="T1" fmla="*/ 0 h 19"/>
                      <a:gd name="T2" fmla="*/ 0 w 18"/>
                      <a:gd name="T3" fmla="*/ 19 h 19"/>
                      <a:gd name="T4" fmla="*/ 18 w 18"/>
                      <a:gd name="T5" fmla="*/ 0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8" h="19">
                        <a:moveTo>
                          <a:pt x="18" y="0"/>
                        </a:moveTo>
                        <a:cubicBezTo>
                          <a:pt x="12" y="4"/>
                          <a:pt x="4" y="12"/>
                          <a:pt x="0" y="19"/>
                        </a:cubicBezTo>
                        <a:cubicBezTo>
                          <a:pt x="4" y="12"/>
                          <a:pt x="12" y="4"/>
                          <a:pt x="1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94" name="Freeform 1875"/>
                  <p:cNvSpPr/>
                  <p:nvPr/>
                </p:nvSpPr>
                <p:spPr bwMode="auto">
                  <a:xfrm>
                    <a:off x="2185" y="2193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95" name="Freeform 1876"/>
                  <p:cNvSpPr/>
                  <p:nvPr/>
                </p:nvSpPr>
                <p:spPr bwMode="auto">
                  <a:xfrm>
                    <a:off x="2182" y="2196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96" name="Freeform 1877"/>
                  <p:cNvSpPr/>
                  <p:nvPr/>
                </p:nvSpPr>
                <p:spPr bwMode="auto">
                  <a:xfrm>
                    <a:off x="2177" y="224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97" name="Freeform 1878"/>
                  <p:cNvSpPr/>
                  <p:nvPr/>
                </p:nvSpPr>
                <p:spPr bwMode="auto">
                  <a:xfrm>
                    <a:off x="2181" y="2198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98" name="Freeform 1879"/>
                  <p:cNvSpPr/>
                  <p:nvPr/>
                </p:nvSpPr>
                <p:spPr bwMode="auto">
                  <a:xfrm>
                    <a:off x="2183" y="2195"/>
                    <a:ext cx="0" cy="0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199" name="Freeform 1880"/>
                  <p:cNvSpPr/>
                  <p:nvPr/>
                </p:nvSpPr>
                <p:spPr bwMode="auto">
                  <a:xfrm>
                    <a:off x="2004" y="2341"/>
                    <a:ext cx="5" cy="16"/>
                  </a:xfrm>
                  <a:custGeom>
                    <a:avLst/>
                    <a:gdLst>
                      <a:gd name="T0" fmla="*/ 0 w 5"/>
                      <a:gd name="T1" fmla="*/ 11 h 17"/>
                      <a:gd name="T2" fmla="*/ 0 w 5"/>
                      <a:gd name="T3" fmla="*/ 17 h 17"/>
                      <a:gd name="T4" fmla="*/ 0 w 5"/>
                      <a:gd name="T5" fmla="*/ 17 h 17"/>
                      <a:gd name="T6" fmla="*/ 3 w 5"/>
                      <a:gd name="T7" fmla="*/ 16 h 17"/>
                      <a:gd name="T8" fmla="*/ 3 w 5"/>
                      <a:gd name="T9" fmla="*/ 16 h 17"/>
                      <a:gd name="T10" fmla="*/ 5 w 5"/>
                      <a:gd name="T11" fmla="*/ 6 h 17"/>
                      <a:gd name="T12" fmla="*/ 5 w 5"/>
                      <a:gd name="T13" fmla="*/ 0 h 17"/>
                      <a:gd name="T14" fmla="*/ 5 w 5"/>
                      <a:gd name="T15" fmla="*/ 0 h 17"/>
                      <a:gd name="T16" fmla="*/ 3 w 5"/>
                      <a:gd name="T17" fmla="*/ 1 h 17"/>
                      <a:gd name="T18" fmla="*/ 0 w 5"/>
                      <a:gd name="T19" fmla="*/ 11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5" h="17">
                        <a:moveTo>
                          <a:pt x="0" y="11"/>
                        </a:moveTo>
                        <a:cubicBezTo>
                          <a:pt x="0" y="13"/>
                          <a:pt x="0" y="16"/>
                          <a:pt x="0" y="17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1" y="17"/>
                          <a:pt x="2" y="17"/>
                          <a:pt x="3" y="16"/>
                        </a:cubicBezTo>
                        <a:cubicBezTo>
                          <a:pt x="3" y="16"/>
                          <a:pt x="3" y="16"/>
                          <a:pt x="3" y="16"/>
                        </a:cubicBezTo>
                        <a:cubicBezTo>
                          <a:pt x="5" y="16"/>
                          <a:pt x="5" y="9"/>
                          <a:pt x="5" y="6"/>
                        </a:cubicBezTo>
                        <a:cubicBezTo>
                          <a:pt x="5" y="4"/>
                          <a:pt x="5" y="2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4" y="1"/>
                          <a:pt x="4" y="1"/>
                          <a:pt x="3" y="1"/>
                        </a:cubicBezTo>
                        <a:cubicBezTo>
                          <a:pt x="3" y="1"/>
                          <a:pt x="1" y="1"/>
                          <a:pt x="0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00" name="Freeform 1881"/>
                  <p:cNvSpPr/>
                  <p:nvPr/>
                </p:nvSpPr>
                <p:spPr bwMode="auto">
                  <a:xfrm>
                    <a:off x="2068" y="2531"/>
                    <a:ext cx="1" cy="2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1 w 1"/>
                      <a:gd name="T3" fmla="*/ 2 h 2"/>
                      <a:gd name="T4" fmla="*/ 1 w 1"/>
                      <a:gd name="T5" fmla="*/ 2 h 2"/>
                      <a:gd name="T6" fmla="*/ 1 w 1"/>
                      <a:gd name="T7" fmla="*/ 0 h 2"/>
                      <a:gd name="T8" fmla="*/ 0 w 1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01" name="Freeform 1882"/>
                  <p:cNvSpPr/>
                  <p:nvPr/>
                </p:nvSpPr>
                <p:spPr bwMode="auto">
                  <a:xfrm>
                    <a:off x="2023" y="2490"/>
                    <a:ext cx="6" cy="2"/>
                  </a:xfrm>
                  <a:custGeom>
                    <a:avLst/>
                    <a:gdLst>
                      <a:gd name="T0" fmla="*/ 3 w 6"/>
                      <a:gd name="T1" fmla="*/ 0 h 2"/>
                      <a:gd name="T2" fmla="*/ 0 w 6"/>
                      <a:gd name="T3" fmla="*/ 2 h 2"/>
                      <a:gd name="T4" fmla="*/ 6 w 6"/>
                      <a:gd name="T5" fmla="*/ 0 h 2"/>
                      <a:gd name="T6" fmla="*/ 4 w 6"/>
                      <a:gd name="T7" fmla="*/ 0 h 2"/>
                      <a:gd name="T8" fmla="*/ 3 w 6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2">
                        <a:moveTo>
                          <a:pt x="3" y="0"/>
                        </a:moveTo>
                        <a:cubicBezTo>
                          <a:pt x="3" y="1"/>
                          <a:pt x="2" y="1"/>
                          <a:pt x="0" y="2"/>
                        </a:cubicBezTo>
                        <a:cubicBezTo>
                          <a:pt x="3" y="2"/>
                          <a:pt x="5" y="1"/>
                          <a:pt x="6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02" name="Freeform 1883"/>
                  <p:cNvSpPr/>
                  <p:nvPr/>
                </p:nvSpPr>
                <p:spPr bwMode="auto">
                  <a:xfrm>
                    <a:off x="2008" y="2483"/>
                    <a:ext cx="6" cy="4"/>
                  </a:xfrm>
                  <a:custGeom>
                    <a:avLst/>
                    <a:gdLst>
                      <a:gd name="T0" fmla="*/ 2 w 7"/>
                      <a:gd name="T1" fmla="*/ 0 h 4"/>
                      <a:gd name="T2" fmla="*/ 2 w 7"/>
                      <a:gd name="T3" fmla="*/ 0 h 4"/>
                      <a:gd name="T4" fmla="*/ 1 w 7"/>
                      <a:gd name="T5" fmla="*/ 1 h 4"/>
                      <a:gd name="T6" fmla="*/ 1 w 7"/>
                      <a:gd name="T7" fmla="*/ 4 h 4"/>
                      <a:gd name="T8" fmla="*/ 2 w 7"/>
                      <a:gd name="T9" fmla="*/ 4 h 4"/>
                      <a:gd name="T10" fmla="*/ 6 w 7"/>
                      <a:gd name="T11" fmla="*/ 1 h 4"/>
                      <a:gd name="T12" fmla="*/ 6 w 7"/>
                      <a:gd name="T13" fmla="*/ 1 h 4"/>
                      <a:gd name="T14" fmla="*/ 7 w 7"/>
                      <a:gd name="T15" fmla="*/ 0 h 4"/>
                      <a:gd name="T16" fmla="*/ 2 w 7"/>
                      <a:gd name="T17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7" h="4">
                        <a:moveTo>
                          <a:pt x="2" y="0"/>
                        </a:move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1" y="4"/>
                          <a:pt x="1" y="4"/>
                          <a:pt x="2" y="4"/>
                        </a:cubicBezTo>
                        <a:cubicBezTo>
                          <a:pt x="3" y="4"/>
                          <a:pt x="5" y="2"/>
                          <a:pt x="6" y="1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6" y="1"/>
                          <a:pt x="7" y="0"/>
                          <a:pt x="7" y="0"/>
                        </a:cubicBezTo>
                        <a:cubicBezTo>
                          <a:pt x="5" y="0"/>
                          <a:pt x="4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03" name="Freeform 1884"/>
                  <p:cNvSpPr/>
                  <p:nvPr/>
                </p:nvSpPr>
                <p:spPr bwMode="auto">
                  <a:xfrm>
                    <a:off x="2010" y="2496"/>
                    <a:ext cx="26" cy="13"/>
                  </a:xfrm>
                  <a:custGeom>
                    <a:avLst/>
                    <a:gdLst>
                      <a:gd name="T0" fmla="*/ 27 w 28"/>
                      <a:gd name="T1" fmla="*/ 0 h 14"/>
                      <a:gd name="T2" fmla="*/ 16 w 28"/>
                      <a:gd name="T3" fmla="*/ 2 h 14"/>
                      <a:gd name="T4" fmla="*/ 15 w 28"/>
                      <a:gd name="T5" fmla="*/ 2 h 14"/>
                      <a:gd name="T6" fmla="*/ 14 w 28"/>
                      <a:gd name="T7" fmla="*/ 6 h 14"/>
                      <a:gd name="T8" fmla="*/ 13 w 28"/>
                      <a:gd name="T9" fmla="*/ 8 h 14"/>
                      <a:gd name="T10" fmla="*/ 4 w 28"/>
                      <a:gd name="T11" fmla="*/ 7 h 14"/>
                      <a:gd name="T12" fmla="*/ 0 w 28"/>
                      <a:gd name="T13" fmla="*/ 6 h 14"/>
                      <a:gd name="T14" fmla="*/ 2 w 28"/>
                      <a:gd name="T15" fmla="*/ 10 h 14"/>
                      <a:gd name="T16" fmla="*/ 4 w 28"/>
                      <a:gd name="T17" fmla="*/ 11 h 14"/>
                      <a:gd name="T18" fmla="*/ 5 w 28"/>
                      <a:gd name="T19" fmla="*/ 11 h 14"/>
                      <a:gd name="T20" fmla="*/ 8 w 28"/>
                      <a:gd name="T21" fmla="*/ 11 h 14"/>
                      <a:gd name="T22" fmla="*/ 12 w 28"/>
                      <a:gd name="T23" fmla="*/ 12 h 14"/>
                      <a:gd name="T24" fmla="*/ 14 w 28"/>
                      <a:gd name="T25" fmla="*/ 14 h 14"/>
                      <a:gd name="T26" fmla="*/ 13 w 28"/>
                      <a:gd name="T27" fmla="*/ 11 h 14"/>
                      <a:gd name="T28" fmla="*/ 21 w 28"/>
                      <a:gd name="T29" fmla="*/ 8 h 14"/>
                      <a:gd name="T30" fmla="*/ 26 w 28"/>
                      <a:gd name="T31" fmla="*/ 7 h 14"/>
                      <a:gd name="T32" fmla="*/ 27 w 28"/>
                      <a:gd name="T33" fmla="*/ 2 h 14"/>
                      <a:gd name="T34" fmla="*/ 27 w 28"/>
                      <a:gd name="T35" fmla="*/ 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28" h="14">
                        <a:moveTo>
                          <a:pt x="27" y="0"/>
                        </a:moveTo>
                        <a:cubicBezTo>
                          <a:pt x="24" y="3"/>
                          <a:pt x="19" y="4"/>
                          <a:pt x="16" y="2"/>
                        </a:cubicBezTo>
                        <a:cubicBezTo>
                          <a:pt x="16" y="1"/>
                          <a:pt x="15" y="1"/>
                          <a:pt x="15" y="2"/>
                        </a:cubicBezTo>
                        <a:cubicBezTo>
                          <a:pt x="14" y="3"/>
                          <a:pt x="14" y="4"/>
                          <a:pt x="14" y="6"/>
                        </a:cubicBezTo>
                        <a:cubicBezTo>
                          <a:pt x="14" y="7"/>
                          <a:pt x="13" y="8"/>
                          <a:pt x="13" y="8"/>
                        </a:cubicBezTo>
                        <a:cubicBezTo>
                          <a:pt x="11" y="10"/>
                          <a:pt x="8" y="9"/>
                          <a:pt x="4" y="7"/>
                        </a:cubicBezTo>
                        <a:cubicBezTo>
                          <a:pt x="2" y="7"/>
                          <a:pt x="1" y="6"/>
                          <a:pt x="0" y="6"/>
                        </a:cubicBezTo>
                        <a:cubicBezTo>
                          <a:pt x="0" y="7"/>
                          <a:pt x="1" y="8"/>
                          <a:pt x="2" y="10"/>
                        </a:cubicBezTo>
                        <a:cubicBezTo>
                          <a:pt x="3" y="11"/>
                          <a:pt x="4" y="11"/>
                          <a:pt x="4" y="11"/>
                        </a:cubicBezTo>
                        <a:cubicBezTo>
                          <a:pt x="5" y="11"/>
                          <a:pt x="5" y="11"/>
                          <a:pt x="5" y="11"/>
                        </a:cubicBezTo>
                        <a:cubicBezTo>
                          <a:pt x="6" y="11"/>
                          <a:pt x="7" y="11"/>
                          <a:pt x="8" y="11"/>
                        </a:cubicBezTo>
                        <a:cubicBezTo>
                          <a:pt x="9" y="11"/>
                          <a:pt x="10" y="11"/>
                          <a:pt x="12" y="12"/>
                        </a:cubicBezTo>
                        <a:cubicBezTo>
                          <a:pt x="12" y="13"/>
                          <a:pt x="13" y="13"/>
                          <a:pt x="14" y="14"/>
                        </a:cubicBezTo>
                        <a:cubicBezTo>
                          <a:pt x="13" y="13"/>
                          <a:pt x="13" y="12"/>
                          <a:pt x="13" y="11"/>
                        </a:cubicBezTo>
                        <a:cubicBezTo>
                          <a:pt x="14" y="8"/>
                          <a:pt x="18" y="6"/>
                          <a:pt x="21" y="8"/>
                        </a:cubicBezTo>
                        <a:cubicBezTo>
                          <a:pt x="23" y="9"/>
                          <a:pt x="25" y="8"/>
                          <a:pt x="26" y="7"/>
                        </a:cubicBezTo>
                        <a:cubicBezTo>
                          <a:pt x="27" y="6"/>
                          <a:pt x="28" y="4"/>
                          <a:pt x="27" y="2"/>
                        </a:cubicBezTo>
                        <a:cubicBezTo>
                          <a:pt x="27" y="2"/>
                          <a:pt x="27" y="1"/>
                          <a:pt x="27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04" name="Freeform 1885"/>
                  <p:cNvSpPr/>
                  <p:nvPr/>
                </p:nvSpPr>
                <p:spPr bwMode="auto">
                  <a:xfrm>
                    <a:off x="2004" y="2379"/>
                    <a:ext cx="3" cy="4"/>
                  </a:xfrm>
                  <a:custGeom>
                    <a:avLst/>
                    <a:gdLst>
                      <a:gd name="T0" fmla="*/ 2 w 3"/>
                      <a:gd name="T1" fmla="*/ 2 h 4"/>
                      <a:gd name="T2" fmla="*/ 0 w 3"/>
                      <a:gd name="T3" fmla="*/ 0 h 4"/>
                      <a:gd name="T4" fmla="*/ 1 w 3"/>
                      <a:gd name="T5" fmla="*/ 1 h 4"/>
                      <a:gd name="T6" fmla="*/ 3 w 3"/>
                      <a:gd name="T7" fmla="*/ 4 h 4"/>
                      <a:gd name="T8" fmla="*/ 2 w 3"/>
                      <a:gd name="T9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2" y="2"/>
                        </a:moveTo>
                        <a:cubicBezTo>
                          <a:pt x="2" y="1"/>
                          <a:pt x="1" y="0"/>
                          <a:pt x="0" y="0"/>
                        </a:cubicBezTo>
                        <a:cubicBezTo>
                          <a:pt x="0" y="0"/>
                          <a:pt x="1" y="1"/>
                          <a:pt x="1" y="1"/>
                        </a:cubicBezTo>
                        <a:cubicBezTo>
                          <a:pt x="2" y="2"/>
                          <a:pt x="2" y="3"/>
                          <a:pt x="3" y="4"/>
                        </a:cubicBezTo>
                        <a:cubicBezTo>
                          <a:pt x="3" y="3"/>
                          <a:pt x="3" y="3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05" name="Freeform 1886"/>
                  <p:cNvSpPr/>
                  <p:nvPr/>
                </p:nvSpPr>
                <p:spPr bwMode="auto">
                  <a:xfrm>
                    <a:off x="2013" y="2491"/>
                    <a:ext cx="5" cy="5"/>
                  </a:xfrm>
                  <a:custGeom>
                    <a:avLst/>
                    <a:gdLst>
                      <a:gd name="T0" fmla="*/ 3 w 5"/>
                      <a:gd name="T1" fmla="*/ 0 h 5"/>
                      <a:gd name="T2" fmla="*/ 1 w 5"/>
                      <a:gd name="T3" fmla="*/ 3 h 5"/>
                      <a:gd name="T4" fmla="*/ 0 w 5"/>
                      <a:gd name="T5" fmla="*/ 5 h 5"/>
                      <a:gd name="T6" fmla="*/ 1 w 5"/>
                      <a:gd name="T7" fmla="*/ 4 h 5"/>
                      <a:gd name="T8" fmla="*/ 5 w 5"/>
                      <a:gd name="T9" fmla="*/ 1 h 5"/>
                      <a:gd name="T10" fmla="*/ 3 w 5"/>
                      <a:gd name="T11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" h="5">
                        <a:moveTo>
                          <a:pt x="3" y="0"/>
                        </a:moveTo>
                        <a:cubicBezTo>
                          <a:pt x="2" y="0"/>
                          <a:pt x="1" y="2"/>
                          <a:pt x="1" y="3"/>
                        </a:cubicBezTo>
                        <a:cubicBezTo>
                          <a:pt x="1" y="4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1" y="4"/>
                        </a:cubicBezTo>
                        <a:cubicBezTo>
                          <a:pt x="2" y="3"/>
                          <a:pt x="3" y="2"/>
                          <a:pt x="5" y="1"/>
                        </a:cubicBezTo>
                        <a:cubicBezTo>
                          <a:pt x="4" y="1"/>
                          <a:pt x="4" y="1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06" name="Freeform 1887"/>
                  <p:cNvSpPr/>
                  <p:nvPr/>
                </p:nvSpPr>
                <p:spPr bwMode="auto">
                  <a:xfrm>
                    <a:off x="2042" y="2504"/>
                    <a:ext cx="2" cy="5"/>
                  </a:xfrm>
                  <a:custGeom>
                    <a:avLst/>
                    <a:gdLst>
                      <a:gd name="T0" fmla="*/ 2 w 2"/>
                      <a:gd name="T1" fmla="*/ 5 h 5"/>
                      <a:gd name="T2" fmla="*/ 1 w 2"/>
                      <a:gd name="T3" fmla="*/ 3 h 5"/>
                      <a:gd name="T4" fmla="*/ 1 w 2"/>
                      <a:gd name="T5" fmla="*/ 0 h 5"/>
                      <a:gd name="T6" fmla="*/ 1 w 2"/>
                      <a:gd name="T7" fmla="*/ 5 h 5"/>
                      <a:gd name="T8" fmla="*/ 2 w 2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5">
                        <a:moveTo>
                          <a:pt x="2" y="5"/>
                        </a:moveTo>
                        <a:cubicBezTo>
                          <a:pt x="1" y="5"/>
                          <a:pt x="1" y="4"/>
                          <a:pt x="1" y="3"/>
                        </a:cubicBezTo>
                        <a:cubicBezTo>
                          <a:pt x="1" y="2"/>
                          <a:pt x="1" y="0"/>
                          <a:pt x="1" y="0"/>
                        </a:cubicBezTo>
                        <a:cubicBezTo>
                          <a:pt x="0" y="0"/>
                          <a:pt x="0" y="2"/>
                          <a:pt x="1" y="5"/>
                        </a:cubicBezTo>
                        <a:cubicBezTo>
                          <a:pt x="1" y="5"/>
                          <a:pt x="1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07" name="Freeform 1888"/>
                  <p:cNvSpPr/>
                  <p:nvPr/>
                </p:nvSpPr>
                <p:spPr bwMode="auto">
                  <a:xfrm>
                    <a:off x="1990" y="2052"/>
                    <a:ext cx="89" cy="478"/>
                  </a:xfrm>
                  <a:custGeom>
                    <a:avLst/>
                    <a:gdLst>
                      <a:gd name="T0" fmla="*/ 85 w 92"/>
                      <a:gd name="T1" fmla="*/ 60 h 500"/>
                      <a:gd name="T2" fmla="*/ 80 w 92"/>
                      <a:gd name="T3" fmla="*/ 39 h 500"/>
                      <a:gd name="T4" fmla="*/ 73 w 92"/>
                      <a:gd name="T5" fmla="*/ 15 h 500"/>
                      <a:gd name="T6" fmla="*/ 67 w 92"/>
                      <a:gd name="T7" fmla="*/ 0 h 500"/>
                      <a:gd name="T8" fmla="*/ 65 w 92"/>
                      <a:gd name="T9" fmla="*/ 6 h 500"/>
                      <a:gd name="T10" fmla="*/ 61 w 92"/>
                      <a:gd name="T11" fmla="*/ 10 h 500"/>
                      <a:gd name="T12" fmla="*/ 58 w 92"/>
                      <a:gd name="T13" fmla="*/ 79 h 500"/>
                      <a:gd name="T14" fmla="*/ 44 w 92"/>
                      <a:gd name="T15" fmla="*/ 133 h 500"/>
                      <a:gd name="T16" fmla="*/ 45 w 92"/>
                      <a:gd name="T17" fmla="*/ 182 h 500"/>
                      <a:gd name="T18" fmla="*/ 30 w 92"/>
                      <a:gd name="T19" fmla="*/ 229 h 500"/>
                      <a:gd name="T20" fmla="*/ 24 w 92"/>
                      <a:gd name="T21" fmla="*/ 259 h 500"/>
                      <a:gd name="T22" fmla="*/ 20 w 92"/>
                      <a:gd name="T23" fmla="*/ 293 h 500"/>
                      <a:gd name="T24" fmla="*/ 31 w 92"/>
                      <a:gd name="T25" fmla="*/ 298 h 500"/>
                      <a:gd name="T26" fmla="*/ 30 w 92"/>
                      <a:gd name="T27" fmla="*/ 317 h 500"/>
                      <a:gd name="T28" fmla="*/ 27 w 92"/>
                      <a:gd name="T29" fmla="*/ 338 h 500"/>
                      <a:gd name="T30" fmla="*/ 21 w 92"/>
                      <a:gd name="T31" fmla="*/ 353 h 500"/>
                      <a:gd name="T32" fmla="*/ 12 w 92"/>
                      <a:gd name="T33" fmla="*/ 357 h 500"/>
                      <a:gd name="T34" fmla="*/ 7 w 92"/>
                      <a:gd name="T35" fmla="*/ 362 h 500"/>
                      <a:gd name="T36" fmla="*/ 12 w 92"/>
                      <a:gd name="T37" fmla="*/ 368 h 500"/>
                      <a:gd name="T38" fmla="*/ 24 w 92"/>
                      <a:gd name="T39" fmla="*/ 388 h 500"/>
                      <a:gd name="T40" fmla="*/ 5 w 92"/>
                      <a:gd name="T41" fmla="*/ 389 h 500"/>
                      <a:gd name="T42" fmla="*/ 11 w 92"/>
                      <a:gd name="T43" fmla="*/ 390 h 500"/>
                      <a:gd name="T44" fmla="*/ 2 w 92"/>
                      <a:gd name="T45" fmla="*/ 410 h 500"/>
                      <a:gd name="T46" fmla="*/ 7 w 92"/>
                      <a:gd name="T47" fmla="*/ 413 h 500"/>
                      <a:gd name="T48" fmla="*/ 16 w 92"/>
                      <a:gd name="T49" fmla="*/ 411 h 500"/>
                      <a:gd name="T50" fmla="*/ 7 w 92"/>
                      <a:gd name="T51" fmla="*/ 429 h 500"/>
                      <a:gd name="T52" fmla="*/ 22 w 92"/>
                      <a:gd name="T53" fmla="*/ 435 h 500"/>
                      <a:gd name="T54" fmla="*/ 33 w 92"/>
                      <a:gd name="T55" fmla="*/ 445 h 500"/>
                      <a:gd name="T56" fmla="*/ 48 w 92"/>
                      <a:gd name="T57" fmla="*/ 459 h 500"/>
                      <a:gd name="T58" fmla="*/ 57 w 92"/>
                      <a:gd name="T59" fmla="*/ 466 h 500"/>
                      <a:gd name="T60" fmla="*/ 63 w 92"/>
                      <a:gd name="T61" fmla="*/ 475 h 500"/>
                      <a:gd name="T62" fmla="*/ 55 w 92"/>
                      <a:gd name="T63" fmla="*/ 483 h 500"/>
                      <a:gd name="T64" fmla="*/ 47 w 92"/>
                      <a:gd name="T65" fmla="*/ 482 h 500"/>
                      <a:gd name="T66" fmla="*/ 53 w 92"/>
                      <a:gd name="T67" fmla="*/ 492 h 500"/>
                      <a:gd name="T68" fmla="*/ 66 w 92"/>
                      <a:gd name="T69" fmla="*/ 497 h 500"/>
                      <a:gd name="T70" fmla="*/ 77 w 92"/>
                      <a:gd name="T71" fmla="*/ 495 h 500"/>
                      <a:gd name="T72" fmla="*/ 75 w 92"/>
                      <a:gd name="T73" fmla="*/ 494 h 500"/>
                      <a:gd name="T74" fmla="*/ 74 w 92"/>
                      <a:gd name="T75" fmla="*/ 492 h 500"/>
                      <a:gd name="T76" fmla="*/ 73 w 92"/>
                      <a:gd name="T77" fmla="*/ 486 h 500"/>
                      <a:gd name="T78" fmla="*/ 73 w 92"/>
                      <a:gd name="T79" fmla="*/ 476 h 500"/>
                      <a:gd name="T80" fmla="*/ 74 w 92"/>
                      <a:gd name="T81" fmla="*/ 458 h 500"/>
                      <a:gd name="T82" fmla="*/ 64 w 92"/>
                      <a:gd name="T83" fmla="*/ 450 h 500"/>
                      <a:gd name="T84" fmla="*/ 41 w 92"/>
                      <a:gd name="T85" fmla="*/ 449 h 500"/>
                      <a:gd name="T86" fmla="*/ 34 w 92"/>
                      <a:gd name="T87" fmla="*/ 443 h 500"/>
                      <a:gd name="T88" fmla="*/ 20 w 92"/>
                      <a:gd name="T89" fmla="*/ 409 h 500"/>
                      <a:gd name="T90" fmla="*/ 32 w 92"/>
                      <a:gd name="T91" fmla="*/ 382 h 500"/>
                      <a:gd name="T92" fmla="*/ 40 w 92"/>
                      <a:gd name="T93" fmla="*/ 365 h 500"/>
                      <a:gd name="T94" fmla="*/ 40 w 92"/>
                      <a:gd name="T95" fmla="*/ 345 h 500"/>
                      <a:gd name="T96" fmla="*/ 43 w 92"/>
                      <a:gd name="T97" fmla="*/ 338 h 500"/>
                      <a:gd name="T98" fmla="*/ 37 w 92"/>
                      <a:gd name="T99" fmla="*/ 319 h 500"/>
                      <a:gd name="T100" fmla="*/ 36 w 92"/>
                      <a:gd name="T101" fmla="*/ 285 h 500"/>
                      <a:gd name="T102" fmla="*/ 47 w 92"/>
                      <a:gd name="T103" fmla="*/ 258 h 500"/>
                      <a:gd name="T104" fmla="*/ 54 w 92"/>
                      <a:gd name="T105" fmla="*/ 225 h 500"/>
                      <a:gd name="T106" fmla="*/ 60 w 92"/>
                      <a:gd name="T107" fmla="*/ 197 h 500"/>
                      <a:gd name="T108" fmla="*/ 54 w 92"/>
                      <a:gd name="T109" fmla="*/ 160 h 500"/>
                      <a:gd name="T110" fmla="*/ 60 w 92"/>
                      <a:gd name="T111" fmla="*/ 140 h 500"/>
                      <a:gd name="T112" fmla="*/ 78 w 92"/>
                      <a:gd name="T113" fmla="*/ 107 h 500"/>
                      <a:gd name="T114" fmla="*/ 77 w 92"/>
                      <a:gd name="T115" fmla="*/ 84 h 500"/>
                      <a:gd name="T116" fmla="*/ 91 w 92"/>
                      <a:gd name="T117" fmla="*/ 68 h 500"/>
                      <a:gd name="T118" fmla="*/ 91 w 92"/>
                      <a:gd name="T119" fmla="*/ 64 h 500"/>
                      <a:gd name="T120" fmla="*/ 88 w 92"/>
                      <a:gd name="T121" fmla="*/ 62 h 5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92" h="500">
                        <a:moveTo>
                          <a:pt x="88" y="62"/>
                        </a:moveTo>
                        <a:cubicBezTo>
                          <a:pt x="88" y="62"/>
                          <a:pt x="88" y="62"/>
                          <a:pt x="88" y="62"/>
                        </a:cubicBezTo>
                        <a:cubicBezTo>
                          <a:pt x="88" y="62"/>
                          <a:pt x="88" y="62"/>
                          <a:pt x="88" y="62"/>
                        </a:cubicBezTo>
                        <a:cubicBezTo>
                          <a:pt x="87" y="62"/>
                          <a:pt x="87" y="62"/>
                          <a:pt x="86" y="62"/>
                        </a:cubicBezTo>
                        <a:cubicBezTo>
                          <a:pt x="86" y="61"/>
                          <a:pt x="86" y="61"/>
                          <a:pt x="86" y="61"/>
                        </a:cubicBezTo>
                        <a:cubicBezTo>
                          <a:pt x="86" y="61"/>
                          <a:pt x="85" y="61"/>
                          <a:pt x="85" y="60"/>
                        </a:cubicBezTo>
                        <a:cubicBezTo>
                          <a:pt x="85" y="60"/>
                          <a:pt x="85" y="60"/>
                          <a:pt x="85" y="60"/>
                        </a:cubicBezTo>
                        <a:cubicBezTo>
                          <a:pt x="85" y="60"/>
                          <a:pt x="85" y="60"/>
                          <a:pt x="85" y="60"/>
                        </a:cubicBezTo>
                        <a:cubicBezTo>
                          <a:pt x="85" y="59"/>
                          <a:pt x="85" y="58"/>
                          <a:pt x="85" y="56"/>
                        </a:cubicBezTo>
                        <a:cubicBezTo>
                          <a:pt x="84" y="53"/>
                          <a:pt x="84" y="50"/>
                          <a:pt x="83" y="49"/>
                        </a:cubicBezTo>
                        <a:cubicBezTo>
                          <a:pt x="81" y="47"/>
                          <a:pt x="81" y="44"/>
                          <a:pt x="80" y="42"/>
                        </a:cubicBezTo>
                        <a:cubicBezTo>
                          <a:pt x="80" y="41"/>
                          <a:pt x="80" y="39"/>
                          <a:pt x="80" y="39"/>
                        </a:cubicBezTo>
                        <a:cubicBezTo>
                          <a:pt x="77" y="37"/>
                          <a:pt x="74" y="34"/>
                          <a:pt x="74" y="30"/>
                        </a:cubicBezTo>
                        <a:cubicBezTo>
                          <a:pt x="73" y="28"/>
                          <a:pt x="74" y="27"/>
                          <a:pt x="75" y="26"/>
                        </a:cubicBezTo>
                        <a:cubicBezTo>
                          <a:pt x="76" y="26"/>
                          <a:pt x="76" y="25"/>
                          <a:pt x="76" y="23"/>
                        </a:cubicBezTo>
                        <a:cubicBezTo>
                          <a:pt x="76" y="22"/>
                          <a:pt x="76" y="20"/>
                          <a:pt x="77" y="18"/>
                        </a:cubicBezTo>
                        <a:cubicBezTo>
                          <a:pt x="77" y="18"/>
                          <a:pt x="77" y="18"/>
                          <a:pt x="77" y="18"/>
                        </a:cubicBezTo>
                        <a:cubicBezTo>
                          <a:pt x="75" y="17"/>
                          <a:pt x="74" y="16"/>
                          <a:pt x="73" y="15"/>
                        </a:cubicBezTo>
                        <a:cubicBezTo>
                          <a:pt x="70" y="12"/>
                          <a:pt x="71" y="9"/>
                          <a:pt x="71" y="7"/>
                        </a:cubicBezTo>
                        <a:cubicBezTo>
                          <a:pt x="71" y="5"/>
                          <a:pt x="71" y="4"/>
                          <a:pt x="70" y="3"/>
                        </a:cubicBezTo>
                        <a:cubicBezTo>
                          <a:pt x="70" y="2"/>
                          <a:pt x="69" y="2"/>
                          <a:pt x="69" y="1"/>
                        </a:cubicBezTo>
                        <a:cubicBezTo>
                          <a:pt x="68" y="1"/>
                          <a:pt x="68" y="1"/>
                          <a:pt x="68" y="1"/>
                        </a:cubicBezTo>
                        <a:cubicBezTo>
                          <a:pt x="68" y="1"/>
                          <a:pt x="68" y="0"/>
                          <a:pt x="67" y="0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67" y="1"/>
                          <a:pt x="67" y="1"/>
                          <a:pt x="67" y="2"/>
                        </a:cubicBezTo>
                        <a:cubicBezTo>
                          <a:pt x="67" y="2"/>
                          <a:pt x="66" y="2"/>
                          <a:pt x="66" y="3"/>
                        </a:cubicBezTo>
                        <a:cubicBezTo>
                          <a:pt x="66" y="3"/>
                          <a:pt x="66" y="3"/>
                          <a:pt x="66" y="4"/>
                        </a:cubicBezTo>
                        <a:cubicBezTo>
                          <a:pt x="66" y="4"/>
                          <a:pt x="65" y="5"/>
                          <a:pt x="65" y="5"/>
                        </a:cubicBezTo>
                        <a:cubicBezTo>
                          <a:pt x="65" y="5"/>
                          <a:pt x="65" y="5"/>
                          <a:pt x="65" y="6"/>
                        </a:cubicBezTo>
                        <a:cubicBezTo>
                          <a:pt x="64" y="6"/>
                          <a:pt x="63" y="7"/>
                          <a:pt x="63" y="7"/>
                        </a:cubicBezTo>
                        <a:cubicBezTo>
                          <a:pt x="63" y="7"/>
                          <a:pt x="62" y="7"/>
                          <a:pt x="62" y="7"/>
                        </a:cubicBezTo>
                        <a:cubicBezTo>
                          <a:pt x="62" y="7"/>
                          <a:pt x="62" y="7"/>
                          <a:pt x="62" y="7"/>
                        </a:cubicBezTo>
                        <a:cubicBezTo>
                          <a:pt x="62" y="7"/>
                          <a:pt x="62" y="8"/>
                          <a:pt x="61" y="8"/>
                        </a:cubicBezTo>
                        <a:cubicBezTo>
                          <a:pt x="61" y="8"/>
                          <a:pt x="61" y="8"/>
                          <a:pt x="61" y="8"/>
                        </a:cubicBezTo>
                        <a:cubicBezTo>
                          <a:pt x="61" y="9"/>
                          <a:pt x="61" y="9"/>
                          <a:pt x="61" y="10"/>
                        </a:cubicBezTo>
                        <a:cubicBezTo>
                          <a:pt x="61" y="12"/>
                          <a:pt x="61" y="15"/>
                          <a:pt x="61" y="16"/>
                        </a:cubicBezTo>
                        <a:cubicBezTo>
                          <a:pt x="63" y="21"/>
                          <a:pt x="64" y="39"/>
                          <a:pt x="62" y="47"/>
                        </a:cubicBezTo>
                        <a:cubicBezTo>
                          <a:pt x="61" y="54"/>
                          <a:pt x="59" y="60"/>
                          <a:pt x="58" y="64"/>
                        </a:cubicBezTo>
                        <a:cubicBezTo>
                          <a:pt x="57" y="65"/>
                          <a:pt x="57" y="65"/>
                          <a:pt x="58" y="66"/>
                        </a:cubicBezTo>
                        <a:cubicBezTo>
                          <a:pt x="60" y="68"/>
                          <a:pt x="60" y="70"/>
                          <a:pt x="59" y="71"/>
                        </a:cubicBezTo>
                        <a:cubicBezTo>
                          <a:pt x="58" y="72"/>
                          <a:pt x="58" y="75"/>
                          <a:pt x="58" y="79"/>
                        </a:cubicBezTo>
                        <a:cubicBezTo>
                          <a:pt x="58" y="81"/>
                          <a:pt x="58" y="83"/>
                          <a:pt x="58" y="85"/>
                        </a:cubicBezTo>
                        <a:cubicBezTo>
                          <a:pt x="58" y="90"/>
                          <a:pt x="56" y="97"/>
                          <a:pt x="55" y="103"/>
                        </a:cubicBezTo>
                        <a:cubicBezTo>
                          <a:pt x="54" y="106"/>
                          <a:pt x="53" y="109"/>
                          <a:pt x="53" y="111"/>
                        </a:cubicBezTo>
                        <a:cubicBezTo>
                          <a:pt x="53" y="113"/>
                          <a:pt x="52" y="115"/>
                          <a:pt x="51" y="116"/>
                        </a:cubicBezTo>
                        <a:cubicBezTo>
                          <a:pt x="50" y="118"/>
                          <a:pt x="50" y="120"/>
                          <a:pt x="50" y="122"/>
                        </a:cubicBezTo>
                        <a:cubicBezTo>
                          <a:pt x="50" y="127"/>
                          <a:pt x="47" y="131"/>
                          <a:pt x="44" y="133"/>
                        </a:cubicBezTo>
                        <a:cubicBezTo>
                          <a:pt x="44" y="134"/>
                          <a:pt x="46" y="136"/>
                          <a:pt x="46" y="138"/>
                        </a:cubicBezTo>
                        <a:cubicBezTo>
                          <a:pt x="48" y="141"/>
                          <a:pt x="49" y="143"/>
                          <a:pt x="49" y="146"/>
                        </a:cubicBezTo>
                        <a:cubicBezTo>
                          <a:pt x="49" y="148"/>
                          <a:pt x="48" y="149"/>
                          <a:pt x="47" y="151"/>
                        </a:cubicBezTo>
                        <a:cubicBezTo>
                          <a:pt x="45" y="153"/>
                          <a:pt x="44" y="154"/>
                          <a:pt x="45" y="157"/>
                        </a:cubicBezTo>
                        <a:cubicBezTo>
                          <a:pt x="46" y="164"/>
                          <a:pt x="45" y="174"/>
                          <a:pt x="45" y="179"/>
                        </a:cubicBezTo>
                        <a:cubicBezTo>
                          <a:pt x="45" y="181"/>
                          <a:pt x="45" y="182"/>
                          <a:pt x="45" y="182"/>
                        </a:cubicBezTo>
                        <a:cubicBezTo>
                          <a:pt x="45" y="184"/>
                          <a:pt x="44" y="185"/>
                          <a:pt x="43" y="186"/>
                        </a:cubicBezTo>
                        <a:cubicBezTo>
                          <a:pt x="43" y="187"/>
                          <a:pt x="42" y="188"/>
                          <a:pt x="42" y="190"/>
                        </a:cubicBezTo>
                        <a:cubicBezTo>
                          <a:pt x="43" y="193"/>
                          <a:pt x="42" y="195"/>
                          <a:pt x="41" y="197"/>
                        </a:cubicBezTo>
                        <a:cubicBezTo>
                          <a:pt x="40" y="199"/>
                          <a:pt x="39" y="201"/>
                          <a:pt x="38" y="204"/>
                        </a:cubicBezTo>
                        <a:cubicBezTo>
                          <a:pt x="38" y="210"/>
                          <a:pt x="34" y="218"/>
                          <a:pt x="32" y="224"/>
                        </a:cubicBezTo>
                        <a:cubicBezTo>
                          <a:pt x="31" y="226"/>
                          <a:pt x="30" y="227"/>
                          <a:pt x="30" y="229"/>
                        </a:cubicBezTo>
                        <a:cubicBezTo>
                          <a:pt x="29" y="230"/>
                          <a:pt x="29" y="232"/>
                          <a:pt x="28" y="233"/>
                        </a:cubicBezTo>
                        <a:cubicBezTo>
                          <a:pt x="27" y="236"/>
                          <a:pt x="26" y="239"/>
                          <a:pt x="22" y="239"/>
                        </a:cubicBezTo>
                        <a:cubicBezTo>
                          <a:pt x="22" y="239"/>
                          <a:pt x="22" y="239"/>
                          <a:pt x="22" y="239"/>
                        </a:cubicBezTo>
                        <a:cubicBezTo>
                          <a:pt x="22" y="240"/>
                          <a:pt x="21" y="241"/>
                          <a:pt x="23" y="245"/>
                        </a:cubicBezTo>
                        <a:cubicBezTo>
                          <a:pt x="24" y="247"/>
                          <a:pt x="24" y="250"/>
                          <a:pt x="23" y="252"/>
                        </a:cubicBezTo>
                        <a:cubicBezTo>
                          <a:pt x="23" y="255"/>
                          <a:pt x="23" y="257"/>
                          <a:pt x="24" y="259"/>
                        </a:cubicBezTo>
                        <a:cubicBezTo>
                          <a:pt x="27" y="264"/>
                          <a:pt x="26" y="267"/>
                          <a:pt x="25" y="271"/>
                        </a:cubicBezTo>
                        <a:cubicBezTo>
                          <a:pt x="25" y="272"/>
                          <a:pt x="25" y="272"/>
                          <a:pt x="25" y="272"/>
                        </a:cubicBezTo>
                        <a:cubicBezTo>
                          <a:pt x="24" y="274"/>
                          <a:pt x="23" y="275"/>
                          <a:pt x="23" y="276"/>
                        </a:cubicBezTo>
                        <a:cubicBezTo>
                          <a:pt x="22" y="278"/>
                          <a:pt x="21" y="279"/>
                          <a:pt x="21" y="281"/>
                        </a:cubicBezTo>
                        <a:cubicBezTo>
                          <a:pt x="21" y="283"/>
                          <a:pt x="21" y="285"/>
                          <a:pt x="20" y="286"/>
                        </a:cubicBezTo>
                        <a:cubicBezTo>
                          <a:pt x="19" y="289"/>
                          <a:pt x="19" y="291"/>
                          <a:pt x="20" y="293"/>
                        </a:cubicBezTo>
                        <a:cubicBezTo>
                          <a:pt x="21" y="295"/>
                          <a:pt x="21" y="297"/>
                          <a:pt x="21" y="298"/>
                        </a:cubicBezTo>
                        <a:cubicBezTo>
                          <a:pt x="22" y="298"/>
                          <a:pt x="22" y="298"/>
                          <a:pt x="23" y="298"/>
                        </a:cubicBezTo>
                        <a:cubicBezTo>
                          <a:pt x="23" y="298"/>
                          <a:pt x="23" y="298"/>
                          <a:pt x="23" y="298"/>
                        </a:cubicBezTo>
                        <a:cubicBezTo>
                          <a:pt x="23" y="297"/>
                          <a:pt x="23" y="295"/>
                          <a:pt x="26" y="294"/>
                        </a:cubicBezTo>
                        <a:cubicBezTo>
                          <a:pt x="28" y="293"/>
                          <a:pt x="29" y="294"/>
                          <a:pt x="30" y="295"/>
                        </a:cubicBezTo>
                        <a:cubicBezTo>
                          <a:pt x="31" y="296"/>
                          <a:pt x="31" y="297"/>
                          <a:pt x="31" y="298"/>
                        </a:cubicBezTo>
                        <a:cubicBezTo>
                          <a:pt x="31" y="298"/>
                          <a:pt x="31" y="298"/>
                          <a:pt x="31" y="298"/>
                        </a:cubicBezTo>
                        <a:cubicBezTo>
                          <a:pt x="33" y="299"/>
                          <a:pt x="34" y="300"/>
                          <a:pt x="34" y="302"/>
                        </a:cubicBezTo>
                        <a:cubicBezTo>
                          <a:pt x="35" y="303"/>
                          <a:pt x="34" y="305"/>
                          <a:pt x="31" y="307"/>
                        </a:cubicBezTo>
                        <a:cubicBezTo>
                          <a:pt x="31" y="307"/>
                          <a:pt x="31" y="308"/>
                          <a:pt x="31" y="310"/>
                        </a:cubicBezTo>
                        <a:cubicBezTo>
                          <a:pt x="32" y="312"/>
                          <a:pt x="32" y="314"/>
                          <a:pt x="31" y="316"/>
                        </a:cubicBezTo>
                        <a:cubicBezTo>
                          <a:pt x="30" y="317"/>
                          <a:pt x="30" y="317"/>
                          <a:pt x="30" y="317"/>
                        </a:cubicBezTo>
                        <a:cubicBezTo>
                          <a:pt x="29" y="319"/>
                          <a:pt x="28" y="321"/>
                          <a:pt x="28" y="323"/>
                        </a:cubicBezTo>
                        <a:cubicBezTo>
                          <a:pt x="30" y="326"/>
                          <a:pt x="29" y="327"/>
                          <a:pt x="28" y="328"/>
                        </a:cubicBezTo>
                        <a:cubicBezTo>
                          <a:pt x="27" y="329"/>
                          <a:pt x="27" y="330"/>
                          <a:pt x="27" y="331"/>
                        </a:cubicBezTo>
                        <a:cubicBezTo>
                          <a:pt x="27" y="333"/>
                          <a:pt x="27" y="333"/>
                          <a:pt x="27" y="334"/>
                        </a:cubicBezTo>
                        <a:cubicBezTo>
                          <a:pt x="28" y="335"/>
                          <a:pt x="28" y="337"/>
                          <a:pt x="27" y="338"/>
                        </a:cubicBezTo>
                        <a:cubicBezTo>
                          <a:pt x="27" y="338"/>
                          <a:pt x="27" y="338"/>
                          <a:pt x="27" y="338"/>
                        </a:cubicBezTo>
                        <a:cubicBezTo>
                          <a:pt x="28" y="339"/>
                          <a:pt x="28" y="340"/>
                          <a:pt x="27" y="342"/>
                        </a:cubicBezTo>
                        <a:cubicBezTo>
                          <a:pt x="27" y="342"/>
                          <a:pt x="27" y="343"/>
                          <a:pt x="26" y="343"/>
                        </a:cubicBezTo>
                        <a:cubicBezTo>
                          <a:pt x="26" y="344"/>
                          <a:pt x="27" y="346"/>
                          <a:pt x="27" y="347"/>
                        </a:cubicBezTo>
                        <a:cubicBezTo>
                          <a:pt x="28" y="348"/>
                          <a:pt x="28" y="349"/>
                          <a:pt x="27" y="350"/>
                        </a:cubicBezTo>
                        <a:cubicBezTo>
                          <a:pt x="27" y="352"/>
                          <a:pt x="25" y="352"/>
                          <a:pt x="24" y="352"/>
                        </a:cubicBezTo>
                        <a:cubicBezTo>
                          <a:pt x="23" y="352"/>
                          <a:pt x="22" y="352"/>
                          <a:pt x="21" y="353"/>
                        </a:cubicBezTo>
                        <a:cubicBezTo>
                          <a:pt x="21" y="353"/>
                          <a:pt x="21" y="353"/>
                          <a:pt x="21" y="353"/>
                        </a:cubicBezTo>
                        <a:cubicBezTo>
                          <a:pt x="21" y="353"/>
                          <a:pt x="21" y="353"/>
                          <a:pt x="22" y="354"/>
                        </a:cubicBezTo>
                        <a:cubicBezTo>
                          <a:pt x="22" y="355"/>
                          <a:pt x="24" y="357"/>
                          <a:pt x="22" y="360"/>
                        </a:cubicBezTo>
                        <a:cubicBezTo>
                          <a:pt x="22" y="361"/>
                          <a:pt x="21" y="362"/>
                          <a:pt x="19" y="362"/>
                        </a:cubicBezTo>
                        <a:cubicBezTo>
                          <a:pt x="17" y="362"/>
                          <a:pt x="15" y="359"/>
                          <a:pt x="13" y="358"/>
                        </a:cubicBezTo>
                        <a:cubicBezTo>
                          <a:pt x="12" y="357"/>
                          <a:pt x="12" y="357"/>
                          <a:pt x="12" y="357"/>
                        </a:cubicBezTo>
                        <a:cubicBezTo>
                          <a:pt x="11" y="357"/>
                          <a:pt x="11" y="356"/>
                          <a:pt x="11" y="355"/>
                        </a:cubicBezTo>
                        <a:cubicBezTo>
                          <a:pt x="11" y="355"/>
                          <a:pt x="11" y="355"/>
                          <a:pt x="11" y="355"/>
                        </a:cubicBezTo>
                        <a:cubicBezTo>
                          <a:pt x="10" y="356"/>
                          <a:pt x="9" y="356"/>
                          <a:pt x="8" y="357"/>
                        </a:cubicBezTo>
                        <a:cubicBezTo>
                          <a:pt x="7" y="357"/>
                          <a:pt x="6" y="357"/>
                          <a:pt x="5" y="358"/>
                        </a:cubicBezTo>
                        <a:cubicBezTo>
                          <a:pt x="5" y="358"/>
                          <a:pt x="6" y="359"/>
                          <a:pt x="6" y="359"/>
                        </a:cubicBezTo>
                        <a:cubicBezTo>
                          <a:pt x="6" y="360"/>
                          <a:pt x="7" y="361"/>
                          <a:pt x="7" y="362"/>
                        </a:cubicBezTo>
                        <a:cubicBezTo>
                          <a:pt x="7" y="363"/>
                          <a:pt x="6" y="363"/>
                          <a:pt x="5" y="364"/>
                        </a:cubicBezTo>
                        <a:cubicBezTo>
                          <a:pt x="4" y="364"/>
                          <a:pt x="3" y="364"/>
                          <a:pt x="3" y="365"/>
                        </a:cubicBezTo>
                        <a:cubicBezTo>
                          <a:pt x="5" y="365"/>
                          <a:pt x="6" y="366"/>
                          <a:pt x="7" y="368"/>
                        </a:cubicBezTo>
                        <a:cubicBezTo>
                          <a:pt x="7" y="368"/>
                          <a:pt x="7" y="369"/>
                          <a:pt x="7" y="369"/>
                        </a:cubicBezTo>
                        <a:cubicBezTo>
                          <a:pt x="7" y="369"/>
                          <a:pt x="7" y="368"/>
                          <a:pt x="7" y="368"/>
                        </a:cubicBezTo>
                        <a:cubicBezTo>
                          <a:pt x="9" y="368"/>
                          <a:pt x="10" y="368"/>
                          <a:pt x="12" y="368"/>
                        </a:cubicBezTo>
                        <a:cubicBezTo>
                          <a:pt x="15" y="369"/>
                          <a:pt x="16" y="371"/>
                          <a:pt x="16" y="374"/>
                        </a:cubicBezTo>
                        <a:cubicBezTo>
                          <a:pt x="16" y="376"/>
                          <a:pt x="15" y="378"/>
                          <a:pt x="13" y="378"/>
                        </a:cubicBezTo>
                        <a:cubicBezTo>
                          <a:pt x="12" y="378"/>
                          <a:pt x="11" y="380"/>
                          <a:pt x="11" y="382"/>
                        </a:cubicBezTo>
                        <a:cubicBezTo>
                          <a:pt x="11" y="382"/>
                          <a:pt x="13" y="382"/>
                          <a:pt x="15" y="382"/>
                        </a:cubicBezTo>
                        <a:cubicBezTo>
                          <a:pt x="17" y="382"/>
                          <a:pt x="19" y="381"/>
                          <a:pt x="20" y="382"/>
                        </a:cubicBezTo>
                        <a:cubicBezTo>
                          <a:pt x="23" y="383"/>
                          <a:pt x="24" y="385"/>
                          <a:pt x="24" y="388"/>
                        </a:cubicBezTo>
                        <a:cubicBezTo>
                          <a:pt x="23" y="389"/>
                          <a:pt x="22" y="391"/>
                          <a:pt x="21" y="391"/>
                        </a:cubicBezTo>
                        <a:cubicBezTo>
                          <a:pt x="20" y="391"/>
                          <a:pt x="19" y="390"/>
                          <a:pt x="18" y="390"/>
                        </a:cubicBezTo>
                        <a:cubicBezTo>
                          <a:pt x="17" y="388"/>
                          <a:pt x="15" y="387"/>
                          <a:pt x="15" y="387"/>
                        </a:cubicBezTo>
                        <a:cubicBezTo>
                          <a:pt x="14" y="387"/>
                          <a:pt x="14" y="387"/>
                          <a:pt x="14" y="387"/>
                        </a:cubicBezTo>
                        <a:cubicBezTo>
                          <a:pt x="13" y="390"/>
                          <a:pt x="11" y="390"/>
                          <a:pt x="10" y="390"/>
                        </a:cubicBezTo>
                        <a:cubicBezTo>
                          <a:pt x="8" y="390"/>
                          <a:pt x="7" y="390"/>
                          <a:pt x="5" y="389"/>
                        </a:cubicBezTo>
                        <a:cubicBezTo>
                          <a:pt x="5" y="389"/>
                          <a:pt x="5" y="389"/>
                          <a:pt x="5" y="389"/>
                        </a:cubicBezTo>
                        <a:cubicBezTo>
                          <a:pt x="4" y="389"/>
                          <a:pt x="1" y="391"/>
                          <a:pt x="0" y="392"/>
                        </a:cubicBezTo>
                        <a:cubicBezTo>
                          <a:pt x="1" y="393"/>
                          <a:pt x="2" y="395"/>
                          <a:pt x="2" y="396"/>
                        </a:cubicBezTo>
                        <a:cubicBezTo>
                          <a:pt x="3" y="396"/>
                          <a:pt x="3" y="396"/>
                          <a:pt x="3" y="396"/>
                        </a:cubicBezTo>
                        <a:cubicBezTo>
                          <a:pt x="4" y="396"/>
                          <a:pt x="6" y="395"/>
                          <a:pt x="6" y="394"/>
                        </a:cubicBezTo>
                        <a:cubicBezTo>
                          <a:pt x="7" y="392"/>
                          <a:pt x="9" y="390"/>
                          <a:pt x="11" y="390"/>
                        </a:cubicBezTo>
                        <a:cubicBezTo>
                          <a:pt x="11" y="390"/>
                          <a:pt x="14" y="391"/>
                          <a:pt x="15" y="395"/>
                        </a:cubicBezTo>
                        <a:cubicBezTo>
                          <a:pt x="15" y="399"/>
                          <a:pt x="11" y="400"/>
                          <a:pt x="10" y="400"/>
                        </a:cubicBezTo>
                        <a:cubicBezTo>
                          <a:pt x="10" y="400"/>
                          <a:pt x="9" y="401"/>
                          <a:pt x="9" y="401"/>
                        </a:cubicBezTo>
                        <a:cubicBezTo>
                          <a:pt x="8" y="403"/>
                          <a:pt x="6" y="406"/>
                          <a:pt x="2" y="408"/>
                        </a:cubicBezTo>
                        <a:cubicBezTo>
                          <a:pt x="2" y="409"/>
                          <a:pt x="2" y="409"/>
                          <a:pt x="2" y="409"/>
                        </a:cubicBezTo>
                        <a:cubicBezTo>
                          <a:pt x="2" y="409"/>
                          <a:pt x="2" y="410"/>
                          <a:pt x="2" y="410"/>
                        </a:cubicBezTo>
                        <a:cubicBezTo>
                          <a:pt x="3" y="409"/>
                          <a:pt x="4" y="409"/>
                          <a:pt x="4" y="409"/>
                        </a:cubicBezTo>
                        <a:cubicBezTo>
                          <a:pt x="5" y="409"/>
                          <a:pt x="5" y="409"/>
                          <a:pt x="5" y="409"/>
                        </a:cubicBezTo>
                        <a:cubicBezTo>
                          <a:pt x="6" y="410"/>
                          <a:pt x="6" y="410"/>
                          <a:pt x="6" y="410"/>
                        </a:cubicBezTo>
                        <a:cubicBezTo>
                          <a:pt x="7" y="411"/>
                          <a:pt x="6" y="412"/>
                          <a:pt x="6" y="412"/>
                        </a:cubicBezTo>
                        <a:cubicBezTo>
                          <a:pt x="6" y="413"/>
                          <a:pt x="6" y="413"/>
                          <a:pt x="6" y="413"/>
                        </a:cubicBezTo>
                        <a:cubicBezTo>
                          <a:pt x="7" y="413"/>
                          <a:pt x="7" y="413"/>
                          <a:pt x="7" y="413"/>
                        </a:cubicBezTo>
                        <a:cubicBezTo>
                          <a:pt x="7" y="413"/>
                          <a:pt x="8" y="413"/>
                          <a:pt x="8" y="413"/>
                        </a:cubicBezTo>
                        <a:cubicBezTo>
                          <a:pt x="8" y="412"/>
                          <a:pt x="8" y="412"/>
                          <a:pt x="8" y="411"/>
                        </a:cubicBezTo>
                        <a:cubicBezTo>
                          <a:pt x="7" y="409"/>
                          <a:pt x="8" y="406"/>
                          <a:pt x="9" y="404"/>
                        </a:cubicBezTo>
                        <a:cubicBezTo>
                          <a:pt x="10" y="403"/>
                          <a:pt x="11" y="402"/>
                          <a:pt x="13" y="402"/>
                        </a:cubicBezTo>
                        <a:cubicBezTo>
                          <a:pt x="13" y="402"/>
                          <a:pt x="15" y="403"/>
                          <a:pt x="16" y="404"/>
                        </a:cubicBezTo>
                        <a:cubicBezTo>
                          <a:pt x="19" y="407"/>
                          <a:pt x="17" y="410"/>
                          <a:pt x="16" y="411"/>
                        </a:cubicBezTo>
                        <a:cubicBezTo>
                          <a:pt x="15" y="412"/>
                          <a:pt x="15" y="413"/>
                          <a:pt x="15" y="413"/>
                        </a:cubicBezTo>
                        <a:cubicBezTo>
                          <a:pt x="15" y="415"/>
                          <a:pt x="14" y="416"/>
                          <a:pt x="14" y="418"/>
                        </a:cubicBezTo>
                        <a:cubicBezTo>
                          <a:pt x="14" y="419"/>
                          <a:pt x="13" y="421"/>
                          <a:pt x="13" y="422"/>
                        </a:cubicBezTo>
                        <a:cubicBezTo>
                          <a:pt x="13" y="424"/>
                          <a:pt x="11" y="425"/>
                          <a:pt x="10" y="425"/>
                        </a:cubicBezTo>
                        <a:cubicBezTo>
                          <a:pt x="10" y="426"/>
                          <a:pt x="10" y="426"/>
                          <a:pt x="10" y="426"/>
                        </a:cubicBezTo>
                        <a:cubicBezTo>
                          <a:pt x="10" y="428"/>
                          <a:pt x="9" y="429"/>
                          <a:pt x="7" y="429"/>
                        </a:cubicBezTo>
                        <a:cubicBezTo>
                          <a:pt x="8" y="431"/>
                          <a:pt x="7" y="432"/>
                          <a:pt x="7" y="432"/>
                        </a:cubicBezTo>
                        <a:cubicBezTo>
                          <a:pt x="8" y="432"/>
                          <a:pt x="9" y="432"/>
                          <a:pt x="11" y="432"/>
                        </a:cubicBezTo>
                        <a:cubicBezTo>
                          <a:pt x="12" y="432"/>
                          <a:pt x="12" y="433"/>
                          <a:pt x="13" y="433"/>
                        </a:cubicBezTo>
                        <a:cubicBezTo>
                          <a:pt x="13" y="433"/>
                          <a:pt x="13" y="433"/>
                          <a:pt x="13" y="433"/>
                        </a:cubicBezTo>
                        <a:cubicBezTo>
                          <a:pt x="13" y="433"/>
                          <a:pt x="14" y="433"/>
                          <a:pt x="15" y="432"/>
                        </a:cubicBezTo>
                        <a:cubicBezTo>
                          <a:pt x="18" y="431"/>
                          <a:pt x="21" y="433"/>
                          <a:pt x="22" y="435"/>
                        </a:cubicBezTo>
                        <a:cubicBezTo>
                          <a:pt x="22" y="437"/>
                          <a:pt x="21" y="439"/>
                          <a:pt x="19" y="440"/>
                        </a:cubicBezTo>
                        <a:cubicBezTo>
                          <a:pt x="18" y="440"/>
                          <a:pt x="18" y="440"/>
                          <a:pt x="17" y="440"/>
                        </a:cubicBezTo>
                        <a:cubicBezTo>
                          <a:pt x="19" y="440"/>
                          <a:pt x="21" y="441"/>
                          <a:pt x="21" y="443"/>
                        </a:cubicBezTo>
                        <a:cubicBezTo>
                          <a:pt x="21" y="443"/>
                          <a:pt x="21" y="443"/>
                          <a:pt x="21" y="443"/>
                        </a:cubicBezTo>
                        <a:cubicBezTo>
                          <a:pt x="22" y="440"/>
                          <a:pt x="23" y="439"/>
                          <a:pt x="25" y="439"/>
                        </a:cubicBezTo>
                        <a:cubicBezTo>
                          <a:pt x="28" y="439"/>
                          <a:pt x="32" y="442"/>
                          <a:pt x="33" y="445"/>
                        </a:cubicBezTo>
                        <a:cubicBezTo>
                          <a:pt x="33" y="446"/>
                          <a:pt x="33" y="447"/>
                          <a:pt x="32" y="448"/>
                        </a:cubicBezTo>
                        <a:cubicBezTo>
                          <a:pt x="32" y="449"/>
                          <a:pt x="31" y="449"/>
                          <a:pt x="30" y="450"/>
                        </a:cubicBezTo>
                        <a:cubicBezTo>
                          <a:pt x="31" y="449"/>
                          <a:pt x="32" y="449"/>
                          <a:pt x="33" y="449"/>
                        </a:cubicBezTo>
                        <a:cubicBezTo>
                          <a:pt x="36" y="449"/>
                          <a:pt x="44" y="450"/>
                          <a:pt x="45" y="454"/>
                        </a:cubicBezTo>
                        <a:cubicBezTo>
                          <a:pt x="45" y="455"/>
                          <a:pt x="45" y="456"/>
                          <a:pt x="45" y="456"/>
                        </a:cubicBezTo>
                        <a:cubicBezTo>
                          <a:pt x="46" y="456"/>
                          <a:pt x="47" y="457"/>
                          <a:pt x="48" y="459"/>
                        </a:cubicBezTo>
                        <a:cubicBezTo>
                          <a:pt x="48" y="459"/>
                          <a:pt x="48" y="459"/>
                          <a:pt x="48" y="460"/>
                        </a:cubicBezTo>
                        <a:cubicBezTo>
                          <a:pt x="51" y="456"/>
                          <a:pt x="56" y="454"/>
                          <a:pt x="59" y="453"/>
                        </a:cubicBezTo>
                        <a:cubicBezTo>
                          <a:pt x="62" y="452"/>
                          <a:pt x="64" y="454"/>
                          <a:pt x="64" y="455"/>
                        </a:cubicBezTo>
                        <a:cubicBezTo>
                          <a:pt x="65" y="458"/>
                          <a:pt x="62" y="461"/>
                          <a:pt x="58" y="463"/>
                        </a:cubicBezTo>
                        <a:cubicBezTo>
                          <a:pt x="56" y="463"/>
                          <a:pt x="56" y="464"/>
                          <a:pt x="56" y="464"/>
                        </a:cubicBezTo>
                        <a:cubicBezTo>
                          <a:pt x="56" y="464"/>
                          <a:pt x="56" y="464"/>
                          <a:pt x="57" y="466"/>
                        </a:cubicBezTo>
                        <a:cubicBezTo>
                          <a:pt x="58" y="467"/>
                          <a:pt x="60" y="466"/>
                          <a:pt x="61" y="466"/>
                        </a:cubicBezTo>
                        <a:cubicBezTo>
                          <a:pt x="63" y="465"/>
                          <a:pt x="66" y="464"/>
                          <a:pt x="68" y="466"/>
                        </a:cubicBezTo>
                        <a:cubicBezTo>
                          <a:pt x="69" y="467"/>
                          <a:pt x="69" y="469"/>
                          <a:pt x="69" y="469"/>
                        </a:cubicBezTo>
                        <a:cubicBezTo>
                          <a:pt x="68" y="471"/>
                          <a:pt x="66" y="472"/>
                          <a:pt x="65" y="472"/>
                        </a:cubicBezTo>
                        <a:cubicBezTo>
                          <a:pt x="64" y="473"/>
                          <a:pt x="62" y="473"/>
                          <a:pt x="62" y="473"/>
                        </a:cubicBezTo>
                        <a:cubicBezTo>
                          <a:pt x="62" y="474"/>
                          <a:pt x="62" y="475"/>
                          <a:pt x="63" y="475"/>
                        </a:cubicBezTo>
                        <a:cubicBezTo>
                          <a:pt x="63" y="477"/>
                          <a:pt x="64" y="478"/>
                          <a:pt x="64" y="480"/>
                        </a:cubicBezTo>
                        <a:cubicBezTo>
                          <a:pt x="63" y="481"/>
                          <a:pt x="63" y="482"/>
                          <a:pt x="61" y="482"/>
                        </a:cubicBezTo>
                        <a:cubicBezTo>
                          <a:pt x="61" y="483"/>
                          <a:pt x="60" y="483"/>
                          <a:pt x="59" y="483"/>
                        </a:cubicBezTo>
                        <a:cubicBezTo>
                          <a:pt x="58" y="483"/>
                          <a:pt x="57" y="482"/>
                          <a:pt x="56" y="480"/>
                        </a:cubicBezTo>
                        <a:cubicBezTo>
                          <a:pt x="56" y="481"/>
                          <a:pt x="56" y="481"/>
                          <a:pt x="56" y="482"/>
                        </a:cubicBezTo>
                        <a:cubicBezTo>
                          <a:pt x="55" y="483"/>
                          <a:pt x="55" y="483"/>
                          <a:pt x="55" y="483"/>
                        </a:cubicBezTo>
                        <a:cubicBezTo>
                          <a:pt x="54" y="483"/>
                          <a:pt x="54" y="483"/>
                          <a:pt x="54" y="483"/>
                        </a:cubicBezTo>
                        <a:cubicBezTo>
                          <a:pt x="52" y="483"/>
                          <a:pt x="49" y="480"/>
                          <a:pt x="46" y="478"/>
                        </a:cubicBezTo>
                        <a:cubicBezTo>
                          <a:pt x="46" y="478"/>
                          <a:pt x="46" y="477"/>
                          <a:pt x="46" y="477"/>
                        </a:cubicBezTo>
                        <a:cubicBezTo>
                          <a:pt x="46" y="478"/>
                          <a:pt x="46" y="478"/>
                          <a:pt x="46" y="478"/>
                        </a:cubicBezTo>
                        <a:cubicBezTo>
                          <a:pt x="46" y="478"/>
                          <a:pt x="46" y="479"/>
                          <a:pt x="46" y="479"/>
                        </a:cubicBezTo>
                        <a:cubicBezTo>
                          <a:pt x="47" y="480"/>
                          <a:pt x="48" y="481"/>
                          <a:pt x="47" y="482"/>
                        </a:cubicBezTo>
                        <a:cubicBezTo>
                          <a:pt x="47" y="484"/>
                          <a:pt x="45" y="484"/>
                          <a:pt x="44" y="484"/>
                        </a:cubicBezTo>
                        <a:cubicBezTo>
                          <a:pt x="41" y="484"/>
                          <a:pt x="41" y="485"/>
                          <a:pt x="41" y="485"/>
                        </a:cubicBezTo>
                        <a:cubicBezTo>
                          <a:pt x="41" y="485"/>
                          <a:pt x="41" y="485"/>
                          <a:pt x="41" y="485"/>
                        </a:cubicBezTo>
                        <a:cubicBezTo>
                          <a:pt x="41" y="485"/>
                          <a:pt x="42" y="485"/>
                          <a:pt x="42" y="485"/>
                        </a:cubicBezTo>
                        <a:cubicBezTo>
                          <a:pt x="44" y="485"/>
                          <a:pt x="46" y="485"/>
                          <a:pt x="48" y="485"/>
                        </a:cubicBezTo>
                        <a:cubicBezTo>
                          <a:pt x="52" y="486"/>
                          <a:pt x="52" y="489"/>
                          <a:pt x="53" y="492"/>
                        </a:cubicBezTo>
                        <a:cubicBezTo>
                          <a:pt x="53" y="492"/>
                          <a:pt x="53" y="492"/>
                          <a:pt x="53" y="493"/>
                        </a:cubicBezTo>
                        <a:cubicBezTo>
                          <a:pt x="53" y="490"/>
                          <a:pt x="54" y="487"/>
                          <a:pt x="57" y="486"/>
                        </a:cubicBezTo>
                        <a:cubicBezTo>
                          <a:pt x="58" y="486"/>
                          <a:pt x="58" y="486"/>
                          <a:pt x="58" y="486"/>
                        </a:cubicBezTo>
                        <a:cubicBezTo>
                          <a:pt x="60" y="486"/>
                          <a:pt x="61" y="489"/>
                          <a:pt x="61" y="491"/>
                        </a:cubicBezTo>
                        <a:cubicBezTo>
                          <a:pt x="62" y="493"/>
                          <a:pt x="62" y="496"/>
                          <a:pt x="66" y="497"/>
                        </a:cubicBezTo>
                        <a:cubicBezTo>
                          <a:pt x="66" y="497"/>
                          <a:pt x="66" y="497"/>
                          <a:pt x="66" y="497"/>
                        </a:cubicBezTo>
                        <a:cubicBezTo>
                          <a:pt x="66" y="496"/>
                          <a:pt x="66" y="494"/>
                          <a:pt x="68" y="493"/>
                        </a:cubicBezTo>
                        <a:cubicBezTo>
                          <a:pt x="69" y="493"/>
                          <a:pt x="70" y="492"/>
                          <a:pt x="70" y="492"/>
                        </a:cubicBezTo>
                        <a:cubicBezTo>
                          <a:pt x="73" y="492"/>
                          <a:pt x="75" y="495"/>
                          <a:pt x="77" y="497"/>
                        </a:cubicBezTo>
                        <a:cubicBezTo>
                          <a:pt x="78" y="498"/>
                          <a:pt x="79" y="500"/>
                          <a:pt x="80" y="500"/>
                        </a:cubicBezTo>
                        <a:cubicBezTo>
                          <a:pt x="80" y="499"/>
                          <a:pt x="79" y="498"/>
                          <a:pt x="78" y="497"/>
                        </a:cubicBezTo>
                        <a:cubicBezTo>
                          <a:pt x="78" y="497"/>
                          <a:pt x="77" y="496"/>
                          <a:pt x="77" y="495"/>
                        </a:cubicBezTo>
                        <a:cubicBezTo>
                          <a:pt x="76" y="495"/>
                          <a:pt x="76" y="495"/>
                          <a:pt x="76" y="495"/>
                        </a:cubicBezTo>
                        <a:cubicBezTo>
                          <a:pt x="76" y="495"/>
                          <a:pt x="76" y="495"/>
                          <a:pt x="75" y="495"/>
                        </a:cubicBezTo>
                        <a:cubicBezTo>
                          <a:pt x="75" y="495"/>
                          <a:pt x="75" y="495"/>
                          <a:pt x="75" y="495"/>
                        </a:cubicBezTo>
                        <a:cubicBezTo>
                          <a:pt x="75" y="495"/>
                          <a:pt x="75" y="495"/>
                          <a:pt x="75" y="495"/>
                        </a:cubicBezTo>
                        <a:cubicBezTo>
                          <a:pt x="75" y="495"/>
                          <a:pt x="75" y="495"/>
                          <a:pt x="75" y="494"/>
                        </a:cubicBezTo>
                        <a:cubicBezTo>
                          <a:pt x="75" y="494"/>
                          <a:pt x="75" y="494"/>
                          <a:pt x="75" y="494"/>
                        </a:cubicBezTo>
                        <a:cubicBezTo>
                          <a:pt x="75" y="494"/>
                          <a:pt x="75" y="494"/>
                          <a:pt x="75" y="494"/>
                        </a:cubicBezTo>
                        <a:cubicBezTo>
                          <a:pt x="74" y="494"/>
                          <a:pt x="74" y="494"/>
                          <a:pt x="74" y="494"/>
                        </a:cubicBezTo>
                        <a:cubicBezTo>
                          <a:pt x="74" y="494"/>
                          <a:pt x="74" y="494"/>
                          <a:pt x="74" y="493"/>
                        </a:cubicBezTo>
                        <a:cubicBezTo>
                          <a:pt x="74" y="493"/>
                          <a:pt x="74" y="493"/>
                          <a:pt x="74" y="493"/>
                        </a:cubicBezTo>
                        <a:cubicBezTo>
                          <a:pt x="74" y="493"/>
                          <a:pt x="74" y="493"/>
                          <a:pt x="74" y="493"/>
                        </a:cubicBezTo>
                        <a:cubicBezTo>
                          <a:pt x="74" y="492"/>
                          <a:pt x="74" y="492"/>
                          <a:pt x="74" y="492"/>
                        </a:cubicBezTo>
                        <a:cubicBezTo>
                          <a:pt x="74" y="492"/>
                          <a:pt x="74" y="492"/>
                          <a:pt x="74" y="491"/>
                        </a:cubicBezTo>
                        <a:cubicBezTo>
                          <a:pt x="74" y="491"/>
                          <a:pt x="74" y="491"/>
                          <a:pt x="74" y="491"/>
                        </a:cubicBezTo>
                        <a:cubicBezTo>
                          <a:pt x="74" y="490"/>
                          <a:pt x="74" y="490"/>
                          <a:pt x="74" y="490"/>
                        </a:cubicBezTo>
                        <a:cubicBezTo>
                          <a:pt x="74" y="489"/>
                          <a:pt x="74" y="489"/>
                          <a:pt x="73" y="489"/>
                        </a:cubicBezTo>
                        <a:cubicBezTo>
                          <a:pt x="73" y="488"/>
                          <a:pt x="73" y="488"/>
                          <a:pt x="73" y="488"/>
                        </a:cubicBezTo>
                        <a:cubicBezTo>
                          <a:pt x="73" y="487"/>
                          <a:pt x="73" y="487"/>
                          <a:pt x="73" y="486"/>
                        </a:cubicBezTo>
                        <a:cubicBezTo>
                          <a:pt x="73" y="486"/>
                          <a:pt x="73" y="486"/>
                          <a:pt x="73" y="485"/>
                        </a:cubicBezTo>
                        <a:cubicBezTo>
                          <a:pt x="73" y="485"/>
                          <a:pt x="73" y="484"/>
                          <a:pt x="73" y="483"/>
                        </a:cubicBezTo>
                        <a:cubicBezTo>
                          <a:pt x="73" y="483"/>
                          <a:pt x="73" y="483"/>
                          <a:pt x="73" y="482"/>
                        </a:cubicBezTo>
                        <a:cubicBezTo>
                          <a:pt x="73" y="482"/>
                          <a:pt x="73" y="481"/>
                          <a:pt x="73" y="480"/>
                        </a:cubicBezTo>
                        <a:cubicBezTo>
                          <a:pt x="73" y="479"/>
                          <a:pt x="73" y="479"/>
                          <a:pt x="73" y="479"/>
                        </a:cubicBezTo>
                        <a:cubicBezTo>
                          <a:pt x="73" y="478"/>
                          <a:pt x="73" y="477"/>
                          <a:pt x="73" y="476"/>
                        </a:cubicBezTo>
                        <a:cubicBezTo>
                          <a:pt x="73" y="475"/>
                          <a:pt x="73" y="475"/>
                          <a:pt x="73" y="474"/>
                        </a:cubicBezTo>
                        <a:cubicBezTo>
                          <a:pt x="73" y="473"/>
                          <a:pt x="74" y="472"/>
                          <a:pt x="74" y="471"/>
                        </a:cubicBezTo>
                        <a:cubicBezTo>
                          <a:pt x="74" y="470"/>
                          <a:pt x="74" y="470"/>
                          <a:pt x="74" y="469"/>
                        </a:cubicBezTo>
                        <a:cubicBezTo>
                          <a:pt x="74" y="468"/>
                          <a:pt x="74" y="466"/>
                          <a:pt x="74" y="465"/>
                        </a:cubicBezTo>
                        <a:cubicBezTo>
                          <a:pt x="74" y="465"/>
                          <a:pt x="74" y="464"/>
                          <a:pt x="74" y="464"/>
                        </a:cubicBezTo>
                        <a:cubicBezTo>
                          <a:pt x="74" y="462"/>
                          <a:pt x="74" y="460"/>
                          <a:pt x="74" y="458"/>
                        </a:cubicBezTo>
                        <a:cubicBezTo>
                          <a:pt x="74" y="458"/>
                          <a:pt x="74" y="458"/>
                          <a:pt x="74" y="458"/>
                        </a:cubicBezTo>
                        <a:cubicBezTo>
                          <a:pt x="73" y="458"/>
                          <a:pt x="73" y="458"/>
                          <a:pt x="73" y="458"/>
                        </a:cubicBezTo>
                        <a:cubicBezTo>
                          <a:pt x="70" y="458"/>
                          <a:pt x="67" y="457"/>
                          <a:pt x="65" y="455"/>
                        </a:cubicBezTo>
                        <a:cubicBezTo>
                          <a:pt x="64" y="455"/>
                          <a:pt x="64" y="453"/>
                          <a:pt x="64" y="451"/>
                        </a:cubicBezTo>
                        <a:cubicBezTo>
                          <a:pt x="64" y="451"/>
                          <a:pt x="64" y="450"/>
                          <a:pt x="65" y="450"/>
                        </a:cubicBezTo>
                        <a:cubicBezTo>
                          <a:pt x="64" y="450"/>
                          <a:pt x="64" y="450"/>
                          <a:pt x="64" y="450"/>
                        </a:cubicBezTo>
                        <a:cubicBezTo>
                          <a:pt x="64" y="450"/>
                          <a:pt x="64" y="449"/>
                          <a:pt x="63" y="449"/>
                        </a:cubicBezTo>
                        <a:cubicBezTo>
                          <a:pt x="63" y="449"/>
                          <a:pt x="63" y="449"/>
                          <a:pt x="63" y="449"/>
                        </a:cubicBezTo>
                        <a:cubicBezTo>
                          <a:pt x="62" y="449"/>
                          <a:pt x="62" y="448"/>
                          <a:pt x="61" y="448"/>
                        </a:cubicBezTo>
                        <a:cubicBezTo>
                          <a:pt x="60" y="448"/>
                          <a:pt x="58" y="448"/>
                          <a:pt x="55" y="448"/>
                        </a:cubicBezTo>
                        <a:cubicBezTo>
                          <a:pt x="49" y="448"/>
                          <a:pt x="42" y="448"/>
                          <a:pt x="42" y="449"/>
                        </a:cubicBezTo>
                        <a:cubicBezTo>
                          <a:pt x="41" y="449"/>
                          <a:pt x="41" y="449"/>
                          <a:pt x="41" y="449"/>
                        </a:cubicBezTo>
                        <a:cubicBezTo>
                          <a:pt x="41" y="449"/>
                          <a:pt x="41" y="449"/>
                          <a:pt x="41" y="449"/>
                        </a:cubicBezTo>
                        <a:cubicBezTo>
                          <a:pt x="41" y="449"/>
                          <a:pt x="41" y="449"/>
                          <a:pt x="41" y="449"/>
                        </a:cubicBezTo>
                        <a:cubicBezTo>
                          <a:pt x="40" y="449"/>
                          <a:pt x="39" y="448"/>
                          <a:pt x="38" y="447"/>
                        </a:cubicBezTo>
                        <a:cubicBezTo>
                          <a:pt x="37" y="447"/>
                          <a:pt x="37" y="446"/>
                          <a:pt x="36" y="445"/>
                        </a:cubicBezTo>
                        <a:cubicBezTo>
                          <a:pt x="36" y="445"/>
                          <a:pt x="36" y="444"/>
                          <a:pt x="36" y="444"/>
                        </a:cubicBezTo>
                        <a:cubicBezTo>
                          <a:pt x="35" y="444"/>
                          <a:pt x="34" y="443"/>
                          <a:pt x="34" y="443"/>
                        </a:cubicBezTo>
                        <a:cubicBezTo>
                          <a:pt x="32" y="440"/>
                          <a:pt x="32" y="432"/>
                          <a:pt x="33" y="429"/>
                        </a:cubicBezTo>
                        <a:cubicBezTo>
                          <a:pt x="33" y="428"/>
                          <a:pt x="31" y="428"/>
                          <a:pt x="29" y="428"/>
                        </a:cubicBezTo>
                        <a:cubicBezTo>
                          <a:pt x="27" y="428"/>
                          <a:pt x="25" y="428"/>
                          <a:pt x="24" y="427"/>
                        </a:cubicBezTo>
                        <a:cubicBezTo>
                          <a:pt x="21" y="426"/>
                          <a:pt x="22" y="424"/>
                          <a:pt x="22" y="422"/>
                        </a:cubicBezTo>
                        <a:cubicBezTo>
                          <a:pt x="22" y="421"/>
                          <a:pt x="22" y="421"/>
                          <a:pt x="21" y="419"/>
                        </a:cubicBezTo>
                        <a:cubicBezTo>
                          <a:pt x="18" y="416"/>
                          <a:pt x="19" y="412"/>
                          <a:pt x="20" y="409"/>
                        </a:cubicBezTo>
                        <a:cubicBezTo>
                          <a:pt x="20" y="408"/>
                          <a:pt x="20" y="408"/>
                          <a:pt x="20" y="407"/>
                        </a:cubicBezTo>
                        <a:cubicBezTo>
                          <a:pt x="21" y="404"/>
                          <a:pt x="23" y="398"/>
                          <a:pt x="29" y="398"/>
                        </a:cubicBezTo>
                        <a:cubicBezTo>
                          <a:pt x="29" y="398"/>
                          <a:pt x="29" y="397"/>
                          <a:pt x="29" y="397"/>
                        </a:cubicBezTo>
                        <a:cubicBezTo>
                          <a:pt x="29" y="395"/>
                          <a:pt x="30" y="392"/>
                          <a:pt x="32" y="391"/>
                        </a:cubicBezTo>
                        <a:cubicBezTo>
                          <a:pt x="32" y="390"/>
                          <a:pt x="32" y="389"/>
                          <a:pt x="32" y="389"/>
                        </a:cubicBezTo>
                        <a:cubicBezTo>
                          <a:pt x="31" y="387"/>
                          <a:pt x="29" y="384"/>
                          <a:pt x="32" y="382"/>
                        </a:cubicBezTo>
                        <a:cubicBezTo>
                          <a:pt x="32" y="382"/>
                          <a:pt x="32" y="381"/>
                          <a:pt x="33" y="380"/>
                        </a:cubicBezTo>
                        <a:cubicBezTo>
                          <a:pt x="33" y="378"/>
                          <a:pt x="33" y="375"/>
                          <a:pt x="37" y="374"/>
                        </a:cubicBezTo>
                        <a:cubicBezTo>
                          <a:pt x="38" y="374"/>
                          <a:pt x="38" y="374"/>
                          <a:pt x="38" y="374"/>
                        </a:cubicBezTo>
                        <a:cubicBezTo>
                          <a:pt x="38" y="374"/>
                          <a:pt x="38" y="373"/>
                          <a:pt x="38" y="372"/>
                        </a:cubicBezTo>
                        <a:cubicBezTo>
                          <a:pt x="38" y="371"/>
                          <a:pt x="37" y="367"/>
                          <a:pt x="40" y="367"/>
                        </a:cubicBezTo>
                        <a:cubicBezTo>
                          <a:pt x="40" y="366"/>
                          <a:pt x="40" y="366"/>
                          <a:pt x="40" y="365"/>
                        </a:cubicBezTo>
                        <a:cubicBezTo>
                          <a:pt x="40" y="364"/>
                          <a:pt x="39" y="361"/>
                          <a:pt x="39" y="359"/>
                        </a:cubicBezTo>
                        <a:cubicBezTo>
                          <a:pt x="40" y="358"/>
                          <a:pt x="40" y="357"/>
                          <a:pt x="39" y="356"/>
                        </a:cubicBezTo>
                        <a:cubicBezTo>
                          <a:pt x="39" y="354"/>
                          <a:pt x="38" y="351"/>
                          <a:pt x="42" y="349"/>
                        </a:cubicBezTo>
                        <a:cubicBezTo>
                          <a:pt x="43" y="349"/>
                          <a:pt x="43" y="348"/>
                          <a:pt x="43" y="348"/>
                        </a:cubicBezTo>
                        <a:cubicBezTo>
                          <a:pt x="43" y="348"/>
                          <a:pt x="43" y="348"/>
                          <a:pt x="43" y="348"/>
                        </a:cubicBezTo>
                        <a:cubicBezTo>
                          <a:pt x="43" y="348"/>
                          <a:pt x="42" y="346"/>
                          <a:pt x="40" y="345"/>
                        </a:cubicBezTo>
                        <a:cubicBezTo>
                          <a:pt x="40" y="345"/>
                          <a:pt x="38" y="343"/>
                          <a:pt x="38" y="342"/>
                        </a:cubicBezTo>
                        <a:cubicBezTo>
                          <a:pt x="38" y="342"/>
                          <a:pt x="38" y="341"/>
                          <a:pt x="38" y="341"/>
                        </a:cubicBezTo>
                        <a:cubicBezTo>
                          <a:pt x="39" y="339"/>
                          <a:pt x="42" y="339"/>
                          <a:pt x="46" y="339"/>
                        </a:cubicBezTo>
                        <a:cubicBezTo>
                          <a:pt x="46" y="339"/>
                          <a:pt x="46" y="339"/>
                          <a:pt x="45" y="338"/>
                        </a:cubicBezTo>
                        <a:cubicBezTo>
                          <a:pt x="45" y="338"/>
                          <a:pt x="45" y="338"/>
                          <a:pt x="45" y="338"/>
                        </a:cubicBezTo>
                        <a:cubicBezTo>
                          <a:pt x="44" y="338"/>
                          <a:pt x="43" y="338"/>
                          <a:pt x="43" y="338"/>
                        </a:cubicBezTo>
                        <a:cubicBezTo>
                          <a:pt x="40" y="338"/>
                          <a:pt x="39" y="337"/>
                          <a:pt x="38" y="335"/>
                        </a:cubicBezTo>
                        <a:cubicBezTo>
                          <a:pt x="37" y="333"/>
                          <a:pt x="38" y="331"/>
                          <a:pt x="39" y="329"/>
                        </a:cubicBezTo>
                        <a:cubicBezTo>
                          <a:pt x="40" y="328"/>
                          <a:pt x="40" y="328"/>
                          <a:pt x="40" y="328"/>
                        </a:cubicBezTo>
                        <a:cubicBezTo>
                          <a:pt x="40" y="328"/>
                          <a:pt x="39" y="327"/>
                          <a:pt x="39" y="327"/>
                        </a:cubicBezTo>
                        <a:cubicBezTo>
                          <a:pt x="38" y="326"/>
                          <a:pt x="36" y="324"/>
                          <a:pt x="37" y="322"/>
                        </a:cubicBezTo>
                        <a:cubicBezTo>
                          <a:pt x="38" y="321"/>
                          <a:pt x="38" y="319"/>
                          <a:pt x="37" y="319"/>
                        </a:cubicBezTo>
                        <a:cubicBezTo>
                          <a:pt x="34" y="317"/>
                          <a:pt x="36" y="309"/>
                          <a:pt x="36" y="309"/>
                        </a:cubicBezTo>
                        <a:cubicBezTo>
                          <a:pt x="36" y="306"/>
                          <a:pt x="37" y="304"/>
                          <a:pt x="39" y="303"/>
                        </a:cubicBezTo>
                        <a:cubicBezTo>
                          <a:pt x="39" y="302"/>
                          <a:pt x="39" y="298"/>
                          <a:pt x="39" y="296"/>
                        </a:cubicBezTo>
                        <a:cubicBezTo>
                          <a:pt x="39" y="295"/>
                          <a:pt x="38" y="294"/>
                          <a:pt x="38" y="293"/>
                        </a:cubicBezTo>
                        <a:cubicBezTo>
                          <a:pt x="38" y="292"/>
                          <a:pt x="38" y="291"/>
                          <a:pt x="37" y="290"/>
                        </a:cubicBezTo>
                        <a:cubicBezTo>
                          <a:pt x="37" y="288"/>
                          <a:pt x="36" y="287"/>
                          <a:pt x="36" y="285"/>
                        </a:cubicBezTo>
                        <a:cubicBezTo>
                          <a:pt x="36" y="283"/>
                          <a:pt x="37" y="282"/>
                          <a:pt x="38" y="282"/>
                        </a:cubicBezTo>
                        <a:cubicBezTo>
                          <a:pt x="38" y="281"/>
                          <a:pt x="39" y="280"/>
                          <a:pt x="39" y="277"/>
                        </a:cubicBezTo>
                        <a:cubicBezTo>
                          <a:pt x="39" y="275"/>
                          <a:pt x="39" y="270"/>
                          <a:pt x="43" y="268"/>
                        </a:cubicBezTo>
                        <a:cubicBezTo>
                          <a:pt x="43" y="268"/>
                          <a:pt x="43" y="266"/>
                          <a:pt x="43" y="266"/>
                        </a:cubicBezTo>
                        <a:cubicBezTo>
                          <a:pt x="43" y="264"/>
                          <a:pt x="43" y="263"/>
                          <a:pt x="43" y="262"/>
                        </a:cubicBezTo>
                        <a:cubicBezTo>
                          <a:pt x="43" y="259"/>
                          <a:pt x="46" y="258"/>
                          <a:pt x="47" y="258"/>
                        </a:cubicBezTo>
                        <a:cubicBezTo>
                          <a:pt x="49" y="258"/>
                          <a:pt x="49" y="258"/>
                          <a:pt x="49" y="257"/>
                        </a:cubicBezTo>
                        <a:cubicBezTo>
                          <a:pt x="49" y="256"/>
                          <a:pt x="49" y="256"/>
                          <a:pt x="48" y="255"/>
                        </a:cubicBezTo>
                        <a:cubicBezTo>
                          <a:pt x="48" y="254"/>
                          <a:pt x="46" y="253"/>
                          <a:pt x="47" y="250"/>
                        </a:cubicBezTo>
                        <a:cubicBezTo>
                          <a:pt x="47" y="249"/>
                          <a:pt x="47" y="247"/>
                          <a:pt x="47" y="244"/>
                        </a:cubicBezTo>
                        <a:cubicBezTo>
                          <a:pt x="46" y="242"/>
                          <a:pt x="46" y="239"/>
                          <a:pt x="46" y="236"/>
                        </a:cubicBezTo>
                        <a:cubicBezTo>
                          <a:pt x="46" y="229"/>
                          <a:pt x="51" y="226"/>
                          <a:pt x="54" y="225"/>
                        </a:cubicBezTo>
                        <a:cubicBezTo>
                          <a:pt x="54" y="224"/>
                          <a:pt x="55" y="224"/>
                          <a:pt x="55" y="223"/>
                        </a:cubicBezTo>
                        <a:cubicBezTo>
                          <a:pt x="56" y="223"/>
                          <a:pt x="55" y="220"/>
                          <a:pt x="55" y="218"/>
                        </a:cubicBezTo>
                        <a:cubicBezTo>
                          <a:pt x="54" y="214"/>
                          <a:pt x="53" y="210"/>
                          <a:pt x="56" y="209"/>
                        </a:cubicBezTo>
                        <a:cubicBezTo>
                          <a:pt x="56" y="209"/>
                          <a:pt x="56" y="208"/>
                          <a:pt x="57" y="206"/>
                        </a:cubicBezTo>
                        <a:cubicBezTo>
                          <a:pt x="57" y="204"/>
                          <a:pt x="57" y="202"/>
                          <a:pt x="59" y="201"/>
                        </a:cubicBezTo>
                        <a:cubicBezTo>
                          <a:pt x="60" y="200"/>
                          <a:pt x="60" y="199"/>
                          <a:pt x="60" y="197"/>
                        </a:cubicBezTo>
                        <a:cubicBezTo>
                          <a:pt x="60" y="196"/>
                          <a:pt x="61" y="194"/>
                          <a:pt x="61" y="192"/>
                        </a:cubicBezTo>
                        <a:cubicBezTo>
                          <a:pt x="62" y="191"/>
                          <a:pt x="61" y="190"/>
                          <a:pt x="60" y="188"/>
                        </a:cubicBezTo>
                        <a:cubicBezTo>
                          <a:pt x="59" y="187"/>
                          <a:pt x="58" y="185"/>
                          <a:pt x="58" y="183"/>
                        </a:cubicBezTo>
                        <a:cubicBezTo>
                          <a:pt x="58" y="180"/>
                          <a:pt x="58" y="177"/>
                          <a:pt x="55" y="173"/>
                        </a:cubicBezTo>
                        <a:cubicBezTo>
                          <a:pt x="52" y="170"/>
                          <a:pt x="52" y="164"/>
                          <a:pt x="53" y="161"/>
                        </a:cubicBezTo>
                        <a:cubicBezTo>
                          <a:pt x="53" y="161"/>
                          <a:pt x="54" y="160"/>
                          <a:pt x="54" y="160"/>
                        </a:cubicBezTo>
                        <a:cubicBezTo>
                          <a:pt x="54" y="160"/>
                          <a:pt x="54" y="159"/>
                          <a:pt x="54" y="159"/>
                        </a:cubicBezTo>
                        <a:cubicBezTo>
                          <a:pt x="55" y="159"/>
                          <a:pt x="55" y="158"/>
                          <a:pt x="56" y="158"/>
                        </a:cubicBezTo>
                        <a:cubicBezTo>
                          <a:pt x="56" y="158"/>
                          <a:pt x="56" y="157"/>
                          <a:pt x="56" y="156"/>
                        </a:cubicBezTo>
                        <a:cubicBezTo>
                          <a:pt x="57" y="154"/>
                          <a:pt x="58" y="150"/>
                          <a:pt x="61" y="149"/>
                        </a:cubicBezTo>
                        <a:cubicBezTo>
                          <a:pt x="61" y="149"/>
                          <a:pt x="61" y="149"/>
                          <a:pt x="61" y="149"/>
                        </a:cubicBezTo>
                        <a:cubicBezTo>
                          <a:pt x="62" y="147"/>
                          <a:pt x="60" y="143"/>
                          <a:pt x="60" y="140"/>
                        </a:cubicBezTo>
                        <a:cubicBezTo>
                          <a:pt x="58" y="136"/>
                          <a:pt x="60" y="135"/>
                          <a:pt x="62" y="134"/>
                        </a:cubicBezTo>
                        <a:cubicBezTo>
                          <a:pt x="62" y="134"/>
                          <a:pt x="62" y="134"/>
                          <a:pt x="62" y="134"/>
                        </a:cubicBezTo>
                        <a:cubicBezTo>
                          <a:pt x="62" y="129"/>
                          <a:pt x="65" y="123"/>
                          <a:pt x="69" y="122"/>
                        </a:cubicBezTo>
                        <a:cubicBezTo>
                          <a:pt x="70" y="121"/>
                          <a:pt x="71" y="118"/>
                          <a:pt x="71" y="114"/>
                        </a:cubicBezTo>
                        <a:cubicBezTo>
                          <a:pt x="71" y="111"/>
                          <a:pt x="73" y="110"/>
                          <a:pt x="76" y="109"/>
                        </a:cubicBezTo>
                        <a:cubicBezTo>
                          <a:pt x="77" y="108"/>
                          <a:pt x="77" y="108"/>
                          <a:pt x="78" y="107"/>
                        </a:cubicBezTo>
                        <a:cubicBezTo>
                          <a:pt x="78" y="107"/>
                          <a:pt x="78" y="106"/>
                          <a:pt x="78" y="106"/>
                        </a:cubicBezTo>
                        <a:cubicBezTo>
                          <a:pt x="77" y="105"/>
                          <a:pt x="76" y="103"/>
                          <a:pt x="76" y="102"/>
                        </a:cubicBezTo>
                        <a:cubicBezTo>
                          <a:pt x="77" y="101"/>
                          <a:pt x="77" y="100"/>
                          <a:pt x="78" y="99"/>
                        </a:cubicBezTo>
                        <a:cubicBezTo>
                          <a:pt x="79" y="99"/>
                          <a:pt x="78" y="96"/>
                          <a:pt x="77" y="95"/>
                        </a:cubicBezTo>
                        <a:cubicBezTo>
                          <a:pt x="76" y="92"/>
                          <a:pt x="75" y="89"/>
                          <a:pt x="77" y="87"/>
                        </a:cubicBezTo>
                        <a:cubicBezTo>
                          <a:pt x="78" y="87"/>
                          <a:pt x="77" y="85"/>
                          <a:pt x="77" y="84"/>
                        </a:cubicBezTo>
                        <a:cubicBezTo>
                          <a:pt x="77" y="83"/>
                          <a:pt x="77" y="82"/>
                          <a:pt x="77" y="80"/>
                        </a:cubicBezTo>
                        <a:cubicBezTo>
                          <a:pt x="77" y="78"/>
                          <a:pt x="80" y="76"/>
                          <a:pt x="85" y="73"/>
                        </a:cubicBezTo>
                        <a:cubicBezTo>
                          <a:pt x="87" y="72"/>
                          <a:pt x="90" y="70"/>
                          <a:pt x="90" y="70"/>
                        </a:cubicBezTo>
                        <a:cubicBezTo>
                          <a:pt x="90" y="69"/>
                          <a:pt x="90" y="69"/>
                          <a:pt x="90" y="69"/>
                        </a:cubicBezTo>
                        <a:cubicBezTo>
                          <a:pt x="90" y="69"/>
                          <a:pt x="90" y="69"/>
                          <a:pt x="90" y="69"/>
                        </a:cubicBezTo>
                        <a:cubicBezTo>
                          <a:pt x="91" y="69"/>
                          <a:pt x="91" y="68"/>
                          <a:pt x="91" y="68"/>
                        </a:cubicBezTo>
                        <a:cubicBezTo>
                          <a:pt x="91" y="68"/>
                          <a:pt x="91" y="68"/>
                          <a:pt x="91" y="68"/>
                        </a:cubicBezTo>
                        <a:cubicBezTo>
                          <a:pt x="91" y="68"/>
                          <a:pt x="91" y="67"/>
                          <a:pt x="91" y="67"/>
                        </a:cubicBezTo>
                        <a:cubicBezTo>
                          <a:pt x="91" y="67"/>
                          <a:pt x="91" y="67"/>
                          <a:pt x="91" y="67"/>
                        </a:cubicBezTo>
                        <a:cubicBezTo>
                          <a:pt x="91" y="66"/>
                          <a:pt x="91" y="66"/>
                          <a:pt x="91" y="65"/>
                        </a:cubicBezTo>
                        <a:cubicBezTo>
                          <a:pt x="91" y="65"/>
                          <a:pt x="91" y="65"/>
                          <a:pt x="91" y="65"/>
                        </a:cubicBezTo>
                        <a:cubicBezTo>
                          <a:pt x="91" y="64"/>
                          <a:pt x="91" y="64"/>
                          <a:pt x="91" y="64"/>
                        </a:cubicBezTo>
                        <a:cubicBezTo>
                          <a:pt x="92" y="63"/>
                          <a:pt x="92" y="63"/>
                          <a:pt x="92" y="63"/>
                        </a:cubicBezTo>
                        <a:cubicBezTo>
                          <a:pt x="92" y="63"/>
                          <a:pt x="92" y="62"/>
                          <a:pt x="92" y="62"/>
                        </a:cubicBezTo>
                        <a:cubicBezTo>
                          <a:pt x="92" y="62"/>
                          <a:pt x="92" y="61"/>
                          <a:pt x="92" y="61"/>
                        </a:cubicBezTo>
                        <a:cubicBezTo>
                          <a:pt x="92" y="61"/>
                          <a:pt x="92" y="61"/>
                          <a:pt x="92" y="61"/>
                        </a:cubicBezTo>
                        <a:cubicBezTo>
                          <a:pt x="92" y="61"/>
                          <a:pt x="92" y="61"/>
                          <a:pt x="92" y="61"/>
                        </a:cubicBezTo>
                        <a:cubicBezTo>
                          <a:pt x="90" y="62"/>
                          <a:pt x="89" y="62"/>
                          <a:pt x="88" y="6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08" name="Freeform 1889"/>
                  <p:cNvSpPr/>
                  <p:nvPr/>
                </p:nvSpPr>
                <p:spPr bwMode="auto">
                  <a:xfrm>
                    <a:off x="2031" y="2480"/>
                    <a:ext cx="12" cy="1"/>
                  </a:xfrm>
                  <a:custGeom>
                    <a:avLst/>
                    <a:gdLst>
                      <a:gd name="T0" fmla="*/ 0 w 13"/>
                      <a:gd name="T1" fmla="*/ 1 h 1"/>
                      <a:gd name="T2" fmla="*/ 13 w 13"/>
                      <a:gd name="T3" fmla="*/ 0 h 1"/>
                      <a:gd name="T4" fmla="*/ 0 w 13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3" h="1">
                        <a:moveTo>
                          <a:pt x="0" y="1"/>
                        </a:moveTo>
                        <a:cubicBezTo>
                          <a:pt x="0" y="0"/>
                          <a:pt x="7" y="0"/>
                          <a:pt x="13" y="0"/>
                        </a:cubicBezTo>
                        <a:cubicBezTo>
                          <a:pt x="7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09" name="Freeform 1890"/>
                  <p:cNvSpPr/>
                  <p:nvPr/>
                </p:nvSpPr>
                <p:spPr bwMode="auto">
                  <a:xfrm>
                    <a:off x="2052" y="2482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  <a:gd name="T3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10" name="Freeform 1891"/>
                  <p:cNvSpPr/>
                  <p:nvPr/>
                </p:nvSpPr>
                <p:spPr bwMode="auto">
                  <a:xfrm>
                    <a:off x="2061" y="2490"/>
                    <a:ext cx="0" cy="6"/>
                  </a:xfrm>
                  <a:custGeom>
                    <a:avLst/>
                    <a:gdLst>
                      <a:gd name="T0" fmla="*/ 0 h 6"/>
                      <a:gd name="T1" fmla="*/ 6 h 6"/>
                      <a:gd name="T2" fmla="*/ 0 h 6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6">
                        <a:moveTo>
                          <a:pt x="0" y="0"/>
                        </a:moveTo>
                        <a:cubicBezTo>
                          <a:pt x="0" y="2"/>
                          <a:pt x="0" y="4"/>
                          <a:pt x="0" y="6"/>
                        </a:cubicBezTo>
                        <a:cubicBezTo>
                          <a:pt x="0" y="4"/>
                          <a:pt x="0" y="2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11" name="Freeform 1892"/>
                  <p:cNvSpPr/>
                  <p:nvPr/>
                </p:nvSpPr>
                <p:spPr bwMode="auto">
                  <a:xfrm>
                    <a:off x="2051" y="248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12" name="Freeform 1893"/>
                  <p:cNvSpPr/>
                  <p:nvPr/>
                </p:nvSpPr>
                <p:spPr bwMode="auto">
                  <a:xfrm>
                    <a:off x="2060" y="2507"/>
                    <a:ext cx="0" cy="3"/>
                  </a:xfrm>
                  <a:custGeom>
                    <a:avLst/>
                    <a:gdLst>
                      <a:gd name="T0" fmla="*/ 0 h 3"/>
                      <a:gd name="T1" fmla="*/ 3 h 3"/>
                      <a:gd name="T2" fmla="*/ 0 h 3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3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3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13" name="Freeform 1894"/>
                  <p:cNvSpPr/>
                  <p:nvPr/>
                </p:nvSpPr>
                <p:spPr bwMode="auto">
                  <a:xfrm>
                    <a:off x="2060" y="2502"/>
                    <a:ext cx="1" cy="3"/>
                  </a:xfrm>
                  <a:custGeom>
                    <a:avLst/>
                    <a:gdLst>
                      <a:gd name="T0" fmla="*/ 1 w 1"/>
                      <a:gd name="T1" fmla="*/ 0 h 3"/>
                      <a:gd name="T2" fmla="*/ 0 w 1"/>
                      <a:gd name="T3" fmla="*/ 3 h 3"/>
                      <a:gd name="T4" fmla="*/ 1 w 1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3">
                        <a:moveTo>
                          <a:pt x="1" y="0"/>
                        </a:move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2"/>
                          <a:pt x="1" y="1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14" name="Freeform 1895"/>
                  <p:cNvSpPr/>
                  <p:nvPr/>
                </p:nvSpPr>
                <p:spPr bwMode="auto">
                  <a:xfrm>
                    <a:off x="2061" y="2497"/>
                    <a:ext cx="0" cy="4"/>
                  </a:xfrm>
                  <a:custGeom>
                    <a:avLst/>
                    <a:gdLst>
                      <a:gd name="T0" fmla="*/ 0 h 4"/>
                      <a:gd name="T1" fmla="*/ 4 h 4"/>
                      <a:gd name="T2" fmla="*/ 0 h 4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4">
                        <a:moveTo>
                          <a:pt x="0" y="0"/>
                        </a:moveTo>
                        <a:cubicBezTo>
                          <a:pt x="0" y="1"/>
                          <a:pt x="0" y="3"/>
                          <a:pt x="0" y="4"/>
                        </a:cubicBezTo>
                        <a:cubicBezTo>
                          <a:pt x="0" y="3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15" name="Freeform 1896"/>
                  <p:cNvSpPr/>
                  <p:nvPr/>
                </p:nvSpPr>
                <p:spPr bwMode="auto">
                  <a:xfrm>
                    <a:off x="2060" y="2514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16" name="Freeform 1897"/>
                  <p:cNvSpPr/>
                  <p:nvPr/>
                </p:nvSpPr>
                <p:spPr bwMode="auto">
                  <a:xfrm>
                    <a:off x="2078" y="2114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17" name="Freeform 1898"/>
                  <p:cNvSpPr/>
                  <p:nvPr/>
                </p:nvSpPr>
                <p:spPr bwMode="auto">
                  <a:xfrm>
                    <a:off x="2077" y="2118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18" name="Freeform 1899"/>
                  <p:cNvSpPr/>
                  <p:nvPr/>
                </p:nvSpPr>
                <p:spPr bwMode="auto">
                  <a:xfrm>
                    <a:off x="2079" y="2111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19" name="Freeform 1900"/>
                  <p:cNvSpPr/>
                  <p:nvPr/>
                </p:nvSpPr>
                <p:spPr bwMode="auto">
                  <a:xfrm>
                    <a:off x="2078" y="2113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20" name="Freeform 1901"/>
                  <p:cNvSpPr/>
                  <p:nvPr/>
                </p:nvSpPr>
                <p:spPr bwMode="auto">
                  <a:xfrm>
                    <a:off x="2078" y="2116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21" name="Freeform 1902"/>
                  <p:cNvSpPr/>
                  <p:nvPr/>
                </p:nvSpPr>
                <p:spPr bwMode="auto">
                  <a:xfrm>
                    <a:off x="2077" y="2117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1" y="1"/>
                          <a:pt x="0" y="1"/>
                        </a:cubicBezTo>
                        <a:cubicBezTo>
                          <a:pt x="1" y="1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22" name="Freeform 1903"/>
                  <p:cNvSpPr/>
                  <p:nvPr/>
                </p:nvSpPr>
                <p:spPr bwMode="auto">
                  <a:xfrm>
                    <a:off x="2061" y="2523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23" name="Freeform 1904"/>
                  <p:cNvSpPr/>
                  <p:nvPr/>
                </p:nvSpPr>
                <p:spPr bwMode="auto">
                  <a:xfrm>
                    <a:off x="2040" y="2206"/>
                    <a:ext cx="3" cy="11"/>
                  </a:xfrm>
                  <a:custGeom>
                    <a:avLst/>
                    <a:gdLst>
                      <a:gd name="T0" fmla="*/ 3 w 3"/>
                      <a:gd name="T1" fmla="*/ 12 h 12"/>
                      <a:gd name="T2" fmla="*/ 1 w 3"/>
                      <a:gd name="T3" fmla="*/ 0 h 12"/>
                      <a:gd name="T4" fmla="*/ 3 w 3"/>
                      <a:gd name="T5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12">
                        <a:moveTo>
                          <a:pt x="3" y="12"/>
                        </a:moveTo>
                        <a:cubicBezTo>
                          <a:pt x="1" y="9"/>
                          <a:pt x="0" y="3"/>
                          <a:pt x="1" y="0"/>
                        </a:cubicBezTo>
                        <a:cubicBezTo>
                          <a:pt x="0" y="3"/>
                          <a:pt x="0" y="9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24" name="Freeform 1905"/>
                  <p:cNvSpPr/>
                  <p:nvPr/>
                </p:nvSpPr>
                <p:spPr bwMode="auto">
                  <a:xfrm>
                    <a:off x="2062" y="2525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25" name="Freeform 1906"/>
                  <p:cNvSpPr/>
                  <p:nvPr/>
                </p:nvSpPr>
                <p:spPr bwMode="auto">
                  <a:xfrm>
                    <a:off x="2027" y="2480"/>
                    <a:ext cx="3" cy="1"/>
                  </a:xfrm>
                  <a:custGeom>
                    <a:avLst/>
                    <a:gdLst>
                      <a:gd name="T0" fmla="*/ 3 w 3"/>
                      <a:gd name="T1" fmla="*/ 2 h 2"/>
                      <a:gd name="T2" fmla="*/ 0 w 3"/>
                      <a:gd name="T3" fmla="*/ 0 h 2"/>
                      <a:gd name="T4" fmla="*/ 3 w 3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2">
                        <a:moveTo>
                          <a:pt x="3" y="2"/>
                        </a:moveTo>
                        <a:cubicBezTo>
                          <a:pt x="2" y="2"/>
                          <a:pt x="1" y="1"/>
                          <a:pt x="0" y="0"/>
                        </a:cubicBezTo>
                        <a:cubicBezTo>
                          <a:pt x="1" y="1"/>
                          <a:pt x="2" y="2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26" name="Freeform 1907"/>
                  <p:cNvSpPr/>
                  <p:nvPr/>
                </p:nvSpPr>
                <p:spPr bwMode="auto">
                  <a:xfrm>
                    <a:off x="2060" y="2517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27" name="Freeform 1908"/>
                  <p:cNvSpPr/>
                  <p:nvPr/>
                </p:nvSpPr>
                <p:spPr bwMode="auto">
                  <a:xfrm>
                    <a:off x="2062" y="252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28" name="Freeform 1909"/>
                  <p:cNvSpPr/>
                  <p:nvPr/>
                </p:nvSpPr>
                <p:spPr bwMode="auto">
                  <a:xfrm>
                    <a:off x="2060" y="2511"/>
                    <a:ext cx="0" cy="2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2"/>
                          <a:pt x="0" y="1"/>
                          <a:pt x="0" y="0"/>
                        </a:cubicBezTo>
                        <a:cubicBezTo>
                          <a:pt x="0" y="1"/>
                          <a:pt x="0" y="2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29" name="Freeform 1910"/>
                  <p:cNvSpPr/>
                  <p:nvPr/>
                </p:nvSpPr>
                <p:spPr bwMode="auto">
                  <a:xfrm>
                    <a:off x="2049" y="219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30" name="Freeform 1911"/>
                  <p:cNvSpPr/>
                  <p:nvPr/>
                </p:nvSpPr>
                <p:spPr bwMode="auto">
                  <a:xfrm>
                    <a:off x="2061" y="252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31" name="Freeform 1912"/>
                  <p:cNvSpPr/>
                  <p:nvPr/>
                </p:nvSpPr>
                <p:spPr bwMode="auto">
                  <a:xfrm>
                    <a:off x="2062" y="252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32" name="Freeform 1913"/>
                  <p:cNvSpPr/>
                  <p:nvPr/>
                </p:nvSpPr>
                <p:spPr bwMode="auto">
                  <a:xfrm>
                    <a:off x="2079" y="211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33" name="Freeform 1914"/>
                  <p:cNvSpPr/>
                  <p:nvPr/>
                </p:nvSpPr>
                <p:spPr bwMode="auto">
                  <a:xfrm>
                    <a:off x="2060" y="2520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1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34" name="Freeform 1915"/>
                  <p:cNvSpPr/>
                  <p:nvPr/>
                </p:nvSpPr>
                <p:spPr bwMode="auto">
                  <a:xfrm>
                    <a:off x="2061" y="2524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35" name="Freeform 1916"/>
                  <p:cNvSpPr/>
                  <p:nvPr/>
                </p:nvSpPr>
                <p:spPr bwMode="auto">
                  <a:xfrm>
                    <a:off x="2061" y="252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36" name="Freeform 1917"/>
                  <p:cNvSpPr/>
                  <p:nvPr/>
                </p:nvSpPr>
                <p:spPr bwMode="auto">
                  <a:xfrm>
                    <a:off x="2027" y="2408"/>
                    <a:ext cx="0" cy="2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2"/>
                          <a:pt x="0" y="1"/>
                          <a:pt x="0" y="0"/>
                        </a:cubicBezTo>
                        <a:cubicBezTo>
                          <a:pt x="0" y="1"/>
                          <a:pt x="0" y="2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37" name="Freeform 1918"/>
                  <p:cNvSpPr/>
                  <p:nvPr/>
                </p:nvSpPr>
                <p:spPr bwMode="auto">
                  <a:xfrm>
                    <a:off x="2131" y="2070"/>
                    <a:ext cx="88" cy="91"/>
                  </a:xfrm>
                  <a:custGeom>
                    <a:avLst/>
                    <a:gdLst>
                      <a:gd name="T0" fmla="*/ 49 w 92"/>
                      <a:gd name="T1" fmla="*/ 5 h 95"/>
                      <a:gd name="T2" fmla="*/ 48 w 92"/>
                      <a:gd name="T3" fmla="*/ 5 h 95"/>
                      <a:gd name="T4" fmla="*/ 46 w 92"/>
                      <a:gd name="T5" fmla="*/ 4 h 95"/>
                      <a:gd name="T6" fmla="*/ 44 w 92"/>
                      <a:gd name="T7" fmla="*/ 3 h 95"/>
                      <a:gd name="T8" fmla="*/ 35 w 92"/>
                      <a:gd name="T9" fmla="*/ 0 h 95"/>
                      <a:gd name="T10" fmla="*/ 20 w 92"/>
                      <a:gd name="T11" fmla="*/ 2 h 95"/>
                      <a:gd name="T12" fmla="*/ 5 w 92"/>
                      <a:gd name="T13" fmla="*/ 12 h 95"/>
                      <a:gd name="T14" fmla="*/ 0 w 92"/>
                      <a:gd name="T15" fmla="*/ 32 h 95"/>
                      <a:gd name="T16" fmla="*/ 1 w 92"/>
                      <a:gd name="T17" fmla="*/ 33 h 95"/>
                      <a:gd name="T18" fmla="*/ 3 w 92"/>
                      <a:gd name="T19" fmla="*/ 35 h 95"/>
                      <a:gd name="T20" fmla="*/ 5 w 92"/>
                      <a:gd name="T21" fmla="*/ 37 h 95"/>
                      <a:gd name="T22" fmla="*/ 7 w 92"/>
                      <a:gd name="T23" fmla="*/ 39 h 95"/>
                      <a:gd name="T24" fmla="*/ 9 w 92"/>
                      <a:gd name="T25" fmla="*/ 41 h 95"/>
                      <a:gd name="T26" fmla="*/ 11 w 92"/>
                      <a:gd name="T27" fmla="*/ 43 h 95"/>
                      <a:gd name="T28" fmla="*/ 18 w 92"/>
                      <a:gd name="T29" fmla="*/ 48 h 95"/>
                      <a:gd name="T30" fmla="*/ 38 w 92"/>
                      <a:gd name="T31" fmla="*/ 59 h 95"/>
                      <a:gd name="T32" fmla="*/ 51 w 92"/>
                      <a:gd name="T33" fmla="*/ 65 h 95"/>
                      <a:gd name="T34" fmla="*/ 60 w 92"/>
                      <a:gd name="T35" fmla="*/ 71 h 95"/>
                      <a:gd name="T36" fmla="*/ 56 w 92"/>
                      <a:gd name="T37" fmla="*/ 77 h 95"/>
                      <a:gd name="T38" fmla="*/ 49 w 92"/>
                      <a:gd name="T39" fmla="*/ 92 h 95"/>
                      <a:gd name="T40" fmla="*/ 57 w 92"/>
                      <a:gd name="T41" fmla="*/ 94 h 95"/>
                      <a:gd name="T42" fmla="*/ 61 w 92"/>
                      <a:gd name="T43" fmla="*/ 94 h 95"/>
                      <a:gd name="T44" fmla="*/ 63 w 92"/>
                      <a:gd name="T45" fmla="*/ 94 h 95"/>
                      <a:gd name="T46" fmla="*/ 65 w 92"/>
                      <a:gd name="T47" fmla="*/ 94 h 95"/>
                      <a:gd name="T48" fmla="*/ 68 w 92"/>
                      <a:gd name="T49" fmla="*/ 95 h 95"/>
                      <a:gd name="T50" fmla="*/ 76 w 92"/>
                      <a:gd name="T51" fmla="*/ 93 h 95"/>
                      <a:gd name="T52" fmla="*/ 79 w 92"/>
                      <a:gd name="T53" fmla="*/ 91 h 95"/>
                      <a:gd name="T54" fmla="*/ 85 w 92"/>
                      <a:gd name="T55" fmla="*/ 88 h 95"/>
                      <a:gd name="T56" fmla="*/ 89 w 92"/>
                      <a:gd name="T57" fmla="*/ 75 h 95"/>
                      <a:gd name="T58" fmla="*/ 89 w 92"/>
                      <a:gd name="T59" fmla="*/ 72 h 95"/>
                      <a:gd name="T60" fmla="*/ 89 w 92"/>
                      <a:gd name="T61" fmla="*/ 71 h 95"/>
                      <a:gd name="T62" fmla="*/ 89 w 92"/>
                      <a:gd name="T63" fmla="*/ 70 h 95"/>
                      <a:gd name="T64" fmla="*/ 90 w 92"/>
                      <a:gd name="T65" fmla="*/ 68 h 95"/>
                      <a:gd name="T66" fmla="*/ 90 w 92"/>
                      <a:gd name="T67" fmla="*/ 67 h 95"/>
                      <a:gd name="T68" fmla="*/ 91 w 92"/>
                      <a:gd name="T69" fmla="*/ 54 h 95"/>
                      <a:gd name="T70" fmla="*/ 85 w 92"/>
                      <a:gd name="T71" fmla="*/ 55 h 95"/>
                      <a:gd name="T72" fmla="*/ 75 w 92"/>
                      <a:gd name="T73" fmla="*/ 42 h 95"/>
                      <a:gd name="T74" fmla="*/ 68 w 92"/>
                      <a:gd name="T75" fmla="*/ 35 h 95"/>
                      <a:gd name="T76" fmla="*/ 68 w 92"/>
                      <a:gd name="T77" fmla="*/ 35 h 95"/>
                      <a:gd name="T78" fmla="*/ 66 w 92"/>
                      <a:gd name="T79" fmla="*/ 34 h 95"/>
                      <a:gd name="T80" fmla="*/ 52 w 92"/>
                      <a:gd name="T81" fmla="*/ 31 h 95"/>
                      <a:gd name="T82" fmla="*/ 50 w 92"/>
                      <a:gd name="T83" fmla="*/ 13 h 95"/>
                      <a:gd name="T84" fmla="*/ 51 w 92"/>
                      <a:gd name="T85" fmla="*/ 6 h 95"/>
                      <a:gd name="T86" fmla="*/ 51 w 92"/>
                      <a:gd name="T87" fmla="*/ 6 h 95"/>
                      <a:gd name="T88" fmla="*/ 51 w 92"/>
                      <a:gd name="T89" fmla="*/ 5 h 95"/>
                      <a:gd name="T90" fmla="*/ 49 w 92"/>
                      <a:gd name="T91" fmla="*/ 5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92" h="95">
                        <a:moveTo>
                          <a:pt x="49" y="5"/>
                        </a:moveTo>
                        <a:cubicBezTo>
                          <a:pt x="49" y="5"/>
                          <a:pt x="49" y="5"/>
                          <a:pt x="49" y="5"/>
                        </a:cubicBezTo>
                        <a:cubicBezTo>
                          <a:pt x="49" y="5"/>
                          <a:pt x="49" y="5"/>
                          <a:pt x="49" y="5"/>
                        </a:cubicBezTo>
                        <a:cubicBezTo>
                          <a:pt x="48" y="5"/>
                          <a:pt x="48" y="5"/>
                          <a:pt x="48" y="5"/>
                        </a:cubicBezTo>
                        <a:cubicBezTo>
                          <a:pt x="47" y="4"/>
                          <a:pt x="47" y="4"/>
                          <a:pt x="47" y="4"/>
                        </a:cubicBezTo>
                        <a:cubicBezTo>
                          <a:pt x="47" y="4"/>
                          <a:pt x="46" y="4"/>
                          <a:pt x="46" y="4"/>
                        </a:cubicBezTo>
                        <a:cubicBezTo>
                          <a:pt x="46" y="4"/>
                          <a:pt x="46" y="4"/>
                          <a:pt x="46" y="4"/>
                        </a:cubicBezTo>
                        <a:cubicBezTo>
                          <a:pt x="45" y="3"/>
                          <a:pt x="45" y="3"/>
                          <a:pt x="44" y="3"/>
                        </a:cubicBezTo>
                        <a:cubicBezTo>
                          <a:pt x="43" y="2"/>
                          <a:pt x="41" y="0"/>
                          <a:pt x="39" y="0"/>
                        </a:cubicBezTo>
                        <a:cubicBezTo>
                          <a:pt x="35" y="0"/>
                          <a:pt x="35" y="0"/>
                          <a:pt x="35" y="0"/>
                        </a:cubicBezTo>
                        <a:cubicBezTo>
                          <a:pt x="32" y="0"/>
                          <a:pt x="29" y="0"/>
                          <a:pt x="27" y="1"/>
                        </a:cubicBezTo>
                        <a:cubicBezTo>
                          <a:pt x="25" y="2"/>
                          <a:pt x="22" y="2"/>
                          <a:pt x="20" y="2"/>
                        </a:cubicBezTo>
                        <a:cubicBezTo>
                          <a:pt x="18" y="2"/>
                          <a:pt x="15" y="2"/>
                          <a:pt x="13" y="4"/>
                        </a:cubicBezTo>
                        <a:cubicBezTo>
                          <a:pt x="9" y="6"/>
                          <a:pt x="5" y="11"/>
                          <a:pt x="5" y="12"/>
                        </a:cubicBezTo>
                        <a:cubicBezTo>
                          <a:pt x="6" y="14"/>
                          <a:pt x="5" y="30"/>
                          <a:pt x="1" y="32"/>
                        </a:cubicBezTo>
                        <a:cubicBezTo>
                          <a:pt x="1" y="32"/>
                          <a:pt x="0" y="32"/>
                          <a:pt x="0" y="32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cubicBezTo>
                          <a:pt x="1" y="33"/>
                          <a:pt x="1" y="33"/>
                          <a:pt x="1" y="33"/>
                        </a:cubicBezTo>
                        <a:cubicBezTo>
                          <a:pt x="1" y="33"/>
                          <a:pt x="2" y="34"/>
                          <a:pt x="2" y="34"/>
                        </a:cubicBezTo>
                        <a:cubicBezTo>
                          <a:pt x="2" y="35"/>
                          <a:pt x="2" y="35"/>
                          <a:pt x="3" y="35"/>
                        </a:cubicBezTo>
                        <a:cubicBezTo>
                          <a:pt x="3" y="35"/>
                          <a:pt x="4" y="36"/>
                          <a:pt x="4" y="37"/>
                        </a:cubicBezTo>
                        <a:cubicBezTo>
                          <a:pt x="4" y="37"/>
                          <a:pt x="4" y="37"/>
                          <a:pt x="5" y="37"/>
                        </a:cubicBezTo>
                        <a:cubicBezTo>
                          <a:pt x="5" y="38"/>
                          <a:pt x="6" y="38"/>
                          <a:pt x="6" y="39"/>
                        </a:cubicBezTo>
                        <a:cubicBezTo>
                          <a:pt x="7" y="39"/>
                          <a:pt x="7" y="39"/>
                          <a:pt x="7" y="39"/>
                        </a:cubicBezTo>
                        <a:cubicBezTo>
                          <a:pt x="8" y="40"/>
                          <a:pt x="8" y="40"/>
                          <a:pt x="8" y="41"/>
                        </a:cubicBezTo>
                        <a:cubicBezTo>
                          <a:pt x="9" y="41"/>
                          <a:pt x="9" y="41"/>
                          <a:pt x="9" y="41"/>
                        </a:cubicBezTo>
                        <a:cubicBezTo>
                          <a:pt x="10" y="42"/>
                          <a:pt x="10" y="42"/>
                          <a:pt x="10" y="42"/>
                        </a:cubicBezTo>
                        <a:cubicBezTo>
                          <a:pt x="11" y="43"/>
                          <a:pt x="11" y="43"/>
                          <a:pt x="11" y="43"/>
                        </a:cubicBezTo>
                        <a:cubicBezTo>
                          <a:pt x="12" y="43"/>
                          <a:pt x="12" y="44"/>
                          <a:pt x="13" y="44"/>
                        </a:cubicBezTo>
                        <a:cubicBezTo>
                          <a:pt x="15" y="46"/>
                          <a:pt x="17" y="47"/>
                          <a:pt x="18" y="48"/>
                        </a:cubicBezTo>
                        <a:cubicBezTo>
                          <a:pt x="20" y="50"/>
                          <a:pt x="21" y="51"/>
                          <a:pt x="25" y="52"/>
                        </a:cubicBezTo>
                        <a:cubicBezTo>
                          <a:pt x="33" y="52"/>
                          <a:pt x="36" y="56"/>
                          <a:pt x="38" y="59"/>
                        </a:cubicBezTo>
                        <a:cubicBezTo>
                          <a:pt x="39" y="60"/>
                          <a:pt x="45" y="62"/>
                          <a:pt x="49" y="64"/>
                        </a:cubicBezTo>
                        <a:cubicBezTo>
                          <a:pt x="50" y="64"/>
                          <a:pt x="51" y="65"/>
                          <a:pt x="51" y="65"/>
                        </a:cubicBezTo>
                        <a:cubicBezTo>
                          <a:pt x="57" y="67"/>
                          <a:pt x="59" y="68"/>
                          <a:pt x="60" y="70"/>
                        </a:cubicBezTo>
                        <a:cubicBezTo>
                          <a:pt x="60" y="70"/>
                          <a:pt x="60" y="71"/>
                          <a:pt x="60" y="71"/>
                        </a:cubicBezTo>
                        <a:cubicBezTo>
                          <a:pt x="60" y="73"/>
                          <a:pt x="59" y="74"/>
                          <a:pt x="57" y="76"/>
                        </a:cubicBezTo>
                        <a:cubicBezTo>
                          <a:pt x="57" y="76"/>
                          <a:pt x="57" y="77"/>
                          <a:pt x="56" y="77"/>
                        </a:cubicBezTo>
                        <a:cubicBezTo>
                          <a:pt x="54" y="80"/>
                          <a:pt x="51" y="83"/>
                          <a:pt x="51" y="86"/>
                        </a:cubicBezTo>
                        <a:cubicBezTo>
                          <a:pt x="51" y="89"/>
                          <a:pt x="50" y="91"/>
                          <a:pt x="49" y="92"/>
                        </a:cubicBezTo>
                        <a:cubicBezTo>
                          <a:pt x="49" y="92"/>
                          <a:pt x="50" y="93"/>
                          <a:pt x="50" y="93"/>
                        </a:cubicBezTo>
                        <a:cubicBezTo>
                          <a:pt x="53" y="93"/>
                          <a:pt x="55" y="93"/>
                          <a:pt x="57" y="94"/>
                        </a:cubicBezTo>
                        <a:cubicBezTo>
                          <a:pt x="57" y="94"/>
                          <a:pt x="58" y="94"/>
                          <a:pt x="58" y="94"/>
                        </a:cubicBezTo>
                        <a:cubicBezTo>
                          <a:pt x="59" y="94"/>
                          <a:pt x="60" y="94"/>
                          <a:pt x="61" y="94"/>
                        </a:cubicBezTo>
                        <a:cubicBezTo>
                          <a:pt x="61" y="94"/>
                          <a:pt x="62" y="94"/>
                          <a:pt x="63" y="94"/>
                        </a:cubicBezTo>
                        <a:cubicBezTo>
                          <a:pt x="63" y="94"/>
                          <a:pt x="63" y="94"/>
                          <a:pt x="63" y="94"/>
                        </a:cubicBezTo>
                        <a:cubicBezTo>
                          <a:pt x="64" y="94"/>
                          <a:pt x="64" y="94"/>
                          <a:pt x="64" y="94"/>
                        </a:cubicBezTo>
                        <a:cubicBezTo>
                          <a:pt x="64" y="94"/>
                          <a:pt x="64" y="94"/>
                          <a:pt x="65" y="94"/>
                        </a:cubicBezTo>
                        <a:cubicBezTo>
                          <a:pt x="65" y="94"/>
                          <a:pt x="66" y="94"/>
                          <a:pt x="66" y="94"/>
                        </a:cubicBezTo>
                        <a:cubicBezTo>
                          <a:pt x="67" y="94"/>
                          <a:pt x="67" y="95"/>
                          <a:pt x="68" y="95"/>
                        </a:cubicBezTo>
                        <a:cubicBezTo>
                          <a:pt x="69" y="95"/>
                          <a:pt x="70" y="95"/>
                          <a:pt x="72" y="94"/>
                        </a:cubicBezTo>
                        <a:cubicBezTo>
                          <a:pt x="73" y="93"/>
                          <a:pt x="74" y="93"/>
                          <a:pt x="76" y="93"/>
                        </a:cubicBezTo>
                        <a:cubicBezTo>
                          <a:pt x="76" y="92"/>
                          <a:pt x="77" y="93"/>
                          <a:pt x="77" y="93"/>
                        </a:cubicBezTo>
                        <a:cubicBezTo>
                          <a:pt x="77" y="93"/>
                          <a:pt x="79" y="92"/>
                          <a:pt x="79" y="91"/>
                        </a:cubicBezTo>
                        <a:cubicBezTo>
                          <a:pt x="81" y="90"/>
                          <a:pt x="83" y="88"/>
                          <a:pt x="85" y="88"/>
                        </a:cubicBezTo>
                        <a:cubicBezTo>
                          <a:pt x="85" y="88"/>
                          <a:pt x="85" y="88"/>
                          <a:pt x="85" y="88"/>
                        </a:cubicBezTo>
                        <a:cubicBezTo>
                          <a:pt x="87" y="87"/>
                          <a:pt x="89" y="79"/>
                          <a:pt x="89" y="75"/>
                        </a:cubicBezTo>
                        <a:cubicBezTo>
                          <a:pt x="89" y="75"/>
                          <a:pt x="89" y="75"/>
                          <a:pt x="89" y="75"/>
                        </a:cubicBezTo>
                        <a:cubicBezTo>
                          <a:pt x="89" y="72"/>
                          <a:pt x="89" y="72"/>
                          <a:pt x="89" y="72"/>
                        </a:cubicBezTo>
                        <a:cubicBezTo>
                          <a:pt x="89" y="72"/>
                          <a:pt x="89" y="72"/>
                          <a:pt x="89" y="72"/>
                        </a:cubicBezTo>
                        <a:cubicBezTo>
                          <a:pt x="89" y="72"/>
                          <a:pt x="89" y="72"/>
                          <a:pt x="89" y="72"/>
                        </a:cubicBezTo>
                        <a:cubicBezTo>
                          <a:pt x="89" y="71"/>
                          <a:pt x="89" y="71"/>
                          <a:pt x="89" y="71"/>
                        </a:cubicBezTo>
                        <a:cubicBezTo>
                          <a:pt x="89" y="71"/>
                          <a:pt x="89" y="71"/>
                          <a:pt x="89" y="71"/>
                        </a:cubicBezTo>
                        <a:cubicBezTo>
                          <a:pt x="89" y="70"/>
                          <a:pt x="89" y="70"/>
                          <a:pt x="89" y="70"/>
                        </a:cubicBezTo>
                        <a:cubicBezTo>
                          <a:pt x="89" y="70"/>
                          <a:pt x="89" y="70"/>
                          <a:pt x="89" y="69"/>
                        </a:cubicBezTo>
                        <a:cubicBezTo>
                          <a:pt x="89" y="69"/>
                          <a:pt x="89" y="69"/>
                          <a:pt x="90" y="68"/>
                        </a:cubicBezTo>
                        <a:cubicBezTo>
                          <a:pt x="90" y="68"/>
                          <a:pt x="90" y="67"/>
                          <a:pt x="90" y="67"/>
                        </a:cubicBezTo>
                        <a:cubicBezTo>
                          <a:pt x="90" y="67"/>
                          <a:pt x="90" y="67"/>
                          <a:pt x="90" y="67"/>
                        </a:cubicBezTo>
                        <a:cubicBezTo>
                          <a:pt x="90" y="66"/>
                          <a:pt x="90" y="65"/>
                          <a:pt x="90" y="65"/>
                        </a:cubicBezTo>
                        <a:cubicBezTo>
                          <a:pt x="91" y="62"/>
                          <a:pt x="92" y="55"/>
                          <a:pt x="91" y="54"/>
                        </a:cubicBezTo>
                        <a:cubicBezTo>
                          <a:pt x="91" y="54"/>
                          <a:pt x="90" y="54"/>
                          <a:pt x="90" y="54"/>
                        </a:cubicBezTo>
                        <a:cubicBezTo>
                          <a:pt x="88" y="54"/>
                          <a:pt x="87" y="55"/>
                          <a:pt x="85" y="55"/>
                        </a:cubicBezTo>
                        <a:cubicBezTo>
                          <a:pt x="84" y="56"/>
                          <a:pt x="84" y="56"/>
                          <a:pt x="83" y="56"/>
                        </a:cubicBezTo>
                        <a:cubicBezTo>
                          <a:pt x="80" y="56"/>
                          <a:pt x="77" y="49"/>
                          <a:pt x="75" y="42"/>
                        </a:cubicBezTo>
                        <a:cubicBezTo>
                          <a:pt x="74" y="39"/>
                          <a:pt x="71" y="34"/>
                          <a:pt x="70" y="34"/>
                        </a:cubicBezTo>
                        <a:cubicBezTo>
                          <a:pt x="70" y="34"/>
                          <a:pt x="69" y="35"/>
                          <a:pt x="68" y="35"/>
                        </a:cubicBezTo>
                        <a:cubicBezTo>
                          <a:pt x="68" y="35"/>
                          <a:pt x="68" y="35"/>
                          <a:pt x="68" y="35"/>
                        </a:cubicBezTo>
                        <a:cubicBezTo>
                          <a:pt x="68" y="35"/>
                          <a:pt x="68" y="35"/>
                          <a:pt x="68" y="35"/>
                        </a:cubicBezTo>
                        <a:cubicBezTo>
                          <a:pt x="67" y="35"/>
                          <a:pt x="67" y="35"/>
                          <a:pt x="67" y="35"/>
                        </a:cubicBezTo>
                        <a:cubicBezTo>
                          <a:pt x="66" y="35"/>
                          <a:pt x="66" y="35"/>
                          <a:pt x="66" y="34"/>
                        </a:cubicBezTo>
                        <a:cubicBezTo>
                          <a:pt x="65" y="34"/>
                          <a:pt x="63" y="33"/>
                          <a:pt x="59" y="33"/>
                        </a:cubicBezTo>
                        <a:cubicBezTo>
                          <a:pt x="56" y="33"/>
                          <a:pt x="53" y="33"/>
                          <a:pt x="52" y="31"/>
                        </a:cubicBezTo>
                        <a:cubicBezTo>
                          <a:pt x="50" y="29"/>
                          <a:pt x="51" y="26"/>
                          <a:pt x="52" y="22"/>
                        </a:cubicBezTo>
                        <a:cubicBezTo>
                          <a:pt x="53" y="18"/>
                          <a:pt x="51" y="16"/>
                          <a:pt x="50" y="13"/>
                        </a:cubicBezTo>
                        <a:cubicBezTo>
                          <a:pt x="49" y="11"/>
                          <a:pt x="48" y="8"/>
                          <a:pt x="51" y="7"/>
                        </a:cubicBezTo>
                        <a:cubicBezTo>
                          <a:pt x="51" y="6"/>
                          <a:pt x="51" y="6"/>
                          <a:pt x="51" y="6"/>
                        </a:cubicBezTo>
                        <a:cubicBezTo>
                          <a:pt x="51" y="6"/>
                          <a:pt x="51" y="6"/>
                          <a:pt x="51" y="6"/>
                        </a:cubicBezTo>
                        <a:cubicBezTo>
                          <a:pt x="51" y="6"/>
                          <a:pt x="51" y="6"/>
                          <a:pt x="51" y="6"/>
                        </a:cubicBezTo>
                        <a:cubicBezTo>
                          <a:pt x="51" y="6"/>
                          <a:pt x="51" y="6"/>
                          <a:pt x="51" y="6"/>
                        </a:cubicBezTo>
                        <a:cubicBezTo>
                          <a:pt x="51" y="6"/>
                          <a:pt x="51" y="6"/>
                          <a:pt x="51" y="5"/>
                        </a:cubicBezTo>
                        <a:cubicBezTo>
                          <a:pt x="51" y="5"/>
                          <a:pt x="51" y="5"/>
                          <a:pt x="51" y="5"/>
                        </a:cubicBezTo>
                        <a:cubicBezTo>
                          <a:pt x="50" y="5"/>
                          <a:pt x="50" y="5"/>
                          <a:pt x="49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38" name="Freeform 1919"/>
                  <p:cNvSpPr/>
                  <p:nvPr/>
                </p:nvSpPr>
                <p:spPr bwMode="auto">
                  <a:xfrm>
                    <a:off x="2216" y="2135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39" name="Freeform 1920"/>
                  <p:cNvSpPr/>
                  <p:nvPr/>
                </p:nvSpPr>
                <p:spPr bwMode="auto">
                  <a:xfrm>
                    <a:off x="2216" y="2137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40" name="Freeform 1921"/>
                  <p:cNvSpPr/>
                  <p:nvPr/>
                </p:nvSpPr>
                <p:spPr bwMode="auto">
                  <a:xfrm>
                    <a:off x="2217" y="213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41" name="Freeform 1922"/>
                  <p:cNvSpPr/>
                  <p:nvPr/>
                </p:nvSpPr>
                <p:spPr bwMode="auto">
                  <a:xfrm>
                    <a:off x="2195" y="2104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42" name="Freeform 1923"/>
                  <p:cNvSpPr/>
                  <p:nvPr/>
                </p:nvSpPr>
                <p:spPr bwMode="auto">
                  <a:xfrm>
                    <a:off x="2180" y="207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43" name="Freeform 1924"/>
                  <p:cNvSpPr/>
                  <p:nvPr/>
                </p:nvSpPr>
                <p:spPr bwMode="auto">
                  <a:xfrm>
                    <a:off x="2180" y="207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44" name="Freeform 1925"/>
                  <p:cNvSpPr/>
                  <p:nvPr/>
                </p:nvSpPr>
                <p:spPr bwMode="auto">
                  <a:xfrm>
                    <a:off x="2216" y="2139"/>
                    <a:ext cx="0" cy="3"/>
                  </a:xfrm>
                  <a:custGeom>
                    <a:avLst/>
                    <a:gdLst>
                      <a:gd name="T0" fmla="*/ 3 h 3"/>
                      <a:gd name="T1" fmla="*/ 3 h 3"/>
                      <a:gd name="T2" fmla="*/ 2 h 3"/>
                      <a:gd name="T3" fmla="*/ 0 h 3"/>
                      <a:gd name="T4" fmla="*/ 3 h 3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  <a:cxn ang="0">
                        <a:pos x="0" y="T4"/>
                      </a:cxn>
                    </a:cxnLst>
                    <a:rect l="0" t="0" r="r" b="b"/>
                    <a:pathLst>
                      <a:path h="3">
                        <a:moveTo>
                          <a:pt x="0" y="3"/>
                        </a:move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lnTo>
                          <a:pt x="0" y="3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45" name="Freeform 1926"/>
                  <p:cNvSpPr/>
                  <p:nvPr/>
                </p:nvSpPr>
                <p:spPr bwMode="auto">
                  <a:xfrm>
                    <a:off x="2180" y="2076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46" name="Freeform 1927"/>
                  <p:cNvSpPr/>
                  <p:nvPr/>
                </p:nvSpPr>
                <p:spPr bwMode="auto">
                  <a:xfrm>
                    <a:off x="2211" y="2122"/>
                    <a:ext cx="6" cy="2"/>
                  </a:xfrm>
                  <a:custGeom>
                    <a:avLst/>
                    <a:gdLst>
                      <a:gd name="T0" fmla="*/ 7 w 7"/>
                      <a:gd name="T1" fmla="*/ 0 h 2"/>
                      <a:gd name="T2" fmla="*/ 2 w 7"/>
                      <a:gd name="T3" fmla="*/ 1 h 2"/>
                      <a:gd name="T4" fmla="*/ 0 w 7"/>
                      <a:gd name="T5" fmla="*/ 2 h 2"/>
                      <a:gd name="T6" fmla="*/ 2 w 7"/>
                      <a:gd name="T7" fmla="*/ 1 h 2"/>
                      <a:gd name="T8" fmla="*/ 7 w 7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2">
                        <a:moveTo>
                          <a:pt x="7" y="0"/>
                        </a:moveTo>
                        <a:cubicBezTo>
                          <a:pt x="5" y="0"/>
                          <a:pt x="4" y="1"/>
                          <a:pt x="2" y="1"/>
                        </a:cubicBezTo>
                        <a:cubicBezTo>
                          <a:pt x="1" y="2"/>
                          <a:pt x="1" y="2"/>
                          <a:pt x="0" y="2"/>
                        </a:cubicBezTo>
                        <a:cubicBezTo>
                          <a:pt x="1" y="2"/>
                          <a:pt x="1" y="2"/>
                          <a:pt x="2" y="1"/>
                        </a:cubicBezTo>
                        <a:cubicBezTo>
                          <a:pt x="4" y="1"/>
                          <a:pt x="5" y="0"/>
                          <a:pt x="7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47" name="Freeform 1928"/>
                  <p:cNvSpPr/>
                  <p:nvPr/>
                </p:nvSpPr>
                <p:spPr bwMode="auto">
                  <a:xfrm>
                    <a:off x="2138" y="2107"/>
                    <a:ext cx="1" cy="2"/>
                  </a:xfrm>
                  <a:custGeom>
                    <a:avLst/>
                    <a:gdLst>
                      <a:gd name="T0" fmla="*/ 1 w 1"/>
                      <a:gd name="T1" fmla="*/ 2 h 2"/>
                      <a:gd name="T2" fmla="*/ 0 w 1"/>
                      <a:gd name="T3" fmla="*/ 0 h 2"/>
                      <a:gd name="T4" fmla="*/ 1 w 1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1" y="2"/>
                        </a:moveTo>
                        <a:cubicBezTo>
                          <a:pt x="1" y="1"/>
                          <a:pt x="1" y="1"/>
                          <a:pt x="0" y="0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48" name="Freeform 1929"/>
                  <p:cNvSpPr/>
                  <p:nvPr/>
                </p:nvSpPr>
                <p:spPr bwMode="auto">
                  <a:xfrm>
                    <a:off x="2190" y="2160"/>
                    <a:ext cx="2" cy="0"/>
                  </a:xfrm>
                  <a:custGeom>
                    <a:avLst/>
                    <a:gdLst>
                      <a:gd name="T0" fmla="*/ 0 w 2"/>
                      <a:gd name="T1" fmla="*/ 2 w 2"/>
                      <a:gd name="T2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2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49" name="Freeform 1930"/>
                  <p:cNvSpPr/>
                  <p:nvPr/>
                </p:nvSpPr>
                <p:spPr bwMode="auto">
                  <a:xfrm>
                    <a:off x="2140" y="2109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1" y="1"/>
                          <a:pt x="0" y="0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50" name="Freeform 1931"/>
                  <p:cNvSpPr/>
                  <p:nvPr/>
                </p:nvSpPr>
                <p:spPr bwMode="auto">
                  <a:xfrm>
                    <a:off x="2186" y="2138"/>
                    <a:ext cx="3" cy="5"/>
                  </a:xfrm>
                  <a:custGeom>
                    <a:avLst/>
                    <a:gdLst>
                      <a:gd name="T0" fmla="*/ 3 w 3"/>
                      <a:gd name="T1" fmla="*/ 0 h 5"/>
                      <a:gd name="T2" fmla="*/ 0 w 3"/>
                      <a:gd name="T3" fmla="*/ 5 h 5"/>
                      <a:gd name="T4" fmla="*/ 3 w 3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5">
                        <a:moveTo>
                          <a:pt x="3" y="0"/>
                        </a:moveTo>
                        <a:cubicBezTo>
                          <a:pt x="3" y="2"/>
                          <a:pt x="2" y="3"/>
                          <a:pt x="0" y="5"/>
                        </a:cubicBezTo>
                        <a:cubicBezTo>
                          <a:pt x="2" y="3"/>
                          <a:pt x="3" y="2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51" name="Freeform 1932"/>
                  <p:cNvSpPr/>
                  <p:nvPr/>
                </p:nvSpPr>
                <p:spPr bwMode="auto">
                  <a:xfrm>
                    <a:off x="2213" y="215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52" name="Freeform 1933"/>
                  <p:cNvSpPr/>
                  <p:nvPr/>
                </p:nvSpPr>
                <p:spPr bwMode="auto">
                  <a:xfrm>
                    <a:off x="2204" y="2158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1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0"/>
                          <a:pt x="1" y="1"/>
                          <a:pt x="1" y="1"/>
                        </a:cubicBezTo>
                        <a:cubicBezTo>
                          <a:pt x="1" y="1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53" name="Freeform 1934"/>
                  <p:cNvSpPr/>
                  <p:nvPr/>
                </p:nvSpPr>
                <p:spPr bwMode="auto">
                  <a:xfrm>
                    <a:off x="2194" y="2160"/>
                    <a:ext cx="2" cy="1"/>
                  </a:xfrm>
                  <a:custGeom>
                    <a:avLst/>
                    <a:gdLst>
                      <a:gd name="T0" fmla="*/ 2 w 2"/>
                      <a:gd name="T1" fmla="*/ 1 h 1"/>
                      <a:gd name="T2" fmla="*/ 0 w 2"/>
                      <a:gd name="T3" fmla="*/ 0 h 1"/>
                      <a:gd name="T4" fmla="*/ 2 w 2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1"/>
                        </a:moveTo>
                        <a:cubicBezTo>
                          <a:pt x="1" y="1"/>
                          <a:pt x="1" y="0"/>
                          <a:pt x="0" y="0"/>
                        </a:cubicBezTo>
                        <a:cubicBezTo>
                          <a:pt x="1" y="0"/>
                          <a:pt x="1" y="1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54" name="Freeform 1935"/>
                  <p:cNvSpPr/>
                  <p:nvPr/>
                </p:nvSpPr>
                <p:spPr bwMode="auto">
                  <a:xfrm>
                    <a:off x="2216" y="213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55" name="Freeform 1936"/>
                  <p:cNvSpPr/>
                  <p:nvPr/>
                </p:nvSpPr>
                <p:spPr bwMode="auto">
                  <a:xfrm>
                    <a:off x="2193" y="2160"/>
                    <a:ext cx="0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56" name="Freeform 1937"/>
                  <p:cNvSpPr/>
                  <p:nvPr/>
                </p:nvSpPr>
                <p:spPr bwMode="auto">
                  <a:xfrm>
                    <a:off x="2216" y="2138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  <a:gd name="T3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57" name="Freeform 1938"/>
                  <p:cNvSpPr/>
                  <p:nvPr/>
                </p:nvSpPr>
                <p:spPr bwMode="auto">
                  <a:xfrm>
                    <a:off x="2205" y="2157"/>
                    <a:ext cx="2" cy="2"/>
                  </a:xfrm>
                  <a:custGeom>
                    <a:avLst/>
                    <a:gdLst>
                      <a:gd name="T0" fmla="*/ 2 w 2"/>
                      <a:gd name="T1" fmla="*/ 0 h 2"/>
                      <a:gd name="T2" fmla="*/ 0 w 2"/>
                      <a:gd name="T3" fmla="*/ 2 h 2"/>
                      <a:gd name="T4" fmla="*/ 2 w 2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2">
                        <a:moveTo>
                          <a:pt x="2" y="0"/>
                        </a:moveTo>
                        <a:cubicBezTo>
                          <a:pt x="2" y="1"/>
                          <a:pt x="0" y="2"/>
                          <a:pt x="0" y="2"/>
                        </a:cubicBezTo>
                        <a:cubicBezTo>
                          <a:pt x="0" y="2"/>
                          <a:pt x="2" y="1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58" name="Freeform 1939"/>
                  <p:cNvSpPr/>
                  <p:nvPr/>
                </p:nvSpPr>
                <p:spPr bwMode="auto">
                  <a:xfrm>
                    <a:off x="2187" y="2160"/>
                    <a:ext cx="3" cy="0"/>
                  </a:xfrm>
                  <a:custGeom>
                    <a:avLst/>
                    <a:gdLst>
                      <a:gd name="T0" fmla="*/ 3 w 3"/>
                      <a:gd name="T1" fmla="*/ 0 w 3"/>
                      <a:gd name="T2" fmla="*/ 3 w 3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3">
                        <a:moveTo>
                          <a:pt x="3" y="0"/>
                        </a:move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59" name="Freeform 1940"/>
                  <p:cNvSpPr/>
                  <p:nvPr/>
                </p:nvSpPr>
                <p:spPr bwMode="auto">
                  <a:xfrm>
                    <a:off x="2136" y="2106"/>
                    <a:ext cx="1" cy="1"/>
                  </a:xfrm>
                  <a:custGeom>
                    <a:avLst/>
                    <a:gdLst>
                      <a:gd name="T0" fmla="*/ 1 w 1"/>
                      <a:gd name="T1" fmla="*/ 2 h 2"/>
                      <a:gd name="T2" fmla="*/ 0 w 1"/>
                      <a:gd name="T3" fmla="*/ 0 h 2"/>
                      <a:gd name="T4" fmla="*/ 1 w 1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1" y="2"/>
                        </a:moveTo>
                        <a:cubicBezTo>
                          <a:pt x="1" y="1"/>
                          <a:pt x="0" y="1"/>
                          <a:pt x="0" y="0"/>
                        </a:cubicBezTo>
                        <a:cubicBezTo>
                          <a:pt x="0" y="1"/>
                          <a:pt x="1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60" name="Freeform 1941"/>
                  <p:cNvSpPr/>
                  <p:nvPr/>
                </p:nvSpPr>
                <p:spPr bwMode="auto">
                  <a:xfrm>
                    <a:off x="2132" y="2102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0" y="0"/>
                          <a:pt x="0" y="0"/>
                        </a:cubicBezTo>
                        <a:cubicBezTo>
                          <a:pt x="0" y="0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61" name="Freeform 1942"/>
                  <p:cNvSpPr/>
                  <p:nvPr/>
                </p:nvSpPr>
                <p:spPr bwMode="auto">
                  <a:xfrm>
                    <a:off x="2131" y="210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62" name="Freeform 1943"/>
                  <p:cNvSpPr/>
                  <p:nvPr/>
                </p:nvSpPr>
                <p:spPr bwMode="auto">
                  <a:xfrm>
                    <a:off x="2142" y="2111"/>
                    <a:ext cx="2" cy="1"/>
                  </a:xfrm>
                  <a:custGeom>
                    <a:avLst/>
                    <a:gdLst>
                      <a:gd name="T0" fmla="*/ 2 w 2"/>
                      <a:gd name="T1" fmla="*/ 1 h 1"/>
                      <a:gd name="T2" fmla="*/ 0 w 2"/>
                      <a:gd name="T3" fmla="*/ 0 h 1"/>
                      <a:gd name="T4" fmla="*/ 2 w 2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1"/>
                        </a:moveTo>
                        <a:cubicBezTo>
                          <a:pt x="1" y="1"/>
                          <a:pt x="1" y="0"/>
                          <a:pt x="0" y="0"/>
                        </a:cubicBezTo>
                        <a:cubicBezTo>
                          <a:pt x="1" y="0"/>
                          <a:pt x="1" y="1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63" name="Freeform 1944"/>
                  <p:cNvSpPr/>
                  <p:nvPr/>
                </p:nvSpPr>
                <p:spPr bwMode="auto">
                  <a:xfrm>
                    <a:off x="2134" y="2104"/>
                    <a:ext cx="1" cy="2"/>
                  </a:xfrm>
                  <a:custGeom>
                    <a:avLst/>
                    <a:gdLst>
                      <a:gd name="T0" fmla="*/ 1 w 1"/>
                      <a:gd name="T1" fmla="*/ 2 h 2"/>
                      <a:gd name="T2" fmla="*/ 0 w 1"/>
                      <a:gd name="T3" fmla="*/ 0 h 2"/>
                      <a:gd name="T4" fmla="*/ 1 w 1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1" y="2"/>
                        </a:moveTo>
                        <a:cubicBezTo>
                          <a:pt x="1" y="1"/>
                          <a:pt x="0" y="0"/>
                          <a:pt x="0" y="0"/>
                        </a:cubicBezTo>
                        <a:cubicBezTo>
                          <a:pt x="0" y="0"/>
                          <a:pt x="1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64" name="Freeform 1945"/>
                  <p:cNvSpPr/>
                  <p:nvPr/>
                </p:nvSpPr>
                <p:spPr bwMode="auto">
                  <a:xfrm>
                    <a:off x="2216" y="2139"/>
                    <a:ext cx="0" cy="2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0 h 2"/>
                      <a:gd name="T3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65" name="Freeform 1946"/>
                  <p:cNvSpPr/>
                  <p:nvPr/>
                </p:nvSpPr>
                <p:spPr bwMode="auto">
                  <a:xfrm>
                    <a:off x="2216" y="213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66" name="Freeform 1947"/>
                  <p:cNvSpPr/>
                  <p:nvPr/>
                </p:nvSpPr>
                <p:spPr bwMode="auto">
                  <a:xfrm>
                    <a:off x="1954" y="1721"/>
                    <a:ext cx="125" cy="178"/>
                  </a:xfrm>
                  <a:custGeom>
                    <a:avLst/>
                    <a:gdLst>
                      <a:gd name="T0" fmla="*/ 43 w 131"/>
                      <a:gd name="T1" fmla="*/ 140 h 186"/>
                      <a:gd name="T2" fmla="*/ 51 w 131"/>
                      <a:gd name="T3" fmla="*/ 147 h 186"/>
                      <a:gd name="T4" fmla="*/ 63 w 131"/>
                      <a:gd name="T5" fmla="*/ 161 h 186"/>
                      <a:gd name="T6" fmla="*/ 85 w 131"/>
                      <a:gd name="T7" fmla="*/ 166 h 186"/>
                      <a:gd name="T8" fmla="*/ 92 w 131"/>
                      <a:gd name="T9" fmla="*/ 165 h 186"/>
                      <a:gd name="T10" fmla="*/ 97 w 131"/>
                      <a:gd name="T11" fmla="*/ 179 h 186"/>
                      <a:gd name="T12" fmla="*/ 100 w 131"/>
                      <a:gd name="T13" fmla="*/ 185 h 186"/>
                      <a:gd name="T14" fmla="*/ 101 w 131"/>
                      <a:gd name="T15" fmla="*/ 185 h 186"/>
                      <a:gd name="T16" fmla="*/ 102 w 131"/>
                      <a:gd name="T17" fmla="*/ 182 h 186"/>
                      <a:gd name="T18" fmla="*/ 103 w 131"/>
                      <a:gd name="T19" fmla="*/ 177 h 186"/>
                      <a:gd name="T20" fmla="*/ 103 w 131"/>
                      <a:gd name="T21" fmla="*/ 173 h 186"/>
                      <a:gd name="T22" fmla="*/ 103 w 131"/>
                      <a:gd name="T23" fmla="*/ 133 h 186"/>
                      <a:gd name="T24" fmla="*/ 102 w 131"/>
                      <a:gd name="T25" fmla="*/ 128 h 186"/>
                      <a:gd name="T26" fmla="*/ 120 w 131"/>
                      <a:gd name="T27" fmla="*/ 119 h 186"/>
                      <a:gd name="T28" fmla="*/ 123 w 131"/>
                      <a:gd name="T29" fmla="*/ 119 h 186"/>
                      <a:gd name="T30" fmla="*/ 125 w 131"/>
                      <a:gd name="T31" fmla="*/ 118 h 186"/>
                      <a:gd name="T32" fmla="*/ 129 w 131"/>
                      <a:gd name="T33" fmla="*/ 117 h 186"/>
                      <a:gd name="T34" fmla="*/ 130 w 131"/>
                      <a:gd name="T35" fmla="*/ 116 h 186"/>
                      <a:gd name="T36" fmla="*/ 130 w 131"/>
                      <a:gd name="T37" fmla="*/ 114 h 186"/>
                      <a:gd name="T38" fmla="*/ 129 w 131"/>
                      <a:gd name="T39" fmla="*/ 101 h 186"/>
                      <a:gd name="T40" fmla="*/ 128 w 131"/>
                      <a:gd name="T41" fmla="*/ 72 h 186"/>
                      <a:gd name="T42" fmla="*/ 98 w 131"/>
                      <a:gd name="T43" fmla="*/ 64 h 186"/>
                      <a:gd name="T44" fmla="*/ 81 w 131"/>
                      <a:gd name="T45" fmla="*/ 63 h 186"/>
                      <a:gd name="T46" fmla="*/ 74 w 131"/>
                      <a:gd name="T47" fmla="*/ 61 h 186"/>
                      <a:gd name="T48" fmla="*/ 69 w 131"/>
                      <a:gd name="T49" fmla="*/ 43 h 186"/>
                      <a:gd name="T50" fmla="*/ 63 w 131"/>
                      <a:gd name="T51" fmla="*/ 39 h 186"/>
                      <a:gd name="T52" fmla="*/ 65 w 131"/>
                      <a:gd name="T53" fmla="*/ 24 h 186"/>
                      <a:gd name="T54" fmla="*/ 77 w 131"/>
                      <a:gd name="T55" fmla="*/ 7 h 186"/>
                      <a:gd name="T56" fmla="*/ 86 w 131"/>
                      <a:gd name="T57" fmla="*/ 2 h 186"/>
                      <a:gd name="T58" fmla="*/ 73 w 131"/>
                      <a:gd name="T59" fmla="*/ 7 h 186"/>
                      <a:gd name="T60" fmla="*/ 55 w 131"/>
                      <a:gd name="T61" fmla="*/ 14 h 186"/>
                      <a:gd name="T62" fmla="*/ 41 w 131"/>
                      <a:gd name="T63" fmla="*/ 19 h 186"/>
                      <a:gd name="T64" fmla="*/ 26 w 131"/>
                      <a:gd name="T65" fmla="*/ 45 h 186"/>
                      <a:gd name="T66" fmla="*/ 20 w 131"/>
                      <a:gd name="T67" fmla="*/ 51 h 186"/>
                      <a:gd name="T68" fmla="*/ 18 w 131"/>
                      <a:gd name="T69" fmla="*/ 53 h 186"/>
                      <a:gd name="T70" fmla="*/ 14 w 131"/>
                      <a:gd name="T71" fmla="*/ 56 h 186"/>
                      <a:gd name="T72" fmla="*/ 18 w 131"/>
                      <a:gd name="T73" fmla="*/ 68 h 186"/>
                      <a:gd name="T74" fmla="*/ 19 w 131"/>
                      <a:gd name="T75" fmla="*/ 102 h 186"/>
                      <a:gd name="T76" fmla="*/ 1 w 131"/>
                      <a:gd name="T77" fmla="*/ 121 h 186"/>
                      <a:gd name="T78" fmla="*/ 3 w 131"/>
                      <a:gd name="T79" fmla="*/ 124 h 186"/>
                      <a:gd name="T80" fmla="*/ 6 w 131"/>
                      <a:gd name="T81" fmla="*/ 126 h 186"/>
                      <a:gd name="T82" fmla="*/ 10 w 131"/>
                      <a:gd name="T83" fmla="*/ 128 h 186"/>
                      <a:gd name="T84" fmla="*/ 12 w 131"/>
                      <a:gd name="T85" fmla="*/ 129 h 186"/>
                      <a:gd name="T86" fmla="*/ 25 w 131"/>
                      <a:gd name="T87" fmla="*/ 136 h 186"/>
                      <a:gd name="T88" fmla="*/ 30 w 131"/>
                      <a:gd name="T89" fmla="*/ 134 h 186"/>
                      <a:gd name="T90" fmla="*/ 31 w 131"/>
                      <a:gd name="T91" fmla="*/ 135 h 186"/>
                      <a:gd name="T92" fmla="*/ 34 w 131"/>
                      <a:gd name="T93" fmla="*/ 137 h 186"/>
                      <a:gd name="T94" fmla="*/ 37 w 131"/>
                      <a:gd name="T95" fmla="*/ 141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131" h="186">
                        <a:moveTo>
                          <a:pt x="38" y="141"/>
                        </a:moveTo>
                        <a:cubicBezTo>
                          <a:pt x="39" y="141"/>
                          <a:pt x="40" y="141"/>
                          <a:pt x="40" y="141"/>
                        </a:cubicBezTo>
                        <a:cubicBezTo>
                          <a:pt x="41" y="140"/>
                          <a:pt x="41" y="140"/>
                          <a:pt x="42" y="140"/>
                        </a:cubicBezTo>
                        <a:cubicBezTo>
                          <a:pt x="42" y="140"/>
                          <a:pt x="43" y="140"/>
                          <a:pt x="43" y="140"/>
                        </a:cubicBezTo>
                        <a:cubicBezTo>
                          <a:pt x="44" y="140"/>
                          <a:pt x="44" y="140"/>
                          <a:pt x="45" y="140"/>
                        </a:cubicBezTo>
                        <a:cubicBezTo>
                          <a:pt x="45" y="140"/>
                          <a:pt x="45" y="140"/>
                          <a:pt x="45" y="141"/>
                        </a:cubicBezTo>
                        <a:cubicBezTo>
                          <a:pt x="46" y="141"/>
                          <a:pt x="47" y="141"/>
                          <a:pt x="47" y="141"/>
                        </a:cubicBezTo>
                        <a:cubicBezTo>
                          <a:pt x="49" y="142"/>
                          <a:pt x="50" y="145"/>
                          <a:pt x="51" y="147"/>
                        </a:cubicBezTo>
                        <a:cubicBezTo>
                          <a:pt x="51" y="149"/>
                          <a:pt x="52" y="150"/>
                          <a:pt x="53" y="150"/>
                        </a:cubicBezTo>
                        <a:cubicBezTo>
                          <a:pt x="56" y="151"/>
                          <a:pt x="58" y="152"/>
                          <a:pt x="60" y="154"/>
                        </a:cubicBezTo>
                        <a:cubicBezTo>
                          <a:pt x="61" y="156"/>
                          <a:pt x="62" y="158"/>
                          <a:pt x="62" y="160"/>
                        </a:cubicBezTo>
                        <a:cubicBezTo>
                          <a:pt x="62" y="160"/>
                          <a:pt x="62" y="160"/>
                          <a:pt x="63" y="161"/>
                        </a:cubicBezTo>
                        <a:cubicBezTo>
                          <a:pt x="64" y="162"/>
                          <a:pt x="66" y="164"/>
                          <a:pt x="66" y="166"/>
                        </a:cubicBezTo>
                        <a:cubicBezTo>
                          <a:pt x="67" y="167"/>
                          <a:pt x="68" y="167"/>
                          <a:pt x="71" y="167"/>
                        </a:cubicBezTo>
                        <a:cubicBezTo>
                          <a:pt x="73" y="167"/>
                          <a:pt x="75" y="167"/>
                          <a:pt x="76" y="166"/>
                        </a:cubicBezTo>
                        <a:cubicBezTo>
                          <a:pt x="78" y="165"/>
                          <a:pt x="82" y="164"/>
                          <a:pt x="85" y="166"/>
                        </a:cubicBezTo>
                        <a:cubicBezTo>
                          <a:pt x="86" y="166"/>
                          <a:pt x="86" y="165"/>
                          <a:pt x="87" y="165"/>
                        </a:cubicBezTo>
                        <a:cubicBezTo>
                          <a:pt x="88" y="165"/>
                          <a:pt x="89" y="165"/>
                          <a:pt x="90" y="165"/>
                        </a:cubicBezTo>
                        <a:cubicBezTo>
                          <a:pt x="90" y="165"/>
                          <a:pt x="90" y="165"/>
                          <a:pt x="91" y="165"/>
                        </a:cubicBezTo>
                        <a:cubicBezTo>
                          <a:pt x="91" y="165"/>
                          <a:pt x="91" y="165"/>
                          <a:pt x="92" y="165"/>
                        </a:cubicBezTo>
                        <a:cubicBezTo>
                          <a:pt x="98" y="167"/>
                          <a:pt x="101" y="169"/>
                          <a:pt x="101" y="172"/>
                        </a:cubicBezTo>
                        <a:cubicBezTo>
                          <a:pt x="102" y="173"/>
                          <a:pt x="102" y="174"/>
                          <a:pt x="101" y="175"/>
                        </a:cubicBezTo>
                        <a:cubicBezTo>
                          <a:pt x="100" y="176"/>
                          <a:pt x="99" y="177"/>
                          <a:pt x="98" y="178"/>
                        </a:cubicBezTo>
                        <a:cubicBezTo>
                          <a:pt x="98" y="178"/>
                          <a:pt x="98" y="179"/>
                          <a:pt x="97" y="179"/>
                        </a:cubicBezTo>
                        <a:cubicBezTo>
                          <a:pt x="96" y="180"/>
                          <a:pt x="95" y="182"/>
                          <a:pt x="95" y="182"/>
                        </a:cubicBezTo>
                        <a:cubicBezTo>
                          <a:pt x="95" y="182"/>
                          <a:pt x="97" y="183"/>
                          <a:pt x="98" y="184"/>
                        </a:cubicBezTo>
                        <a:cubicBezTo>
                          <a:pt x="98" y="184"/>
                          <a:pt x="99" y="184"/>
                          <a:pt x="99" y="185"/>
                        </a:cubicBezTo>
                        <a:cubicBezTo>
                          <a:pt x="100" y="185"/>
                          <a:pt x="100" y="185"/>
                          <a:pt x="100" y="185"/>
                        </a:cubicBezTo>
                        <a:cubicBezTo>
                          <a:pt x="100" y="186"/>
                          <a:pt x="100" y="186"/>
                          <a:pt x="101" y="186"/>
                        </a:cubicBezTo>
                        <a:cubicBezTo>
                          <a:pt x="101" y="186"/>
                          <a:pt x="101" y="186"/>
                          <a:pt x="101" y="186"/>
                        </a:cubicBezTo>
                        <a:cubicBezTo>
                          <a:pt x="101" y="186"/>
                          <a:pt x="101" y="185"/>
                          <a:pt x="101" y="185"/>
                        </a:cubicBezTo>
                        <a:cubicBezTo>
                          <a:pt x="101" y="185"/>
                          <a:pt x="101" y="185"/>
                          <a:pt x="101" y="185"/>
                        </a:cubicBezTo>
                        <a:cubicBezTo>
                          <a:pt x="101" y="184"/>
                          <a:pt x="101" y="184"/>
                          <a:pt x="101" y="184"/>
                        </a:cubicBezTo>
                        <a:cubicBezTo>
                          <a:pt x="101" y="184"/>
                          <a:pt x="102" y="183"/>
                          <a:pt x="102" y="183"/>
                        </a:cubicBezTo>
                        <a:cubicBezTo>
                          <a:pt x="102" y="183"/>
                          <a:pt x="102" y="183"/>
                          <a:pt x="102" y="182"/>
                        </a:cubicBezTo>
                        <a:cubicBezTo>
                          <a:pt x="102" y="182"/>
                          <a:pt x="102" y="182"/>
                          <a:pt x="102" y="182"/>
                        </a:cubicBezTo>
                        <a:cubicBezTo>
                          <a:pt x="102" y="181"/>
                          <a:pt x="102" y="181"/>
                          <a:pt x="102" y="180"/>
                        </a:cubicBezTo>
                        <a:cubicBezTo>
                          <a:pt x="102" y="180"/>
                          <a:pt x="102" y="180"/>
                          <a:pt x="102" y="180"/>
                        </a:cubicBezTo>
                        <a:cubicBezTo>
                          <a:pt x="102" y="179"/>
                          <a:pt x="103" y="179"/>
                          <a:pt x="103" y="179"/>
                        </a:cubicBezTo>
                        <a:cubicBezTo>
                          <a:pt x="103" y="178"/>
                          <a:pt x="103" y="178"/>
                          <a:pt x="103" y="177"/>
                        </a:cubicBezTo>
                        <a:cubicBezTo>
                          <a:pt x="103" y="177"/>
                          <a:pt x="103" y="177"/>
                          <a:pt x="103" y="177"/>
                        </a:cubicBezTo>
                        <a:cubicBezTo>
                          <a:pt x="103" y="176"/>
                          <a:pt x="103" y="176"/>
                          <a:pt x="103" y="175"/>
                        </a:cubicBezTo>
                        <a:cubicBezTo>
                          <a:pt x="103" y="175"/>
                          <a:pt x="103" y="175"/>
                          <a:pt x="103" y="175"/>
                        </a:cubicBezTo>
                        <a:cubicBezTo>
                          <a:pt x="103" y="174"/>
                          <a:pt x="103" y="173"/>
                          <a:pt x="103" y="173"/>
                        </a:cubicBezTo>
                        <a:cubicBezTo>
                          <a:pt x="103" y="169"/>
                          <a:pt x="104" y="160"/>
                          <a:pt x="105" y="157"/>
                        </a:cubicBezTo>
                        <a:cubicBezTo>
                          <a:pt x="106" y="154"/>
                          <a:pt x="104" y="152"/>
                          <a:pt x="102" y="149"/>
                        </a:cubicBezTo>
                        <a:cubicBezTo>
                          <a:pt x="100" y="146"/>
                          <a:pt x="98" y="143"/>
                          <a:pt x="98" y="139"/>
                        </a:cubicBezTo>
                        <a:cubicBezTo>
                          <a:pt x="98" y="134"/>
                          <a:pt x="100" y="133"/>
                          <a:pt x="103" y="133"/>
                        </a:cubicBezTo>
                        <a:cubicBezTo>
                          <a:pt x="105" y="132"/>
                          <a:pt x="106" y="132"/>
                          <a:pt x="107" y="132"/>
                        </a:cubicBezTo>
                        <a:cubicBezTo>
                          <a:pt x="107" y="131"/>
                          <a:pt x="107" y="131"/>
                          <a:pt x="107" y="131"/>
                        </a:cubicBezTo>
                        <a:cubicBezTo>
                          <a:pt x="107" y="131"/>
                          <a:pt x="106" y="131"/>
                          <a:pt x="105" y="131"/>
                        </a:cubicBezTo>
                        <a:cubicBezTo>
                          <a:pt x="104" y="130"/>
                          <a:pt x="103" y="129"/>
                          <a:pt x="102" y="128"/>
                        </a:cubicBezTo>
                        <a:cubicBezTo>
                          <a:pt x="101" y="126"/>
                          <a:pt x="100" y="124"/>
                          <a:pt x="101" y="122"/>
                        </a:cubicBezTo>
                        <a:cubicBezTo>
                          <a:pt x="101" y="120"/>
                          <a:pt x="104" y="119"/>
                          <a:pt x="111" y="119"/>
                        </a:cubicBezTo>
                        <a:cubicBezTo>
                          <a:pt x="113" y="119"/>
                          <a:pt x="115" y="119"/>
                          <a:pt x="117" y="119"/>
                        </a:cubicBezTo>
                        <a:cubicBezTo>
                          <a:pt x="118" y="119"/>
                          <a:pt x="119" y="119"/>
                          <a:pt x="120" y="119"/>
                        </a:cubicBezTo>
                        <a:cubicBezTo>
                          <a:pt x="120" y="119"/>
                          <a:pt x="120" y="119"/>
                          <a:pt x="121" y="119"/>
                        </a:cubicBezTo>
                        <a:cubicBezTo>
                          <a:pt x="121" y="119"/>
                          <a:pt x="121" y="119"/>
                          <a:pt x="121" y="119"/>
                        </a:cubicBezTo>
                        <a:cubicBezTo>
                          <a:pt x="122" y="119"/>
                          <a:pt x="122" y="119"/>
                          <a:pt x="122" y="119"/>
                        </a:cubicBezTo>
                        <a:cubicBezTo>
                          <a:pt x="122" y="119"/>
                          <a:pt x="122" y="119"/>
                          <a:pt x="123" y="119"/>
                        </a:cubicBezTo>
                        <a:cubicBezTo>
                          <a:pt x="123" y="119"/>
                          <a:pt x="123" y="118"/>
                          <a:pt x="124" y="118"/>
                        </a:cubicBezTo>
                        <a:cubicBezTo>
                          <a:pt x="124" y="118"/>
                          <a:pt x="124" y="118"/>
                          <a:pt x="124" y="118"/>
                        </a:cubicBezTo>
                        <a:cubicBezTo>
                          <a:pt x="124" y="118"/>
                          <a:pt x="125" y="118"/>
                          <a:pt x="125" y="118"/>
                        </a:cubicBezTo>
                        <a:cubicBezTo>
                          <a:pt x="125" y="118"/>
                          <a:pt x="125" y="118"/>
                          <a:pt x="125" y="118"/>
                        </a:cubicBezTo>
                        <a:cubicBezTo>
                          <a:pt x="126" y="118"/>
                          <a:pt x="126" y="118"/>
                          <a:pt x="127" y="117"/>
                        </a:cubicBezTo>
                        <a:cubicBezTo>
                          <a:pt x="127" y="117"/>
                          <a:pt x="127" y="117"/>
                          <a:pt x="127" y="117"/>
                        </a:cubicBezTo>
                        <a:cubicBezTo>
                          <a:pt x="127" y="117"/>
                          <a:pt x="128" y="117"/>
                          <a:pt x="128" y="117"/>
                        </a:cubicBezTo>
                        <a:cubicBezTo>
                          <a:pt x="128" y="117"/>
                          <a:pt x="128" y="117"/>
                          <a:pt x="129" y="117"/>
                        </a:cubicBezTo>
                        <a:cubicBezTo>
                          <a:pt x="129" y="117"/>
                          <a:pt x="129" y="117"/>
                          <a:pt x="129" y="117"/>
                        </a:cubicBezTo>
                        <a:cubicBezTo>
                          <a:pt x="129" y="116"/>
                          <a:pt x="130" y="116"/>
                          <a:pt x="130" y="116"/>
                        </a:cubicBezTo>
                        <a:cubicBezTo>
                          <a:pt x="130" y="116"/>
                          <a:pt x="130" y="116"/>
                          <a:pt x="130" y="116"/>
                        </a:cubicBezTo>
                        <a:cubicBezTo>
                          <a:pt x="130" y="116"/>
                          <a:pt x="130" y="116"/>
                          <a:pt x="130" y="116"/>
                        </a:cubicBezTo>
                        <a:cubicBezTo>
                          <a:pt x="130" y="116"/>
                          <a:pt x="131" y="115"/>
                          <a:pt x="130" y="115"/>
                        </a:cubicBezTo>
                        <a:cubicBezTo>
                          <a:pt x="130" y="115"/>
                          <a:pt x="130" y="115"/>
                          <a:pt x="130" y="115"/>
                        </a:cubicBezTo>
                        <a:cubicBezTo>
                          <a:pt x="130" y="115"/>
                          <a:pt x="130" y="115"/>
                          <a:pt x="130" y="114"/>
                        </a:cubicBezTo>
                        <a:cubicBezTo>
                          <a:pt x="130" y="114"/>
                          <a:pt x="130" y="114"/>
                          <a:pt x="130" y="114"/>
                        </a:cubicBezTo>
                        <a:cubicBezTo>
                          <a:pt x="130" y="114"/>
                          <a:pt x="130" y="114"/>
                          <a:pt x="130" y="114"/>
                        </a:cubicBezTo>
                        <a:cubicBezTo>
                          <a:pt x="130" y="113"/>
                          <a:pt x="129" y="113"/>
                          <a:pt x="129" y="113"/>
                        </a:cubicBezTo>
                        <a:cubicBezTo>
                          <a:pt x="128" y="112"/>
                          <a:pt x="127" y="110"/>
                          <a:pt x="126" y="108"/>
                        </a:cubicBezTo>
                        <a:cubicBezTo>
                          <a:pt x="126" y="106"/>
                          <a:pt x="127" y="104"/>
                          <a:pt x="129" y="101"/>
                        </a:cubicBezTo>
                        <a:cubicBezTo>
                          <a:pt x="130" y="101"/>
                          <a:pt x="129" y="100"/>
                          <a:pt x="127" y="97"/>
                        </a:cubicBezTo>
                        <a:cubicBezTo>
                          <a:pt x="126" y="97"/>
                          <a:pt x="125" y="96"/>
                          <a:pt x="125" y="95"/>
                        </a:cubicBezTo>
                        <a:cubicBezTo>
                          <a:pt x="121" y="91"/>
                          <a:pt x="124" y="78"/>
                          <a:pt x="127" y="72"/>
                        </a:cubicBezTo>
                        <a:cubicBezTo>
                          <a:pt x="128" y="72"/>
                          <a:pt x="128" y="72"/>
                          <a:pt x="128" y="72"/>
                        </a:cubicBezTo>
                        <a:cubicBezTo>
                          <a:pt x="128" y="72"/>
                          <a:pt x="127" y="71"/>
                          <a:pt x="124" y="71"/>
                        </a:cubicBezTo>
                        <a:cubicBezTo>
                          <a:pt x="122" y="71"/>
                          <a:pt x="118" y="72"/>
                          <a:pt x="116" y="72"/>
                        </a:cubicBezTo>
                        <a:cubicBezTo>
                          <a:pt x="114" y="72"/>
                          <a:pt x="113" y="72"/>
                          <a:pt x="111" y="72"/>
                        </a:cubicBezTo>
                        <a:cubicBezTo>
                          <a:pt x="106" y="71"/>
                          <a:pt x="102" y="69"/>
                          <a:pt x="98" y="64"/>
                        </a:cubicBezTo>
                        <a:cubicBezTo>
                          <a:pt x="98" y="63"/>
                          <a:pt x="97" y="62"/>
                          <a:pt x="95" y="62"/>
                        </a:cubicBezTo>
                        <a:cubicBezTo>
                          <a:pt x="95" y="62"/>
                          <a:pt x="94" y="62"/>
                          <a:pt x="94" y="62"/>
                        </a:cubicBezTo>
                        <a:cubicBezTo>
                          <a:pt x="92" y="62"/>
                          <a:pt x="91" y="62"/>
                          <a:pt x="89" y="63"/>
                        </a:cubicBezTo>
                        <a:cubicBezTo>
                          <a:pt x="87" y="63"/>
                          <a:pt x="84" y="63"/>
                          <a:pt x="81" y="63"/>
                        </a:cubicBezTo>
                        <a:cubicBezTo>
                          <a:pt x="81" y="63"/>
                          <a:pt x="81" y="63"/>
                          <a:pt x="81" y="63"/>
                        </a:cubicBezTo>
                        <a:cubicBezTo>
                          <a:pt x="81" y="63"/>
                          <a:pt x="81" y="63"/>
                          <a:pt x="81" y="63"/>
                        </a:cubicBezTo>
                        <a:cubicBezTo>
                          <a:pt x="77" y="63"/>
                          <a:pt x="75" y="62"/>
                          <a:pt x="74" y="61"/>
                        </a:cubicBezTo>
                        <a:cubicBezTo>
                          <a:pt x="74" y="61"/>
                          <a:pt x="74" y="61"/>
                          <a:pt x="74" y="61"/>
                        </a:cubicBezTo>
                        <a:cubicBezTo>
                          <a:pt x="71" y="58"/>
                          <a:pt x="71" y="53"/>
                          <a:pt x="71" y="50"/>
                        </a:cubicBezTo>
                        <a:cubicBezTo>
                          <a:pt x="71" y="49"/>
                          <a:pt x="71" y="48"/>
                          <a:pt x="71" y="47"/>
                        </a:cubicBezTo>
                        <a:cubicBezTo>
                          <a:pt x="71" y="46"/>
                          <a:pt x="71" y="46"/>
                          <a:pt x="71" y="46"/>
                        </a:cubicBezTo>
                        <a:cubicBezTo>
                          <a:pt x="72" y="45"/>
                          <a:pt x="71" y="45"/>
                          <a:pt x="69" y="43"/>
                        </a:cubicBezTo>
                        <a:cubicBezTo>
                          <a:pt x="68" y="42"/>
                          <a:pt x="66" y="41"/>
                          <a:pt x="66" y="39"/>
                        </a:cubicBezTo>
                        <a:cubicBezTo>
                          <a:pt x="66" y="39"/>
                          <a:pt x="66" y="38"/>
                          <a:pt x="65" y="38"/>
                        </a:cubicBezTo>
                        <a:cubicBezTo>
                          <a:pt x="64" y="38"/>
                          <a:pt x="64" y="39"/>
                          <a:pt x="63" y="39"/>
                        </a:cubicBezTo>
                        <a:cubicBezTo>
                          <a:pt x="63" y="39"/>
                          <a:pt x="63" y="39"/>
                          <a:pt x="63" y="39"/>
                        </a:cubicBezTo>
                        <a:cubicBezTo>
                          <a:pt x="61" y="39"/>
                          <a:pt x="61" y="38"/>
                          <a:pt x="60" y="37"/>
                        </a:cubicBezTo>
                        <a:cubicBezTo>
                          <a:pt x="60" y="36"/>
                          <a:pt x="60" y="35"/>
                          <a:pt x="61" y="34"/>
                        </a:cubicBezTo>
                        <a:cubicBezTo>
                          <a:pt x="61" y="33"/>
                          <a:pt x="62" y="32"/>
                          <a:pt x="63" y="30"/>
                        </a:cubicBezTo>
                        <a:cubicBezTo>
                          <a:pt x="64" y="29"/>
                          <a:pt x="64" y="28"/>
                          <a:pt x="65" y="24"/>
                        </a:cubicBezTo>
                        <a:cubicBezTo>
                          <a:pt x="65" y="23"/>
                          <a:pt x="65" y="23"/>
                          <a:pt x="65" y="23"/>
                        </a:cubicBezTo>
                        <a:cubicBezTo>
                          <a:pt x="65" y="19"/>
                          <a:pt x="68" y="16"/>
                          <a:pt x="71" y="13"/>
                        </a:cubicBezTo>
                        <a:cubicBezTo>
                          <a:pt x="72" y="12"/>
                          <a:pt x="74" y="11"/>
                          <a:pt x="75" y="9"/>
                        </a:cubicBezTo>
                        <a:cubicBezTo>
                          <a:pt x="75" y="8"/>
                          <a:pt x="76" y="8"/>
                          <a:pt x="77" y="7"/>
                        </a:cubicBezTo>
                        <a:cubicBezTo>
                          <a:pt x="77" y="7"/>
                          <a:pt x="77" y="7"/>
                          <a:pt x="77" y="7"/>
                        </a:cubicBezTo>
                        <a:cubicBezTo>
                          <a:pt x="78" y="7"/>
                          <a:pt x="78" y="7"/>
                          <a:pt x="78" y="6"/>
                        </a:cubicBezTo>
                        <a:cubicBezTo>
                          <a:pt x="79" y="5"/>
                          <a:pt x="81" y="4"/>
                          <a:pt x="82" y="4"/>
                        </a:cubicBezTo>
                        <a:cubicBezTo>
                          <a:pt x="85" y="3"/>
                          <a:pt x="86" y="2"/>
                          <a:pt x="86" y="2"/>
                        </a:cubicBezTo>
                        <a:cubicBezTo>
                          <a:pt x="86" y="2"/>
                          <a:pt x="86" y="1"/>
                          <a:pt x="84" y="1"/>
                        </a:cubicBezTo>
                        <a:cubicBezTo>
                          <a:pt x="84" y="0"/>
                          <a:pt x="84" y="0"/>
                          <a:pt x="83" y="0"/>
                        </a:cubicBezTo>
                        <a:cubicBezTo>
                          <a:pt x="82" y="0"/>
                          <a:pt x="81" y="2"/>
                          <a:pt x="80" y="3"/>
                        </a:cubicBezTo>
                        <a:cubicBezTo>
                          <a:pt x="78" y="5"/>
                          <a:pt x="76" y="6"/>
                          <a:pt x="73" y="7"/>
                        </a:cubicBezTo>
                        <a:cubicBezTo>
                          <a:pt x="70" y="7"/>
                          <a:pt x="69" y="8"/>
                          <a:pt x="67" y="10"/>
                        </a:cubicBezTo>
                        <a:cubicBezTo>
                          <a:pt x="66" y="11"/>
                          <a:pt x="65" y="12"/>
                          <a:pt x="64" y="12"/>
                        </a:cubicBezTo>
                        <a:cubicBezTo>
                          <a:pt x="62" y="13"/>
                          <a:pt x="60" y="14"/>
                          <a:pt x="58" y="14"/>
                        </a:cubicBezTo>
                        <a:cubicBezTo>
                          <a:pt x="57" y="14"/>
                          <a:pt x="55" y="14"/>
                          <a:pt x="55" y="14"/>
                        </a:cubicBezTo>
                        <a:cubicBezTo>
                          <a:pt x="54" y="17"/>
                          <a:pt x="53" y="17"/>
                          <a:pt x="52" y="17"/>
                        </a:cubicBezTo>
                        <a:cubicBezTo>
                          <a:pt x="51" y="17"/>
                          <a:pt x="50" y="17"/>
                          <a:pt x="49" y="16"/>
                        </a:cubicBezTo>
                        <a:cubicBezTo>
                          <a:pt x="48" y="16"/>
                          <a:pt x="48" y="15"/>
                          <a:pt x="47" y="15"/>
                        </a:cubicBezTo>
                        <a:cubicBezTo>
                          <a:pt x="46" y="15"/>
                          <a:pt x="43" y="16"/>
                          <a:pt x="41" y="19"/>
                        </a:cubicBezTo>
                        <a:cubicBezTo>
                          <a:pt x="40" y="21"/>
                          <a:pt x="39" y="22"/>
                          <a:pt x="39" y="23"/>
                        </a:cubicBezTo>
                        <a:cubicBezTo>
                          <a:pt x="39" y="23"/>
                          <a:pt x="39" y="24"/>
                          <a:pt x="39" y="24"/>
                        </a:cubicBezTo>
                        <a:cubicBezTo>
                          <a:pt x="39" y="28"/>
                          <a:pt x="40" y="32"/>
                          <a:pt x="34" y="35"/>
                        </a:cubicBezTo>
                        <a:cubicBezTo>
                          <a:pt x="30" y="38"/>
                          <a:pt x="28" y="42"/>
                          <a:pt x="26" y="45"/>
                        </a:cubicBezTo>
                        <a:cubicBezTo>
                          <a:pt x="25" y="46"/>
                          <a:pt x="24" y="47"/>
                          <a:pt x="23" y="48"/>
                        </a:cubicBezTo>
                        <a:cubicBezTo>
                          <a:pt x="22" y="49"/>
                          <a:pt x="21" y="49"/>
                          <a:pt x="21" y="49"/>
                        </a:cubicBezTo>
                        <a:cubicBezTo>
                          <a:pt x="21" y="50"/>
                          <a:pt x="21" y="50"/>
                          <a:pt x="21" y="50"/>
                        </a:cubicBezTo>
                        <a:cubicBezTo>
                          <a:pt x="20" y="50"/>
                          <a:pt x="20" y="51"/>
                          <a:pt x="20" y="51"/>
                        </a:cubicBezTo>
                        <a:cubicBezTo>
                          <a:pt x="20" y="51"/>
                          <a:pt x="20" y="51"/>
                          <a:pt x="20" y="51"/>
                        </a:cubicBezTo>
                        <a:cubicBezTo>
                          <a:pt x="20" y="52"/>
                          <a:pt x="19" y="52"/>
                          <a:pt x="19" y="52"/>
                        </a:cubicBezTo>
                        <a:cubicBezTo>
                          <a:pt x="19" y="53"/>
                          <a:pt x="18" y="53"/>
                          <a:pt x="18" y="53"/>
                        </a:cubicBezTo>
                        <a:cubicBezTo>
                          <a:pt x="18" y="53"/>
                          <a:pt x="18" y="53"/>
                          <a:pt x="18" y="53"/>
                        </a:cubicBezTo>
                        <a:cubicBezTo>
                          <a:pt x="17" y="54"/>
                          <a:pt x="17" y="54"/>
                          <a:pt x="16" y="55"/>
                        </a:cubicBezTo>
                        <a:cubicBezTo>
                          <a:pt x="16" y="55"/>
                          <a:pt x="16" y="55"/>
                          <a:pt x="16" y="55"/>
                        </a:cubicBezTo>
                        <a:cubicBezTo>
                          <a:pt x="16" y="55"/>
                          <a:pt x="15" y="56"/>
                          <a:pt x="15" y="56"/>
                        </a:cubicBezTo>
                        <a:cubicBezTo>
                          <a:pt x="15" y="56"/>
                          <a:pt x="15" y="56"/>
                          <a:pt x="14" y="56"/>
                        </a:cubicBezTo>
                        <a:cubicBezTo>
                          <a:pt x="14" y="57"/>
                          <a:pt x="13" y="58"/>
                          <a:pt x="13" y="58"/>
                        </a:cubicBezTo>
                        <a:cubicBezTo>
                          <a:pt x="13" y="58"/>
                          <a:pt x="13" y="58"/>
                          <a:pt x="13" y="58"/>
                        </a:cubicBezTo>
                        <a:cubicBezTo>
                          <a:pt x="14" y="59"/>
                          <a:pt x="15" y="60"/>
                          <a:pt x="15" y="60"/>
                        </a:cubicBezTo>
                        <a:cubicBezTo>
                          <a:pt x="18" y="63"/>
                          <a:pt x="18" y="66"/>
                          <a:pt x="18" y="68"/>
                        </a:cubicBezTo>
                        <a:cubicBezTo>
                          <a:pt x="18" y="69"/>
                          <a:pt x="18" y="69"/>
                          <a:pt x="18" y="70"/>
                        </a:cubicBezTo>
                        <a:cubicBezTo>
                          <a:pt x="20" y="75"/>
                          <a:pt x="18" y="77"/>
                          <a:pt x="17" y="78"/>
                        </a:cubicBezTo>
                        <a:cubicBezTo>
                          <a:pt x="16" y="81"/>
                          <a:pt x="18" y="91"/>
                          <a:pt x="19" y="93"/>
                        </a:cubicBezTo>
                        <a:cubicBezTo>
                          <a:pt x="22" y="96"/>
                          <a:pt x="20" y="99"/>
                          <a:pt x="19" y="102"/>
                        </a:cubicBezTo>
                        <a:cubicBezTo>
                          <a:pt x="18" y="103"/>
                          <a:pt x="18" y="104"/>
                          <a:pt x="17" y="105"/>
                        </a:cubicBezTo>
                        <a:cubicBezTo>
                          <a:pt x="15" y="110"/>
                          <a:pt x="12" y="113"/>
                          <a:pt x="6" y="113"/>
                        </a:cubicBezTo>
                        <a:cubicBezTo>
                          <a:pt x="5" y="113"/>
                          <a:pt x="4" y="115"/>
                          <a:pt x="4" y="117"/>
                        </a:cubicBezTo>
                        <a:cubicBezTo>
                          <a:pt x="3" y="119"/>
                          <a:pt x="3" y="120"/>
                          <a:pt x="1" y="121"/>
                        </a:cubicBezTo>
                        <a:cubicBezTo>
                          <a:pt x="1" y="121"/>
                          <a:pt x="0" y="122"/>
                          <a:pt x="0" y="123"/>
                        </a:cubicBezTo>
                        <a:cubicBezTo>
                          <a:pt x="0" y="123"/>
                          <a:pt x="1" y="123"/>
                          <a:pt x="1" y="123"/>
                        </a:cubicBezTo>
                        <a:cubicBezTo>
                          <a:pt x="1" y="123"/>
                          <a:pt x="1" y="123"/>
                          <a:pt x="2" y="123"/>
                        </a:cubicBezTo>
                        <a:cubicBezTo>
                          <a:pt x="2" y="124"/>
                          <a:pt x="2" y="124"/>
                          <a:pt x="3" y="124"/>
                        </a:cubicBezTo>
                        <a:cubicBezTo>
                          <a:pt x="3" y="124"/>
                          <a:pt x="3" y="125"/>
                          <a:pt x="3" y="125"/>
                        </a:cubicBezTo>
                        <a:cubicBezTo>
                          <a:pt x="4" y="125"/>
                          <a:pt x="4" y="125"/>
                          <a:pt x="4" y="125"/>
                        </a:cubicBezTo>
                        <a:cubicBezTo>
                          <a:pt x="5" y="126"/>
                          <a:pt x="5" y="126"/>
                          <a:pt x="5" y="126"/>
                        </a:cubicBezTo>
                        <a:cubicBezTo>
                          <a:pt x="6" y="126"/>
                          <a:pt x="6" y="126"/>
                          <a:pt x="6" y="126"/>
                        </a:cubicBezTo>
                        <a:cubicBezTo>
                          <a:pt x="6" y="127"/>
                          <a:pt x="7" y="127"/>
                          <a:pt x="7" y="127"/>
                        </a:cubicBezTo>
                        <a:cubicBezTo>
                          <a:pt x="7" y="127"/>
                          <a:pt x="8" y="127"/>
                          <a:pt x="8" y="127"/>
                        </a:cubicBezTo>
                        <a:cubicBezTo>
                          <a:pt x="8" y="128"/>
                          <a:pt x="8" y="128"/>
                          <a:pt x="9" y="128"/>
                        </a:cubicBezTo>
                        <a:cubicBezTo>
                          <a:pt x="9" y="128"/>
                          <a:pt x="9" y="128"/>
                          <a:pt x="10" y="128"/>
                        </a:cubicBezTo>
                        <a:cubicBezTo>
                          <a:pt x="10" y="128"/>
                          <a:pt x="10" y="128"/>
                          <a:pt x="10" y="129"/>
                        </a:cubicBezTo>
                        <a:cubicBezTo>
                          <a:pt x="10" y="129"/>
                          <a:pt x="11" y="129"/>
                          <a:pt x="11" y="129"/>
                        </a:cubicBezTo>
                        <a:cubicBezTo>
                          <a:pt x="11" y="129"/>
                          <a:pt x="11" y="129"/>
                          <a:pt x="11" y="129"/>
                        </a:cubicBezTo>
                        <a:cubicBezTo>
                          <a:pt x="12" y="129"/>
                          <a:pt x="12" y="129"/>
                          <a:pt x="12" y="129"/>
                        </a:cubicBezTo>
                        <a:cubicBezTo>
                          <a:pt x="14" y="129"/>
                          <a:pt x="16" y="131"/>
                          <a:pt x="17" y="132"/>
                        </a:cubicBezTo>
                        <a:cubicBezTo>
                          <a:pt x="18" y="133"/>
                          <a:pt x="19" y="134"/>
                          <a:pt x="20" y="135"/>
                        </a:cubicBezTo>
                        <a:cubicBezTo>
                          <a:pt x="21" y="135"/>
                          <a:pt x="22" y="136"/>
                          <a:pt x="24" y="136"/>
                        </a:cubicBezTo>
                        <a:cubicBezTo>
                          <a:pt x="24" y="136"/>
                          <a:pt x="24" y="136"/>
                          <a:pt x="25" y="136"/>
                        </a:cubicBezTo>
                        <a:cubicBezTo>
                          <a:pt x="26" y="135"/>
                          <a:pt x="26" y="135"/>
                          <a:pt x="26" y="135"/>
                        </a:cubicBezTo>
                        <a:cubicBezTo>
                          <a:pt x="27" y="134"/>
                          <a:pt x="27" y="134"/>
                          <a:pt x="28" y="134"/>
                        </a:cubicBezTo>
                        <a:cubicBezTo>
                          <a:pt x="29" y="134"/>
                          <a:pt x="29" y="134"/>
                          <a:pt x="29" y="134"/>
                        </a:cubicBezTo>
                        <a:cubicBezTo>
                          <a:pt x="29" y="134"/>
                          <a:pt x="29" y="134"/>
                          <a:pt x="30" y="134"/>
                        </a:cubicBezTo>
                        <a:cubicBezTo>
                          <a:pt x="30" y="134"/>
                          <a:pt x="30" y="134"/>
                          <a:pt x="30" y="134"/>
                        </a:cubicBezTo>
                        <a:cubicBezTo>
                          <a:pt x="30" y="135"/>
                          <a:pt x="30" y="135"/>
                          <a:pt x="30" y="135"/>
                        </a:cubicBezTo>
                        <a:cubicBezTo>
                          <a:pt x="31" y="135"/>
                          <a:pt x="31" y="135"/>
                          <a:pt x="31" y="135"/>
                        </a:cubicBezTo>
                        <a:cubicBezTo>
                          <a:pt x="31" y="135"/>
                          <a:pt x="31" y="135"/>
                          <a:pt x="31" y="135"/>
                        </a:cubicBezTo>
                        <a:cubicBezTo>
                          <a:pt x="32" y="136"/>
                          <a:pt x="32" y="136"/>
                          <a:pt x="32" y="136"/>
                        </a:cubicBezTo>
                        <a:cubicBezTo>
                          <a:pt x="32" y="136"/>
                          <a:pt x="32" y="136"/>
                          <a:pt x="32" y="136"/>
                        </a:cubicBezTo>
                        <a:cubicBezTo>
                          <a:pt x="33" y="136"/>
                          <a:pt x="33" y="137"/>
                          <a:pt x="33" y="137"/>
                        </a:cubicBezTo>
                        <a:cubicBezTo>
                          <a:pt x="33" y="137"/>
                          <a:pt x="33" y="137"/>
                          <a:pt x="34" y="137"/>
                        </a:cubicBezTo>
                        <a:cubicBezTo>
                          <a:pt x="34" y="138"/>
                          <a:pt x="34" y="138"/>
                          <a:pt x="34" y="138"/>
                        </a:cubicBezTo>
                        <a:cubicBezTo>
                          <a:pt x="35" y="138"/>
                          <a:pt x="35" y="139"/>
                          <a:pt x="35" y="139"/>
                        </a:cubicBezTo>
                        <a:cubicBezTo>
                          <a:pt x="35" y="139"/>
                          <a:pt x="35" y="139"/>
                          <a:pt x="36" y="139"/>
                        </a:cubicBezTo>
                        <a:cubicBezTo>
                          <a:pt x="36" y="140"/>
                          <a:pt x="36" y="140"/>
                          <a:pt x="37" y="141"/>
                        </a:cubicBezTo>
                        <a:cubicBezTo>
                          <a:pt x="37" y="141"/>
                          <a:pt x="37" y="141"/>
                          <a:pt x="37" y="141"/>
                        </a:cubicBezTo>
                        <a:cubicBezTo>
                          <a:pt x="38" y="141"/>
                          <a:pt x="38" y="141"/>
                          <a:pt x="38" y="14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67" name="Freeform 1948"/>
                  <p:cNvSpPr/>
                  <p:nvPr/>
                </p:nvSpPr>
                <p:spPr bwMode="auto">
                  <a:xfrm>
                    <a:off x="2077" y="1833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68" name="Freeform 1949"/>
                  <p:cNvSpPr/>
                  <p:nvPr/>
                </p:nvSpPr>
                <p:spPr bwMode="auto">
                  <a:xfrm>
                    <a:off x="2051" y="189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69" name="Freeform 1950"/>
                  <p:cNvSpPr/>
                  <p:nvPr/>
                </p:nvSpPr>
                <p:spPr bwMode="auto">
                  <a:xfrm>
                    <a:off x="2051" y="1896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0" name="Freeform 1951"/>
                  <p:cNvSpPr/>
                  <p:nvPr/>
                </p:nvSpPr>
                <p:spPr bwMode="auto">
                  <a:xfrm>
                    <a:off x="2052" y="189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1" name="Freeform 1952"/>
                  <p:cNvSpPr/>
                  <p:nvPr/>
                </p:nvSpPr>
                <p:spPr bwMode="auto">
                  <a:xfrm>
                    <a:off x="2051" y="189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2" name="Freeform 1953"/>
                  <p:cNvSpPr/>
                  <p:nvPr/>
                </p:nvSpPr>
                <p:spPr bwMode="auto">
                  <a:xfrm>
                    <a:off x="2070" y="1835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3" name="Freeform 1954"/>
                  <p:cNvSpPr/>
                  <p:nvPr/>
                </p:nvSpPr>
                <p:spPr bwMode="auto">
                  <a:xfrm>
                    <a:off x="2053" y="1888"/>
                    <a:ext cx="0" cy="2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4" name="Freeform 1955"/>
                  <p:cNvSpPr/>
                  <p:nvPr/>
                </p:nvSpPr>
                <p:spPr bwMode="auto">
                  <a:xfrm>
                    <a:off x="2053" y="1887"/>
                    <a:ext cx="0" cy="1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5" name="Freeform 1956"/>
                  <p:cNvSpPr/>
                  <p:nvPr/>
                </p:nvSpPr>
                <p:spPr bwMode="auto">
                  <a:xfrm>
                    <a:off x="2078" y="1832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1 w 1"/>
                      <a:gd name="T3" fmla="*/ 0 h 1"/>
                      <a:gd name="T4" fmla="*/ 1 w 1"/>
                      <a:gd name="T5" fmla="*/ 0 h 1"/>
                      <a:gd name="T6" fmla="*/ 0 w 1"/>
                      <a:gd name="T7" fmla="*/ 1 h 1"/>
                      <a:gd name="T8" fmla="*/ 0 w 1"/>
                      <a:gd name="T9" fmla="*/ 0 h 1"/>
                      <a:gd name="T10" fmla="*/ 1 w 1"/>
                      <a:gd name="T11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1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6" name="Freeform 1957"/>
                  <p:cNvSpPr/>
                  <p:nvPr/>
                </p:nvSpPr>
                <p:spPr bwMode="auto">
                  <a:xfrm>
                    <a:off x="2071" y="1835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7" name="Freeform 1958"/>
                  <p:cNvSpPr/>
                  <p:nvPr/>
                </p:nvSpPr>
                <p:spPr bwMode="auto">
                  <a:xfrm>
                    <a:off x="2073" y="183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8" name="Freeform 1959"/>
                  <p:cNvSpPr/>
                  <p:nvPr/>
                </p:nvSpPr>
                <p:spPr bwMode="auto">
                  <a:xfrm>
                    <a:off x="2053" y="1890"/>
                    <a:ext cx="0" cy="2"/>
                  </a:xfrm>
                  <a:custGeom>
                    <a:avLst/>
                    <a:gdLst>
                      <a:gd name="T0" fmla="*/ 2 h 2"/>
                      <a:gd name="T1" fmla="*/ 0 h 2"/>
                      <a:gd name="T2" fmla="*/ 2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2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9" name="Freeform 1960"/>
                  <p:cNvSpPr/>
                  <p:nvPr/>
                </p:nvSpPr>
                <p:spPr bwMode="auto">
                  <a:xfrm>
                    <a:off x="2052" y="189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0" name="Freeform 1961"/>
                  <p:cNvSpPr/>
                  <p:nvPr/>
                </p:nvSpPr>
                <p:spPr bwMode="auto">
                  <a:xfrm>
                    <a:off x="2074" y="183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1" name="Freeform 1962"/>
                  <p:cNvSpPr/>
                  <p:nvPr/>
                </p:nvSpPr>
                <p:spPr bwMode="auto">
                  <a:xfrm>
                    <a:off x="2076" y="183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2" name="Freeform 1963"/>
                  <p:cNvSpPr/>
                  <p:nvPr/>
                </p:nvSpPr>
                <p:spPr bwMode="auto">
                  <a:xfrm>
                    <a:off x="1967" y="1775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3" name="Freeform 1964"/>
                  <p:cNvSpPr/>
                  <p:nvPr/>
                </p:nvSpPr>
                <p:spPr bwMode="auto">
                  <a:xfrm>
                    <a:off x="1971" y="1772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4" name="Freeform 1965"/>
                  <p:cNvSpPr/>
                  <p:nvPr/>
                </p:nvSpPr>
                <p:spPr bwMode="auto">
                  <a:xfrm>
                    <a:off x="1969" y="177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5" name="Freeform 1966"/>
                  <p:cNvSpPr/>
                  <p:nvPr/>
                </p:nvSpPr>
                <p:spPr bwMode="auto">
                  <a:xfrm>
                    <a:off x="1973" y="1769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1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6" name="Freeform 1967"/>
                  <p:cNvSpPr/>
                  <p:nvPr/>
                </p:nvSpPr>
                <p:spPr bwMode="auto">
                  <a:xfrm>
                    <a:off x="1972" y="1770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1" y="1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7" name="Freeform 1968"/>
                  <p:cNvSpPr/>
                  <p:nvPr/>
                </p:nvSpPr>
                <p:spPr bwMode="auto">
                  <a:xfrm>
                    <a:off x="1966" y="177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8" name="Freeform 1969"/>
                  <p:cNvSpPr/>
                  <p:nvPr/>
                </p:nvSpPr>
                <p:spPr bwMode="auto">
                  <a:xfrm>
                    <a:off x="2056" y="1965"/>
                    <a:ext cx="128" cy="142"/>
                  </a:xfrm>
                  <a:custGeom>
                    <a:avLst/>
                    <a:gdLst>
                      <a:gd name="T0" fmla="*/ 71 w 133"/>
                      <a:gd name="T1" fmla="*/ 137 h 149"/>
                      <a:gd name="T2" fmla="*/ 77 w 133"/>
                      <a:gd name="T3" fmla="*/ 138 h 149"/>
                      <a:gd name="T4" fmla="*/ 78 w 133"/>
                      <a:gd name="T5" fmla="*/ 137 h 149"/>
                      <a:gd name="T6" fmla="*/ 79 w 133"/>
                      <a:gd name="T7" fmla="*/ 124 h 149"/>
                      <a:gd name="T8" fmla="*/ 89 w 133"/>
                      <a:gd name="T9" fmla="*/ 110 h 149"/>
                      <a:gd name="T10" fmla="*/ 113 w 133"/>
                      <a:gd name="T11" fmla="*/ 106 h 149"/>
                      <a:gd name="T12" fmla="*/ 127 w 133"/>
                      <a:gd name="T13" fmla="*/ 111 h 149"/>
                      <a:gd name="T14" fmla="*/ 130 w 133"/>
                      <a:gd name="T15" fmla="*/ 108 h 149"/>
                      <a:gd name="T16" fmla="*/ 131 w 133"/>
                      <a:gd name="T17" fmla="*/ 106 h 149"/>
                      <a:gd name="T18" fmla="*/ 132 w 133"/>
                      <a:gd name="T19" fmla="*/ 91 h 149"/>
                      <a:gd name="T20" fmla="*/ 121 w 133"/>
                      <a:gd name="T21" fmla="*/ 75 h 149"/>
                      <a:gd name="T22" fmla="*/ 104 w 133"/>
                      <a:gd name="T23" fmla="*/ 68 h 149"/>
                      <a:gd name="T24" fmla="*/ 103 w 133"/>
                      <a:gd name="T25" fmla="*/ 56 h 149"/>
                      <a:gd name="T26" fmla="*/ 97 w 133"/>
                      <a:gd name="T27" fmla="*/ 43 h 149"/>
                      <a:gd name="T28" fmla="*/ 91 w 133"/>
                      <a:gd name="T29" fmla="*/ 43 h 149"/>
                      <a:gd name="T30" fmla="*/ 87 w 133"/>
                      <a:gd name="T31" fmla="*/ 43 h 149"/>
                      <a:gd name="T32" fmla="*/ 85 w 133"/>
                      <a:gd name="T33" fmla="*/ 41 h 149"/>
                      <a:gd name="T34" fmla="*/ 84 w 133"/>
                      <a:gd name="T35" fmla="*/ 39 h 149"/>
                      <a:gd name="T36" fmla="*/ 72 w 133"/>
                      <a:gd name="T37" fmla="*/ 33 h 149"/>
                      <a:gd name="T38" fmla="*/ 71 w 133"/>
                      <a:gd name="T39" fmla="*/ 33 h 149"/>
                      <a:gd name="T40" fmla="*/ 68 w 133"/>
                      <a:gd name="T41" fmla="*/ 32 h 149"/>
                      <a:gd name="T42" fmla="*/ 49 w 133"/>
                      <a:gd name="T43" fmla="*/ 23 h 149"/>
                      <a:gd name="T44" fmla="*/ 36 w 133"/>
                      <a:gd name="T45" fmla="*/ 1 h 149"/>
                      <a:gd name="T46" fmla="*/ 19 w 133"/>
                      <a:gd name="T47" fmla="*/ 9 h 149"/>
                      <a:gd name="T48" fmla="*/ 13 w 133"/>
                      <a:gd name="T49" fmla="*/ 12 h 149"/>
                      <a:gd name="T50" fmla="*/ 11 w 133"/>
                      <a:gd name="T51" fmla="*/ 14 h 149"/>
                      <a:gd name="T52" fmla="*/ 9 w 133"/>
                      <a:gd name="T53" fmla="*/ 14 h 149"/>
                      <a:gd name="T54" fmla="*/ 6 w 133"/>
                      <a:gd name="T55" fmla="*/ 14 h 149"/>
                      <a:gd name="T56" fmla="*/ 4 w 133"/>
                      <a:gd name="T57" fmla="*/ 14 h 149"/>
                      <a:gd name="T58" fmla="*/ 6 w 133"/>
                      <a:gd name="T59" fmla="*/ 19 h 149"/>
                      <a:gd name="T60" fmla="*/ 6 w 133"/>
                      <a:gd name="T61" fmla="*/ 34 h 149"/>
                      <a:gd name="T62" fmla="*/ 8 w 133"/>
                      <a:gd name="T63" fmla="*/ 49 h 149"/>
                      <a:gd name="T64" fmla="*/ 5 w 133"/>
                      <a:gd name="T65" fmla="*/ 57 h 149"/>
                      <a:gd name="T66" fmla="*/ 4 w 133"/>
                      <a:gd name="T67" fmla="*/ 69 h 149"/>
                      <a:gd name="T68" fmla="*/ 0 w 133"/>
                      <a:gd name="T69" fmla="*/ 84 h 149"/>
                      <a:gd name="T70" fmla="*/ 0 w 133"/>
                      <a:gd name="T71" fmla="*/ 86 h 149"/>
                      <a:gd name="T72" fmla="*/ 4 w 133"/>
                      <a:gd name="T73" fmla="*/ 91 h 149"/>
                      <a:gd name="T74" fmla="*/ 10 w 133"/>
                      <a:gd name="T75" fmla="*/ 106 h 149"/>
                      <a:gd name="T76" fmla="*/ 11 w 133"/>
                      <a:gd name="T77" fmla="*/ 114 h 149"/>
                      <a:gd name="T78" fmla="*/ 12 w 133"/>
                      <a:gd name="T79" fmla="*/ 126 h 149"/>
                      <a:gd name="T80" fmla="*/ 20 w 133"/>
                      <a:gd name="T81" fmla="*/ 147 h 149"/>
                      <a:gd name="T82" fmla="*/ 20 w 133"/>
                      <a:gd name="T83" fmla="*/ 149 h 149"/>
                      <a:gd name="T84" fmla="*/ 26 w 133"/>
                      <a:gd name="T85" fmla="*/ 145 h 149"/>
                      <a:gd name="T86" fmla="*/ 28 w 133"/>
                      <a:gd name="T87" fmla="*/ 144 h 149"/>
                      <a:gd name="T88" fmla="*/ 38 w 133"/>
                      <a:gd name="T89" fmla="*/ 137 h 149"/>
                      <a:gd name="T90" fmla="*/ 46 w 133"/>
                      <a:gd name="T91" fmla="*/ 139 h 149"/>
                      <a:gd name="T92" fmla="*/ 62 w 133"/>
                      <a:gd name="T93" fmla="*/ 139 h 1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133" h="149">
                        <a:moveTo>
                          <a:pt x="71" y="137"/>
                        </a:moveTo>
                        <a:cubicBezTo>
                          <a:pt x="71" y="137"/>
                          <a:pt x="71" y="137"/>
                          <a:pt x="71" y="137"/>
                        </a:cubicBezTo>
                        <a:cubicBezTo>
                          <a:pt x="71" y="137"/>
                          <a:pt x="71" y="137"/>
                          <a:pt x="71" y="137"/>
                        </a:cubicBezTo>
                        <a:cubicBezTo>
                          <a:pt x="71" y="138"/>
                          <a:pt x="72" y="138"/>
                          <a:pt x="73" y="138"/>
                        </a:cubicBezTo>
                        <a:cubicBezTo>
                          <a:pt x="74" y="138"/>
                          <a:pt x="74" y="138"/>
                          <a:pt x="74" y="138"/>
                        </a:cubicBezTo>
                        <a:cubicBezTo>
                          <a:pt x="75" y="138"/>
                          <a:pt x="76" y="138"/>
                          <a:pt x="77" y="138"/>
                        </a:cubicBezTo>
                        <a:cubicBezTo>
                          <a:pt x="77" y="138"/>
                          <a:pt x="77" y="138"/>
                          <a:pt x="77" y="138"/>
                        </a:cubicBezTo>
                        <a:cubicBezTo>
                          <a:pt x="77" y="138"/>
                          <a:pt x="77" y="137"/>
                          <a:pt x="77" y="137"/>
                        </a:cubicBezTo>
                        <a:cubicBezTo>
                          <a:pt x="78" y="137"/>
                          <a:pt x="78" y="137"/>
                          <a:pt x="78" y="137"/>
                        </a:cubicBezTo>
                        <a:cubicBezTo>
                          <a:pt x="78" y="136"/>
                          <a:pt x="78" y="136"/>
                          <a:pt x="78" y="135"/>
                        </a:cubicBezTo>
                        <a:cubicBezTo>
                          <a:pt x="78" y="135"/>
                          <a:pt x="78" y="135"/>
                          <a:pt x="78" y="135"/>
                        </a:cubicBezTo>
                        <a:cubicBezTo>
                          <a:pt x="79" y="132"/>
                          <a:pt x="79" y="127"/>
                          <a:pt x="79" y="124"/>
                        </a:cubicBezTo>
                        <a:cubicBezTo>
                          <a:pt x="79" y="124"/>
                          <a:pt x="79" y="124"/>
                          <a:pt x="79" y="124"/>
                        </a:cubicBezTo>
                        <a:cubicBezTo>
                          <a:pt x="79" y="124"/>
                          <a:pt x="79" y="123"/>
                          <a:pt x="79" y="123"/>
                        </a:cubicBezTo>
                        <a:cubicBezTo>
                          <a:pt x="79" y="119"/>
                          <a:pt x="85" y="113"/>
                          <a:pt x="89" y="110"/>
                        </a:cubicBezTo>
                        <a:cubicBezTo>
                          <a:pt x="92" y="108"/>
                          <a:pt x="95" y="108"/>
                          <a:pt x="98" y="108"/>
                        </a:cubicBezTo>
                        <a:cubicBezTo>
                          <a:pt x="100" y="108"/>
                          <a:pt x="102" y="108"/>
                          <a:pt x="103" y="108"/>
                        </a:cubicBezTo>
                        <a:cubicBezTo>
                          <a:pt x="105" y="106"/>
                          <a:pt x="109" y="106"/>
                          <a:pt x="113" y="106"/>
                        </a:cubicBezTo>
                        <a:cubicBezTo>
                          <a:pt x="117" y="106"/>
                          <a:pt x="117" y="106"/>
                          <a:pt x="117" y="106"/>
                        </a:cubicBezTo>
                        <a:cubicBezTo>
                          <a:pt x="120" y="106"/>
                          <a:pt x="123" y="108"/>
                          <a:pt x="125" y="109"/>
                        </a:cubicBezTo>
                        <a:cubicBezTo>
                          <a:pt x="126" y="110"/>
                          <a:pt x="127" y="111"/>
                          <a:pt x="127" y="111"/>
                        </a:cubicBezTo>
                        <a:cubicBezTo>
                          <a:pt x="128" y="111"/>
                          <a:pt x="128" y="111"/>
                          <a:pt x="128" y="111"/>
                        </a:cubicBezTo>
                        <a:cubicBezTo>
                          <a:pt x="128" y="111"/>
                          <a:pt x="128" y="111"/>
                          <a:pt x="128" y="111"/>
                        </a:cubicBezTo>
                        <a:cubicBezTo>
                          <a:pt x="129" y="110"/>
                          <a:pt x="130" y="109"/>
                          <a:pt x="130" y="108"/>
                        </a:cubicBezTo>
                        <a:cubicBezTo>
                          <a:pt x="130" y="108"/>
                          <a:pt x="130" y="108"/>
                          <a:pt x="130" y="108"/>
                        </a:cubicBezTo>
                        <a:cubicBezTo>
                          <a:pt x="130" y="108"/>
                          <a:pt x="131" y="107"/>
                          <a:pt x="131" y="107"/>
                        </a:cubicBezTo>
                        <a:cubicBezTo>
                          <a:pt x="131" y="107"/>
                          <a:pt x="131" y="107"/>
                          <a:pt x="131" y="106"/>
                        </a:cubicBezTo>
                        <a:cubicBezTo>
                          <a:pt x="131" y="106"/>
                          <a:pt x="131" y="105"/>
                          <a:pt x="131" y="105"/>
                        </a:cubicBezTo>
                        <a:cubicBezTo>
                          <a:pt x="130" y="103"/>
                          <a:pt x="131" y="101"/>
                          <a:pt x="132" y="98"/>
                        </a:cubicBezTo>
                        <a:cubicBezTo>
                          <a:pt x="132" y="96"/>
                          <a:pt x="133" y="93"/>
                          <a:pt x="132" y="91"/>
                        </a:cubicBezTo>
                        <a:cubicBezTo>
                          <a:pt x="132" y="89"/>
                          <a:pt x="130" y="88"/>
                          <a:pt x="129" y="86"/>
                        </a:cubicBezTo>
                        <a:cubicBezTo>
                          <a:pt x="127" y="85"/>
                          <a:pt x="125" y="83"/>
                          <a:pt x="125" y="79"/>
                        </a:cubicBezTo>
                        <a:cubicBezTo>
                          <a:pt x="125" y="76"/>
                          <a:pt x="125" y="75"/>
                          <a:pt x="121" y="75"/>
                        </a:cubicBezTo>
                        <a:cubicBezTo>
                          <a:pt x="120" y="75"/>
                          <a:pt x="119" y="75"/>
                          <a:pt x="118" y="75"/>
                        </a:cubicBezTo>
                        <a:cubicBezTo>
                          <a:pt x="118" y="75"/>
                          <a:pt x="117" y="75"/>
                          <a:pt x="116" y="75"/>
                        </a:cubicBezTo>
                        <a:cubicBezTo>
                          <a:pt x="106" y="75"/>
                          <a:pt x="104" y="71"/>
                          <a:pt x="104" y="68"/>
                        </a:cubicBezTo>
                        <a:cubicBezTo>
                          <a:pt x="104" y="66"/>
                          <a:pt x="103" y="65"/>
                          <a:pt x="102" y="64"/>
                        </a:cubicBezTo>
                        <a:cubicBezTo>
                          <a:pt x="101" y="62"/>
                          <a:pt x="100" y="58"/>
                          <a:pt x="103" y="57"/>
                        </a:cubicBezTo>
                        <a:cubicBezTo>
                          <a:pt x="103" y="56"/>
                          <a:pt x="103" y="56"/>
                          <a:pt x="103" y="56"/>
                        </a:cubicBezTo>
                        <a:cubicBezTo>
                          <a:pt x="102" y="54"/>
                          <a:pt x="100" y="52"/>
                          <a:pt x="101" y="49"/>
                        </a:cubicBezTo>
                        <a:cubicBezTo>
                          <a:pt x="101" y="47"/>
                          <a:pt x="100" y="46"/>
                          <a:pt x="98" y="44"/>
                        </a:cubicBezTo>
                        <a:cubicBezTo>
                          <a:pt x="97" y="43"/>
                          <a:pt x="97" y="43"/>
                          <a:pt x="97" y="43"/>
                        </a:cubicBezTo>
                        <a:cubicBezTo>
                          <a:pt x="97" y="43"/>
                          <a:pt x="96" y="43"/>
                          <a:pt x="94" y="43"/>
                        </a:cubicBezTo>
                        <a:cubicBezTo>
                          <a:pt x="94" y="43"/>
                          <a:pt x="93" y="43"/>
                          <a:pt x="93" y="43"/>
                        </a:cubicBezTo>
                        <a:cubicBezTo>
                          <a:pt x="92" y="43"/>
                          <a:pt x="91" y="43"/>
                          <a:pt x="91" y="43"/>
                        </a:cubicBezTo>
                        <a:cubicBezTo>
                          <a:pt x="90" y="43"/>
                          <a:pt x="89" y="43"/>
                          <a:pt x="87" y="43"/>
                        </a:cubicBezTo>
                        <a:cubicBezTo>
                          <a:pt x="87" y="43"/>
                          <a:pt x="87" y="43"/>
                          <a:pt x="87" y="43"/>
                        </a:cubicBezTo>
                        <a:cubicBezTo>
                          <a:pt x="87" y="43"/>
                          <a:pt x="87" y="43"/>
                          <a:pt x="87" y="43"/>
                        </a:cubicBezTo>
                        <a:cubicBezTo>
                          <a:pt x="86" y="43"/>
                          <a:pt x="86" y="42"/>
                          <a:pt x="85" y="42"/>
                        </a:cubicBezTo>
                        <a:cubicBezTo>
                          <a:pt x="85" y="42"/>
                          <a:pt x="85" y="42"/>
                          <a:pt x="85" y="42"/>
                        </a:cubicBezTo>
                        <a:cubicBezTo>
                          <a:pt x="85" y="42"/>
                          <a:pt x="85" y="41"/>
                          <a:pt x="85" y="41"/>
                        </a:cubicBezTo>
                        <a:cubicBezTo>
                          <a:pt x="85" y="41"/>
                          <a:pt x="85" y="41"/>
                          <a:pt x="84" y="41"/>
                        </a:cubicBezTo>
                        <a:cubicBezTo>
                          <a:pt x="84" y="41"/>
                          <a:pt x="84" y="40"/>
                          <a:pt x="84" y="40"/>
                        </a:cubicBezTo>
                        <a:cubicBezTo>
                          <a:pt x="84" y="40"/>
                          <a:pt x="84" y="39"/>
                          <a:pt x="84" y="39"/>
                        </a:cubicBezTo>
                        <a:cubicBezTo>
                          <a:pt x="84" y="38"/>
                          <a:pt x="81" y="37"/>
                          <a:pt x="77" y="37"/>
                        </a:cubicBezTo>
                        <a:cubicBezTo>
                          <a:pt x="74" y="37"/>
                          <a:pt x="73" y="34"/>
                          <a:pt x="73" y="33"/>
                        </a:cubicBezTo>
                        <a:cubicBezTo>
                          <a:pt x="73" y="33"/>
                          <a:pt x="72" y="33"/>
                          <a:pt x="72" y="33"/>
                        </a:cubicBezTo>
                        <a:cubicBezTo>
                          <a:pt x="72" y="33"/>
                          <a:pt x="72" y="33"/>
                          <a:pt x="72" y="33"/>
                        </a:cubicBezTo>
                        <a:cubicBezTo>
                          <a:pt x="72" y="33"/>
                          <a:pt x="72" y="33"/>
                          <a:pt x="71" y="33"/>
                        </a:cubicBezTo>
                        <a:cubicBezTo>
                          <a:pt x="71" y="33"/>
                          <a:pt x="71" y="33"/>
                          <a:pt x="71" y="33"/>
                        </a:cubicBezTo>
                        <a:cubicBezTo>
                          <a:pt x="71" y="33"/>
                          <a:pt x="71" y="33"/>
                          <a:pt x="71" y="33"/>
                        </a:cubicBezTo>
                        <a:cubicBezTo>
                          <a:pt x="71" y="33"/>
                          <a:pt x="70" y="33"/>
                          <a:pt x="69" y="33"/>
                        </a:cubicBezTo>
                        <a:cubicBezTo>
                          <a:pt x="69" y="32"/>
                          <a:pt x="68" y="32"/>
                          <a:pt x="68" y="32"/>
                        </a:cubicBezTo>
                        <a:cubicBezTo>
                          <a:pt x="67" y="31"/>
                          <a:pt x="67" y="31"/>
                          <a:pt x="66" y="31"/>
                        </a:cubicBezTo>
                        <a:cubicBezTo>
                          <a:pt x="65" y="31"/>
                          <a:pt x="65" y="31"/>
                          <a:pt x="64" y="31"/>
                        </a:cubicBezTo>
                        <a:cubicBezTo>
                          <a:pt x="58" y="32"/>
                          <a:pt x="55" y="29"/>
                          <a:pt x="49" y="23"/>
                        </a:cubicBezTo>
                        <a:cubicBezTo>
                          <a:pt x="44" y="16"/>
                          <a:pt x="44" y="4"/>
                          <a:pt x="45" y="0"/>
                        </a:cubicBezTo>
                        <a:cubicBezTo>
                          <a:pt x="44" y="0"/>
                          <a:pt x="43" y="0"/>
                          <a:pt x="41" y="0"/>
                        </a:cubicBezTo>
                        <a:cubicBezTo>
                          <a:pt x="40" y="0"/>
                          <a:pt x="38" y="1"/>
                          <a:pt x="36" y="1"/>
                        </a:cubicBezTo>
                        <a:cubicBezTo>
                          <a:pt x="34" y="1"/>
                          <a:pt x="30" y="3"/>
                          <a:pt x="27" y="5"/>
                        </a:cubicBezTo>
                        <a:cubicBezTo>
                          <a:pt x="26" y="5"/>
                          <a:pt x="25" y="6"/>
                          <a:pt x="24" y="6"/>
                        </a:cubicBezTo>
                        <a:cubicBezTo>
                          <a:pt x="22" y="8"/>
                          <a:pt x="20" y="8"/>
                          <a:pt x="19" y="9"/>
                        </a:cubicBezTo>
                        <a:cubicBezTo>
                          <a:pt x="17" y="9"/>
                          <a:pt x="16" y="10"/>
                          <a:pt x="15" y="11"/>
                        </a:cubicBezTo>
                        <a:cubicBezTo>
                          <a:pt x="14" y="11"/>
                          <a:pt x="14" y="12"/>
                          <a:pt x="14" y="12"/>
                        </a:cubicBezTo>
                        <a:cubicBezTo>
                          <a:pt x="13" y="12"/>
                          <a:pt x="13" y="12"/>
                          <a:pt x="13" y="12"/>
                        </a:cubicBezTo>
                        <a:cubicBezTo>
                          <a:pt x="13" y="13"/>
                          <a:pt x="13" y="13"/>
                          <a:pt x="12" y="13"/>
                        </a:cubicBezTo>
                        <a:cubicBezTo>
                          <a:pt x="12" y="13"/>
                          <a:pt x="12" y="13"/>
                          <a:pt x="12" y="13"/>
                        </a:cubicBezTo>
                        <a:cubicBezTo>
                          <a:pt x="12" y="13"/>
                          <a:pt x="11" y="13"/>
                          <a:pt x="11" y="14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0" y="14"/>
                          <a:pt x="10" y="14"/>
                          <a:pt x="9" y="14"/>
                        </a:cubicBezTo>
                        <a:cubicBezTo>
                          <a:pt x="9" y="14"/>
                          <a:pt x="9" y="14"/>
                          <a:pt x="9" y="14"/>
                        </a:cubicBezTo>
                        <a:cubicBezTo>
                          <a:pt x="9" y="14"/>
                          <a:pt x="8" y="14"/>
                          <a:pt x="8" y="14"/>
                        </a:cubicBezTo>
                        <a:cubicBezTo>
                          <a:pt x="8" y="14"/>
                          <a:pt x="8" y="14"/>
                          <a:pt x="7" y="14"/>
                        </a:cubicBezTo>
                        <a:cubicBezTo>
                          <a:pt x="7" y="14"/>
                          <a:pt x="7" y="14"/>
                          <a:pt x="6" y="14"/>
                        </a:cubicBezTo>
                        <a:cubicBezTo>
                          <a:pt x="6" y="14"/>
                          <a:pt x="6" y="14"/>
                          <a:pt x="6" y="14"/>
                        </a:cubicBezTo>
                        <a:cubicBezTo>
                          <a:pt x="5" y="14"/>
                          <a:pt x="5" y="14"/>
                          <a:pt x="5" y="14"/>
                        </a:cubicBezTo>
                        <a:cubicBezTo>
                          <a:pt x="5" y="14"/>
                          <a:pt x="4" y="14"/>
                          <a:pt x="4" y="14"/>
                        </a:cubicBezTo>
                        <a:cubicBezTo>
                          <a:pt x="4" y="14"/>
                          <a:pt x="4" y="14"/>
                          <a:pt x="3" y="14"/>
                        </a:cubicBezTo>
                        <a:cubicBezTo>
                          <a:pt x="4" y="14"/>
                          <a:pt x="4" y="14"/>
                          <a:pt x="4" y="14"/>
                        </a:cubicBezTo>
                        <a:cubicBezTo>
                          <a:pt x="4" y="16"/>
                          <a:pt x="5" y="18"/>
                          <a:pt x="6" y="19"/>
                        </a:cubicBezTo>
                        <a:cubicBezTo>
                          <a:pt x="8" y="22"/>
                          <a:pt x="9" y="25"/>
                          <a:pt x="10" y="26"/>
                        </a:cubicBezTo>
                        <a:cubicBezTo>
                          <a:pt x="11" y="31"/>
                          <a:pt x="8" y="33"/>
                          <a:pt x="7" y="34"/>
                        </a:cubicBezTo>
                        <a:cubicBezTo>
                          <a:pt x="7" y="34"/>
                          <a:pt x="7" y="34"/>
                          <a:pt x="6" y="34"/>
                        </a:cubicBezTo>
                        <a:cubicBezTo>
                          <a:pt x="6" y="35"/>
                          <a:pt x="6" y="40"/>
                          <a:pt x="7" y="47"/>
                        </a:cubicBezTo>
                        <a:cubicBezTo>
                          <a:pt x="8" y="49"/>
                          <a:pt x="8" y="49"/>
                          <a:pt x="8" y="49"/>
                        </a:cubicBezTo>
                        <a:cubicBezTo>
                          <a:pt x="8" y="49"/>
                          <a:pt x="8" y="49"/>
                          <a:pt x="8" y="49"/>
                        </a:cubicBezTo>
                        <a:cubicBezTo>
                          <a:pt x="8" y="49"/>
                          <a:pt x="8" y="49"/>
                          <a:pt x="8" y="49"/>
                        </a:cubicBezTo>
                        <a:cubicBezTo>
                          <a:pt x="8" y="50"/>
                          <a:pt x="7" y="52"/>
                          <a:pt x="6" y="54"/>
                        </a:cubicBezTo>
                        <a:cubicBezTo>
                          <a:pt x="5" y="55"/>
                          <a:pt x="5" y="56"/>
                          <a:pt x="5" y="57"/>
                        </a:cubicBezTo>
                        <a:cubicBezTo>
                          <a:pt x="7" y="59"/>
                          <a:pt x="5" y="62"/>
                          <a:pt x="4" y="64"/>
                        </a:cubicBezTo>
                        <a:cubicBezTo>
                          <a:pt x="3" y="66"/>
                          <a:pt x="2" y="67"/>
                          <a:pt x="2" y="68"/>
                        </a:cubicBezTo>
                        <a:cubicBezTo>
                          <a:pt x="2" y="68"/>
                          <a:pt x="3" y="69"/>
                          <a:pt x="4" y="69"/>
                        </a:cubicBezTo>
                        <a:cubicBezTo>
                          <a:pt x="5" y="70"/>
                          <a:pt x="7" y="71"/>
                          <a:pt x="7" y="73"/>
                        </a:cubicBezTo>
                        <a:cubicBezTo>
                          <a:pt x="7" y="76"/>
                          <a:pt x="3" y="82"/>
                          <a:pt x="0" y="84"/>
                        </a:cubicBezTo>
                        <a:cubicBezTo>
                          <a:pt x="0" y="84"/>
                          <a:pt x="0" y="84"/>
                          <a:pt x="0" y="84"/>
                        </a:cubicBezTo>
                        <a:cubicBezTo>
                          <a:pt x="0" y="84"/>
                          <a:pt x="0" y="85"/>
                          <a:pt x="0" y="85"/>
                        </a:cubicBezTo>
                        <a:cubicBezTo>
                          <a:pt x="0" y="85"/>
                          <a:pt x="0" y="85"/>
                          <a:pt x="0" y="85"/>
                        </a:cubicBezTo>
                        <a:cubicBezTo>
                          <a:pt x="0" y="85"/>
                          <a:pt x="0" y="85"/>
                          <a:pt x="0" y="86"/>
                        </a:cubicBezTo>
                        <a:cubicBezTo>
                          <a:pt x="0" y="86"/>
                          <a:pt x="0" y="86"/>
                          <a:pt x="0" y="86"/>
                        </a:cubicBezTo>
                        <a:cubicBezTo>
                          <a:pt x="0" y="86"/>
                          <a:pt x="0" y="87"/>
                          <a:pt x="0" y="87"/>
                        </a:cubicBezTo>
                        <a:cubicBezTo>
                          <a:pt x="1" y="88"/>
                          <a:pt x="2" y="89"/>
                          <a:pt x="4" y="91"/>
                        </a:cubicBezTo>
                        <a:cubicBezTo>
                          <a:pt x="7" y="93"/>
                          <a:pt x="6" y="96"/>
                          <a:pt x="6" y="98"/>
                        </a:cubicBezTo>
                        <a:cubicBezTo>
                          <a:pt x="6" y="100"/>
                          <a:pt x="6" y="102"/>
                          <a:pt x="7" y="103"/>
                        </a:cubicBezTo>
                        <a:cubicBezTo>
                          <a:pt x="8" y="104"/>
                          <a:pt x="9" y="105"/>
                          <a:pt x="10" y="106"/>
                        </a:cubicBezTo>
                        <a:cubicBezTo>
                          <a:pt x="11" y="107"/>
                          <a:pt x="12" y="108"/>
                          <a:pt x="12" y="109"/>
                        </a:cubicBezTo>
                        <a:cubicBezTo>
                          <a:pt x="13" y="111"/>
                          <a:pt x="11" y="112"/>
                          <a:pt x="11" y="112"/>
                        </a:cubicBezTo>
                        <a:cubicBezTo>
                          <a:pt x="11" y="112"/>
                          <a:pt x="11" y="113"/>
                          <a:pt x="11" y="114"/>
                        </a:cubicBezTo>
                        <a:cubicBezTo>
                          <a:pt x="11" y="116"/>
                          <a:pt x="11" y="119"/>
                          <a:pt x="9" y="120"/>
                        </a:cubicBezTo>
                        <a:cubicBezTo>
                          <a:pt x="8" y="120"/>
                          <a:pt x="8" y="121"/>
                          <a:pt x="9" y="121"/>
                        </a:cubicBezTo>
                        <a:cubicBezTo>
                          <a:pt x="9" y="123"/>
                          <a:pt x="11" y="125"/>
                          <a:pt x="12" y="126"/>
                        </a:cubicBezTo>
                        <a:cubicBezTo>
                          <a:pt x="15" y="127"/>
                          <a:pt x="15" y="130"/>
                          <a:pt x="15" y="132"/>
                        </a:cubicBezTo>
                        <a:cubicBezTo>
                          <a:pt x="16" y="134"/>
                          <a:pt x="16" y="136"/>
                          <a:pt x="17" y="137"/>
                        </a:cubicBezTo>
                        <a:cubicBezTo>
                          <a:pt x="19" y="139"/>
                          <a:pt x="19" y="143"/>
                          <a:pt x="20" y="147"/>
                        </a:cubicBezTo>
                        <a:cubicBezTo>
                          <a:pt x="20" y="147"/>
                          <a:pt x="20" y="147"/>
                          <a:pt x="20" y="148"/>
                        </a:cubicBezTo>
                        <a:cubicBezTo>
                          <a:pt x="20" y="148"/>
                          <a:pt x="20" y="148"/>
                          <a:pt x="20" y="148"/>
                        </a:cubicBezTo>
                        <a:cubicBezTo>
                          <a:pt x="20" y="148"/>
                          <a:pt x="20" y="149"/>
                          <a:pt x="20" y="149"/>
                        </a:cubicBezTo>
                        <a:cubicBezTo>
                          <a:pt x="21" y="149"/>
                          <a:pt x="22" y="148"/>
                          <a:pt x="24" y="147"/>
                        </a:cubicBezTo>
                        <a:cubicBezTo>
                          <a:pt x="24" y="147"/>
                          <a:pt x="24" y="147"/>
                          <a:pt x="24" y="147"/>
                        </a:cubicBezTo>
                        <a:cubicBezTo>
                          <a:pt x="25" y="146"/>
                          <a:pt x="25" y="146"/>
                          <a:pt x="26" y="145"/>
                        </a:cubicBezTo>
                        <a:cubicBezTo>
                          <a:pt x="26" y="145"/>
                          <a:pt x="26" y="145"/>
                          <a:pt x="26" y="145"/>
                        </a:cubicBezTo>
                        <a:cubicBezTo>
                          <a:pt x="27" y="145"/>
                          <a:pt x="28" y="144"/>
                          <a:pt x="28" y="144"/>
                        </a:cubicBezTo>
                        <a:cubicBezTo>
                          <a:pt x="28" y="144"/>
                          <a:pt x="28" y="144"/>
                          <a:pt x="28" y="144"/>
                        </a:cubicBezTo>
                        <a:cubicBezTo>
                          <a:pt x="30" y="142"/>
                          <a:pt x="31" y="141"/>
                          <a:pt x="32" y="140"/>
                        </a:cubicBezTo>
                        <a:cubicBezTo>
                          <a:pt x="34" y="138"/>
                          <a:pt x="35" y="137"/>
                          <a:pt x="36" y="137"/>
                        </a:cubicBezTo>
                        <a:cubicBezTo>
                          <a:pt x="37" y="137"/>
                          <a:pt x="37" y="137"/>
                          <a:pt x="38" y="137"/>
                        </a:cubicBezTo>
                        <a:cubicBezTo>
                          <a:pt x="39" y="137"/>
                          <a:pt x="40" y="137"/>
                          <a:pt x="41" y="138"/>
                        </a:cubicBezTo>
                        <a:cubicBezTo>
                          <a:pt x="42" y="139"/>
                          <a:pt x="42" y="139"/>
                          <a:pt x="44" y="139"/>
                        </a:cubicBezTo>
                        <a:cubicBezTo>
                          <a:pt x="46" y="139"/>
                          <a:pt x="46" y="139"/>
                          <a:pt x="46" y="139"/>
                        </a:cubicBezTo>
                        <a:cubicBezTo>
                          <a:pt x="50" y="140"/>
                          <a:pt x="55" y="141"/>
                          <a:pt x="58" y="145"/>
                        </a:cubicBezTo>
                        <a:cubicBezTo>
                          <a:pt x="59" y="144"/>
                          <a:pt x="59" y="143"/>
                          <a:pt x="60" y="142"/>
                        </a:cubicBezTo>
                        <a:cubicBezTo>
                          <a:pt x="60" y="141"/>
                          <a:pt x="61" y="139"/>
                          <a:pt x="62" y="139"/>
                        </a:cubicBezTo>
                        <a:cubicBezTo>
                          <a:pt x="62" y="138"/>
                          <a:pt x="64" y="137"/>
                          <a:pt x="66" y="137"/>
                        </a:cubicBezTo>
                        <a:cubicBezTo>
                          <a:pt x="68" y="137"/>
                          <a:pt x="69" y="137"/>
                          <a:pt x="71" y="13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9" name="Freeform 1970"/>
                  <p:cNvSpPr/>
                  <p:nvPr/>
                </p:nvSpPr>
                <p:spPr bwMode="auto">
                  <a:xfrm>
                    <a:off x="2182" y="2065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0" name="Freeform 1971"/>
                  <p:cNvSpPr/>
                  <p:nvPr/>
                </p:nvSpPr>
                <p:spPr bwMode="auto">
                  <a:xfrm>
                    <a:off x="2138" y="2005"/>
                    <a:ext cx="2" cy="1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2 w 2"/>
                      <a:gd name="T3" fmla="*/ 1 h 1"/>
                      <a:gd name="T4" fmla="*/ 0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cubicBezTo>
                          <a:pt x="1" y="0"/>
                          <a:pt x="1" y="1"/>
                          <a:pt x="2" y="1"/>
                        </a:cubicBezTo>
                        <a:cubicBezTo>
                          <a:pt x="1" y="1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1" name="Freeform 1972"/>
                  <p:cNvSpPr/>
                  <p:nvPr/>
                </p:nvSpPr>
                <p:spPr bwMode="auto">
                  <a:xfrm>
                    <a:off x="2140" y="2006"/>
                    <a:ext cx="6" cy="0"/>
                  </a:xfrm>
                  <a:custGeom>
                    <a:avLst/>
                    <a:gdLst>
                      <a:gd name="T0" fmla="*/ 6 w 6"/>
                      <a:gd name="T1" fmla="*/ 0 w 6"/>
                      <a:gd name="T2" fmla="*/ 4 w 6"/>
                      <a:gd name="T3" fmla="*/ 6 w 6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6">
                        <a:moveTo>
                          <a:pt x="6" y="0"/>
                        </a:moveTo>
                        <a:cubicBezTo>
                          <a:pt x="3" y="0"/>
                          <a:pt x="2" y="0"/>
                          <a:pt x="0" y="0"/>
                        </a:cubicBezTo>
                        <a:cubicBezTo>
                          <a:pt x="2" y="0"/>
                          <a:pt x="3" y="0"/>
                          <a:pt x="4" y="0"/>
                        </a:cubicBezTo>
                        <a:cubicBezTo>
                          <a:pt x="4" y="0"/>
                          <a:pt x="5" y="0"/>
                          <a:pt x="6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2" name="Freeform 1973"/>
                  <p:cNvSpPr/>
                  <p:nvPr/>
                </p:nvSpPr>
                <p:spPr bwMode="auto">
                  <a:xfrm>
                    <a:off x="2060" y="1978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3" name="Freeform 1974"/>
                  <p:cNvSpPr/>
                  <p:nvPr/>
                </p:nvSpPr>
                <p:spPr bwMode="auto">
                  <a:xfrm>
                    <a:off x="2063" y="1978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4" name="Freeform 1975"/>
                  <p:cNvSpPr/>
                  <p:nvPr/>
                </p:nvSpPr>
                <p:spPr bwMode="auto">
                  <a:xfrm>
                    <a:off x="2103" y="1987"/>
                    <a:ext cx="15" cy="9"/>
                  </a:xfrm>
                  <a:custGeom>
                    <a:avLst/>
                    <a:gdLst>
                      <a:gd name="T0" fmla="*/ 15 w 15"/>
                      <a:gd name="T1" fmla="*/ 8 h 9"/>
                      <a:gd name="T2" fmla="*/ 0 w 15"/>
                      <a:gd name="T3" fmla="*/ 0 h 9"/>
                      <a:gd name="T4" fmla="*/ 15 w 15"/>
                      <a:gd name="T5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5" h="9">
                        <a:moveTo>
                          <a:pt x="15" y="8"/>
                        </a:moveTo>
                        <a:cubicBezTo>
                          <a:pt x="9" y="9"/>
                          <a:pt x="6" y="6"/>
                          <a:pt x="0" y="0"/>
                        </a:cubicBezTo>
                        <a:cubicBezTo>
                          <a:pt x="6" y="6"/>
                          <a:pt x="9" y="9"/>
                          <a:pt x="15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5" name="Freeform 1976"/>
                  <p:cNvSpPr/>
                  <p:nvPr/>
                </p:nvSpPr>
                <p:spPr bwMode="auto">
                  <a:xfrm>
                    <a:off x="2123" y="1997"/>
                    <a:ext cx="1" cy="0"/>
                  </a:xfrm>
                  <a:custGeom>
                    <a:avLst/>
                    <a:gdLst>
                      <a:gd name="T0" fmla="*/ 2 w 2"/>
                      <a:gd name="T1" fmla="*/ 0 w 2"/>
                      <a:gd name="T2" fmla="*/ 2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2" y="0"/>
                        </a:moveTo>
                        <a:cubicBezTo>
                          <a:pt x="2" y="0"/>
                          <a:pt x="1" y="0"/>
                          <a:pt x="0" y="0"/>
                        </a:cubicBezTo>
                        <a:cubicBezTo>
                          <a:pt x="1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6" name="Freeform 1977"/>
                  <p:cNvSpPr/>
                  <p:nvPr/>
                </p:nvSpPr>
                <p:spPr bwMode="auto">
                  <a:xfrm>
                    <a:off x="2181" y="2067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7" name="Freeform 1978"/>
                  <p:cNvSpPr/>
                  <p:nvPr/>
                </p:nvSpPr>
                <p:spPr bwMode="auto">
                  <a:xfrm>
                    <a:off x="2138" y="2004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8" name="Freeform 1979"/>
                  <p:cNvSpPr/>
                  <p:nvPr/>
                </p:nvSpPr>
                <p:spPr bwMode="auto">
                  <a:xfrm>
                    <a:off x="2179" y="2068"/>
                    <a:ext cx="2" cy="3"/>
                  </a:xfrm>
                  <a:custGeom>
                    <a:avLst/>
                    <a:gdLst>
                      <a:gd name="T0" fmla="*/ 0 w 2"/>
                      <a:gd name="T1" fmla="*/ 3 h 3"/>
                      <a:gd name="T2" fmla="*/ 0 w 2"/>
                      <a:gd name="T3" fmla="*/ 3 h 3"/>
                      <a:gd name="T4" fmla="*/ 0 w 2"/>
                      <a:gd name="T5" fmla="*/ 3 h 3"/>
                      <a:gd name="T6" fmla="*/ 1 w 2"/>
                      <a:gd name="T7" fmla="*/ 2 h 3"/>
                      <a:gd name="T8" fmla="*/ 2 w 2"/>
                      <a:gd name="T9" fmla="*/ 0 h 3"/>
                      <a:gd name="T10" fmla="*/ 0 w 2"/>
                      <a:gd name="T11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" h="3">
                        <a:moveTo>
                          <a:pt x="0" y="3"/>
                        </a:move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9" name="Freeform 1980"/>
                  <p:cNvSpPr/>
                  <p:nvPr/>
                </p:nvSpPr>
                <p:spPr bwMode="auto">
                  <a:xfrm>
                    <a:off x="2062" y="197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0" name="Freeform 1981"/>
                  <p:cNvSpPr/>
                  <p:nvPr/>
                </p:nvSpPr>
                <p:spPr bwMode="auto">
                  <a:xfrm>
                    <a:off x="2068" y="197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1" name="Freeform 1982"/>
                  <p:cNvSpPr/>
                  <p:nvPr/>
                </p:nvSpPr>
                <p:spPr bwMode="auto">
                  <a:xfrm>
                    <a:off x="2125" y="199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2" name="Freeform 1983"/>
                  <p:cNvSpPr/>
                  <p:nvPr/>
                </p:nvSpPr>
                <p:spPr bwMode="auto">
                  <a:xfrm>
                    <a:off x="2118" y="1995"/>
                    <a:ext cx="2" cy="0"/>
                  </a:xfrm>
                  <a:custGeom>
                    <a:avLst/>
                    <a:gdLst>
                      <a:gd name="T0" fmla="*/ 0 w 2"/>
                      <a:gd name="T1" fmla="*/ 2 w 2"/>
                      <a:gd name="T2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3" name="Freeform 1984"/>
                  <p:cNvSpPr/>
                  <p:nvPr/>
                </p:nvSpPr>
                <p:spPr bwMode="auto">
                  <a:xfrm>
                    <a:off x="2137" y="2003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4" name="Freeform 1985"/>
                  <p:cNvSpPr/>
                  <p:nvPr/>
                </p:nvSpPr>
                <p:spPr bwMode="auto">
                  <a:xfrm>
                    <a:off x="2069" y="1976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5" name="Freeform 1986"/>
                  <p:cNvSpPr/>
                  <p:nvPr/>
                </p:nvSpPr>
                <p:spPr bwMode="auto">
                  <a:xfrm>
                    <a:off x="2067" y="197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6" name="Freeform 1987"/>
                  <p:cNvSpPr/>
                  <p:nvPr/>
                </p:nvSpPr>
                <p:spPr bwMode="auto">
                  <a:xfrm>
                    <a:off x="2065" y="1978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7" name="Freeform 1988"/>
                  <p:cNvSpPr/>
                  <p:nvPr/>
                </p:nvSpPr>
                <p:spPr bwMode="auto">
                  <a:xfrm>
                    <a:off x="2081" y="2103"/>
                    <a:ext cx="2" cy="1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0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2" y="0"/>
                          <a:pt x="1" y="1"/>
                          <a:pt x="0" y="1"/>
                        </a:cubicBezTo>
                        <a:cubicBezTo>
                          <a:pt x="1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8" name="Freeform 1989"/>
                  <p:cNvSpPr/>
                  <p:nvPr/>
                </p:nvSpPr>
                <p:spPr bwMode="auto">
                  <a:xfrm>
                    <a:off x="2116" y="2096"/>
                    <a:ext cx="8" cy="2"/>
                  </a:xfrm>
                  <a:custGeom>
                    <a:avLst/>
                    <a:gdLst>
                      <a:gd name="T0" fmla="*/ 4 w 9"/>
                      <a:gd name="T1" fmla="*/ 0 h 2"/>
                      <a:gd name="T2" fmla="*/ 0 w 9"/>
                      <a:gd name="T3" fmla="*/ 2 h 2"/>
                      <a:gd name="T4" fmla="*/ 4 w 9"/>
                      <a:gd name="T5" fmla="*/ 0 h 2"/>
                      <a:gd name="T6" fmla="*/ 9 w 9"/>
                      <a:gd name="T7" fmla="*/ 0 h 2"/>
                      <a:gd name="T8" fmla="*/ 9 w 9"/>
                      <a:gd name="T9" fmla="*/ 0 h 2"/>
                      <a:gd name="T10" fmla="*/ 4 w 9"/>
                      <a:gd name="T11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" h="2">
                        <a:moveTo>
                          <a:pt x="4" y="0"/>
                        </a:moveTo>
                        <a:cubicBezTo>
                          <a:pt x="2" y="0"/>
                          <a:pt x="0" y="1"/>
                          <a:pt x="0" y="2"/>
                        </a:cubicBezTo>
                        <a:cubicBezTo>
                          <a:pt x="0" y="1"/>
                          <a:pt x="2" y="0"/>
                          <a:pt x="4" y="0"/>
                        </a:cubicBezTo>
                        <a:cubicBezTo>
                          <a:pt x="6" y="0"/>
                          <a:pt x="7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7" y="0"/>
                          <a:pt x="6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9" name="Freeform 1990"/>
                  <p:cNvSpPr/>
                  <p:nvPr/>
                </p:nvSpPr>
                <p:spPr bwMode="auto">
                  <a:xfrm>
                    <a:off x="2079" y="2104"/>
                    <a:ext cx="2" cy="2"/>
                  </a:xfrm>
                  <a:custGeom>
                    <a:avLst/>
                    <a:gdLst>
                      <a:gd name="T0" fmla="*/ 0 w 2"/>
                      <a:gd name="T1" fmla="*/ 2 h 2"/>
                      <a:gd name="T2" fmla="*/ 0 w 2"/>
                      <a:gd name="T3" fmla="*/ 2 h 2"/>
                      <a:gd name="T4" fmla="*/ 0 w 2"/>
                      <a:gd name="T5" fmla="*/ 2 h 2"/>
                      <a:gd name="T6" fmla="*/ 2 w 2"/>
                      <a:gd name="T7" fmla="*/ 0 h 2"/>
                      <a:gd name="T8" fmla="*/ 0 w 2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0" y="2"/>
                        </a:move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1" y="1"/>
                          <a:pt x="2" y="1"/>
                          <a:pt x="2" y="0"/>
                        </a:cubicBezTo>
                        <a:cubicBezTo>
                          <a:pt x="1" y="1"/>
                          <a:pt x="1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0" name="Freeform 1991"/>
                  <p:cNvSpPr/>
                  <p:nvPr/>
                </p:nvSpPr>
                <p:spPr bwMode="auto">
                  <a:xfrm>
                    <a:off x="2124" y="2096"/>
                    <a:ext cx="3" cy="1"/>
                  </a:xfrm>
                  <a:custGeom>
                    <a:avLst/>
                    <a:gdLst>
                      <a:gd name="T0" fmla="*/ 2 w 3"/>
                      <a:gd name="T1" fmla="*/ 1 h 1"/>
                      <a:gd name="T2" fmla="*/ 0 w 3"/>
                      <a:gd name="T3" fmla="*/ 0 h 1"/>
                      <a:gd name="T4" fmla="*/ 2 w 3"/>
                      <a:gd name="T5" fmla="*/ 1 h 1"/>
                      <a:gd name="T6" fmla="*/ 3 w 3"/>
                      <a:gd name="T7" fmla="*/ 1 h 1"/>
                      <a:gd name="T8" fmla="*/ 2 w 3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1">
                        <a:moveTo>
                          <a:pt x="2" y="1"/>
                        </a:moveTo>
                        <a:cubicBezTo>
                          <a:pt x="1" y="1"/>
                          <a:pt x="0" y="1"/>
                          <a:pt x="0" y="0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2" y="1"/>
                          <a:pt x="2" y="1"/>
                          <a:pt x="3" y="1"/>
                        </a:cubicBezTo>
                        <a:lnTo>
                          <a:pt x="2" y="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1" name="Freeform 1992"/>
                  <p:cNvSpPr/>
                  <p:nvPr/>
                </p:nvSpPr>
                <p:spPr bwMode="auto">
                  <a:xfrm>
                    <a:off x="2083" y="2096"/>
                    <a:ext cx="8" cy="7"/>
                  </a:xfrm>
                  <a:custGeom>
                    <a:avLst/>
                    <a:gdLst>
                      <a:gd name="T0" fmla="*/ 0 w 8"/>
                      <a:gd name="T1" fmla="*/ 7 h 7"/>
                      <a:gd name="T2" fmla="*/ 4 w 8"/>
                      <a:gd name="T3" fmla="*/ 3 h 7"/>
                      <a:gd name="T4" fmla="*/ 8 w 8"/>
                      <a:gd name="T5" fmla="*/ 0 h 7"/>
                      <a:gd name="T6" fmla="*/ 4 w 8"/>
                      <a:gd name="T7" fmla="*/ 3 h 7"/>
                      <a:gd name="T8" fmla="*/ 0 w 8"/>
                      <a:gd name="T9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0" y="7"/>
                        </a:moveTo>
                        <a:cubicBezTo>
                          <a:pt x="2" y="6"/>
                          <a:pt x="3" y="4"/>
                          <a:pt x="4" y="3"/>
                        </a:cubicBezTo>
                        <a:cubicBezTo>
                          <a:pt x="6" y="1"/>
                          <a:pt x="7" y="0"/>
                          <a:pt x="8" y="0"/>
                        </a:cubicBezTo>
                        <a:cubicBezTo>
                          <a:pt x="7" y="0"/>
                          <a:pt x="6" y="1"/>
                          <a:pt x="4" y="3"/>
                        </a:cubicBezTo>
                        <a:cubicBezTo>
                          <a:pt x="3" y="4"/>
                          <a:pt x="2" y="5"/>
                          <a:pt x="0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2" name="Freeform 1993"/>
                  <p:cNvSpPr/>
                  <p:nvPr/>
                </p:nvSpPr>
                <p:spPr bwMode="auto">
                  <a:xfrm>
                    <a:off x="2076" y="210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3" name="Freeform 1994"/>
                  <p:cNvSpPr/>
                  <p:nvPr/>
                </p:nvSpPr>
                <p:spPr bwMode="auto">
                  <a:xfrm>
                    <a:off x="2076" y="2106"/>
                    <a:ext cx="3" cy="1"/>
                  </a:xfrm>
                  <a:custGeom>
                    <a:avLst/>
                    <a:gdLst>
                      <a:gd name="T0" fmla="*/ 0 w 4"/>
                      <a:gd name="T1" fmla="*/ 2 h 2"/>
                      <a:gd name="T2" fmla="*/ 0 w 4"/>
                      <a:gd name="T3" fmla="*/ 2 h 2"/>
                      <a:gd name="T4" fmla="*/ 3 w 4"/>
                      <a:gd name="T5" fmla="*/ 0 h 2"/>
                      <a:gd name="T6" fmla="*/ 4 w 4"/>
                      <a:gd name="T7" fmla="*/ 0 h 2"/>
                      <a:gd name="T8" fmla="*/ 0 w 4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2">
                        <a:moveTo>
                          <a:pt x="0" y="2"/>
                        </a:move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1" y="2"/>
                          <a:pt x="2" y="1"/>
                          <a:pt x="3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2" y="1"/>
                          <a:pt x="1" y="2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4" name="Freeform 1995"/>
                  <p:cNvSpPr/>
                  <p:nvPr/>
                </p:nvSpPr>
                <p:spPr bwMode="auto">
                  <a:xfrm>
                    <a:off x="2056" y="2047"/>
                    <a:ext cx="4" cy="5"/>
                  </a:xfrm>
                  <a:custGeom>
                    <a:avLst/>
                    <a:gdLst>
                      <a:gd name="T0" fmla="*/ 0 w 4"/>
                      <a:gd name="T1" fmla="*/ 1 h 5"/>
                      <a:gd name="T2" fmla="*/ 0 w 4"/>
                      <a:gd name="T3" fmla="*/ 0 h 5"/>
                      <a:gd name="T4" fmla="*/ 0 w 4"/>
                      <a:gd name="T5" fmla="*/ 0 h 5"/>
                      <a:gd name="T6" fmla="*/ 0 w 4"/>
                      <a:gd name="T7" fmla="*/ 1 h 5"/>
                      <a:gd name="T8" fmla="*/ 4 w 4"/>
                      <a:gd name="T9" fmla="*/ 5 h 5"/>
                      <a:gd name="T10" fmla="*/ 0 w 4"/>
                      <a:gd name="T11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" h="5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1" y="2"/>
                          <a:pt x="2" y="3"/>
                          <a:pt x="4" y="5"/>
                        </a:cubicBezTo>
                        <a:cubicBezTo>
                          <a:pt x="2" y="3"/>
                          <a:pt x="1" y="2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5" name="Freeform 1996"/>
                  <p:cNvSpPr/>
                  <p:nvPr/>
                </p:nvSpPr>
                <p:spPr bwMode="auto">
                  <a:xfrm>
                    <a:off x="2075" y="2107"/>
                    <a:ext cx="0" cy="2"/>
                  </a:xfrm>
                  <a:custGeom>
                    <a:avLst/>
                    <a:gdLst>
                      <a:gd name="T0" fmla="*/ 0 h 2"/>
                      <a:gd name="T1" fmla="*/ 0 h 2"/>
                      <a:gd name="T2" fmla="*/ 2 h 2"/>
                      <a:gd name="T3" fmla="*/ 2 h 2"/>
                      <a:gd name="T4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  <a:cxn ang="0">
                        <a:pos x="0" y="T3"/>
                      </a:cxn>
                      <a:cxn ang="0">
                        <a:pos x="0" y="T4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6" name="Freeform 1997"/>
                  <p:cNvSpPr/>
                  <p:nvPr/>
                </p:nvSpPr>
                <p:spPr bwMode="auto">
                  <a:xfrm>
                    <a:off x="2079" y="2106"/>
                    <a:ext cx="0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  <a:gd name="T3" fmla="*/ 1 w 1"/>
                      <a:gd name="T4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  <a:cxn ang="0">
                        <a:pos x="T4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7" name="Freeform 1998"/>
                  <p:cNvSpPr/>
                  <p:nvPr/>
                </p:nvSpPr>
                <p:spPr bwMode="auto">
                  <a:xfrm>
                    <a:off x="2132" y="208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8" name="Freeform 1999"/>
                  <p:cNvSpPr/>
                  <p:nvPr/>
                </p:nvSpPr>
                <p:spPr bwMode="auto">
                  <a:xfrm>
                    <a:off x="2130" y="2096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9" name="Freeform 2000"/>
                  <p:cNvSpPr/>
                  <p:nvPr/>
                </p:nvSpPr>
                <p:spPr bwMode="auto">
                  <a:xfrm>
                    <a:off x="2130" y="2097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0" name="Freeform 2001"/>
                  <p:cNvSpPr/>
                  <p:nvPr/>
                </p:nvSpPr>
                <p:spPr bwMode="auto">
                  <a:xfrm>
                    <a:off x="2131" y="209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1" name="Freeform 2002"/>
                  <p:cNvSpPr/>
                  <p:nvPr/>
                </p:nvSpPr>
                <p:spPr bwMode="auto">
                  <a:xfrm>
                    <a:off x="2124" y="209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2" name="Freeform 2003"/>
                  <p:cNvSpPr/>
                  <p:nvPr/>
                </p:nvSpPr>
                <p:spPr bwMode="auto">
                  <a:xfrm>
                    <a:off x="2179" y="207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3" name="Freeform 2004"/>
                  <p:cNvSpPr/>
                  <p:nvPr/>
                </p:nvSpPr>
                <p:spPr bwMode="auto">
                  <a:xfrm>
                    <a:off x="2179" y="2071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4" name="Freeform 2005"/>
                  <p:cNvSpPr/>
                  <p:nvPr/>
                </p:nvSpPr>
                <p:spPr bwMode="auto">
                  <a:xfrm>
                    <a:off x="2124" y="2096"/>
                    <a:ext cx="2" cy="1"/>
                  </a:xfrm>
                  <a:custGeom>
                    <a:avLst/>
                    <a:gdLst>
                      <a:gd name="T0" fmla="*/ 2 w 2"/>
                      <a:gd name="T1" fmla="*/ 1 h 1"/>
                      <a:gd name="T2" fmla="*/ 0 w 2"/>
                      <a:gd name="T3" fmla="*/ 0 h 1"/>
                      <a:gd name="T4" fmla="*/ 0 w 2"/>
                      <a:gd name="T5" fmla="*/ 0 h 1"/>
                      <a:gd name="T6" fmla="*/ 0 w 2"/>
                      <a:gd name="T7" fmla="*/ 0 h 1"/>
                      <a:gd name="T8" fmla="*/ 2 w 2"/>
                      <a:gd name="T9" fmla="*/ 1 h 1"/>
                      <a:gd name="T10" fmla="*/ 2 w 2"/>
                      <a:gd name="T11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" h="1">
                        <a:moveTo>
                          <a:pt x="2" y="1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1" y="1"/>
                          <a:pt x="2" y="1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5" name="Freeform 2006"/>
                  <p:cNvSpPr/>
                  <p:nvPr/>
                </p:nvSpPr>
                <p:spPr bwMode="auto">
                  <a:xfrm>
                    <a:off x="1928" y="1859"/>
                    <a:ext cx="134" cy="197"/>
                  </a:xfrm>
                  <a:custGeom>
                    <a:avLst/>
                    <a:gdLst>
                      <a:gd name="T0" fmla="*/ 130 w 140"/>
                      <a:gd name="T1" fmla="*/ 196 h 206"/>
                      <a:gd name="T2" fmla="*/ 130 w 140"/>
                      <a:gd name="T3" fmla="*/ 193 h 206"/>
                      <a:gd name="T4" fmla="*/ 132 w 140"/>
                      <a:gd name="T5" fmla="*/ 192 h 206"/>
                      <a:gd name="T6" fmla="*/ 136 w 140"/>
                      <a:gd name="T7" fmla="*/ 184 h 206"/>
                      <a:gd name="T8" fmla="*/ 136 w 140"/>
                      <a:gd name="T9" fmla="*/ 171 h 206"/>
                      <a:gd name="T10" fmla="*/ 138 w 140"/>
                      <a:gd name="T11" fmla="*/ 158 h 206"/>
                      <a:gd name="T12" fmla="*/ 137 w 140"/>
                      <a:gd name="T13" fmla="*/ 142 h 206"/>
                      <a:gd name="T14" fmla="*/ 137 w 140"/>
                      <a:gd name="T15" fmla="*/ 132 h 206"/>
                      <a:gd name="T16" fmla="*/ 133 w 140"/>
                      <a:gd name="T17" fmla="*/ 124 h 206"/>
                      <a:gd name="T18" fmla="*/ 126 w 140"/>
                      <a:gd name="T19" fmla="*/ 124 h 206"/>
                      <a:gd name="T20" fmla="*/ 124 w 140"/>
                      <a:gd name="T21" fmla="*/ 124 h 206"/>
                      <a:gd name="T22" fmla="*/ 120 w 140"/>
                      <a:gd name="T23" fmla="*/ 124 h 206"/>
                      <a:gd name="T24" fmla="*/ 117 w 140"/>
                      <a:gd name="T25" fmla="*/ 110 h 206"/>
                      <a:gd name="T26" fmla="*/ 103 w 140"/>
                      <a:gd name="T27" fmla="*/ 113 h 206"/>
                      <a:gd name="T28" fmla="*/ 91 w 140"/>
                      <a:gd name="T29" fmla="*/ 104 h 206"/>
                      <a:gd name="T30" fmla="*/ 85 w 140"/>
                      <a:gd name="T31" fmla="*/ 91 h 206"/>
                      <a:gd name="T32" fmla="*/ 82 w 140"/>
                      <a:gd name="T33" fmla="*/ 81 h 206"/>
                      <a:gd name="T34" fmla="*/ 84 w 140"/>
                      <a:gd name="T35" fmla="*/ 72 h 206"/>
                      <a:gd name="T36" fmla="*/ 89 w 140"/>
                      <a:gd name="T37" fmla="*/ 68 h 206"/>
                      <a:gd name="T38" fmla="*/ 98 w 140"/>
                      <a:gd name="T39" fmla="*/ 51 h 206"/>
                      <a:gd name="T40" fmla="*/ 117 w 140"/>
                      <a:gd name="T41" fmla="*/ 43 h 206"/>
                      <a:gd name="T42" fmla="*/ 120 w 140"/>
                      <a:gd name="T43" fmla="*/ 42 h 206"/>
                      <a:gd name="T44" fmla="*/ 119 w 140"/>
                      <a:gd name="T45" fmla="*/ 41 h 206"/>
                      <a:gd name="T46" fmla="*/ 125 w 140"/>
                      <a:gd name="T47" fmla="*/ 29 h 206"/>
                      <a:gd name="T48" fmla="*/ 110 w 140"/>
                      <a:gd name="T49" fmla="*/ 25 h 206"/>
                      <a:gd name="T50" fmla="*/ 95 w 140"/>
                      <a:gd name="T51" fmla="*/ 27 h 206"/>
                      <a:gd name="T52" fmla="*/ 87 w 140"/>
                      <a:gd name="T53" fmla="*/ 20 h 206"/>
                      <a:gd name="T54" fmla="*/ 79 w 140"/>
                      <a:gd name="T55" fmla="*/ 10 h 206"/>
                      <a:gd name="T56" fmla="*/ 70 w 140"/>
                      <a:gd name="T57" fmla="*/ 0 h 206"/>
                      <a:gd name="T58" fmla="*/ 67 w 140"/>
                      <a:gd name="T59" fmla="*/ 1 h 206"/>
                      <a:gd name="T60" fmla="*/ 68 w 140"/>
                      <a:gd name="T61" fmla="*/ 2 h 206"/>
                      <a:gd name="T62" fmla="*/ 69 w 140"/>
                      <a:gd name="T63" fmla="*/ 5 h 206"/>
                      <a:gd name="T64" fmla="*/ 66 w 140"/>
                      <a:gd name="T65" fmla="*/ 10 h 206"/>
                      <a:gd name="T66" fmla="*/ 61 w 140"/>
                      <a:gd name="T67" fmla="*/ 20 h 206"/>
                      <a:gd name="T68" fmla="*/ 31 w 140"/>
                      <a:gd name="T69" fmla="*/ 44 h 206"/>
                      <a:gd name="T70" fmla="*/ 18 w 140"/>
                      <a:gd name="T71" fmla="*/ 50 h 206"/>
                      <a:gd name="T72" fmla="*/ 13 w 140"/>
                      <a:gd name="T73" fmla="*/ 50 h 206"/>
                      <a:gd name="T74" fmla="*/ 9 w 140"/>
                      <a:gd name="T75" fmla="*/ 40 h 206"/>
                      <a:gd name="T76" fmla="*/ 9 w 140"/>
                      <a:gd name="T77" fmla="*/ 39 h 206"/>
                      <a:gd name="T78" fmla="*/ 8 w 140"/>
                      <a:gd name="T79" fmla="*/ 38 h 206"/>
                      <a:gd name="T80" fmla="*/ 4 w 140"/>
                      <a:gd name="T81" fmla="*/ 56 h 206"/>
                      <a:gd name="T82" fmla="*/ 2 w 140"/>
                      <a:gd name="T83" fmla="*/ 64 h 206"/>
                      <a:gd name="T84" fmla="*/ 13 w 140"/>
                      <a:gd name="T85" fmla="*/ 72 h 206"/>
                      <a:gd name="T86" fmla="*/ 30 w 140"/>
                      <a:gd name="T87" fmla="*/ 98 h 206"/>
                      <a:gd name="T88" fmla="*/ 57 w 140"/>
                      <a:gd name="T89" fmla="*/ 155 h 206"/>
                      <a:gd name="T90" fmla="*/ 79 w 140"/>
                      <a:gd name="T91" fmla="*/ 175 h 206"/>
                      <a:gd name="T92" fmla="*/ 125 w 140"/>
                      <a:gd name="T93" fmla="*/ 205 h 206"/>
                      <a:gd name="T94" fmla="*/ 129 w 140"/>
                      <a:gd name="T95" fmla="*/ 200 h 2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</a:cxnLst>
                    <a:rect l="0" t="0" r="r" b="b"/>
                    <a:pathLst>
                      <a:path w="140" h="206">
                        <a:moveTo>
                          <a:pt x="130" y="197"/>
                        </a:moveTo>
                        <a:cubicBezTo>
                          <a:pt x="130" y="197"/>
                          <a:pt x="130" y="196"/>
                          <a:pt x="130" y="196"/>
                        </a:cubicBezTo>
                        <a:cubicBezTo>
                          <a:pt x="130" y="196"/>
                          <a:pt x="130" y="196"/>
                          <a:pt x="130" y="196"/>
                        </a:cubicBezTo>
                        <a:cubicBezTo>
                          <a:pt x="130" y="195"/>
                          <a:pt x="130" y="195"/>
                          <a:pt x="130" y="194"/>
                        </a:cubicBezTo>
                        <a:cubicBezTo>
                          <a:pt x="130" y="194"/>
                          <a:pt x="130" y="194"/>
                          <a:pt x="130" y="194"/>
                        </a:cubicBezTo>
                        <a:cubicBezTo>
                          <a:pt x="130" y="194"/>
                          <a:pt x="130" y="193"/>
                          <a:pt x="130" y="193"/>
                        </a:cubicBezTo>
                        <a:cubicBezTo>
                          <a:pt x="130" y="193"/>
                          <a:pt x="131" y="193"/>
                          <a:pt x="131" y="193"/>
                        </a:cubicBezTo>
                        <a:cubicBezTo>
                          <a:pt x="131" y="192"/>
                          <a:pt x="131" y="192"/>
                          <a:pt x="132" y="192"/>
                        </a:cubicBezTo>
                        <a:cubicBezTo>
                          <a:pt x="132" y="192"/>
                          <a:pt x="132" y="192"/>
                          <a:pt x="132" y="192"/>
                        </a:cubicBezTo>
                        <a:cubicBezTo>
                          <a:pt x="133" y="191"/>
                          <a:pt x="135" y="189"/>
                          <a:pt x="136" y="187"/>
                        </a:cubicBezTo>
                        <a:cubicBezTo>
                          <a:pt x="136" y="186"/>
                          <a:pt x="137" y="185"/>
                          <a:pt x="137" y="184"/>
                        </a:cubicBezTo>
                        <a:cubicBezTo>
                          <a:pt x="137" y="184"/>
                          <a:pt x="136" y="184"/>
                          <a:pt x="136" y="184"/>
                        </a:cubicBezTo>
                        <a:cubicBezTo>
                          <a:pt x="134" y="183"/>
                          <a:pt x="132" y="182"/>
                          <a:pt x="132" y="179"/>
                        </a:cubicBezTo>
                        <a:cubicBezTo>
                          <a:pt x="132" y="177"/>
                          <a:pt x="133" y="175"/>
                          <a:pt x="134" y="174"/>
                        </a:cubicBezTo>
                        <a:cubicBezTo>
                          <a:pt x="135" y="173"/>
                          <a:pt x="135" y="171"/>
                          <a:pt x="136" y="171"/>
                        </a:cubicBezTo>
                        <a:cubicBezTo>
                          <a:pt x="134" y="169"/>
                          <a:pt x="135" y="166"/>
                          <a:pt x="136" y="163"/>
                        </a:cubicBezTo>
                        <a:cubicBezTo>
                          <a:pt x="137" y="162"/>
                          <a:pt x="138" y="161"/>
                          <a:pt x="138" y="160"/>
                        </a:cubicBezTo>
                        <a:cubicBezTo>
                          <a:pt x="138" y="158"/>
                          <a:pt x="138" y="158"/>
                          <a:pt x="138" y="158"/>
                        </a:cubicBezTo>
                        <a:cubicBezTo>
                          <a:pt x="137" y="152"/>
                          <a:pt x="136" y="149"/>
                          <a:pt x="136" y="146"/>
                        </a:cubicBezTo>
                        <a:cubicBezTo>
                          <a:pt x="136" y="145"/>
                          <a:pt x="136" y="144"/>
                          <a:pt x="137" y="144"/>
                        </a:cubicBezTo>
                        <a:cubicBezTo>
                          <a:pt x="137" y="143"/>
                          <a:pt x="137" y="143"/>
                          <a:pt x="137" y="142"/>
                        </a:cubicBezTo>
                        <a:cubicBezTo>
                          <a:pt x="138" y="142"/>
                          <a:pt x="138" y="142"/>
                          <a:pt x="139" y="141"/>
                        </a:cubicBezTo>
                        <a:cubicBezTo>
                          <a:pt x="140" y="140"/>
                          <a:pt x="140" y="140"/>
                          <a:pt x="140" y="139"/>
                        </a:cubicBezTo>
                        <a:cubicBezTo>
                          <a:pt x="139" y="137"/>
                          <a:pt x="138" y="135"/>
                          <a:pt x="137" y="132"/>
                        </a:cubicBezTo>
                        <a:cubicBezTo>
                          <a:pt x="136" y="131"/>
                          <a:pt x="135" y="130"/>
                          <a:pt x="135" y="129"/>
                        </a:cubicBezTo>
                        <a:cubicBezTo>
                          <a:pt x="135" y="128"/>
                          <a:pt x="135" y="128"/>
                          <a:pt x="134" y="128"/>
                        </a:cubicBezTo>
                        <a:cubicBezTo>
                          <a:pt x="134" y="127"/>
                          <a:pt x="133" y="125"/>
                          <a:pt x="133" y="124"/>
                        </a:cubicBezTo>
                        <a:cubicBezTo>
                          <a:pt x="133" y="124"/>
                          <a:pt x="133" y="124"/>
                          <a:pt x="133" y="124"/>
                        </a:cubicBezTo>
                        <a:cubicBezTo>
                          <a:pt x="131" y="124"/>
                          <a:pt x="129" y="124"/>
                          <a:pt x="127" y="124"/>
                        </a:cubicBezTo>
                        <a:cubicBezTo>
                          <a:pt x="127" y="124"/>
                          <a:pt x="126" y="124"/>
                          <a:pt x="126" y="124"/>
                        </a:cubicBezTo>
                        <a:cubicBezTo>
                          <a:pt x="126" y="124"/>
                          <a:pt x="126" y="124"/>
                          <a:pt x="125" y="124"/>
                        </a:cubicBezTo>
                        <a:cubicBezTo>
                          <a:pt x="125" y="124"/>
                          <a:pt x="124" y="124"/>
                          <a:pt x="124" y="124"/>
                        </a:cubicBezTo>
                        <a:cubicBezTo>
                          <a:pt x="124" y="124"/>
                          <a:pt x="124" y="124"/>
                          <a:pt x="124" y="124"/>
                        </a:cubicBezTo>
                        <a:cubicBezTo>
                          <a:pt x="124" y="125"/>
                          <a:pt x="123" y="125"/>
                          <a:pt x="123" y="125"/>
                        </a:cubicBezTo>
                        <a:cubicBezTo>
                          <a:pt x="123" y="125"/>
                          <a:pt x="123" y="125"/>
                          <a:pt x="123" y="125"/>
                        </a:cubicBezTo>
                        <a:cubicBezTo>
                          <a:pt x="122" y="125"/>
                          <a:pt x="121" y="124"/>
                          <a:pt x="120" y="124"/>
                        </a:cubicBezTo>
                        <a:cubicBezTo>
                          <a:pt x="118" y="122"/>
                          <a:pt x="118" y="117"/>
                          <a:pt x="118" y="110"/>
                        </a:cubicBezTo>
                        <a:cubicBezTo>
                          <a:pt x="118" y="109"/>
                          <a:pt x="118" y="109"/>
                          <a:pt x="118" y="108"/>
                        </a:cubicBezTo>
                        <a:cubicBezTo>
                          <a:pt x="118" y="108"/>
                          <a:pt x="118" y="109"/>
                          <a:pt x="117" y="110"/>
                        </a:cubicBezTo>
                        <a:cubicBezTo>
                          <a:pt x="116" y="113"/>
                          <a:pt x="112" y="113"/>
                          <a:pt x="111" y="113"/>
                        </a:cubicBezTo>
                        <a:cubicBezTo>
                          <a:pt x="109" y="113"/>
                          <a:pt x="108" y="113"/>
                          <a:pt x="107" y="113"/>
                        </a:cubicBezTo>
                        <a:cubicBezTo>
                          <a:pt x="106" y="113"/>
                          <a:pt x="105" y="113"/>
                          <a:pt x="103" y="113"/>
                        </a:cubicBezTo>
                        <a:cubicBezTo>
                          <a:pt x="99" y="113"/>
                          <a:pt x="98" y="109"/>
                          <a:pt x="98" y="107"/>
                        </a:cubicBezTo>
                        <a:cubicBezTo>
                          <a:pt x="98" y="107"/>
                          <a:pt x="97" y="107"/>
                          <a:pt x="97" y="106"/>
                        </a:cubicBezTo>
                        <a:cubicBezTo>
                          <a:pt x="95" y="106"/>
                          <a:pt x="92" y="106"/>
                          <a:pt x="91" y="104"/>
                        </a:cubicBezTo>
                        <a:cubicBezTo>
                          <a:pt x="90" y="103"/>
                          <a:pt x="90" y="102"/>
                          <a:pt x="90" y="100"/>
                        </a:cubicBezTo>
                        <a:cubicBezTo>
                          <a:pt x="90" y="98"/>
                          <a:pt x="89" y="96"/>
                          <a:pt x="87" y="94"/>
                        </a:cubicBezTo>
                        <a:cubicBezTo>
                          <a:pt x="87" y="93"/>
                          <a:pt x="86" y="92"/>
                          <a:pt x="85" y="91"/>
                        </a:cubicBezTo>
                        <a:cubicBezTo>
                          <a:pt x="85" y="90"/>
                          <a:pt x="85" y="90"/>
                          <a:pt x="85" y="90"/>
                        </a:cubicBezTo>
                        <a:cubicBezTo>
                          <a:pt x="83" y="88"/>
                          <a:pt x="81" y="85"/>
                          <a:pt x="81" y="82"/>
                        </a:cubicBezTo>
                        <a:cubicBezTo>
                          <a:pt x="81" y="81"/>
                          <a:pt x="82" y="81"/>
                          <a:pt x="82" y="81"/>
                        </a:cubicBezTo>
                        <a:cubicBezTo>
                          <a:pt x="82" y="80"/>
                          <a:pt x="82" y="80"/>
                          <a:pt x="83" y="79"/>
                        </a:cubicBezTo>
                        <a:cubicBezTo>
                          <a:pt x="83" y="79"/>
                          <a:pt x="83" y="79"/>
                          <a:pt x="83" y="78"/>
                        </a:cubicBezTo>
                        <a:cubicBezTo>
                          <a:pt x="82" y="76"/>
                          <a:pt x="82" y="74"/>
                          <a:pt x="84" y="72"/>
                        </a:cubicBezTo>
                        <a:cubicBezTo>
                          <a:pt x="86" y="71"/>
                          <a:pt x="87" y="70"/>
                          <a:pt x="88" y="69"/>
                        </a:cubicBezTo>
                        <a:cubicBezTo>
                          <a:pt x="88" y="69"/>
                          <a:pt x="89" y="69"/>
                          <a:pt x="89" y="69"/>
                        </a:cubicBezTo>
                        <a:cubicBezTo>
                          <a:pt x="89" y="69"/>
                          <a:pt x="89" y="68"/>
                          <a:pt x="89" y="68"/>
                        </a:cubicBezTo>
                        <a:cubicBezTo>
                          <a:pt x="88" y="65"/>
                          <a:pt x="89" y="62"/>
                          <a:pt x="91" y="61"/>
                        </a:cubicBezTo>
                        <a:cubicBezTo>
                          <a:pt x="92" y="59"/>
                          <a:pt x="92" y="58"/>
                          <a:pt x="92" y="56"/>
                        </a:cubicBezTo>
                        <a:cubicBezTo>
                          <a:pt x="93" y="53"/>
                          <a:pt x="96" y="52"/>
                          <a:pt x="98" y="51"/>
                        </a:cubicBezTo>
                        <a:cubicBezTo>
                          <a:pt x="100" y="50"/>
                          <a:pt x="102" y="50"/>
                          <a:pt x="103" y="48"/>
                        </a:cubicBezTo>
                        <a:cubicBezTo>
                          <a:pt x="106" y="46"/>
                          <a:pt x="109" y="46"/>
                          <a:pt x="111" y="45"/>
                        </a:cubicBezTo>
                        <a:cubicBezTo>
                          <a:pt x="113" y="45"/>
                          <a:pt x="115" y="45"/>
                          <a:pt x="117" y="43"/>
                        </a:cubicBezTo>
                        <a:cubicBezTo>
                          <a:pt x="117" y="43"/>
                          <a:pt x="118" y="43"/>
                          <a:pt x="118" y="42"/>
                        </a:cubicBezTo>
                        <a:cubicBezTo>
                          <a:pt x="118" y="42"/>
                          <a:pt x="119" y="42"/>
                          <a:pt x="119" y="42"/>
                        </a:cubicBezTo>
                        <a:cubicBezTo>
                          <a:pt x="119" y="42"/>
                          <a:pt x="119" y="42"/>
                          <a:pt x="120" y="42"/>
                        </a:cubicBezTo>
                        <a:cubicBezTo>
                          <a:pt x="120" y="42"/>
                          <a:pt x="120" y="42"/>
                          <a:pt x="120" y="42"/>
                        </a:cubicBezTo>
                        <a:cubicBezTo>
                          <a:pt x="120" y="41"/>
                          <a:pt x="120" y="41"/>
                          <a:pt x="120" y="41"/>
                        </a:cubicBezTo>
                        <a:cubicBezTo>
                          <a:pt x="120" y="41"/>
                          <a:pt x="119" y="41"/>
                          <a:pt x="119" y="41"/>
                        </a:cubicBezTo>
                        <a:cubicBezTo>
                          <a:pt x="119" y="41"/>
                          <a:pt x="119" y="40"/>
                          <a:pt x="119" y="40"/>
                        </a:cubicBezTo>
                        <a:cubicBezTo>
                          <a:pt x="117" y="37"/>
                          <a:pt x="120" y="34"/>
                          <a:pt x="122" y="31"/>
                        </a:cubicBezTo>
                        <a:cubicBezTo>
                          <a:pt x="123" y="30"/>
                          <a:pt x="124" y="29"/>
                          <a:pt x="125" y="29"/>
                        </a:cubicBezTo>
                        <a:cubicBezTo>
                          <a:pt x="124" y="29"/>
                          <a:pt x="124" y="27"/>
                          <a:pt x="117" y="25"/>
                        </a:cubicBezTo>
                        <a:cubicBezTo>
                          <a:pt x="117" y="25"/>
                          <a:pt x="116" y="25"/>
                          <a:pt x="115" y="25"/>
                        </a:cubicBezTo>
                        <a:cubicBezTo>
                          <a:pt x="113" y="26"/>
                          <a:pt x="111" y="26"/>
                          <a:pt x="110" y="25"/>
                        </a:cubicBezTo>
                        <a:cubicBezTo>
                          <a:pt x="109" y="24"/>
                          <a:pt x="106" y="25"/>
                          <a:pt x="105" y="26"/>
                        </a:cubicBezTo>
                        <a:cubicBezTo>
                          <a:pt x="103" y="27"/>
                          <a:pt x="98" y="27"/>
                          <a:pt x="98" y="27"/>
                        </a:cubicBezTo>
                        <a:cubicBezTo>
                          <a:pt x="97" y="27"/>
                          <a:pt x="96" y="27"/>
                          <a:pt x="95" y="27"/>
                        </a:cubicBezTo>
                        <a:cubicBezTo>
                          <a:pt x="93" y="27"/>
                          <a:pt x="91" y="26"/>
                          <a:pt x="90" y="25"/>
                        </a:cubicBezTo>
                        <a:cubicBezTo>
                          <a:pt x="89" y="24"/>
                          <a:pt x="89" y="23"/>
                          <a:pt x="89" y="22"/>
                        </a:cubicBezTo>
                        <a:cubicBezTo>
                          <a:pt x="89" y="21"/>
                          <a:pt x="89" y="21"/>
                          <a:pt x="87" y="20"/>
                        </a:cubicBezTo>
                        <a:cubicBezTo>
                          <a:pt x="86" y="19"/>
                          <a:pt x="84" y="17"/>
                          <a:pt x="85" y="15"/>
                        </a:cubicBezTo>
                        <a:cubicBezTo>
                          <a:pt x="85" y="15"/>
                          <a:pt x="85" y="14"/>
                          <a:pt x="84" y="13"/>
                        </a:cubicBezTo>
                        <a:cubicBezTo>
                          <a:pt x="83" y="11"/>
                          <a:pt x="81" y="10"/>
                          <a:pt x="79" y="10"/>
                        </a:cubicBezTo>
                        <a:cubicBezTo>
                          <a:pt x="76" y="10"/>
                          <a:pt x="75" y="7"/>
                          <a:pt x="74" y="4"/>
                        </a:cubicBezTo>
                        <a:cubicBezTo>
                          <a:pt x="73" y="3"/>
                          <a:pt x="73" y="1"/>
                          <a:pt x="72" y="1"/>
                        </a:cubicBezTo>
                        <a:cubicBezTo>
                          <a:pt x="72" y="1"/>
                          <a:pt x="71" y="0"/>
                          <a:pt x="70" y="0"/>
                        </a:cubicBezTo>
                        <a:cubicBezTo>
                          <a:pt x="70" y="0"/>
                          <a:pt x="69" y="0"/>
                          <a:pt x="69" y="0"/>
                        </a:cubicBezTo>
                        <a:cubicBezTo>
                          <a:pt x="69" y="0"/>
                          <a:pt x="69" y="0"/>
                          <a:pt x="68" y="0"/>
                        </a:cubicBezTo>
                        <a:cubicBezTo>
                          <a:pt x="68" y="0"/>
                          <a:pt x="68" y="0"/>
                          <a:pt x="67" y="1"/>
                        </a:cubicBezTo>
                        <a:cubicBezTo>
                          <a:pt x="67" y="1"/>
                          <a:pt x="67" y="1"/>
                          <a:pt x="67" y="1"/>
                        </a:cubicBezTo>
                        <a:cubicBezTo>
                          <a:pt x="67" y="1"/>
                          <a:pt x="68" y="1"/>
                          <a:pt x="68" y="1"/>
                        </a:cubicBezTo>
                        <a:cubicBezTo>
                          <a:pt x="68" y="2"/>
                          <a:pt x="68" y="2"/>
                          <a:pt x="68" y="2"/>
                        </a:cubicBezTo>
                        <a:cubicBezTo>
                          <a:pt x="68" y="2"/>
                          <a:pt x="69" y="3"/>
                          <a:pt x="69" y="3"/>
                        </a:cubicBezTo>
                        <a:cubicBezTo>
                          <a:pt x="69" y="4"/>
                          <a:pt x="69" y="4"/>
                          <a:pt x="69" y="4"/>
                        </a:cubicBezTo>
                        <a:cubicBezTo>
                          <a:pt x="69" y="4"/>
                          <a:pt x="69" y="5"/>
                          <a:pt x="69" y="5"/>
                        </a:cubicBezTo>
                        <a:cubicBezTo>
                          <a:pt x="69" y="5"/>
                          <a:pt x="69" y="5"/>
                          <a:pt x="69" y="5"/>
                        </a:cubicBezTo>
                        <a:cubicBezTo>
                          <a:pt x="69" y="7"/>
                          <a:pt x="68" y="8"/>
                          <a:pt x="67" y="9"/>
                        </a:cubicBezTo>
                        <a:cubicBezTo>
                          <a:pt x="67" y="9"/>
                          <a:pt x="66" y="9"/>
                          <a:pt x="66" y="10"/>
                        </a:cubicBezTo>
                        <a:cubicBezTo>
                          <a:pt x="66" y="10"/>
                          <a:pt x="66" y="10"/>
                          <a:pt x="66" y="10"/>
                        </a:cubicBezTo>
                        <a:cubicBezTo>
                          <a:pt x="66" y="10"/>
                          <a:pt x="66" y="11"/>
                          <a:pt x="66" y="11"/>
                        </a:cubicBezTo>
                        <a:cubicBezTo>
                          <a:pt x="66" y="12"/>
                          <a:pt x="65" y="15"/>
                          <a:pt x="61" y="20"/>
                        </a:cubicBezTo>
                        <a:cubicBezTo>
                          <a:pt x="55" y="28"/>
                          <a:pt x="46" y="30"/>
                          <a:pt x="40" y="32"/>
                        </a:cubicBezTo>
                        <a:cubicBezTo>
                          <a:pt x="39" y="32"/>
                          <a:pt x="39" y="32"/>
                          <a:pt x="38" y="33"/>
                        </a:cubicBezTo>
                        <a:cubicBezTo>
                          <a:pt x="35" y="34"/>
                          <a:pt x="33" y="39"/>
                          <a:pt x="31" y="44"/>
                        </a:cubicBezTo>
                        <a:cubicBezTo>
                          <a:pt x="31" y="46"/>
                          <a:pt x="30" y="48"/>
                          <a:pt x="29" y="49"/>
                        </a:cubicBezTo>
                        <a:cubicBezTo>
                          <a:pt x="28" y="52"/>
                          <a:pt x="27" y="55"/>
                          <a:pt x="24" y="55"/>
                        </a:cubicBezTo>
                        <a:cubicBezTo>
                          <a:pt x="21" y="55"/>
                          <a:pt x="19" y="53"/>
                          <a:pt x="18" y="50"/>
                        </a:cubicBezTo>
                        <a:cubicBezTo>
                          <a:pt x="17" y="50"/>
                          <a:pt x="17" y="50"/>
                          <a:pt x="17" y="50"/>
                        </a:cubicBezTo>
                        <a:cubicBezTo>
                          <a:pt x="16" y="50"/>
                          <a:pt x="16" y="50"/>
                          <a:pt x="15" y="50"/>
                        </a:cubicBezTo>
                        <a:cubicBezTo>
                          <a:pt x="15" y="50"/>
                          <a:pt x="14" y="50"/>
                          <a:pt x="13" y="50"/>
                        </a:cubicBezTo>
                        <a:cubicBezTo>
                          <a:pt x="12" y="50"/>
                          <a:pt x="11" y="49"/>
                          <a:pt x="9" y="48"/>
                        </a:cubicBezTo>
                        <a:cubicBezTo>
                          <a:pt x="6" y="45"/>
                          <a:pt x="6" y="44"/>
                          <a:pt x="8" y="41"/>
                        </a:cubicBezTo>
                        <a:cubicBezTo>
                          <a:pt x="8" y="41"/>
                          <a:pt x="9" y="40"/>
                          <a:pt x="9" y="40"/>
                        </a:cubicBezTo>
                        <a:cubicBezTo>
                          <a:pt x="9" y="40"/>
                          <a:pt x="9" y="40"/>
                          <a:pt x="9" y="40"/>
                        </a:cubicBezTo>
                        <a:cubicBezTo>
                          <a:pt x="9" y="40"/>
                          <a:pt x="9" y="40"/>
                          <a:pt x="9" y="40"/>
                        </a:cubicBezTo>
                        <a:cubicBezTo>
                          <a:pt x="9" y="39"/>
                          <a:pt x="9" y="39"/>
                          <a:pt x="9" y="39"/>
                        </a:cubicBezTo>
                        <a:cubicBezTo>
                          <a:pt x="9" y="39"/>
                          <a:pt x="9" y="39"/>
                          <a:pt x="9" y="39"/>
                        </a:cubicBezTo>
                        <a:cubicBezTo>
                          <a:pt x="9" y="39"/>
                          <a:pt x="8" y="38"/>
                          <a:pt x="8" y="38"/>
                        </a:cubicBezTo>
                        <a:cubicBezTo>
                          <a:pt x="8" y="38"/>
                          <a:pt x="8" y="38"/>
                          <a:pt x="8" y="38"/>
                        </a:cubicBezTo>
                        <a:cubicBezTo>
                          <a:pt x="8" y="38"/>
                          <a:pt x="8" y="38"/>
                          <a:pt x="8" y="38"/>
                        </a:cubicBezTo>
                        <a:cubicBezTo>
                          <a:pt x="5" y="39"/>
                          <a:pt x="3" y="43"/>
                          <a:pt x="1" y="46"/>
                        </a:cubicBezTo>
                        <a:cubicBezTo>
                          <a:pt x="0" y="48"/>
                          <a:pt x="2" y="53"/>
                          <a:pt x="4" y="56"/>
                        </a:cubicBezTo>
                        <a:cubicBezTo>
                          <a:pt x="4" y="58"/>
                          <a:pt x="5" y="59"/>
                          <a:pt x="5" y="60"/>
                        </a:cubicBezTo>
                        <a:cubicBezTo>
                          <a:pt x="5" y="61"/>
                          <a:pt x="6" y="62"/>
                          <a:pt x="5" y="63"/>
                        </a:cubicBezTo>
                        <a:cubicBezTo>
                          <a:pt x="4" y="64"/>
                          <a:pt x="3" y="64"/>
                          <a:pt x="2" y="64"/>
                        </a:cubicBezTo>
                        <a:cubicBezTo>
                          <a:pt x="2" y="64"/>
                          <a:pt x="2" y="64"/>
                          <a:pt x="2" y="64"/>
                        </a:cubicBezTo>
                        <a:cubicBezTo>
                          <a:pt x="3" y="65"/>
                          <a:pt x="7" y="68"/>
                          <a:pt x="9" y="69"/>
                        </a:cubicBezTo>
                        <a:cubicBezTo>
                          <a:pt x="10" y="70"/>
                          <a:pt x="12" y="71"/>
                          <a:pt x="13" y="72"/>
                        </a:cubicBezTo>
                        <a:cubicBezTo>
                          <a:pt x="16" y="74"/>
                          <a:pt x="18" y="77"/>
                          <a:pt x="20" y="81"/>
                        </a:cubicBezTo>
                        <a:cubicBezTo>
                          <a:pt x="22" y="83"/>
                          <a:pt x="23" y="86"/>
                          <a:pt x="25" y="88"/>
                        </a:cubicBezTo>
                        <a:cubicBezTo>
                          <a:pt x="28" y="91"/>
                          <a:pt x="29" y="93"/>
                          <a:pt x="30" y="98"/>
                        </a:cubicBezTo>
                        <a:cubicBezTo>
                          <a:pt x="31" y="100"/>
                          <a:pt x="32" y="102"/>
                          <a:pt x="33" y="105"/>
                        </a:cubicBezTo>
                        <a:cubicBezTo>
                          <a:pt x="37" y="115"/>
                          <a:pt x="45" y="131"/>
                          <a:pt x="50" y="138"/>
                        </a:cubicBezTo>
                        <a:cubicBezTo>
                          <a:pt x="55" y="144"/>
                          <a:pt x="60" y="151"/>
                          <a:pt x="57" y="155"/>
                        </a:cubicBezTo>
                        <a:cubicBezTo>
                          <a:pt x="57" y="156"/>
                          <a:pt x="58" y="160"/>
                          <a:pt x="61" y="163"/>
                        </a:cubicBezTo>
                        <a:cubicBezTo>
                          <a:pt x="62" y="163"/>
                          <a:pt x="64" y="164"/>
                          <a:pt x="65" y="166"/>
                        </a:cubicBezTo>
                        <a:cubicBezTo>
                          <a:pt x="68" y="168"/>
                          <a:pt x="71" y="171"/>
                          <a:pt x="79" y="175"/>
                        </a:cubicBezTo>
                        <a:cubicBezTo>
                          <a:pt x="109" y="190"/>
                          <a:pt x="111" y="194"/>
                          <a:pt x="112" y="196"/>
                        </a:cubicBezTo>
                        <a:cubicBezTo>
                          <a:pt x="114" y="199"/>
                          <a:pt x="121" y="203"/>
                          <a:pt x="124" y="205"/>
                        </a:cubicBezTo>
                        <a:cubicBezTo>
                          <a:pt x="125" y="205"/>
                          <a:pt x="125" y="205"/>
                          <a:pt x="125" y="205"/>
                        </a:cubicBezTo>
                        <a:cubicBezTo>
                          <a:pt x="125" y="205"/>
                          <a:pt x="125" y="206"/>
                          <a:pt x="125" y="206"/>
                        </a:cubicBezTo>
                        <a:cubicBezTo>
                          <a:pt x="126" y="206"/>
                          <a:pt x="126" y="206"/>
                          <a:pt x="126" y="205"/>
                        </a:cubicBezTo>
                        <a:cubicBezTo>
                          <a:pt x="127" y="205"/>
                          <a:pt x="128" y="202"/>
                          <a:pt x="129" y="200"/>
                        </a:cubicBezTo>
                        <a:cubicBezTo>
                          <a:pt x="129" y="199"/>
                          <a:pt x="129" y="198"/>
                          <a:pt x="130" y="197"/>
                        </a:cubicBezTo>
                        <a:cubicBezTo>
                          <a:pt x="130" y="197"/>
                          <a:pt x="130" y="197"/>
                          <a:pt x="130" y="19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6" name="Freeform 2007"/>
                  <p:cNvSpPr/>
                  <p:nvPr/>
                </p:nvSpPr>
                <p:spPr bwMode="auto">
                  <a:xfrm>
                    <a:off x="2040" y="1899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1" y="1"/>
                          <a:pt x="1" y="0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7" name="Freeform 2008"/>
                  <p:cNvSpPr/>
                  <p:nvPr/>
                </p:nvSpPr>
                <p:spPr bwMode="auto">
                  <a:xfrm>
                    <a:off x="2043" y="1977"/>
                    <a:ext cx="3" cy="1"/>
                  </a:xfrm>
                  <a:custGeom>
                    <a:avLst/>
                    <a:gdLst>
                      <a:gd name="T0" fmla="*/ 3 w 3"/>
                      <a:gd name="T1" fmla="*/ 1 h 1"/>
                      <a:gd name="T2" fmla="*/ 0 w 3"/>
                      <a:gd name="T3" fmla="*/ 0 h 1"/>
                      <a:gd name="T4" fmla="*/ 3 w 3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1">
                        <a:moveTo>
                          <a:pt x="3" y="1"/>
                        </a:moveTo>
                        <a:cubicBezTo>
                          <a:pt x="2" y="1"/>
                          <a:pt x="1" y="0"/>
                          <a:pt x="0" y="0"/>
                        </a:cubicBezTo>
                        <a:cubicBezTo>
                          <a:pt x="1" y="0"/>
                          <a:pt x="2" y="1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8" name="Freeform 2009"/>
                  <p:cNvSpPr/>
                  <p:nvPr/>
                </p:nvSpPr>
                <p:spPr bwMode="auto">
                  <a:xfrm>
                    <a:off x="2006" y="1936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9" name="Freeform 2010"/>
                  <p:cNvSpPr/>
                  <p:nvPr/>
                </p:nvSpPr>
                <p:spPr bwMode="auto">
                  <a:xfrm>
                    <a:off x="2050" y="1977"/>
                    <a:ext cx="6" cy="0"/>
                  </a:xfrm>
                  <a:custGeom>
                    <a:avLst/>
                    <a:gdLst>
                      <a:gd name="T0" fmla="*/ 0 w 6"/>
                      <a:gd name="T1" fmla="*/ 6 w 6"/>
                      <a:gd name="T2" fmla="*/ 6 w 6"/>
                      <a:gd name="T3" fmla="*/ 0 w 6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6">
                        <a:moveTo>
                          <a:pt x="0" y="0"/>
                        </a:moveTo>
                        <a:cubicBezTo>
                          <a:pt x="2" y="0"/>
                          <a:pt x="4" y="0"/>
                          <a:pt x="6" y="0"/>
                        </a:cubicBez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4" y="0"/>
                          <a:pt x="2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0" name="Freeform 2011"/>
                  <p:cNvSpPr/>
                  <p:nvPr/>
                </p:nvSpPr>
                <p:spPr bwMode="auto">
                  <a:xfrm>
                    <a:off x="2048" y="1977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1" name="Freeform 2012"/>
                  <p:cNvSpPr/>
                  <p:nvPr/>
                </p:nvSpPr>
                <p:spPr bwMode="auto">
                  <a:xfrm>
                    <a:off x="2042" y="1899"/>
                    <a:ext cx="1" cy="0"/>
                  </a:xfrm>
                  <a:custGeom>
                    <a:avLst/>
                    <a:gdLst>
                      <a:gd name="T0" fmla="*/ 0 w 1"/>
                      <a:gd name="T1" fmla="*/ 1 w 1"/>
                      <a:gd name="T2" fmla="*/ 0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2" name="Freeform 2013"/>
                  <p:cNvSpPr/>
                  <p:nvPr/>
                </p:nvSpPr>
                <p:spPr bwMode="auto">
                  <a:xfrm>
                    <a:off x="2046" y="1977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1 w 1"/>
                      <a:gd name="T5" fmla="*/ 0 h 1"/>
                      <a:gd name="T6" fmla="*/ 1 w 1"/>
                      <a:gd name="T7" fmla="*/ 0 h 1"/>
                      <a:gd name="T8" fmla="*/ 0 w 1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1"/>
                          <a:pt x="1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3" name="Freeform 2014"/>
                  <p:cNvSpPr/>
                  <p:nvPr/>
                </p:nvSpPr>
                <p:spPr bwMode="auto">
                  <a:xfrm>
                    <a:off x="2013" y="1880"/>
                    <a:ext cx="6" cy="5"/>
                  </a:xfrm>
                  <a:custGeom>
                    <a:avLst/>
                    <a:gdLst>
                      <a:gd name="T0" fmla="*/ 0 w 6"/>
                      <a:gd name="T1" fmla="*/ 0 h 5"/>
                      <a:gd name="T2" fmla="*/ 1 w 6"/>
                      <a:gd name="T3" fmla="*/ 3 h 5"/>
                      <a:gd name="T4" fmla="*/ 6 w 6"/>
                      <a:gd name="T5" fmla="*/ 5 h 5"/>
                      <a:gd name="T6" fmla="*/ 1 w 6"/>
                      <a:gd name="T7" fmla="*/ 3 h 5"/>
                      <a:gd name="T8" fmla="*/ 0 w 6"/>
                      <a:gd name="T9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5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1" y="3"/>
                        </a:cubicBezTo>
                        <a:cubicBezTo>
                          <a:pt x="2" y="4"/>
                          <a:pt x="4" y="5"/>
                          <a:pt x="6" y="5"/>
                        </a:cubicBezTo>
                        <a:cubicBezTo>
                          <a:pt x="4" y="5"/>
                          <a:pt x="2" y="4"/>
                          <a:pt x="1" y="3"/>
                        </a:cubicBezTo>
                        <a:cubicBezTo>
                          <a:pt x="0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4" name="Freeform 2015"/>
                  <p:cNvSpPr/>
                  <p:nvPr/>
                </p:nvSpPr>
                <p:spPr bwMode="auto">
                  <a:xfrm>
                    <a:off x="2042" y="1898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5" name="Freeform 2016"/>
                  <p:cNvSpPr/>
                  <p:nvPr/>
                </p:nvSpPr>
                <p:spPr bwMode="auto">
                  <a:xfrm>
                    <a:off x="1992" y="1860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6" name="Freeform 2017"/>
                  <p:cNvSpPr/>
                  <p:nvPr/>
                </p:nvSpPr>
                <p:spPr bwMode="auto">
                  <a:xfrm>
                    <a:off x="1993" y="1859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7" name="Freeform 2018"/>
                  <p:cNvSpPr/>
                  <p:nvPr/>
                </p:nvSpPr>
                <p:spPr bwMode="auto">
                  <a:xfrm>
                    <a:off x="2053" y="2046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8" name="Freeform 2019"/>
                  <p:cNvSpPr/>
                  <p:nvPr/>
                </p:nvSpPr>
                <p:spPr bwMode="auto">
                  <a:xfrm>
                    <a:off x="2053" y="2043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9" name="Freeform 2020"/>
                  <p:cNvSpPr/>
                  <p:nvPr/>
                </p:nvSpPr>
                <p:spPr bwMode="auto">
                  <a:xfrm>
                    <a:off x="2057" y="1982"/>
                    <a:ext cx="2" cy="3"/>
                  </a:xfrm>
                  <a:custGeom>
                    <a:avLst/>
                    <a:gdLst>
                      <a:gd name="T0" fmla="*/ 0 w 2"/>
                      <a:gd name="T1" fmla="*/ 0 h 3"/>
                      <a:gd name="T2" fmla="*/ 2 w 2"/>
                      <a:gd name="T3" fmla="*/ 3 h 3"/>
                      <a:gd name="T4" fmla="*/ 0 w 2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3">
                        <a:moveTo>
                          <a:pt x="0" y="0"/>
                        </a:moveTo>
                        <a:cubicBezTo>
                          <a:pt x="0" y="1"/>
                          <a:pt x="1" y="2"/>
                          <a:pt x="2" y="3"/>
                        </a:cubicBezTo>
                        <a:cubicBezTo>
                          <a:pt x="1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0" name="Freeform 2021"/>
                  <p:cNvSpPr/>
                  <p:nvPr/>
                </p:nvSpPr>
                <p:spPr bwMode="auto">
                  <a:xfrm>
                    <a:off x="2056" y="1977"/>
                    <a:ext cx="0" cy="4"/>
                  </a:xfrm>
                  <a:custGeom>
                    <a:avLst/>
                    <a:gdLst>
                      <a:gd name="T0" fmla="*/ 0 w 1"/>
                      <a:gd name="T1" fmla="*/ 0 h 4"/>
                      <a:gd name="T2" fmla="*/ 1 w 1"/>
                      <a:gd name="T3" fmla="*/ 4 h 4"/>
                      <a:gd name="T4" fmla="*/ 0 w 1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4">
                        <a:moveTo>
                          <a:pt x="0" y="0"/>
                        </a:moveTo>
                        <a:cubicBezTo>
                          <a:pt x="0" y="1"/>
                          <a:pt x="1" y="3"/>
                          <a:pt x="1" y="4"/>
                        </a:cubicBezTo>
                        <a:cubicBezTo>
                          <a:pt x="1" y="3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1" name="Freeform 2022"/>
                  <p:cNvSpPr/>
                  <p:nvPr/>
                </p:nvSpPr>
                <p:spPr bwMode="auto">
                  <a:xfrm>
                    <a:off x="2058" y="1997"/>
                    <a:ext cx="1" cy="1"/>
                  </a:xfrm>
                  <a:custGeom>
                    <a:avLst/>
                    <a:gdLst>
                      <a:gd name="T0" fmla="*/ 0 w 1"/>
                      <a:gd name="T1" fmla="*/ 2 h 2"/>
                      <a:gd name="T2" fmla="*/ 1 w 1"/>
                      <a:gd name="T3" fmla="*/ 0 h 2"/>
                      <a:gd name="T4" fmla="*/ 0 w 1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0" y="2"/>
                        </a:moveTo>
                        <a:cubicBezTo>
                          <a:pt x="0" y="1"/>
                          <a:pt x="0" y="0"/>
                          <a:pt x="1" y="0"/>
                        </a:cubicBezTo>
                        <a:cubicBezTo>
                          <a:pt x="0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2" name="Freeform 2023"/>
                  <p:cNvSpPr/>
                  <p:nvPr/>
                </p:nvSpPr>
                <p:spPr bwMode="auto">
                  <a:xfrm>
                    <a:off x="2053" y="2044"/>
                    <a:ext cx="0" cy="2"/>
                  </a:xfrm>
                  <a:custGeom>
                    <a:avLst/>
                    <a:gdLst>
                      <a:gd name="T0" fmla="*/ 0 h 2"/>
                      <a:gd name="T1" fmla="*/ 2 h 2"/>
                      <a:gd name="T2" fmla="*/ 0 h 2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3" name="Freeform 2024"/>
                  <p:cNvSpPr/>
                  <p:nvPr/>
                </p:nvSpPr>
                <p:spPr bwMode="auto">
                  <a:xfrm>
                    <a:off x="2054" y="2042"/>
                    <a:ext cx="1" cy="1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0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0"/>
                          <a:pt x="0" y="0"/>
                          <a:pt x="1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4" name="Freeform 2025"/>
                  <p:cNvSpPr/>
                  <p:nvPr/>
                </p:nvSpPr>
                <p:spPr bwMode="auto">
                  <a:xfrm>
                    <a:off x="2016" y="1725"/>
                    <a:ext cx="143" cy="120"/>
                  </a:xfrm>
                  <a:custGeom>
                    <a:avLst/>
                    <a:gdLst>
                      <a:gd name="T0" fmla="*/ 71 w 149"/>
                      <a:gd name="T1" fmla="*/ 118 h 126"/>
                      <a:gd name="T2" fmla="*/ 77 w 149"/>
                      <a:gd name="T3" fmla="*/ 125 h 126"/>
                      <a:gd name="T4" fmla="*/ 85 w 149"/>
                      <a:gd name="T5" fmla="*/ 124 h 126"/>
                      <a:gd name="T6" fmla="*/ 94 w 149"/>
                      <a:gd name="T7" fmla="*/ 121 h 126"/>
                      <a:gd name="T8" fmla="*/ 108 w 149"/>
                      <a:gd name="T9" fmla="*/ 111 h 126"/>
                      <a:gd name="T10" fmla="*/ 109 w 149"/>
                      <a:gd name="T11" fmla="*/ 111 h 126"/>
                      <a:gd name="T12" fmla="*/ 103 w 149"/>
                      <a:gd name="T13" fmla="*/ 110 h 126"/>
                      <a:gd name="T14" fmla="*/ 103 w 149"/>
                      <a:gd name="T15" fmla="*/ 109 h 126"/>
                      <a:gd name="T16" fmla="*/ 99 w 149"/>
                      <a:gd name="T17" fmla="*/ 100 h 126"/>
                      <a:gd name="T18" fmla="*/ 100 w 149"/>
                      <a:gd name="T19" fmla="*/ 87 h 126"/>
                      <a:gd name="T20" fmla="*/ 116 w 149"/>
                      <a:gd name="T21" fmla="*/ 92 h 126"/>
                      <a:gd name="T22" fmla="*/ 117 w 149"/>
                      <a:gd name="T23" fmla="*/ 94 h 126"/>
                      <a:gd name="T24" fmla="*/ 135 w 149"/>
                      <a:gd name="T25" fmla="*/ 84 h 126"/>
                      <a:gd name="T26" fmla="*/ 141 w 149"/>
                      <a:gd name="T27" fmla="*/ 79 h 126"/>
                      <a:gd name="T28" fmla="*/ 138 w 149"/>
                      <a:gd name="T29" fmla="*/ 77 h 126"/>
                      <a:gd name="T30" fmla="*/ 137 w 149"/>
                      <a:gd name="T31" fmla="*/ 75 h 126"/>
                      <a:gd name="T32" fmla="*/ 136 w 149"/>
                      <a:gd name="T33" fmla="*/ 74 h 126"/>
                      <a:gd name="T34" fmla="*/ 135 w 149"/>
                      <a:gd name="T35" fmla="*/ 73 h 126"/>
                      <a:gd name="T36" fmla="*/ 134 w 149"/>
                      <a:gd name="T37" fmla="*/ 67 h 126"/>
                      <a:gd name="T38" fmla="*/ 142 w 149"/>
                      <a:gd name="T39" fmla="*/ 58 h 126"/>
                      <a:gd name="T40" fmla="*/ 141 w 149"/>
                      <a:gd name="T41" fmla="*/ 52 h 126"/>
                      <a:gd name="T42" fmla="*/ 148 w 149"/>
                      <a:gd name="T43" fmla="*/ 43 h 126"/>
                      <a:gd name="T44" fmla="*/ 149 w 149"/>
                      <a:gd name="T45" fmla="*/ 42 h 126"/>
                      <a:gd name="T46" fmla="*/ 133 w 149"/>
                      <a:gd name="T47" fmla="*/ 39 h 126"/>
                      <a:gd name="T48" fmla="*/ 125 w 149"/>
                      <a:gd name="T49" fmla="*/ 26 h 126"/>
                      <a:gd name="T50" fmla="*/ 120 w 149"/>
                      <a:gd name="T51" fmla="*/ 16 h 126"/>
                      <a:gd name="T52" fmla="*/ 90 w 149"/>
                      <a:gd name="T53" fmla="*/ 24 h 126"/>
                      <a:gd name="T54" fmla="*/ 63 w 149"/>
                      <a:gd name="T55" fmla="*/ 19 h 126"/>
                      <a:gd name="T56" fmla="*/ 53 w 149"/>
                      <a:gd name="T57" fmla="*/ 8 h 126"/>
                      <a:gd name="T58" fmla="*/ 38 w 149"/>
                      <a:gd name="T59" fmla="*/ 0 h 126"/>
                      <a:gd name="T60" fmla="*/ 36 w 149"/>
                      <a:gd name="T61" fmla="*/ 7 h 126"/>
                      <a:gd name="T62" fmla="*/ 23 w 149"/>
                      <a:gd name="T63" fmla="*/ 21 h 126"/>
                      <a:gd name="T64" fmla="*/ 10 w 149"/>
                      <a:gd name="T65" fmla="*/ 28 h 126"/>
                      <a:gd name="T66" fmla="*/ 13 w 149"/>
                      <a:gd name="T67" fmla="*/ 8 h 126"/>
                      <a:gd name="T68" fmla="*/ 9 w 149"/>
                      <a:gd name="T69" fmla="*/ 12 h 126"/>
                      <a:gd name="T70" fmla="*/ 1 w 149"/>
                      <a:gd name="T71" fmla="*/ 29 h 126"/>
                      <a:gd name="T72" fmla="*/ 7 w 149"/>
                      <a:gd name="T73" fmla="*/ 36 h 126"/>
                      <a:gd name="T74" fmla="*/ 12 w 149"/>
                      <a:gd name="T75" fmla="*/ 54 h 126"/>
                      <a:gd name="T76" fmla="*/ 29 w 149"/>
                      <a:gd name="T77" fmla="*/ 54 h 126"/>
                      <a:gd name="T78" fmla="*/ 51 w 149"/>
                      <a:gd name="T79" fmla="*/ 64 h 126"/>
                      <a:gd name="T80" fmla="*/ 66 w 149"/>
                      <a:gd name="T81" fmla="*/ 70 h 126"/>
                      <a:gd name="T82" fmla="*/ 67 w 149"/>
                      <a:gd name="T83" fmla="*/ 100 h 126"/>
                      <a:gd name="T84" fmla="*/ 69 w 149"/>
                      <a:gd name="T85" fmla="*/ 113 h 126"/>
                      <a:gd name="T86" fmla="*/ 69 w 149"/>
                      <a:gd name="T87" fmla="*/ 114 h 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149" h="126">
                        <a:moveTo>
                          <a:pt x="69" y="114"/>
                        </a:moveTo>
                        <a:cubicBezTo>
                          <a:pt x="70" y="115"/>
                          <a:pt x="70" y="116"/>
                          <a:pt x="71" y="117"/>
                        </a:cubicBezTo>
                        <a:cubicBezTo>
                          <a:pt x="71" y="117"/>
                          <a:pt x="71" y="117"/>
                          <a:pt x="71" y="118"/>
                        </a:cubicBezTo>
                        <a:cubicBezTo>
                          <a:pt x="72" y="118"/>
                          <a:pt x="72" y="119"/>
                          <a:pt x="73" y="120"/>
                        </a:cubicBezTo>
                        <a:cubicBezTo>
                          <a:pt x="74" y="122"/>
                          <a:pt x="75" y="123"/>
                          <a:pt x="76" y="124"/>
                        </a:cubicBezTo>
                        <a:cubicBezTo>
                          <a:pt x="77" y="125"/>
                          <a:pt x="77" y="125"/>
                          <a:pt x="77" y="125"/>
                        </a:cubicBezTo>
                        <a:cubicBezTo>
                          <a:pt x="78" y="126"/>
                          <a:pt x="79" y="126"/>
                          <a:pt x="79" y="126"/>
                        </a:cubicBezTo>
                        <a:cubicBezTo>
                          <a:pt x="80" y="126"/>
                          <a:pt x="80" y="126"/>
                          <a:pt x="80" y="126"/>
                        </a:cubicBezTo>
                        <a:cubicBezTo>
                          <a:pt x="82" y="125"/>
                          <a:pt x="83" y="124"/>
                          <a:pt x="85" y="124"/>
                        </a:cubicBezTo>
                        <a:cubicBezTo>
                          <a:pt x="86" y="124"/>
                          <a:pt x="87" y="125"/>
                          <a:pt x="88" y="125"/>
                        </a:cubicBezTo>
                        <a:cubicBezTo>
                          <a:pt x="89" y="125"/>
                          <a:pt x="91" y="123"/>
                          <a:pt x="93" y="122"/>
                        </a:cubicBezTo>
                        <a:cubicBezTo>
                          <a:pt x="94" y="121"/>
                          <a:pt x="94" y="121"/>
                          <a:pt x="94" y="121"/>
                        </a:cubicBezTo>
                        <a:cubicBezTo>
                          <a:pt x="96" y="120"/>
                          <a:pt x="97" y="120"/>
                          <a:pt x="99" y="119"/>
                        </a:cubicBezTo>
                        <a:cubicBezTo>
                          <a:pt x="100" y="119"/>
                          <a:pt x="100" y="119"/>
                          <a:pt x="100" y="119"/>
                        </a:cubicBezTo>
                        <a:cubicBezTo>
                          <a:pt x="102" y="114"/>
                          <a:pt x="104" y="112"/>
                          <a:pt x="108" y="111"/>
                        </a:cubicBezTo>
                        <a:cubicBezTo>
                          <a:pt x="109" y="111"/>
                          <a:pt x="109" y="111"/>
                          <a:pt x="110" y="110"/>
                        </a:cubicBezTo>
                        <a:cubicBezTo>
                          <a:pt x="110" y="110"/>
                          <a:pt x="110" y="110"/>
                          <a:pt x="110" y="110"/>
                        </a:cubicBezTo>
                        <a:cubicBezTo>
                          <a:pt x="109" y="110"/>
                          <a:pt x="109" y="111"/>
                          <a:pt x="109" y="111"/>
                        </a:cubicBezTo>
                        <a:cubicBezTo>
                          <a:pt x="108" y="111"/>
                          <a:pt x="107" y="111"/>
                          <a:pt x="106" y="111"/>
                        </a:cubicBezTo>
                        <a:cubicBezTo>
                          <a:pt x="105" y="111"/>
                          <a:pt x="104" y="111"/>
                          <a:pt x="103" y="110"/>
                        </a:cubicBezTo>
                        <a:cubicBezTo>
                          <a:pt x="103" y="110"/>
                          <a:pt x="103" y="110"/>
                          <a:pt x="103" y="110"/>
                        </a:cubicBezTo>
                        <a:cubicBezTo>
                          <a:pt x="103" y="110"/>
                          <a:pt x="103" y="110"/>
                          <a:pt x="103" y="110"/>
                        </a:cubicBezTo>
                        <a:cubicBezTo>
                          <a:pt x="103" y="110"/>
                          <a:pt x="103" y="109"/>
                          <a:pt x="103" y="109"/>
                        </a:cubicBezTo>
                        <a:cubicBezTo>
                          <a:pt x="103" y="109"/>
                          <a:pt x="103" y="109"/>
                          <a:pt x="103" y="109"/>
                        </a:cubicBezTo>
                        <a:cubicBezTo>
                          <a:pt x="103" y="108"/>
                          <a:pt x="102" y="108"/>
                          <a:pt x="102" y="107"/>
                        </a:cubicBezTo>
                        <a:cubicBezTo>
                          <a:pt x="102" y="106"/>
                          <a:pt x="102" y="105"/>
                          <a:pt x="101" y="105"/>
                        </a:cubicBezTo>
                        <a:cubicBezTo>
                          <a:pt x="101" y="104"/>
                          <a:pt x="99" y="102"/>
                          <a:pt x="99" y="100"/>
                        </a:cubicBezTo>
                        <a:cubicBezTo>
                          <a:pt x="99" y="96"/>
                          <a:pt x="99" y="95"/>
                          <a:pt x="96" y="93"/>
                        </a:cubicBezTo>
                        <a:cubicBezTo>
                          <a:pt x="94" y="92"/>
                          <a:pt x="94" y="90"/>
                          <a:pt x="94" y="90"/>
                        </a:cubicBezTo>
                        <a:cubicBezTo>
                          <a:pt x="95" y="87"/>
                          <a:pt x="98" y="87"/>
                          <a:pt x="100" y="87"/>
                        </a:cubicBezTo>
                        <a:cubicBezTo>
                          <a:pt x="102" y="87"/>
                          <a:pt x="104" y="87"/>
                          <a:pt x="106" y="89"/>
                        </a:cubicBezTo>
                        <a:cubicBezTo>
                          <a:pt x="106" y="89"/>
                          <a:pt x="108" y="89"/>
                          <a:pt x="109" y="89"/>
                        </a:cubicBezTo>
                        <a:cubicBezTo>
                          <a:pt x="112" y="90"/>
                          <a:pt x="115" y="90"/>
                          <a:pt x="116" y="92"/>
                        </a:cubicBezTo>
                        <a:cubicBezTo>
                          <a:pt x="116" y="92"/>
                          <a:pt x="116" y="93"/>
                          <a:pt x="116" y="93"/>
                        </a:cubicBezTo>
                        <a:cubicBezTo>
                          <a:pt x="116" y="93"/>
                          <a:pt x="116" y="94"/>
                          <a:pt x="117" y="94"/>
                        </a:cubicBezTo>
                        <a:cubicBezTo>
                          <a:pt x="117" y="94"/>
                          <a:pt x="117" y="94"/>
                          <a:pt x="117" y="94"/>
                        </a:cubicBezTo>
                        <a:cubicBezTo>
                          <a:pt x="117" y="90"/>
                          <a:pt x="120" y="87"/>
                          <a:pt x="125" y="87"/>
                        </a:cubicBezTo>
                        <a:cubicBezTo>
                          <a:pt x="125" y="87"/>
                          <a:pt x="126" y="87"/>
                          <a:pt x="127" y="87"/>
                        </a:cubicBezTo>
                        <a:cubicBezTo>
                          <a:pt x="129" y="88"/>
                          <a:pt x="133" y="86"/>
                          <a:pt x="135" y="84"/>
                        </a:cubicBezTo>
                        <a:cubicBezTo>
                          <a:pt x="137" y="83"/>
                          <a:pt x="139" y="82"/>
                          <a:pt x="140" y="82"/>
                        </a:cubicBezTo>
                        <a:cubicBezTo>
                          <a:pt x="140" y="82"/>
                          <a:pt x="141" y="81"/>
                          <a:pt x="141" y="80"/>
                        </a:cubicBezTo>
                        <a:cubicBezTo>
                          <a:pt x="141" y="80"/>
                          <a:pt x="141" y="80"/>
                          <a:pt x="141" y="79"/>
                        </a:cubicBezTo>
                        <a:cubicBezTo>
                          <a:pt x="140" y="79"/>
                          <a:pt x="140" y="79"/>
                          <a:pt x="140" y="78"/>
                        </a:cubicBezTo>
                        <a:cubicBezTo>
                          <a:pt x="140" y="78"/>
                          <a:pt x="139" y="78"/>
                          <a:pt x="139" y="78"/>
                        </a:cubicBezTo>
                        <a:cubicBezTo>
                          <a:pt x="139" y="77"/>
                          <a:pt x="139" y="77"/>
                          <a:pt x="138" y="77"/>
                        </a:cubicBezTo>
                        <a:cubicBezTo>
                          <a:pt x="138" y="76"/>
                          <a:pt x="138" y="76"/>
                          <a:pt x="138" y="76"/>
                        </a:cubicBezTo>
                        <a:cubicBezTo>
                          <a:pt x="138" y="76"/>
                          <a:pt x="138" y="76"/>
                          <a:pt x="137" y="75"/>
                        </a:cubicBezTo>
                        <a:cubicBezTo>
                          <a:pt x="137" y="75"/>
                          <a:pt x="137" y="75"/>
                          <a:pt x="137" y="75"/>
                        </a:cubicBezTo>
                        <a:cubicBezTo>
                          <a:pt x="137" y="75"/>
                          <a:pt x="137" y="74"/>
                          <a:pt x="137" y="74"/>
                        </a:cubicBezTo>
                        <a:cubicBezTo>
                          <a:pt x="136" y="74"/>
                          <a:pt x="136" y="74"/>
                          <a:pt x="136" y="74"/>
                        </a:cubicBezTo>
                        <a:cubicBezTo>
                          <a:pt x="136" y="74"/>
                          <a:pt x="136" y="74"/>
                          <a:pt x="136" y="74"/>
                        </a:cubicBezTo>
                        <a:cubicBezTo>
                          <a:pt x="136" y="73"/>
                          <a:pt x="136" y="73"/>
                          <a:pt x="136" y="73"/>
                        </a:cubicBezTo>
                        <a:cubicBezTo>
                          <a:pt x="135" y="73"/>
                          <a:pt x="135" y="73"/>
                          <a:pt x="135" y="73"/>
                        </a:cubicBezTo>
                        <a:cubicBezTo>
                          <a:pt x="135" y="73"/>
                          <a:pt x="135" y="73"/>
                          <a:pt x="135" y="73"/>
                        </a:cubicBezTo>
                        <a:cubicBezTo>
                          <a:pt x="135" y="73"/>
                          <a:pt x="135" y="73"/>
                          <a:pt x="135" y="73"/>
                        </a:cubicBezTo>
                        <a:cubicBezTo>
                          <a:pt x="135" y="72"/>
                          <a:pt x="135" y="72"/>
                          <a:pt x="135" y="72"/>
                        </a:cubicBezTo>
                        <a:cubicBezTo>
                          <a:pt x="132" y="70"/>
                          <a:pt x="134" y="68"/>
                          <a:pt x="134" y="67"/>
                        </a:cubicBezTo>
                        <a:cubicBezTo>
                          <a:pt x="135" y="66"/>
                          <a:pt x="135" y="65"/>
                          <a:pt x="135" y="65"/>
                        </a:cubicBezTo>
                        <a:cubicBezTo>
                          <a:pt x="135" y="63"/>
                          <a:pt x="135" y="62"/>
                          <a:pt x="136" y="60"/>
                        </a:cubicBezTo>
                        <a:cubicBezTo>
                          <a:pt x="137" y="59"/>
                          <a:pt x="139" y="58"/>
                          <a:pt x="142" y="58"/>
                        </a:cubicBezTo>
                        <a:cubicBezTo>
                          <a:pt x="144" y="57"/>
                          <a:pt x="144" y="57"/>
                          <a:pt x="144" y="57"/>
                        </a:cubicBezTo>
                        <a:cubicBezTo>
                          <a:pt x="144" y="56"/>
                          <a:pt x="144" y="56"/>
                          <a:pt x="143" y="55"/>
                        </a:cubicBezTo>
                        <a:cubicBezTo>
                          <a:pt x="142" y="54"/>
                          <a:pt x="141" y="53"/>
                          <a:pt x="141" y="52"/>
                        </a:cubicBezTo>
                        <a:cubicBezTo>
                          <a:pt x="141" y="49"/>
                          <a:pt x="145" y="45"/>
                          <a:pt x="147" y="44"/>
                        </a:cubicBezTo>
                        <a:cubicBezTo>
                          <a:pt x="147" y="44"/>
                          <a:pt x="147" y="44"/>
                          <a:pt x="148" y="44"/>
                        </a:cubicBezTo>
                        <a:cubicBezTo>
                          <a:pt x="148" y="44"/>
                          <a:pt x="148" y="44"/>
                          <a:pt x="148" y="43"/>
                        </a:cubicBezTo>
                        <a:cubicBezTo>
                          <a:pt x="148" y="43"/>
                          <a:pt x="148" y="43"/>
                          <a:pt x="148" y="43"/>
                        </a:cubicBezTo>
                        <a:cubicBezTo>
                          <a:pt x="148" y="43"/>
                          <a:pt x="148" y="43"/>
                          <a:pt x="148" y="43"/>
                        </a:cubicBezTo>
                        <a:cubicBezTo>
                          <a:pt x="149" y="42"/>
                          <a:pt x="149" y="42"/>
                          <a:pt x="149" y="42"/>
                        </a:cubicBezTo>
                        <a:cubicBezTo>
                          <a:pt x="144" y="40"/>
                          <a:pt x="139" y="41"/>
                          <a:pt x="136" y="41"/>
                        </a:cubicBezTo>
                        <a:cubicBezTo>
                          <a:pt x="136" y="41"/>
                          <a:pt x="136" y="41"/>
                          <a:pt x="136" y="41"/>
                        </a:cubicBezTo>
                        <a:cubicBezTo>
                          <a:pt x="134" y="41"/>
                          <a:pt x="133" y="40"/>
                          <a:pt x="133" y="39"/>
                        </a:cubicBezTo>
                        <a:cubicBezTo>
                          <a:pt x="132" y="38"/>
                          <a:pt x="133" y="36"/>
                          <a:pt x="134" y="34"/>
                        </a:cubicBezTo>
                        <a:cubicBezTo>
                          <a:pt x="135" y="33"/>
                          <a:pt x="137" y="31"/>
                          <a:pt x="137" y="29"/>
                        </a:cubicBezTo>
                        <a:cubicBezTo>
                          <a:pt x="137" y="28"/>
                          <a:pt x="133" y="27"/>
                          <a:pt x="125" y="26"/>
                        </a:cubicBezTo>
                        <a:cubicBezTo>
                          <a:pt x="124" y="26"/>
                          <a:pt x="123" y="25"/>
                          <a:pt x="122" y="25"/>
                        </a:cubicBezTo>
                        <a:cubicBezTo>
                          <a:pt x="118" y="24"/>
                          <a:pt x="117" y="22"/>
                          <a:pt x="117" y="20"/>
                        </a:cubicBezTo>
                        <a:cubicBezTo>
                          <a:pt x="117" y="19"/>
                          <a:pt x="118" y="17"/>
                          <a:pt x="120" y="16"/>
                        </a:cubicBezTo>
                        <a:cubicBezTo>
                          <a:pt x="118" y="16"/>
                          <a:pt x="116" y="16"/>
                          <a:pt x="114" y="16"/>
                        </a:cubicBezTo>
                        <a:cubicBezTo>
                          <a:pt x="108" y="17"/>
                          <a:pt x="99" y="21"/>
                          <a:pt x="93" y="24"/>
                        </a:cubicBezTo>
                        <a:cubicBezTo>
                          <a:pt x="92" y="24"/>
                          <a:pt x="91" y="24"/>
                          <a:pt x="90" y="24"/>
                        </a:cubicBezTo>
                        <a:cubicBezTo>
                          <a:pt x="87" y="24"/>
                          <a:pt x="84" y="23"/>
                          <a:pt x="81" y="21"/>
                        </a:cubicBezTo>
                        <a:cubicBezTo>
                          <a:pt x="78" y="19"/>
                          <a:pt x="74" y="17"/>
                          <a:pt x="72" y="18"/>
                        </a:cubicBezTo>
                        <a:cubicBezTo>
                          <a:pt x="69" y="19"/>
                          <a:pt x="66" y="19"/>
                          <a:pt x="63" y="19"/>
                        </a:cubicBezTo>
                        <a:cubicBezTo>
                          <a:pt x="60" y="19"/>
                          <a:pt x="57" y="19"/>
                          <a:pt x="56" y="17"/>
                        </a:cubicBezTo>
                        <a:cubicBezTo>
                          <a:pt x="55" y="16"/>
                          <a:pt x="54" y="15"/>
                          <a:pt x="54" y="13"/>
                        </a:cubicBezTo>
                        <a:cubicBezTo>
                          <a:pt x="55" y="11"/>
                          <a:pt x="54" y="9"/>
                          <a:pt x="53" y="8"/>
                        </a:cubicBezTo>
                        <a:cubicBezTo>
                          <a:pt x="52" y="7"/>
                          <a:pt x="50" y="6"/>
                          <a:pt x="48" y="6"/>
                        </a:cubicBezTo>
                        <a:cubicBezTo>
                          <a:pt x="43" y="7"/>
                          <a:pt x="41" y="4"/>
                          <a:pt x="40" y="2"/>
                        </a:cubicBezTo>
                        <a:cubicBezTo>
                          <a:pt x="39" y="1"/>
                          <a:pt x="39" y="0"/>
                          <a:pt x="38" y="0"/>
                        </a:cubicBezTo>
                        <a:cubicBezTo>
                          <a:pt x="38" y="0"/>
                          <a:pt x="38" y="0"/>
                          <a:pt x="38" y="0"/>
                        </a:cubicBezTo>
                        <a:cubicBezTo>
                          <a:pt x="38" y="0"/>
                          <a:pt x="38" y="1"/>
                          <a:pt x="38" y="1"/>
                        </a:cubicBezTo>
                        <a:cubicBezTo>
                          <a:pt x="38" y="3"/>
                          <a:pt x="39" y="6"/>
                          <a:pt x="36" y="7"/>
                        </a:cubicBezTo>
                        <a:cubicBezTo>
                          <a:pt x="35" y="8"/>
                          <a:pt x="34" y="8"/>
                          <a:pt x="32" y="9"/>
                        </a:cubicBezTo>
                        <a:cubicBezTo>
                          <a:pt x="29" y="10"/>
                          <a:pt x="22" y="12"/>
                          <a:pt x="22" y="14"/>
                        </a:cubicBezTo>
                        <a:cubicBezTo>
                          <a:pt x="21" y="16"/>
                          <a:pt x="22" y="18"/>
                          <a:pt x="23" y="21"/>
                        </a:cubicBezTo>
                        <a:cubicBezTo>
                          <a:pt x="25" y="24"/>
                          <a:pt x="27" y="28"/>
                          <a:pt x="25" y="32"/>
                        </a:cubicBezTo>
                        <a:cubicBezTo>
                          <a:pt x="24" y="34"/>
                          <a:pt x="22" y="35"/>
                          <a:pt x="20" y="35"/>
                        </a:cubicBezTo>
                        <a:cubicBezTo>
                          <a:pt x="16" y="35"/>
                          <a:pt x="11" y="31"/>
                          <a:pt x="10" y="28"/>
                        </a:cubicBezTo>
                        <a:cubicBezTo>
                          <a:pt x="8" y="24"/>
                          <a:pt x="10" y="20"/>
                          <a:pt x="13" y="16"/>
                        </a:cubicBezTo>
                        <a:cubicBezTo>
                          <a:pt x="13" y="15"/>
                          <a:pt x="15" y="13"/>
                          <a:pt x="15" y="13"/>
                        </a:cubicBezTo>
                        <a:cubicBezTo>
                          <a:pt x="14" y="12"/>
                          <a:pt x="13" y="10"/>
                          <a:pt x="13" y="8"/>
                        </a:cubicBezTo>
                        <a:cubicBezTo>
                          <a:pt x="12" y="8"/>
                          <a:pt x="12" y="9"/>
                          <a:pt x="11" y="9"/>
                        </a:cubicBezTo>
                        <a:cubicBezTo>
                          <a:pt x="11" y="10"/>
                          <a:pt x="11" y="10"/>
                          <a:pt x="11" y="10"/>
                        </a:cubicBezTo>
                        <a:cubicBezTo>
                          <a:pt x="10" y="11"/>
                          <a:pt x="9" y="12"/>
                          <a:pt x="9" y="12"/>
                        </a:cubicBezTo>
                        <a:cubicBezTo>
                          <a:pt x="6" y="15"/>
                          <a:pt x="4" y="17"/>
                          <a:pt x="4" y="19"/>
                        </a:cubicBezTo>
                        <a:cubicBezTo>
                          <a:pt x="4" y="20"/>
                          <a:pt x="4" y="20"/>
                          <a:pt x="4" y="20"/>
                        </a:cubicBezTo>
                        <a:cubicBezTo>
                          <a:pt x="3" y="24"/>
                          <a:pt x="3" y="26"/>
                          <a:pt x="1" y="29"/>
                        </a:cubicBezTo>
                        <a:cubicBezTo>
                          <a:pt x="1" y="29"/>
                          <a:pt x="0" y="30"/>
                          <a:pt x="0" y="30"/>
                        </a:cubicBezTo>
                        <a:cubicBezTo>
                          <a:pt x="5" y="31"/>
                          <a:pt x="5" y="34"/>
                          <a:pt x="5" y="35"/>
                        </a:cubicBezTo>
                        <a:cubicBezTo>
                          <a:pt x="6" y="35"/>
                          <a:pt x="6" y="36"/>
                          <a:pt x="7" y="36"/>
                        </a:cubicBezTo>
                        <a:cubicBezTo>
                          <a:pt x="8" y="37"/>
                          <a:pt x="11" y="39"/>
                          <a:pt x="10" y="43"/>
                        </a:cubicBezTo>
                        <a:cubicBezTo>
                          <a:pt x="10" y="44"/>
                          <a:pt x="10" y="44"/>
                          <a:pt x="10" y="44"/>
                        </a:cubicBezTo>
                        <a:cubicBezTo>
                          <a:pt x="10" y="46"/>
                          <a:pt x="9" y="52"/>
                          <a:pt x="12" y="54"/>
                        </a:cubicBezTo>
                        <a:cubicBezTo>
                          <a:pt x="12" y="55"/>
                          <a:pt x="14" y="55"/>
                          <a:pt x="15" y="55"/>
                        </a:cubicBezTo>
                        <a:cubicBezTo>
                          <a:pt x="19" y="55"/>
                          <a:pt x="21" y="55"/>
                          <a:pt x="23" y="55"/>
                        </a:cubicBezTo>
                        <a:cubicBezTo>
                          <a:pt x="25" y="54"/>
                          <a:pt x="27" y="54"/>
                          <a:pt x="29" y="54"/>
                        </a:cubicBezTo>
                        <a:cubicBezTo>
                          <a:pt x="32" y="54"/>
                          <a:pt x="35" y="55"/>
                          <a:pt x="37" y="58"/>
                        </a:cubicBezTo>
                        <a:cubicBezTo>
                          <a:pt x="40" y="62"/>
                          <a:pt x="44" y="64"/>
                          <a:pt x="49" y="64"/>
                        </a:cubicBezTo>
                        <a:cubicBezTo>
                          <a:pt x="49" y="64"/>
                          <a:pt x="50" y="64"/>
                          <a:pt x="51" y="64"/>
                        </a:cubicBezTo>
                        <a:cubicBezTo>
                          <a:pt x="53" y="64"/>
                          <a:pt x="56" y="63"/>
                          <a:pt x="59" y="63"/>
                        </a:cubicBezTo>
                        <a:cubicBezTo>
                          <a:pt x="62" y="63"/>
                          <a:pt x="65" y="64"/>
                          <a:pt x="66" y="66"/>
                        </a:cubicBezTo>
                        <a:cubicBezTo>
                          <a:pt x="67" y="67"/>
                          <a:pt x="67" y="68"/>
                          <a:pt x="66" y="70"/>
                        </a:cubicBezTo>
                        <a:cubicBezTo>
                          <a:pt x="62" y="76"/>
                          <a:pt x="61" y="87"/>
                          <a:pt x="63" y="89"/>
                        </a:cubicBezTo>
                        <a:cubicBezTo>
                          <a:pt x="63" y="89"/>
                          <a:pt x="64" y="90"/>
                          <a:pt x="64" y="90"/>
                        </a:cubicBezTo>
                        <a:cubicBezTo>
                          <a:pt x="67" y="93"/>
                          <a:pt x="70" y="96"/>
                          <a:pt x="67" y="100"/>
                        </a:cubicBezTo>
                        <a:cubicBezTo>
                          <a:pt x="66" y="101"/>
                          <a:pt x="65" y="103"/>
                          <a:pt x="65" y="104"/>
                        </a:cubicBezTo>
                        <a:cubicBezTo>
                          <a:pt x="65" y="104"/>
                          <a:pt x="66" y="105"/>
                          <a:pt x="66" y="106"/>
                        </a:cubicBezTo>
                        <a:cubicBezTo>
                          <a:pt x="68" y="107"/>
                          <a:pt x="70" y="109"/>
                          <a:pt x="69" y="113"/>
                        </a:cubicBezTo>
                        <a:cubicBezTo>
                          <a:pt x="69" y="113"/>
                          <a:pt x="69" y="114"/>
                          <a:pt x="69" y="114"/>
                        </a:cubicBezTo>
                        <a:cubicBezTo>
                          <a:pt x="69" y="114"/>
                          <a:pt x="69" y="114"/>
                          <a:pt x="69" y="114"/>
                        </a:cubicBezTo>
                        <a:cubicBezTo>
                          <a:pt x="69" y="114"/>
                          <a:pt x="69" y="114"/>
                          <a:pt x="69" y="1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5" name="Freeform 2026"/>
                  <p:cNvSpPr/>
                  <p:nvPr/>
                </p:nvSpPr>
                <p:spPr bwMode="auto">
                  <a:xfrm>
                    <a:off x="2121" y="1810"/>
                    <a:ext cx="6" cy="3"/>
                  </a:xfrm>
                  <a:custGeom>
                    <a:avLst/>
                    <a:gdLst>
                      <a:gd name="T0" fmla="*/ 0 w 7"/>
                      <a:gd name="T1" fmla="*/ 0 h 3"/>
                      <a:gd name="T2" fmla="*/ 7 w 7"/>
                      <a:gd name="T3" fmla="*/ 3 h 3"/>
                      <a:gd name="T4" fmla="*/ 0 w 7"/>
                      <a:gd name="T5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3">
                        <a:moveTo>
                          <a:pt x="0" y="0"/>
                        </a:moveTo>
                        <a:cubicBezTo>
                          <a:pt x="3" y="1"/>
                          <a:pt x="6" y="1"/>
                          <a:pt x="7" y="3"/>
                        </a:cubicBezTo>
                        <a:cubicBezTo>
                          <a:pt x="6" y="1"/>
                          <a:pt x="3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6" name="Freeform 2027"/>
                  <p:cNvSpPr/>
                  <p:nvPr/>
                </p:nvSpPr>
                <p:spPr bwMode="auto">
                  <a:xfrm>
                    <a:off x="2150" y="1801"/>
                    <a:ext cx="1" cy="2"/>
                  </a:xfrm>
                  <a:custGeom>
                    <a:avLst/>
                    <a:gdLst>
                      <a:gd name="T0" fmla="*/ 0 w 1"/>
                      <a:gd name="T1" fmla="*/ 2 h 2"/>
                      <a:gd name="T2" fmla="*/ 1 w 1"/>
                      <a:gd name="T3" fmla="*/ 0 h 2"/>
                      <a:gd name="T4" fmla="*/ 1 w 1"/>
                      <a:gd name="T5" fmla="*/ 0 h 2"/>
                      <a:gd name="T6" fmla="*/ 0 w 1"/>
                      <a:gd name="T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" h="2">
                        <a:moveTo>
                          <a:pt x="0" y="2"/>
                        </a:moveTo>
                        <a:cubicBezTo>
                          <a:pt x="0" y="2"/>
                          <a:pt x="1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1"/>
                          <a:pt x="0" y="2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7" name="Freeform 2028"/>
                  <p:cNvSpPr/>
                  <p:nvPr/>
                </p:nvSpPr>
                <p:spPr bwMode="auto">
                  <a:xfrm>
                    <a:off x="2106" y="1811"/>
                    <a:ext cx="2" cy="3"/>
                  </a:xfrm>
                  <a:custGeom>
                    <a:avLst/>
                    <a:gdLst>
                      <a:gd name="T0" fmla="*/ 2 w 2"/>
                      <a:gd name="T1" fmla="*/ 3 h 3"/>
                      <a:gd name="T2" fmla="*/ 0 w 2"/>
                      <a:gd name="T3" fmla="*/ 0 h 3"/>
                      <a:gd name="T4" fmla="*/ 2 w 2"/>
                      <a:gd name="T5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3">
                        <a:moveTo>
                          <a:pt x="2" y="3"/>
                        </a:moveTo>
                        <a:cubicBezTo>
                          <a:pt x="0" y="2"/>
                          <a:pt x="0" y="0"/>
                          <a:pt x="0" y="0"/>
                        </a:cubicBezTo>
                        <a:cubicBezTo>
                          <a:pt x="0" y="0"/>
                          <a:pt x="0" y="2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8" name="Freeform 2029"/>
                  <p:cNvSpPr/>
                  <p:nvPr/>
                </p:nvSpPr>
                <p:spPr bwMode="auto">
                  <a:xfrm>
                    <a:off x="2084" y="1838"/>
                    <a:ext cx="2" cy="2"/>
                  </a:xfrm>
                  <a:custGeom>
                    <a:avLst/>
                    <a:gdLst>
                      <a:gd name="T0" fmla="*/ 2 w 2"/>
                      <a:gd name="T1" fmla="*/ 2 h 2"/>
                      <a:gd name="T2" fmla="*/ 0 w 2"/>
                      <a:gd name="T3" fmla="*/ 0 h 2"/>
                      <a:gd name="T4" fmla="*/ 2 w 2"/>
                      <a:gd name="T5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2">
                        <a:moveTo>
                          <a:pt x="2" y="2"/>
                        </a:moveTo>
                        <a:cubicBezTo>
                          <a:pt x="1" y="1"/>
                          <a:pt x="1" y="0"/>
                          <a:pt x="0" y="0"/>
                        </a:cubicBezTo>
                        <a:cubicBezTo>
                          <a:pt x="1" y="0"/>
                          <a:pt x="1" y="1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9" name="Freeform 2030"/>
                  <p:cNvSpPr/>
                  <p:nvPr/>
                </p:nvSpPr>
                <p:spPr bwMode="auto">
                  <a:xfrm>
                    <a:off x="2092" y="1845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50" name="Freeform 2031"/>
                  <p:cNvSpPr/>
                  <p:nvPr/>
                </p:nvSpPr>
                <p:spPr bwMode="auto">
                  <a:xfrm>
                    <a:off x="2115" y="1829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0" y="1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51" name="Freeform 2032"/>
                  <p:cNvSpPr/>
                  <p:nvPr/>
                </p:nvSpPr>
                <p:spPr bwMode="auto">
                  <a:xfrm>
                    <a:off x="2114" y="1827"/>
                    <a:ext cx="1" cy="2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1 w 1"/>
                      <a:gd name="T3" fmla="*/ 2 h 2"/>
                      <a:gd name="T4" fmla="*/ 0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0" y="1"/>
                          <a:pt x="1" y="1"/>
                          <a:pt x="1" y="2"/>
                        </a:cubicBezTo>
                        <a:cubicBezTo>
                          <a:pt x="1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52" name="Freeform 2033"/>
                  <p:cNvSpPr/>
                  <p:nvPr/>
                </p:nvSpPr>
                <p:spPr bwMode="auto">
                  <a:xfrm>
                    <a:off x="2082" y="1834"/>
                    <a:ext cx="2" cy="3"/>
                  </a:xfrm>
                  <a:custGeom>
                    <a:avLst/>
                    <a:gdLst>
                      <a:gd name="T0" fmla="*/ 2 w 2"/>
                      <a:gd name="T1" fmla="*/ 3 h 3"/>
                      <a:gd name="T2" fmla="*/ 0 w 2"/>
                      <a:gd name="T3" fmla="*/ 0 h 3"/>
                      <a:gd name="T4" fmla="*/ 2 w 2"/>
                      <a:gd name="T5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3">
                        <a:moveTo>
                          <a:pt x="2" y="3"/>
                        </a:moveTo>
                        <a:cubicBezTo>
                          <a:pt x="1" y="2"/>
                          <a:pt x="1" y="1"/>
                          <a:pt x="0" y="0"/>
                        </a:cubicBezTo>
                        <a:cubicBezTo>
                          <a:pt x="1" y="1"/>
                          <a:pt x="1" y="2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53" name="Freeform 2034"/>
                  <p:cNvSpPr/>
                  <p:nvPr/>
                </p:nvSpPr>
                <p:spPr bwMode="auto">
                  <a:xfrm>
                    <a:off x="2115" y="1830"/>
                    <a:ext cx="6" cy="2"/>
                  </a:xfrm>
                  <a:custGeom>
                    <a:avLst/>
                    <a:gdLst>
                      <a:gd name="T0" fmla="*/ 3 w 6"/>
                      <a:gd name="T1" fmla="*/ 1 h 2"/>
                      <a:gd name="T2" fmla="*/ 6 w 6"/>
                      <a:gd name="T3" fmla="*/ 1 h 2"/>
                      <a:gd name="T4" fmla="*/ 0 w 6"/>
                      <a:gd name="T5" fmla="*/ 0 h 2"/>
                      <a:gd name="T6" fmla="*/ 3 w 6"/>
                      <a:gd name="T7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2">
                        <a:moveTo>
                          <a:pt x="3" y="1"/>
                        </a:moveTo>
                        <a:cubicBezTo>
                          <a:pt x="4" y="1"/>
                          <a:pt x="5" y="1"/>
                          <a:pt x="6" y="1"/>
                        </a:cubicBezTo>
                        <a:cubicBezTo>
                          <a:pt x="4" y="1"/>
                          <a:pt x="1" y="2"/>
                          <a:pt x="0" y="0"/>
                        </a:cubicBezTo>
                        <a:cubicBezTo>
                          <a:pt x="1" y="1"/>
                          <a:pt x="2" y="1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54" name="Freeform 2035"/>
                  <p:cNvSpPr/>
                  <p:nvPr/>
                </p:nvSpPr>
                <p:spPr bwMode="auto">
                  <a:xfrm>
                    <a:off x="2052" y="1780"/>
                    <a:ext cx="11" cy="6"/>
                  </a:xfrm>
                  <a:custGeom>
                    <a:avLst/>
                    <a:gdLst>
                      <a:gd name="T0" fmla="*/ 0 w 12"/>
                      <a:gd name="T1" fmla="*/ 0 h 6"/>
                      <a:gd name="T2" fmla="*/ 12 w 12"/>
                      <a:gd name="T3" fmla="*/ 6 h 6"/>
                      <a:gd name="T4" fmla="*/ 0 w 12"/>
                      <a:gd name="T5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2" h="6">
                        <a:moveTo>
                          <a:pt x="0" y="0"/>
                        </a:moveTo>
                        <a:cubicBezTo>
                          <a:pt x="3" y="4"/>
                          <a:pt x="7" y="6"/>
                          <a:pt x="12" y="6"/>
                        </a:cubicBezTo>
                        <a:cubicBezTo>
                          <a:pt x="7" y="6"/>
                          <a:pt x="3" y="4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55" name="Freeform 2036"/>
                  <p:cNvSpPr/>
                  <p:nvPr/>
                </p:nvSpPr>
                <p:spPr bwMode="auto">
                  <a:xfrm>
                    <a:off x="2027" y="1734"/>
                    <a:ext cx="0" cy="0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56" name="Freeform 2037"/>
                  <p:cNvSpPr/>
                  <p:nvPr/>
                </p:nvSpPr>
                <p:spPr bwMode="auto">
                  <a:xfrm>
                    <a:off x="2082" y="1833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57" name="Freeform 2038"/>
                  <p:cNvSpPr/>
                  <p:nvPr/>
                </p:nvSpPr>
                <p:spPr bwMode="auto">
                  <a:xfrm>
                    <a:off x="2184" y="1790"/>
                    <a:ext cx="40" cy="44"/>
                  </a:xfrm>
                  <a:custGeom>
                    <a:avLst/>
                    <a:gdLst>
                      <a:gd name="T0" fmla="*/ 15 w 42"/>
                      <a:gd name="T1" fmla="*/ 45 h 46"/>
                      <a:gd name="T2" fmla="*/ 16 w 42"/>
                      <a:gd name="T3" fmla="*/ 46 h 46"/>
                      <a:gd name="T4" fmla="*/ 18 w 42"/>
                      <a:gd name="T5" fmla="*/ 46 h 46"/>
                      <a:gd name="T6" fmla="*/ 18 w 42"/>
                      <a:gd name="T7" fmla="*/ 46 h 46"/>
                      <a:gd name="T8" fmla="*/ 18 w 42"/>
                      <a:gd name="T9" fmla="*/ 46 h 46"/>
                      <a:gd name="T10" fmla="*/ 18 w 42"/>
                      <a:gd name="T11" fmla="*/ 46 h 46"/>
                      <a:gd name="T12" fmla="*/ 19 w 42"/>
                      <a:gd name="T13" fmla="*/ 43 h 46"/>
                      <a:gd name="T14" fmla="*/ 19 w 42"/>
                      <a:gd name="T15" fmla="*/ 43 h 46"/>
                      <a:gd name="T16" fmla="*/ 24 w 42"/>
                      <a:gd name="T17" fmla="*/ 38 h 46"/>
                      <a:gd name="T18" fmla="*/ 24 w 42"/>
                      <a:gd name="T19" fmla="*/ 38 h 46"/>
                      <a:gd name="T20" fmla="*/ 29 w 42"/>
                      <a:gd name="T21" fmla="*/ 38 h 46"/>
                      <a:gd name="T22" fmla="*/ 34 w 42"/>
                      <a:gd name="T23" fmla="*/ 37 h 46"/>
                      <a:gd name="T24" fmla="*/ 34 w 42"/>
                      <a:gd name="T25" fmla="*/ 37 h 46"/>
                      <a:gd name="T26" fmla="*/ 35 w 42"/>
                      <a:gd name="T27" fmla="*/ 38 h 46"/>
                      <a:gd name="T28" fmla="*/ 36 w 42"/>
                      <a:gd name="T29" fmla="*/ 38 h 46"/>
                      <a:gd name="T30" fmla="*/ 36 w 42"/>
                      <a:gd name="T31" fmla="*/ 38 h 46"/>
                      <a:gd name="T32" fmla="*/ 37 w 42"/>
                      <a:gd name="T33" fmla="*/ 38 h 46"/>
                      <a:gd name="T34" fmla="*/ 37 w 42"/>
                      <a:gd name="T35" fmla="*/ 39 h 46"/>
                      <a:gd name="T36" fmla="*/ 38 w 42"/>
                      <a:gd name="T37" fmla="*/ 39 h 46"/>
                      <a:gd name="T38" fmla="*/ 38 w 42"/>
                      <a:gd name="T39" fmla="*/ 39 h 46"/>
                      <a:gd name="T40" fmla="*/ 38 w 42"/>
                      <a:gd name="T41" fmla="*/ 38 h 46"/>
                      <a:gd name="T42" fmla="*/ 39 w 42"/>
                      <a:gd name="T43" fmla="*/ 37 h 46"/>
                      <a:gd name="T44" fmla="*/ 39 w 42"/>
                      <a:gd name="T45" fmla="*/ 36 h 46"/>
                      <a:gd name="T46" fmla="*/ 39 w 42"/>
                      <a:gd name="T47" fmla="*/ 36 h 46"/>
                      <a:gd name="T48" fmla="*/ 39 w 42"/>
                      <a:gd name="T49" fmla="*/ 36 h 46"/>
                      <a:gd name="T50" fmla="*/ 38 w 42"/>
                      <a:gd name="T51" fmla="*/ 23 h 46"/>
                      <a:gd name="T52" fmla="*/ 41 w 42"/>
                      <a:gd name="T53" fmla="*/ 7 h 46"/>
                      <a:gd name="T54" fmla="*/ 41 w 42"/>
                      <a:gd name="T55" fmla="*/ 5 h 46"/>
                      <a:gd name="T56" fmla="*/ 42 w 42"/>
                      <a:gd name="T57" fmla="*/ 4 h 46"/>
                      <a:gd name="T58" fmla="*/ 42 w 42"/>
                      <a:gd name="T59" fmla="*/ 4 h 46"/>
                      <a:gd name="T60" fmla="*/ 33 w 42"/>
                      <a:gd name="T61" fmla="*/ 2 h 46"/>
                      <a:gd name="T62" fmla="*/ 28 w 42"/>
                      <a:gd name="T63" fmla="*/ 3 h 46"/>
                      <a:gd name="T64" fmla="*/ 22 w 42"/>
                      <a:gd name="T65" fmla="*/ 4 h 46"/>
                      <a:gd name="T66" fmla="*/ 17 w 42"/>
                      <a:gd name="T67" fmla="*/ 2 h 46"/>
                      <a:gd name="T68" fmla="*/ 15 w 42"/>
                      <a:gd name="T69" fmla="*/ 0 h 46"/>
                      <a:gd name="T70" fmla="*/ 11 w 42"/>
                      <a:gd name="T71" fmla="*/ 2 h 46"/>
                      <a:gd name="T72" fmla="*/ 10 w 42"/>
                      <a:gd name="T73" fmla="*/ 2 h 46"/>
                      <a:gd name="T74" fmla="*/ 10 w 42"/>
                      <a:gd name="T75" fmla="*/ 3 h 46"/>
                      <a:gd name="T76" fmla="*/ 10 w 42"/>
                      <a:gd name="T77" fmla="*/ 3 h 46"/>
                      <a:gd name="T78" fmla="*/ 10 w 42"/>
                      <a:gd name="T79" fmla="*/ 4 h 46"/>
                      <a:gd name="T80" fmla="*/ 10 w 42"/>
                      <a:gd name="T81" fmla="*/ 5 h 46"/>
                      <a:gd name="T82" fmla="*/ 9 w 42"/>
                      <a:gd name="T83" fmla="*/ 6 h 46"/>
                      <a:gd name="T84" fmla="*/ 9 w 42"/>
                      <a:gd name="T85" fmla="*/ 6 h 46"/>
                      <a:gd name="T86" fmla="*/ 9 w 42"/>
                      <a:gd name="T87" fmla="*/ 7 h 46"/>
                      <a:gd name="T88" fmla="*/ 9 w 42"/>
                      <a:gd name="T89" fmla="*/ 11 h 46"/>
                      <a:gd name="T90" fmla="*/ 3 w 42"/>
                      <a:gd name="T91" fmla="*/ 15 h 46"/>
                      <a:gd name="T92" fmla="*/ 1 w 42"/>
                      <a:gd name="T93" fmla="*/ 19 h 46"/>
                      <a:gd name="T94" fmla="*/ 0 w 42"/>
                      <a:gd name="T95" fmla="*/ 23 h 46"/>
                      <a:gd name="T96" fmla="*/ 3 w 42"/>
                      <a:gd name="T97" fmla="*/ 27 h 46"/>
                      <a:gd name="T98" fmla="*/ 9 w 42"/>
                      <a:gd name="T99" fmla="*/ 34 h 46"/>
                      <a:gd name="T100" fmla="*/ 10 w 42"/>
                      <a:gd name="T101" fmla="*/ 36 h 46"/>
                      <a:gd name="T102" fmla="*/ 10 w 42"/>
                      <a:gd name="T103" fmla="*/ 36 h 46"/>
                      <a:gd name="T104" fmla="*/ 11 w 42"/>
                      <a:gd name="T105" fmla="*/ 38 h 46"/>
                      <a:gd name="T106" fmla="*/ 12 w 42"/>
                      <a:gd name="T107" fmla="*/ 39 h 46"/>
                      <a:gd name="T108" fmla="*/ 13 w 42"/>
                      <a:gd name="T109" fmla="*/ 42 h 46"/>
                      <a:gd name="T110" fmla="*/ 14 w 42"/>
                      <a:gd name="T111" fmla="*/ 43 h 46"/>
                      <a:gd name="T112" fmla="*/ 15 w 42"/>
                      <a:gd name="T113" fmla="*/ 45 h 46"/>
                      <a:gd name="T114" fmla="*/ 15 w 42"/>
                      <a:gd name="T115" fmla="*/ 45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42" h="46">
                        <a:moveTo>
                          <a:pt x="15" y="45"/>
                        </a:moveTo>
                        <a:cubicBezTo>
                          <a:pt x="16" y="45"/>
                          <a:pt x="16" y="46"/>
                          <a:pt x="16" y="46"/>
                        </a:cubicBezTo>
                        <a:cubicBezTo>
                          <a:pt x="17" y="46"/>
                          <a:pt x="17" y="46"/>
                          <a:pt x="18" y="46"/>
                        </a:cubicBezTo>
                        <a:cubicBezTo>
                          <a:pt x="18" y="46"/>
                          <a:pt x="18" y="46"/>
                          <a:pt x="18" y="46"/>
                        </a:cubicBezTo>
                        <a:cubicBezTo>
                          <a:pt x="18" y="46"/>
                          <a:pt x="18" y="46"/>
                          <a:pt x="18" y="46"/>
                        </a:cubicBezTo>
                        <a:cubicBezTo>
                          <a:pt x="18" y="46"/>
                          <a:pt x="18" y="46"/>
                          <a:pt x="18" y="46"/>
                        </a:cubicBezTo>
                        <a:cubicBezTo>
                          <a:pt x="19" y="45"/>
                          <a:pt x="19" y="45"/>
                          <a:pt x="19" y="43"/>
                        </a:cubicBezTo>
                        <a:cubicBezTo>
                          <a:pt x="19" y="43"/>
                          <a:pt x="19" y="43"/>
                          <a:pt x="19" y="43"/>
                        </a:cubicBezTo>
                        <a:cubicBezTo>
                          <a:pt x="20" y="41"/>
                          <a:pt x="20" y="38"/>
                          <a:pt x="24" y="38"/>
                        </a:cubicBezTo>
                        <a:cubicBezTo>
                          <a:pt x="24" y="38"/>
                          <a:pt x="24" y="38"/>
                          <a:pt x="24" y="38"/>
                        </a:cubicBezTo>
                        <a:cubicBezTo>
                          <a:pt x="26" y="38"/>
                          <a:pt x="28" y="38"/>
                          <a:pt x="29" y="38"/>
                        </a:cubicBezTo>
                        <a:cubicBezTo>
                          <a:pt x="31" y="38"/>
                          <a:pt x="32" y="37"/>
                          <a:pt x="34" y="37"/>
                        </a:cubicBezTo>
                        <a:cubicBezTo>
                          <a:pt x="34" y="37"/>
                          <a:pt x="34" y="37"/>
                          <a:pt x="34" y="37"/>
                        </a:cubicBezTo>
                        <a:cubicBezTo>
                          <a:pt x="35" y="37"/>
                          <a:pt x="35" y="38"/>
                          <a:pt x="35" y="38"/>
                        </a:cubicBezTo>
                        <a:cubicBezTo>
                          <a:pt x="35" y="38"/>
                          <a:pt x="35" y="38"/>
                          <a:pt x="36" y="38"/>
                        </a:cubicBezTo>
                        <a:cubicBezTo>
                          <a:pt x="36" y="38"/>
                          <a:pt x="36" y="38"/>
                          <a:pt x="36" y="38"/>
                        </a:cubicBezTo>
                        <a:cubicBezTo>
                          <a:pt x="36" y="38"/>
                          <a:pt x="37" y="38"/>
                          <a:pt x="37" y="38"/>
                        </a:cubicBezTo>
                        <a:cubicBezTo>
                          <a:pt x="37" y="38"/>
                          <a:pt x="37" y="38"/>
                          <a:pt x="37" y="39"/>
                        </a:cubicBezTo>
                        <a:cubicBezTo>
                          <a:pt x="37" y="39"/>
                          <a:pt x="38" y="39"/>
                          <a:pt x="38" y="39"/>
                        </a:cubicBezTo>
                        <a:cubicBezTo>
                          <a:pt x="38" y="39"/>
                          <a:pt x="38" y="39"/>
                          <a:pt x="38" y="39"/>
                        </a:cubicBezTo>
                        <a:cubicBezTo>
                          <a:pt x="38" y="38"/>
                          <a:pt x="38" y="38"/>
                          <a:pt x="38" y="38"/>
                        </a:cubicBezTo>
                        <a:cubicBezTo>
                          <a:pt x="38" y="38"/>
                          <a:pt x="38" y="37"/>
                          <a:pt x="39" y="37"/>
                        </a:cubicBezTo>
                        <a:cubicBezTo>
                          <a:pt x="39" y="37"/>
                          <a:pt x="39" y="36"/>
                          <a:pt x="39" y="36"/>
                        </a:cubicBezTo>
                        <a:cubicBezTo>
                          <a:pt x="39" y="36"/>
                          <a:pt x="39" y="36"/>
                          <a:pt x="39" y="36"/>
                        </a:cubicBezTo>
                        <a:cubicBezTo>
                          <a:pt x="39" y="36"/>
                          <a:pt x="39" y="36"/>
                          <a:pt x="39" y="36"/>
                        </a:cubicBezTo>
                        <a:cubicBezTo>
                          <a:pt x="40" y="35"/>
                          <a:pt x="40" y="27"/>
                          <a:pt x="38" y="23"/>
                        </a:cubicBezTo>
                        <a:cubicBezTo>
                          <a:pt x="36" y="17"/>
                          <a:pt x="38" y="10"/>
                          <a:pt x="41" y="7"/>
                        </a:cubicBezTo>
                        <a:cubicBezTo>
                          <a:pt x="41" y="7"/>
                          <a:pt x="41" y="7"/>
                          <a:pt x="41" y="5"/>
                        </a:cubicBezTo>
                        <a:cubicBezTo>
                          <a:pt x="42" y="5"/>
                          <a:pt x="42" y="4"/>
                          <a:pt x="42" y="4"/>
                        </a:cubicBezTo>
                        <a:cubicBezTo>
                          <a:pt x="42" y="4"/>
                          <a:pt x="42" y="4"/>
                          <a:pt x="42" y="4"/>
                        </a:cubicBezTo>
                        <a:cubicBezTo>
                          <a:pt x="39" y="3"/>
                          <a:pt x="36" y="2"/>
                          <a:pt x="33" y="2"/>
                        </a:cubicBezTo>
                        <a:cubicBezTo>
                          <a:pt x="32" y="2"/>
                          <a:pt x="30" y="3"/>
                          <a:pt x="28" y="3"/>
                        </a:cubicBezTo>
                        <a:cubicBezTo>
                          <a:pt x="26" y="4"/>
                          <a:pt x="24" y="4"/>
                          <a:pt x="22" y="4"/>
                        </a:cubicBezTo>
                        <a:cubicBezTo>
                          <a:pt x="20" y="4"/>
                          <a:pt x="18" y="3"/>
                          <a:pt x="17" y="2"/>
                        </a:cubicBezTo>
                        <a:cubicBezTo>
                          <a:pt x="16" y="0"/>
                          <a:pt x="15" y="0"/>
                          <a:pt x="15" y="0"/>
                        </a:cubicBezTo>
                        <a:cubicBezTo>
                          <a:pt x="14" y="0"/>
                          <a:pt x="12" y="1"/>
                          <a:pt x="11" y="2"/>
                        </a:cubicBezTo>
                        <a:cubicBezTo>
                          <a:pt x="11" y="2"/>
                          <a:pt x="11" y="2"/>
                          <a:pt x="10" y="2"/>
                        </a:cubicBezTo>
                        <a:cubicBezTo>
                          <a:pt x="10" y="2"/>
                          <a:pt x="10" y="2"/>
                          <a:pt x="10" y="3"/>
                        </a:cubicBezTo>
                        <a:cubicBezTo>
                          <a:pt x="10" y="3"/>
                          <a:pt x="10" y="3"/>
                          <a:pt x="10" y="3"/>
                        </a:cubicBezTo>
                        <a:cubicBezTo>
                          <a:pt x="10" y="4"/>
                          <a:pt x="10" y="4"/>
                          <a:pt x="10" y="4"/>
                        </a:cubicBezTo>
                        <a:cubicBezTo>
                          <a:pt x="10" y="4"/>
                          <a:pt x="10" y="5"/>
                          <a:pt x="10" y="5"/>
                        </a:cubicBezTo>
                        <a:cubicBezTo>
                          <a:pt x="9" y="5"/>
                          <a:pt x="9" y="5"/>
                          <a:pt x="9" y="6"/>
                        </a:cubicBezTo>
                        <a:cubicBezTo>
                          <a:pt x="9" y="6"/>
                          <a:pt x="9" y="6"/>
                          <a:pt x="9" y="6"/>
                        </a:cubicBezTo>
                        <a:cubicBezTo>
                          <a:pt x="9" y="6"/>
                          <a:pt x="9" y="7"/>
                          <a:pt x="9" y="7"/>
                        </a:cubicBezTo>
                        <a:cubicBezTo>
                          <a:pt x="10" y="9"/>
                          <a:pt x="10" y="10"/>
                          <a:pt x="9" y="11"/>
                        </a:cubicBezTo>
                        <a:cubicBezTo>
                          <a:pt x="8" y="14"/>
                          <a:pt x="4" y="15"/>
                          <a:pt x="3" y="15"/>
                        </a:cubicBezTo>
                        <a:cubicBezTo>
                          <a:pt x="2" y="15"/>
                          <a:pt x="2" y="18"/>
                          <a:pt x="1" y="19"/>
                        </a:cubicBezTo>
                        <a:cubicBezTo>
                          <a:pt x="1" y="20"/>
                          <a:pt x="1" y="22"/>
                          <a:pt x="0" y="23"/>
                        </a:cubicBezTo>
                        <a:cubicBezTo>
                          <a:pt x="0" y="24"/>
                          <a:pt x="2" y="26"/>
                          <a:pt x="3" y="27"/>
                        </a:cubicBezTo>
                        <a:cubicBezTo>
                          <a:pt x="5" y="29"/>
                          <a:pt x="8" y="31"/>
                          <a:pt x="9" y="34"/>
                        </a:cubicBezTo>
                        <a:cubicBezTo>
                          <a:pt x="9" y="34"/>
                          <a:pt x="9" y="35"/>
                          <a:pt x="10" y="36"/>
                        </a:cubicBezTo>
                        <a:cubicBezTo>
                          <a:pt x="10" y="36"/>
                          <a:pt x="10" y="36"/>
                          <a:pt x="10" y="36"/>
                        </a:cubicBezTo>
                        <a:cubicBezTo>
                          <a:pt x="11" y="37"/>
                          <a:pt x="11" y="38"/>
                          <a:pt x="11" y="38"/>
                        </a:cubicBezTo>
                        <a:cubicBezTo>
                          <a:pt x="11" y="39"/>
                          <a:pt x="12" y="39"/>
                          <a:pt x="12" y="39"/>
                        </a:cubicBezTo>
                        <a:cubicBezTo>
                          <a:pt x="12" y="40"/>
                          <a:pt x="13" y="41"/>
                          <a:pt x="13" y="42"/>
                        </a:cubicBezTo>
                        <a:cubicBezTo>
                          <a:pt x="13" y="42"/>
                          <a:pt x="13" y="42"/>
                          <a:pt x="14" y="43"/>
                        </a:cubicBezTo>
                        <a:cubicBezTo>
                          <a:pt x="14" y="44"/>
                          <a:pt x="15" y="44"/>
                          <a:pt x="15" y="45"/>
                        </a:cubicBezTo>
                        <a:cubicBezTo>
                          <a:pt x="15" y="45"/>
                          <a:pt x="15" y="45"/>
                          <a:pt x="15" y="4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58" name="Freeform 2039"/>
                  <p:cNvSpPr/>
                  <p:nvPr/>
                </p:nvSpPr>
                <p:spPr bwMode="auto">
                  <a:xfrm>
                    <a:off x="2219" y="1826"/>
                    <a:ext cx="0" cy="1"/>
                  </a:xfrm>
                  <a:custGeom>
                    <a:avLst/>
                    <a:gdLst>
                      <a:gd name="T0" fmla="*/ 0 h 1"/>
                      <a:gd name="T1" fmla="*/ 1 h 1"/>
                      <a:gd name="T2" fmla="*/ 0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59" name="Freeform 2040"/>
                  <p:cNvSpPr/>
                  <p:nvPr/>
                </p:nvSpPr>
                <p:spPr bwMode="auto">
                  <a:xfrm>
                    <a:off x="2218" y="1826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60" name="Freeform 2041"/>
                  <p:cNvSpPr/>
                  <p:nvPr/>
                </p:nvSpPr>
                <p:spPr bwMode="auto">
                  <a:xfrm>
                    <a:off x="2201" y="1834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61" name="Freeform 2042"/>
                  <p:cNvSpPr/>
                  <p:nvPr/>
                </p:nvSpPr>
                <p:spPr bwMode="auto">
                  <a:xfrm>
                    <a:off x="2202" y="1826"/>
                    <a:ext cx="5" cy="5"/>
                  </a:xfrm>
                  <a:custGeom>
                    <a:avLst/>
                    <a:gdLst>
                      <a:gd name="T0" fmla="*/ 5 w 5"/>
                      <a:gd name="T1" fmla="*/ 0 h 5"/>
                      <a:gd name="T2" fmla="*/ 0 w 5"/>
                      <a:gd name="T3" fmla="*/ 5 h 5"/>
                      <a:gd name="T4" fmla="*/ 5 w 5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5">
                        <a:moveTo>
                          <a:pt x="5" y="0"/>
                        </a:moveTo>
                        <a:cubicBezTo>
                          <a:pt x="1" y="0"/>
                          <a:pt x="1" y="3"/>
                          <a:pt x="0" y="5"/>
                        </a:cubicBezTo>
                        <a:cubicBezTo>
                          <a:pt x="1" y="3"/>
                          <a:pt x="1" y="0"/>
                          <a:pt x="5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62" name="Freeform 2043"/>
                  <p:cNvSpPr/>
                  <p:nvPr/>
                </p:nvSpPr>
                <p:spPr bwMode="auto">
                  <a:xfrm>
                    <a:off x="2216" y="1825"/>
                    <a:ext cx="1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1 w 1"/>
                      <a:gd name="T3" fmla="*/ 1 h 1"/>
                      <a:gd name="T4" fmla="*/ 0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1" y="1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63" name="Freeform 2044"/>
                  <p:cNvSpPr/>
                  <p:nvPr/>
                </p:nvSpPr>
                <p:spPr bwMode="auto">
                  <a:xfrm>
                    <a:off x="2198" y="183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64" name="Freeform 2045"/>
                  <p:cNvSpPr/>
                  <p:nvPr/>
                </p:nvSpPr>
                <p:spPr bwMode="auto">
                  <a:xfrm>
                    <a:off x="2199" y="1834"/>
                    <a:ext cx="2" cy="0"/>
                  </a:xfrm>
                  <a:custGeom>
                    <a:avLst/>
                    <a:gdLst>
                      <a:gd name="T0" fmla="*/ 0 w 2"/>
                      <a:gd name="T1" fmla="*/ 2 w 2"/>
                      <a:gd name="T2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65" name="Freeform 2046"/>
                  <p:cNvSpPr/>
                  <p:nvPr/>
                </p:nvSpPr>
                <p:spPr bwMode="auto">
                  <a:xfrm>
                    <a:off x="2147" y="1766"/>
                    <a:ext cx="46" cy="74"/>
                  </a:xfrm>
                  <a:custGeom>
                    <a:avLst/>
                    <a:gdLst>
                      <a:gd name="T0" fmla="*/ 8 w 48"/>
                      <a:gd name="T1" fmla="*/ 33 h 77"/>
                      <a:gd name="T2" fmla="*/ 10 w 48"/>
                      <a:gd name="T3" fmla="*/ 33 h 77"/>
                      <a:gd name="T4" fmla="*/ 11 w 48"/>
                      <a:gd name="T5" fmla="*/ 33 h 77"/>
                      <a:gd name="T6" fmla="*/ 16 w 48"/>
                      <a:gd name="T7" fmla="*/ 42 h 77"/>
                      <a:gd name="T8" fmla="*/ 17 w 48"/>
                      <a:gd name="T9" fmla="*/ 55 h 77"/>
                      <a:gd name="T10" fmla="*/ 20 w 48"/>
                      <a:gd name="T11" fmla="*/ 72 h 77"/>
                      <a:gd name="T12" fmla="*/ 28 w 48"/>
                      <a:gd name="T13" fmla="*/ 77 h 77"/>
                      <a:gd name="T14" fmla="*/ 34 w 48"/>
                      <a:gd name="T15" fmla="*/ 75 h 77"/>
                      <a:gd name="T16" fmla="*/ 40 w 48"/>
                      <a:gd name="T17" fmla="*/ 72 h 77"/>
                      <a:gd name="T18" fmla="*/ 42 w 48"/>
                      <a:gd name="T19" fmla="*/ 71 h 77"/>
                      <a:gd name="T20" fmla="*/ 48 w 48"/>
                      <a:gd name="T21" fmla="*/ 69 h 77"/>
                      <a:gd name="T22" fmla="*/ 47 w 48"/>
                      <a:gd name="T23" fmla="*/ 67 h 77"/>
                      <a:gd name="T24" fmla="*/ 45 w 48"/>
                      <a:gd name="T25" fmla="*/ 64 h 77"/>
                      <a:gd name="T26" fmla="*/ 44 w 48"/>
                      <a:gd name="T27" fmla="*/ 62 h 77"/>
                      <a:gd name="T28" fmla="*/ 43 w 48"/>
                      <a:gd name="T29" fmla="*/ 60 h 77"/>
                      <a:gd name="T30" fmla="*/ 34 w 48"/>
                      <a:gd name="T31" fmla="*/ 48 h 77"/>
                      <a:gd name="T32" fmla="*/ 35 w 48"/>
                      <a:gd name="T33" fmla="*/ 43 h 77"/>
                      <a:gd name="T34" fmla="*/ 44 w 48"/>
                      <a:gd name="T35" fmla="*/ 34 h 77"/>
                      <a:gd name="T36" fmla="*/ 43 w 48"/>
                      <a:gd name="T37" fmla="*/ 32 h 77"/>
                      <a:gd name="T38" fmla="*/ 43 w 48"/>
                      <a:gd name="T39" fmla="*/ 30 h 77"/>
                      <a:gd name="T40" fmla="*/ 44 w 48"/>
                      <a:gd name="T41" fmla="*/ 28 h 77"/>
                      <a:gd name="T42" fmla="*/ 44 w 48"/>
                      <a:gd name="T43" fmla="*/ 27 h 77"/>
                      <a:gd name="T44" fmla="*/ 36 w 48"/>
                      <a:gd name="T45" fmla="*/ 18 h 77"/>
                      <a:gd name="T46" fmla="*/ 29 w 48"/>
                      <a:gd name="T47" fmla="*/ 9 h 77"/>
                      <a:gd name="T48" fmla="*/ 18 w 48"/>
                      <a:gd name="T49" fmla="*/ 1 h 77"/>
                      <a:gd name="T50" fmla="*/ 15 w 48"/>
                      <a:gd name="T51" fmla="*/ 1 h 77"/>
                      <a:gd name="T52" fmla="*/ 14 w 48"/>
                      <a:gd name="T53" fmla="*/ 3 h 77"/>
                      <a:gd name="T54" fmla="*/ 12 w 48"/>
                      <a:gd name="T55" fmla="*/ 4 h 77"/>
                      <a:gd name="T56" fmla="*/ 11 w 48"/>
                      <a:gd name="T57" fmla="*/ 15 h 77"/>
                      <a:gd name="T58" fmla="*/ 2 w 48"/>
                      <a:gd name="T59" fmla="*/ 19 h 77"/>
                      <a:gd name="T60" fmla="*/ 1 w 48"/>
                      <a:gd name="T61" fmla="*/ 26 h 77"/>
                      <a:gd name="T62" fmla="*/ 2 w 48"/>
                      <a:gd name="T63" fmla="*/ 28 h 77"/>
                      <a:gd name="T64" fmla="*/ 3 w 48"/>
                      <a:gd name="T65" fmla="*/ 30 h 77"/>
                      <a:gd name="T66" fmla="*/ 5 w 48"/>
                      <a:gd name="T67" fmla="*/ 32 h 77"/>
                      <a:gd name="T68" fmla="*/ 6 w 48"/>
                      <a:gd name="T69" fmla="*/ 34 h 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48" h="77">
                        <a:moveTo>
                          <a:pt x="6" y="34"/>
                        </a:moveTo>
                        <a:cubicBezTo>
                          <a:pt x="7" y="33"/>
                          <a:pt x="7" y="33"/>
                          <a:pt x="8" y="33"/>
                        </a:cubicBezTo>
                        <a:cubicBezTo>
                          <a:pt x="8" y="33"/>
                          <a:pt x="8" y="33"/>
                          <a:pt x="8" y="33"/>
                        </a:cubicBezTo>
                        <a:cubicBezTo>
                          <a:pt x="8" y="33"/>
                          <a:pt x="9" y="33"/>
                          <a:pt x="10" y="33"/>
                        </a:cubicBezTo>
                        <a:cubicBezTo>
                          <a:pt x="10" y="33"/>
                          <a:pt x="10" y="32"/>
                          <a:pt x="10" y="32"/>
                        </a:cubicBezTo>
                        <a:cubicBezTo>
                          <a:pt x="10" y="32"/>
                          <a:pt x="10" y="33"/>
                          <a:pt x="11" y="33"/>
                        </a:cubicBezTo>
                        <a:cubicBezTo>
                          <a:pt x="15" y="33"/>
                          <a:pt x="15" y="37"/>
                          <a:pt x="15" y="39"/>
                        </a:cubicBezTo>
                        <a:cubicBezTo>
                          <a:pt x="15" y="41"/>
                          <a:pt x="15" y="42"/>
                          <a:pt x="16" y="42"/>
                        </a:cubicBezTo>
                        <a:cubicBezTo>
                          <a:pt x="18" y="43"/>
                          <a:pt x="20" y="45"/>
                          <a:pt x="20" y="48"/>
                        </a:cubicBezTo>
                        <a:cubicBezTo>
                          <a:pt x="20" y="51"/>
                          <a:pt x="19" y="54"/>
                          <a:pt x="17" y="55"/>
                        </a:cubicBezTo>
                        <a:cubicBezTo>
                          <a:pt x="17" y="55"/>
                          <a:pt x="16" y="57"/>
                          <a:pt x="16" y="59"/>
                        </a:cubicBezTo>
                        <a:cubicBezTo>
                          <a:pt x="16" y="63"/>
                          <a:pt x="17" y="68"/>
                          <a:pt x="20" y="72"/>
                        </a:cubicBezTo>
                        <a:cubicBezTo>
                          <a:pt x="23" y="76"/>
                          <a:pt x="26" y="77"/>
                          <a:pt x="27" y="77"/>
                        </a:cubicBezTo>
                        <a:cubicBezTo>
                          <a:pt x="27" y="77"/>
                          <a:pt x="27" y="77"/>
                          <a:pt x="28" y="77"/>
                        </a:cubicBezTo>
                        <a:cubicBezTo>
                          <a:pt x="29" y="77"/>
                          <a:pt x="29" y="76"/>
                          <a:pt x="29" y="76"/>
                        </a:cubicBezTo>
                        <a:cubicBezTo>
                          <a:pt x="30" y="75"/>
                          <a:pt x="32" y="75"/>
                          <a:pt x="34" y="75"/>
                        </a:cubicBezTo>
                        <a:cubicBezTo>
                          <a:pt x="35" y="75"/>
                          <a:pt x="36" y="74"/>
                          <a:pt x="36" y="74"/>
                        </a:cubicBezTo>
                        <a:cubicBezTo>
                          <a:pt x="37" y="72"/>
                          <a:pt x="38" y="72"/>
                          <a:pt x="40" y="72"/>
                        </a:cubicBezTo>
                        <a:cubicBezTo>
                          <a:pt x="41" y="72"/>
                          <a:pt x="41" y="72"/>
                          <a:pt x="41" y="72"/>
                        </a:cubicBezTo>
                        <a:cubicBezTo>
                          <a:pt x="41" y="72"/>
                          <a:pt x="42" y="72"/>
                          <a:pt x="42" y="71"/>
                        </a:cubicBezTo>
                        <a:cubicBezTo>
                          <a:pt x="43" y="71"/>
                          <a:pt x="43" y="70"/>
                          <a:pt x="43" y="70"/>
                        </a:cubicBezTo>
                        <a:cubicBezTo>
                          <a:pt x="44" y="69"/>
                          <a:pt x="46" y="69"/>
                          <a:pt x="48" y="69"/>
                        </a:cubicBezTo>
                        <a:cubicBezTo>
                          <a:pt x="48" y="69"/>
                          <a:pt x="48" y="69"/>
                          <a:pt x="48" y="69"/>
                        </a:cubicBezTo>
                        <a:cubicBezTo>
                          <a:pt x="47" y="68"/>
                          <a:pt x="47" y="68"/>
                          <a:pt x="47" y="67"/>
                        </a:cubicBezTo>
                        <a:cubicBezTo>
                          <a:pt x="47" y="67"/>
                          <a:pt x="46" y="67"/>
                          <a:pt x="46" y="66"/>
                        </a:cubicBezTo>
                        <a:cubicBezTo>
                          <a:pt x="46" y="66"/>
                          <a:pt x="46" y="65"/>
                          <a:pt x="45" y="64"/>
                        </a:cubicBezTo>
                        <a:cubicBezTo>
                          <a:pt x="45" y="64"/>
                          <a:pt x="45" y="64"/>
                          <a:pt x="45" y="64"/>
                        </a:cubicBezTo>
                        <a:cubicBezTo>
                          <a:pt x="45" y="63"/>
                          <a:pt x="44" y="63"/>
                          <a:pt x="44" y="62"/>
                        </a:cubicBezTo>
                        <a:cubicBezTo>
                          <a:pt x="44" y="62"/>
                          <a:pt x="44" y="62"/>
                          <a:pt x="44" y="62"/>
                        </a:cubicBezTo>
                        <a:cubicBezTo>
                          <a:pt x="44" y="61"/>
                          <a:pt x="43" y="61"/>
                          <a:pt x="43" y="60"/>
                        </a:cubicBezTo>
                        <a:cubicBezTo>
                          <a:pt x="43" y="58"/>
                          <a:pt x="40" y="56"/>
                          <a:pt x="38" y="55"/>
                        </a:cubicBezTo>
                        <a:cubicBezTo>
                          <a:pt x="36" y="52"/>
                          <a:pt x="34" y="50"/>
                          <a:pt x="34" y="48"/>
                        </a:cubicBezTo>
                        <a:cubicBezTo>
                          <a:pt x="34" y="48"/>
                          <a:pt x="34" y="47"/>
                          <a:pt x="34" y="46"/>
                        </a:cubicBezTo>
                        <a:cubicBezTo>
                          <a:pt x="35" y="46"/>
                          <a:pt x="35" y="44"/>
                          <a:pt x="35" y="43"/>
                        </a:cubicBezTo>
                        <a:cubicBezTo>
                          <a:pt x="36" y="40"/>
                          <a:pt x="37" y="36"/>
                          <a:pt x="40" y="36"/>
                        </a:cubicBezTo>
                        <a:cubicBezTo>
                          <a:pt x="42" y="36"/>
                          <a:pt x="44" y="35"/>
                          <a:pt x="44" y="34"/>
                        </a:cubicBezTo>
                        <a:cubicBezTo>
                          <a:pt x="44" y="34"/>
                          <a:pt x="44" y="34"/>
                          <a:pt x="44" y="34"/>
                        </a:cubicBezTo>
                        <a:cubicBezTo>
                          <a:pt x="43" y="33"/>
                          <a:pt x="43" y="32"/>
                          <a:pt x="43" y="32"/>
                        </a:cubicBezTo>
                        <a:cubicBezTo>
                          <a:pt x="43" y="32"/>
                          <a:pt x="43" y="31"/>
                          <a:pt x="43" y="31"/>
                        </a:cubicBezTo>
                        <a:cubicBezTo>
                          <a:pt x="43" y="31"/>
                          <a:pt x="43" y="30"/>
                          <a:pt x="43" y="30"/>
                        </a:cubicBezTo>
                        <a:cubicBezTo>
                          <a:pt x="43" y="30"/>
                          <a:pt x="43" y="29"/>
                          <a:pt x="44" y="29"/>
                        </a:cubicBezTo>
                        <a:cubicBezTo>
                          <a:pt x="44" y="29"/>
                          <a:pt x="44" y="28"/>
                          <a:pt x="44" y="28"/>
                        </a:cubicBezTo>
                        <a:cubicBezTo>
                          <a:pt x="44" y="28"/>
                          <a:pt x="44" y="27"/>
                          <a:pt x="44" y="27"/>
                        </a:cubicBezTo>
                        <a:cubicBezTo>
                          <a:pt x="44" y="27"/>
                          <a:pt x="44" y="27"/>
                          <a:pt x="44" y="27"/>
                        </a:cubicBezTo>
                        <a:cubicBezTo>
                          <a:pt x="43" y="26"/>
                          <a:pt x="41" y="24"/>
                          <a:pt x="40" y="22"/>
                        </a:cubicBezTo>
                        <a:cubicBezTo>
                          <a:pt x="39" y="21"/>
                          <a:pt x="37" y="18"/>
                          <a:pt x="36" y="18"/>
                        </a:cubicBezTo>
                        <a:cubicBezTo>
                          <a:pt x="34" y="18"/>
                          <a:pt x="32" y="17"/>
                          <a:pt x="30" y="15"/>
                        </a:cubicBezTo>
                        <a:cubicBezTo>
                          <a:pt x="29" y="14"/>
                          <a:pt x="28" y="11"/>
                          <a:pt x="29" y="9"/>
                        </a:cubicBezTo>
                        <a:cubicBezTo>
                          <a:pt x="29" y="8"/>
                          <a:pt x="28" y="7"/>
                          <a:pt x="25" y="6"/>
                        </a:cubicBezTo>
                        <a:cubicBezTo>
                          <a:pt x="23" y="5"/>
                          <a:pt x="20" y="4"/>
                          <a:pt x="18" y="1"/>
                        </a:cubicBezTo>
                        <a:cubicBezTo>
                          <a:pt x="17" y="1"/>
                          <a:pt x="17" y="0"/>
                          <a:pt x="16" y="0"/>
                        </a:cubicBezTo>
                        <a:cubicBezTo>
                          <a:pt x="16" y="0"/>
                          <a:pt x="15" y="1"/>
                          <a:pt x="15" y="1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2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3" y="4"/>
                          <a:pt x="13" y="4"/>
                          <a:pt x="12" y="4"/>
                        </a:cubicBezTo>
                        <a:cubicBezTo>
                          <a:pt x="10" y="6"/>
                          <a:pt x="8" y="8"/>
                          <a:pt x="8" y="9"/>
                        </a:cubicBezTo>
                        <a:cubicBezTo>
                          <a:pt x="10" y="10"/>
                          <a:pt x="12" y="12"/>
                          <a:pt x="11" y="15"/>
                        </a:cubicBezTo>
                        <a:cubicBezTo>
                          <a:pt x="11" y="16"/>
                          <a:pt x="10" y="18"/>
                          <a:pt x="6" y="18"/>
                        </a:cubicBezTo>
                        <a:cubicBezTo>
                          <a:pt x="3" y="19"/>
                          <a:pt x="2" y="19"/>
                          <a:pt x="2" y="19"/>
                        </a:cubicBezTo>
                        <a:cubicBezTo>
                          <a:pt x="2" y="20"/>
                          <a:pt x="2" y="20"/>
                          <a:pt x="2" y="21"/>
                        </a:cubicBezTo>
                        <a:cubicBezTo>
                          <a:pt x="2" y="24"/>
                          <a:pt x="1" y="25"/>
                          <a:pt x="1" y="26"/>
                        </a:cubicBezTo>
                        <a:cubicBezTo>
                          <a:pt x="1" y="26"/>
                          <a:pt x="0" y="26"/>
                          <a:pt x="0" y="26"/>
                        </a:cubicBezTo>
                        <a:cubicBezTo>
                          <a:pt x="1" y="27"/>
                          <a:pt x="1" y="27"/>
                          <a:pt x="2" y="28"/>
                        </a:cubicBezTo>
                        <a:cubicBezTo>
                          <a:pt x="2" y="28"/>
                          <a:pt x="2" y="28"/>
                          <a:pt x="2" y="28"/>
                        </a:cubicBezTo>
                        <a:cubicBezTo>
                          <a:pt x="2" y="29"/>
                          <a:pt x="3" y="29"/>
                          <a:pt x="3" y="30"/>
                        </a:cubicBezTo>
                        <a:cubicBezTo>
                          <a:pt x="3" y="30"/>
                          <a:pt x="4" y="30"/>
                          <a:pt x="4" y="30"/>
                        </a:cubicBezTo>
                        <a:cubicBezTo>
                          <a:pt x="4" y="31"/>
                          <a:pt x="5" y="31"/>
                          <a:pt x="5" y="32"/>
                        </a:cubicBezTo>
                        <a:cubicBezTo>
                          <a:pt x="5" y="32"/>
                          <a:pt x="6" y="33"/>
                          <a:pt x="6" y="33"/>
                        </a:cubicBezTo>
                        <a:cubicBezTo>
                          <a:pt x="6" y="33"/>
                          <a:pt x="6" y="33"/>
                          <a:pt x="6" y="34"/>
                        </a:cubicBezTo>
                        <a:cubicBezTo>
                          <a:pt x="6" y="34"/>
                          <a:pt x="6" y="34"/>
                          <a:pt x="6" y="3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66" name="Freeform 2047"/>
                  <p:cNvSpPr/>
                  <p:nvPr/>
                </p:nvSpPr>
                <p:spPr bwMode="auto">
                  <a:xfrm>
                    <a:off x="2167" y="1835"/>
                    <a:ext cx="6" cy="5"/>
                  </a:xfrm>
                  <a:custGeom>
                    <a:avLst/>
                    <a:gdLst>
                      <a:gd name="T0" fmla="*/ 0 w 7"/>
                      <a:gd name="T1" fmla="*/ 0 h 5"/>
                      <a:gd name="T2" fmla="*/ 7 w 7"/>
                      <a:gd name="T3" fmla="*/ 5 h 5"/>
                      <a:gd name="T4" fmla="*/ 0 w 7"/>
                      <a:gd name="T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7" h="5">
                        <a:moveTo>
                          <a:pt x="0" y="0"/>
                        </a:moveTo>
                        <a:cubicBezTo>
                          <a:pt x="3" y="4"/>
                          <a:pt x="6" y="5"/>
                          <a:pt x="7" y="5"/>
                        </a:cubicBezTo>
                        <a:cubicBezTo>
                          <a:pt x="6" y="5"/>
                          <a:pt x="3" y="4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67" name="Freeform 2048"/>
                  <p:cNvSpPr/>
                  <p:nvPr/>
                </p:nvSpPr>
                <p:spPr bwMode="auto">
                  <a:xfrm>
                    <a:off x="2153" y="1798"/>
                    <a:ext cx="2" cy="1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0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1" y="0"/>
                          <a:pt x="0" y="1"/>
                        </a:cubicBezTo>
                        <a:cubicBezTo>
                          <a:pt x="1" y="0"/>
                          <a:pt x="1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68" name="Freeform 2049"/>
                  <p:cNvSpPr/>
                  <p:nvPr/>
                </p:nvSpPr>
                <p:spPr bwMode="auto">
                  <a:xfrm>
                    <a:off x="2155" y="1798"/>
                    <a:ext cx="2" cy="0"/>
                  </a:xfrm>
                  <a:custGeom>
                    <a:avLst/>
                    <a:gdLst>
                      <a:gd name="T0" fmla="*/ 0 w 2"/>
                      <a:gd name="T1" fmla="*/ 2 w 2"/>
                      <a:gd name="T2" fmla="*/ 0 w 2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2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2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69" name="Freeform 2050"/>
                  <p:cNvSpPr/>
                  <p:nvPr/>
                </p:nvSpPr>
                <p:spPr bwMode="auto">
                  <a:xfrm>
                    <a:off x="2188" y="1833"/>
                    <a:ext cx="1" cy="1"/>
                  </a:xfrm>
                  <a:custGeom>
                    <a:avLst/>
                    <a:gdLst>
                      <a:gd name="T0" fmla="*/ 1 w 1"/>
                      <a:gd name="T1" fmla="*/ 0 h 1"/>
                      <a:gd name="T2" fmla="*/ 0 w 1"/>
                      <a:gd name="T3" fmla="*/ 1 h 1"/>
                      <a:gd name="T4" fmla="*/ 1 w 1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0"/>
                        </a:moveTo>
                        <a:cubicBezTo>
                          <a:pt x="1" y="0"/>
                          <a:pt x="1" y="1"/>
                          <a:pt x="0" y="1"/>
                        </a:cubicBezTo>
                        <a:cubicBezTo>
                          <a:pt x="1" y="1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70" name="Freeform 2051"/>
                  <p:cNvSpPr/>
                  <p:nvPr/>
                </p:nvSpPr>
                <p:spPr bwMode="auto">
                  <a:xfrm>
                    <a:off x="2161" y="1769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71" name="Freeform 2052"/>
                  <p:cNvSpPr/>
                  <p:nvPr/>
                </p:nvSpPr>
                <p:spPr bwMode="auto">
                  <a:xfrm>
                    <a:off x="2150" y="1795"/>
                    <a:ext cx="1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72" name="Freeform 2053"/>
                  <p:cNvSpPr/>
                  <p:nvPr/>
                </p:nvSpPr>
                <p:spPr bwMode="auto">
                  <a:xfrm>
                    <a:off x="2149" y="1793"/>
                    <a:ext cx="0" cy="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73" name="Freeform 2054"/>
                  <p:cNvSpPr/>
                  <p:nvPr/>
                </p:nvSpPr>
                <p:spPr bwMode="auto">
                  <a:xfrm>
                    <a:off x="2152" y="1797"/>
                    <a:ext cx="1" cy="1"/>
                  </a:xfrm>
                  <a:custGeom>
                    <a:avLst/>
                    <a:gdLst>
                      <a:gd name="T0" fmla="*/ 1 w 1"/>
                      <a:gd name="T1" fmla="*/ 1 h 1"/>
                      <a:gd name="T2" fmla="*/ 0 w 1"/>
                      <a:gd name="T3" fmla="*/ 0 h 1"/>
                      <a:gd name="T4" fmla="*/ 1 w 1"/>
                      <a:gd name="T5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1">
                        <a:moveTo>
                          <a:pt x="1" y="1"/>
                        </a:moveTo>
                        <a:cubicBezTo>
                          <a:pt x="1" y="1"/>
                          <a:pt x="0" y="0"/>
                          <a:pt x="0" y="0"/>
                        </a:cubicBezTo>
                        <a:cubicBezTo>
                          <a:pt x="0" y="0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74" name="Freeform 2055"/>
                  <p:cNvSpPr/>
                  <p:nvPr/>
                </p:nvSpPr>
                <p:spPr bwMode="auto">
                  <a:xfrm>
                    <a:off x="2162" y="1767"/>
                    <a:ext cx="0" cy="1"/>
                  </a:xfrm>
                  <a:custGeom>
                    <a:avLst/>
                    <a:gdLst>
                      <a:gd name="T0" fmla="*/ 1 h 1"/>
                      <a:gd name="T1" fmla="*/ 0 h 1"/>
                      <a:gd name="T2" fmla="*/ 1 h 1"/>
                    </a:gdLst>
                    <a:ahLst/>
                    <a:cxnLst>
                      <a:cxn ang="0">
                        <a:pos x="0" y="T0"/>
                      </a:cxn>
                      <a:cxn ang="0">
                        <a:pos x="0" y="T1"/>
                      </a:cxn>
                      <a:cxn ang="0">
                        <a:pos x="0" y="T2"/>
                      </a:cxn>
                    </a:cxnLst>
                    <a:rect l="0" t="0" r="r" b="b"/>
                    <a:pathLst>
                      <a:path h="1">
                        <a:moveTo>
                          <a:pt x="0" y="1"/>
                        </a:moveTo>
                        <a:cubicBezTo>
                          <a:pt x="0" y="1"/>
                          <a:pt x="0" y="1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75" name="Freeform 2056"/>
                  <p:cNvSpPr/>
                  <p:nvPr/>
                </p:nvSpPr>
                <p:spPr bwMode="auto">
                  <a:xfrm>
                    <a:off x="2193" y="1830"/>
                    <a:ext cx="0" cy="2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1 w 1"/>
                      <a:gd name="T3" fmla="*/ 2 h 2"/>
                      <a:gd name="T4" fmla="*/ 0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1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</p:grpSp>
            <p:sp>
              <p:nvSpPr>
                <p:cNvPr id="128" name="Freeform 2058"/>
                <p:cNvSpPr/>
                <p:nvPr/>
              </p:nvSpPr>
              <p:spPr bwMode="auto">
                <a:xfrm>
                  <a:off x="2190" y="1792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29" name="Freeform 2059"/>
                <p:cNvSpPr/>
                <p:nvPr/>
              </p:nvSpPr>
              <p:spPr bwMode="auto">
                <a:xfrm>
                  <a:off x="2189" y="1796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30" name="Freeform 2060"/>
                <p:cNvSpPr/>
                <p:nvPr/>
              </p:nvSpPr>
              <p:spPr bwMode="auto">
                <a:xfrm>
                  <a:off x="2189" y="1823"/>
                  <a:ext cx="1" cy="2"/>
                </a:xfrm>
                <a:custGeom>
                  <a:avLst/>
                  <a:gdLst>
                    <a:gd name="T0" fmla="*/ 0 w 1"/>
                    <a:gd name="T1" fmla="*/ 0 h 2"/>
                    <a:gd name="T2" fmla="*/ 1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1" y="1"/>
                        <a:pt x="1" y="2"/>
                      </a:cubicBezTo>
                      <a:cubicBezTo>
                        <a:pt x="1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31" name="Freeform 2061"/>
                <p:cNvSpPr/>
                <p:nvPr/>
              </p:nvSpPr>
              <p:spPr bwMode="auto">
                <a:xfrm>
                  <a:off x="2190" y="1825"/>
                  <a:ext cx="1" cy="2"/>
                </a:xfrm>
                <a:custGeom>
                  <a:avLst/>
                  <a:gdLst>
                    <a:gd name="T0" fmla="*/ 0 w 1"/>
                    <a:gd name="T1" fmla="*/ 0 h 2"/>
                    <a:gd name="T2" fmla="*/ 1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1" y="1"/>
                        <a:pt x="1" y="2"/>
                      </a:cubicBezTo>
                      <a:cubicBezTo>
                        <a:pt x="1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32" name="Freeform 2062"/>
                <p:cNvSpPr/>
                <p:nvPr/>
              </p:nvSpPr>
              <p:spPr bwMode="auto">
                <a:xfrm>
                  <a:off x="2189" y="1794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33" name="Freeform 2063"/>
                <p:cNvSpPr/>
                <p:nvPr/>
              </p:nvSpPr>
              <p:spPr bwMode="auto">
                <a:xfrm>
                  <a:off x="2191" y="1827"/>
                  <a:ext cx="1" cy="2"/>
                </a:xfrm>
                <a:custGeom>
                  <a:avLst/>
                  <a:gdLst>
                    <a:gd name="T0" fmla="*/ 0 w 1"/>
                    <a:gd name="T1" fmla="*/ 0 h 2"/>
                    <a:gd name="T2" fmla="*/ 1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1" y="1"/>
                        <a:pt x="1" y="2"/>
                        <a:pt x="1" y="2"/>
                      </a:cubicBezTo>
                      <a:cubicBezTo>
                        <a:pt x="1" y="2"/>
                        <a:pt x="1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34" name="Freeform 2064"/>
                <p:cNvSpPr/>
                <p:nvPr/>
              </p:nvSpPr>
              <p:spPr bwMode="auto">
                <a:xfrm>
                  <a:off x="2222" y="1795"/>
                  <a:ext cx="29" cy="36"/>
                </a:xfrm>
                <a:custGeom>
                  <a:avLst/>
                  <a:gdLst>
                    <a:gd name="T0" fmla="*/ 1 w 30"/>
                    <a:gd name="T1" fmla="*/ 37 h 38"/>
                    <a:gd name="T2" fmla="*/ 4 w 30"/>
                    <a:gd name="T3" fmla="*/ 38 h 38"/>
                    <a:gd name="T4" fmla="*/ 4 w 30"/>
                    <a:gd name="T5" fmla="*/ 38 h 38"/>
                    <a:gd name="T6" fmla="*/ 5 w 30"/>
                    <a:gd name="T7" fmla="*/ 38 h 38"/>
                    <a:gd name="T8" fmla="*/ 6 w 30"/>
                    <a:gd name="T9" fmla="*/ 38 h 38"/>
                    <a:gd name="T10" fmla="*/ 7 w 30"/>
                    <a:gd name="T11" fmla="*/ 37 h 38"/>
                    <a:gd name="T12" fmla="*/ 12 w 30"/>
                    <a:gd name="T13" fmla="*/ 36 h 38"/>
                    <a:gd name="T14" fmla="*/ 15 w 30"/>
                    <a:gd name="T15" fmla="*/ 36 h 38"/>
                    <a:gd name="T16" fmla="*/ 18 w 30"/>
                    <a:gd name="T17" fmla="*/ 33 h 38"/>
                    <a:gd name="T18" fmla="*/ 19 w 30"/>
                    <a:gd name="T19" fmla="*/ 31 h 38"/>
                    <a:gd name="T20" fmla="*/ 19 w 30"/>
                    <a:gd name="T21" fmla="*/ 30 h 38"/>
                    <a:gd name="T22" fmla="*/ 20 w 30"/>
                    <a:gd name="T23" fmla="*/ 28 h 38"/>
                    <a:gd name="T24" fmla="*/ 21 w 30"/>
                    <a:gd name="T25" fmla="*/ 27 h 38"/>
                    <a:gd name="T26" fmla="*/ 22 w 30"/>
                    <a:gd name="T27" fmla="*/ 25 h 38"/>
                    <a:gd name="T28" fmla="*/ 23 w 30"/>
                    <a:gd name="T29" fmla="*/ 25 h 38"/>
                    <a:gd name="T30" fmla="*/ 24 w 30"/>
                    <a:gd name="T31" fmla="*/ 23 h 38"/>
                    <a:gd name="T32" fmla="*/ 25 w 30"/>
                    <a:gd name="T33" fmla="*/ 22 h 38"/>
                    <a:gd name="T34" fmla="*/ 29 w 30"/>
                    <a:gd name="T35" fmla="*/ 18 h 38"/>
                    <a:gd name="T36" fmla="*/ 29 w 30"/>
                    <a:gd name="T37" fmla="*/ 17 h 38"/>
                    <a:gd name="T38" fmla="*/ 30 w 30"/>
                    <a:gd name="T39" fmla="*/ 16 h 38"/>
                    <a:gd name="T40" fmla="*/ 25 w 30"/>
                    <a:gd name="T41" fmla="*/ 11 h 38"/>
                    <a:gd name="T42" fmla="*/ 13 w 30"/>
                    <a:gd name="T43" fmla="*/ 3 h 38"/>
                    <a:gd name="T44" fmla="*/ 5 w 30"/>
                    <a:gd name="T45" fmla="*/ 0 h 38"/>
                    <a:gd name="T46" fmla="*/ 5 w 30"/>
                    <a:gd name="T47" fmla="*/ 3 h 38"/>
                    <a:gd name="T48" fmla="*/ 5 w 30"/>
                    <a:gd name="T49" fmla="*/ 3 h 38"/>
                    <a:gd name="T50" fmla="*/ 4 w 30"/>
                    <a:gd name="T51" fmla="*/ 3 h 38"/>
                    <a:gd name="T52" fmla="*/ 4 w 30"/>
                    <a:gd name="T53" fmla="*/ 4 h 38"/>
                    <a:gd name="T54" fmla="*/ 4 w 30"/>
                    <a:gd name="T55" fmla="*/ 4 h 38"/>
                    <a:gd name="T56" fmla="*/ 4 w 30"/>
                    <a:gd name="T57" fmla="*/ 4 h 38"/>
                    <a:gd name="T58" fmla="*/ 4 w 30"/>
                    <a:gd name="T59" fmla="*/ 4 h 38"/>
                    <a:gd name="T60" fmla="*/ 4 w 30"/>
                    <a:gd name="T61" fmla="*/ 5 h 38"/>
                    <a:gd name="T62" fmla="*/ 4 w 30"/>
                    <a:gd name="T63" fmla="*/ 5 h 38"/>
                    <a:gd name="T64" fmla="*/ 3 w 30"/>
                    <a:gd name="T65" fmla="*/ 5 h 38"/>
                    <a:gd name="T66" fmla="*/ 3 w 30"/>
                    <a:gd name="T67" fmla="*/ 5 h 38"/>
                    <a:gd name="T68" fmla="*/ 2 w 30"/>
                    <a:gd name="T69" fmla="*/ 16 h 38"/>
                    <a:gd name="T70" fmla="*/ 3 w 30"/>
                    <a:gd name="T71" fmla="*/ 33 h 38"/>
                    <a:gd name="T72" fmla="*/ 3 w 30"/>
                    <a:gd name="T73" fmla="*/ 33 h 38"/>
                    <a:gd name="T74" fmla="*/ 3 w 30"/>
                    <a:gd name="T75" fmla="*/ 33 h 38"/>
                    <a:gd name="T76" fmla="*/ 3 w 30"/>
                    <a:gd name="T77" fmla="*/ 33 h 38"/>
                    <a:gd name="T78" fmla="*/ 3 w 30"/>
                    <a:gd name="T79" fmla="*/ 33 h 38"/>
                    <a:gd name="T80" fmla="*/ 3 w 30"/>
                    <a:gd name="T81" fmla="*/ 33 h 38"/>
                    <a:gd name="T82" fmla="*/ 3 w 30"/>
                    <a:gd name="T83" fmla="*/ 34 h 38"/>
                    <a:gd name="T84" fmla="*/ 2 w 30"/>
                    <a:gd name="T85" fmla="*/ 34 h 38"/>
                    <a:gd name="T86" fmla="*/ 2 w 30"/>
                    <a:gd name="T87" fmla="*/ 34 h 38"/>
                    <a:gd name="T88" fmla="*/ 2 w 30"/>
                    <a:gd name="T89" fmla="*/ 35 h 38"/>
                    <a:gd name="T90" fmla="*/ 2 w 30"/>
                    <a:gd name="T91" fmla="*/ 35 h 38"/>
                    <a:gd name="T92" fmla="*/ 0 w 30"/>
                    <a:gd name="T93" fmla="*/ 37 h 38"/>
                    <a:gd name="T94" fmla="*/ 1 w 30"/>
                    <a:gd name="T95" fmla="*/ 37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30" h="38">
                      <a:moveTo>
                        <a:pt x="1" y="37"/>
                      </a:moveTo>
                      <a:cubicBezTo>
                        <a:pt x="1" y="37"/>
                        <a:pt x="2" y="38"/>
                        <a:pt x="4" y="38"/>
                      </a:cubicBezTo>
                      <a:cubicBezTo>
                        <a:pt x="4" y="38"/>
                        <a:pt x="4" y="38"/>
                        <a:pt x="4" y="38"/>
                      </a:cubicBezTo>
                      <a:cubicBezTo>
                        <a:pt x="4" y="38"/>
                        <a:pt x="5" y="38"/>
                        <a:pt x="5" y="38"/>
                      </a:cubicBezTo>
                      <a:cubicBezTo>
                        <a:pt x="5" y="38"/>
                        <a:pt x="5" y="38"/>
                        <a:pt x="6" y="38"/>
                      </a:cubicBezTo>
                      <a:cubicBezTo>
                        <a:pt x="6" y="37"/>
                        <a:pt x="7" y="37"/>
                        <a:pt x="7" y="37"/>
                      </a:cubicBezTo>
                      <a:cubicBezTo>
                        <a:pt x="9" y="36"/>
                        <a:pt x="11" y="36"/>
                        <a:pt x="12" y="36"/>
                      </a:cubicBezTo>
                      <a:cubicBezTo>
                        <a:pt x="15" y="36"/>
                        <a:pt x="15" y="36"/>
                        <a:pt x="15" y="36"/>
                      </a:cubicBezTo>
                      <a:cubicBezTo>
                        <a:pt x="16" y="36"/>
                        <a:pt x="17" y="36"/>
                        <a:pt x="18" y="33"/>
                      </a:cubicBezTo>
                      <a:cubicBezTo>
                        <a:pt x="18" y="33"/>
                        <a:pt x="18" y="32"/>
                        <a:pt x="19" y="31"/>
                      </a:cubicBezTo>
                      <a:cubicBezTo>
                        <a:pt x="19" y="31"/>
                        <a:pt x="19" y="30"/>
                        <a:pt x="19" y="30"/>
                      </a:cubicBezTo>
                      <a:cubicBezTo>
                        <a:pt x="20" y="29"/>
                        <a:pt x="20" y="29"/>
                        <a:pt x="20" y="28"/>
                      </a:cubicBezTo>
                      <a:cubicBezTo>
                        <a:pt x="21" y="28"/>
                        <a:pt x="21" y="28"/>
                        <a:pt x="21" y="27"/>
                      </a:cubicBezTo>
                      <a:cubicBezTo>
                        <a:pt x="21" y="27"/>
                        <a:pt x="22" y="26"/>
                        <a:pt x="22" y="25"/>
                      </a:cubicBezTo>
                      <a:cubicBezTo>
                        <a:pt x="22" y="25"/>
                        <a:pt x="23" y="25"/>
                        <a:pt x="23" y="25"/>
                      </a:cubicBezTo>
                      <a:cubicBezTo>
                        <a:pt x="23" y="24"/>
                        <a:pt x="24" y="23"/>
                        <a:pt x="24" y="23"/>
                      </a:cubicBezTo>
                      <a:cubicBezTo>
                        <a:pt x="24" y="23"/>
                        <a:pt x="25" y="22"/>
                        <a:pt x="25" y="22"/>
                      </a:cubicBezTo>
                      <a:cubicBezTo>
                        <a:pt x="26" y="20"/>
                        <a:pt x="27" y="19"/>
                        <a:pt x="29" y="18"/>
                      </a:cubicBezTo>
                      <a:cubicBezTo>
                        <a:pt x="29" y="18"/>
                        <a:pt x="29" y="18"/>
                        <a:pt x="29" y="17"/>
                      </a:cubicBezTo>
                      <a:cubicBezTo>
                        <a:pt x="29" y="17"/>
                        <a:pt x="30" y="17"/>
                        <a:pt x="30" y="16"/>
                      </a:cubicBezTo>
                      <a:cubicBezTo>
                        <a:pt x="28" y="15"/>
                        <a:pt x="26" y="13"/>
                        <a:pt x="25" y="11"/>
                      </a:cubicBezTo>
                      <a:cubicBezTo>
                        <a:pt x="21" y="8"/>
                        <a:pt x="17" y="4"/>
                        <a:pt x="13" y="3"/>
                      </a:cubicBezTo>
                      <a:cubicBezTo>
                        <a:pt x="11" y="2"/>
                        <a:pt x="8" y="1"/>
                        <a:pt x="5" y="0"/>
                      </a:cubicBezTo>
                      <a:cubicBezTo>
                        <a:pt x="5" y="1"/>
                        <a:pt x="5" y="2"/>
                        <a:pt x="5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5" y="3"/>
                        <a:pt x="4" y="3"/>
                        <a:pt x="4" y="3"/>
                      </a:cubicBezTo>
                      <a:cubicBezTo>
                        <a:pt x="4" y="3"/>
                        <a:pt x="4" y="4"/>
                        <a:pt x="4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4" y="4"/>
                        <a:pt x="4" y="5"/>
                        <a:pt x="4" y="5"/>
                      </a:cubicBezTo>
                      <a:cubicBezTo>
                        <a:pt x="4" y="5"/>
                        <a:pt x="4" y="5"/>
                        <a:pt x="4" y="5"/>
                      </a:cubicBezTo>
                      <a:cubicBezTo>
                        <a:pt x="4" y="5"/>
                        <a:pt x="3" y="5"/>
                        <a:pt x="3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2" y="6"/>
                        <a:pt x="0" y="12"/>
                        <a:pt x="2" y="16"/>
                      </a:cubicBezTo>
                      <a:cubicBezTo>
                        <a:pt x="4" y="21"/>
                        <a:pt x="4" y="30"/>
                        <a:pt x="3" y="33"/>
                      </a:cubicBezTo>
                      <a:cubicBezTo>
                        <a:pt x="3" y="33"/>
                        <a:pt x="3" y="33"/>
                        <a:pt x="3" y="33"/>
                      </a:cubicBezTo>
                      <a:cubicBezTo>
                        <a:pt x="3" y="33"/>
                        <a:pt x="3" y="33"/>
                        <a:pt x="3" y="33"/>
                      </a:cubicBezTo>
                      <a:cubicBezTo>
                        <a:pt x="3" y="33"/>
                        <a:pt x="3" y="33"/>
                        <a:pt x="3" y="33"/>
                      </a:cubicBezTo>
                      <a:cubicBezTo>
                        <a:pt x="3" y="33"/>
                        <a:pt x="3" y="33"/>
                        <a:pt x="3" y="33"/>
                      </a:cubicBezTo>
                      <a:cubicBezTo>
                        <a:pt x="3" y="33"/>
                        <a:pt x="3" y="33"/>
                        <a:pt x="3" y="33"/>
                      </a:cubicBezTo>
                      <a:cubicBezTo>
                        <a:pt x="3" y="33"/>
                        <a:pt x="3" y="33"/>
                        <a:pt x="3" y="34"/>
                      </a:cubicBezTo>
                      <a:cubicBezTo>
                        <a:pt x="2" y="34"/>
                        <a:pt x="2" y="34"/>
                        <a:pt x="2" y="34"/>
                      </a:cubicBezTo>
                      <a:cubicBezTo>
                        <a:pt x="2" y="34"/>
                        <a:pt x="2" y="34"/>
                        <a:pt x="2" y="34"/>
                      </a:cubicBezTo>
                      <a:cubicBezTo>
                        <a:pt x="2" y="34"/>
                        <a:pt x="2" y="34"/>
                        <a:pt x="2" y="35"/>
                      </a:cubicBezTo>
                      <a:cubicBezTo>
                        <a:pt x="2" y="35"/>
                        <a:pt x="2" y="35"/>
                        <a:pt x="2" y="35"/>
                      </a:cubicBezTo>
                      <a:cubicBezTo>
                        <a:pt x="1" y="35"/>
                        <a:pt x="1" y="36"/>
                        <a:pt x="0" y="37"/>
                      </a:cubicBezTo>
                      <a:cubicBezTo>
                        <a:pt x="0" y="37"/>
                        <a:pt x="0" y="37"/>
                        <a:pt x="1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35" name="Freeform 2065"/>
                <p:cNvSpPr/>
                <p:nvPr/>
              </p:nvSpPr>
              <p:spPr bwMode="auto">
                <a:xfrm>
                  <a:off x="2245" y="1816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36" name="Freeform 2066"/>
                <p:cNvSpPr/>
                <p:nvPr/>
              </p:nvSpPr>
              <p:spPr bwMode="auto">
                <a:xfrm>
                  <a:off x="2240" y="1823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37" name="Freeform 2067"/>
                <p:cNvSpPr/>
                <p:nvPr/>
              </p:nvSpPr>
              <p:spPr bwMode="auto">
                <a:xfrm>
                  <a:off x="2222" y="1830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38" name="Freeform 2068"/>
                <p:cNvSpPr/>
                <p:nvPr/>
              </p:nvSpPr>
              <p:spPr bwMode="auto">
                <a:xfrm>
                  <a:off x="2250" y="1811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39" name="Freeform 2069"/>
                <p:cNvSpPr/>
                <p:nvPr/>
              </p:nvSpPr>
              <p:spPr bwMode="auto">
                <a:xfrm>
                  <a:off x="2226" y="183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40" name="Freeform 2070"/>
                <p:cNvSpPr/>
                <p:nvPr/>
              </p:nvSpPr>
              <p:spPr bwMode="auto">
                <a:xfrm>
                  <a:off x="2243" y="1819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41" name="Freeform 2071"/>
                <p:cNvSpPr/>
                <p:nvPr/>
              </p:nvSpPr>
              <p:spPr bwMode="auto">
                <a:xfrm>
                  <a:off x="2227" y="1831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42" name="Freeform 2072"/>
                <p:cNvSpPr/>
                <p:nvPr/>
              </p:nvSpPr>
              <p:spPr bwMode="auto">
                <a:xfrm>
                  <a:off x="2241" y="1821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1"/>
                        <a:pt x="1" y="1"/>
                        <a:pt x="0" y="1"/>
                      </a:cubicBezTo>
                      <a:cubicBezTo>
                        <a:pt x="1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43" name="Freeform 2073"/>
                <p:cNvSpPr/>
                <p:nvPr/>
              </p:nvSpPr>
              <p:spPr bwMode="auto">
                <a:xfrm>
                  <a:off x="2226" y="1798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44" name="Freeform 2074"/>
                <p:cNvSpPr/>
                <p:nvPr/>
              </p:nvSpPr>
              <p:spPr bwMode="auto">
                <a:xfrm>
                  <a:off x="2224" y="182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45" name="Freeform 2075"/>
                <p:cNvSpPr/>
                <p:nvPr/>
              </p:nvSpPr>
              <p:spPr bwMode="auto">
                <a:xfrm>
                  <a:off x="2224" y="182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46" name="Freeform 2076"/>
                <p:cNvSpPr/>
                <p:nvPr/>
              </p:nvSpPr>
              <p:spPr bwMode="auto">
                <a:xfrm>
                  <a:off x="2227" y="179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47" name="Freeform 2077"/>
                <p:cNvSpPr/>
                <p:nvPr/>
              </p:nvSpPr>
              <p:spPr bwMode="auto">
                <a:xfrm>
                  <a:off x="2226" y="179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48" name="Freeform 2078"/>
                <p:cNvSpPr/>
                <p:nvPr/>
              </p:nvSpPr>
              <p:spPr bwMode="auto">
                <a:xfrm>
                  <a:off x="2225" y="1800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49" name="Freeform 2079"/>
                <p:cNvSpPr/>
                <p:nvPr/>
              </p:nvSpPr>
              <p:spPr bwMode="auto">
                <a:xfrm>
                  <a:off x="2226" y="1799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50" name="Freeform 2080"/>
                <p:cNvSpPr/>
                <p:nvPr/>
              </p:nvSpPr>
              <p:spPr bwMode="auto">
                <a:xfrm>
                  <a:off x="2225" y="182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51" name="Freeform 2081"/>
                <p:cNvSpPr/>
                <p:nvPr/>
              </p:nvSpPr>
              <p:spPr bwMode="auto">
                <a:xfrm>
                  <a:off x="2225" y="182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52" name="Freeform 2082"/>
                <p:cNvSpPr/>
                <p:nvPr/>
              </p:nvSpPr>
              <p:spPr bwMode="auto">
                <a:xfrm>
                  <a:off x="2225" y="1826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53" name="Freeform 2083"/>
                <p:cNvSpPr/>
                <p:nvPr/>
              </p:nvSpPr>
              <p:spPr bwMode="auto">
                <a:xfrm>
                  <a:off x="1932" y="1843"/>
                  <a:ext cx="58" cy="65"/>
                </a:xfrm>
                <a:custGeom>
                  <a:avLst/>
                  <a:gdLst>
                    <a:gd name="T0" fmla="*/ 47 w 61"/>
                    <a:gd name="T1" fmla="*/ 13 h 68"/>
                    <a:gd name="T2" fmla="*/ 45 w 61"/>
                    <a:gd name="T3" fmla="*/ 12 h 68"/>
                    <a:gd name="T4" fmla="*/ 41 w 61"/>
                    <a:gd name="T5" fmla="*/ 11 h 68"/>
                    <a:gd name="T6" fmla="*/ 35 w 61"/>
                    <a:gd name="T7" fmla="*/ 6 h 68"/>
                    <a:gd name="T8" fmla="*/ 33 w 61"/>
                    <a:gd name="T9" fmla="*/ 6 h 68"/>
                    <a:gd name="T10" fmla="*/ 32 w 61"/>
                    <a:gd name="T11" fmla="*/ 5 h 68"/>
                    <a:gd name="T12" fmla="*/ 30 w 61"/>
                    <a:gd name="T13" fmla="*/ 4 h 68"/>
                    <a:gd name="T14" fmla="*/ 28 w 61"/>
                    <a:gd name="T15" fmla="*/ 3 h 68"/>
                    <a:gd name="T16" fmla="*/ 25 w 61"/>
                    <a:gd name="T17" fmla="*/ 2 h 68"/>
                    <a:gd name="T18" fmla="*/ 23 w 61"/>
                    <a:gd name="T19" fmla="*/ 0 h 68"/>
                    <a:gd name="T20" fmla="*/ 22 w 61"/>
                    <a:gd name="T21" fmla="*/ 1 h 68"/>
                    <a:gd name="T22" fmla="*/ 12 w 61"/>
                    <a:gd name="T23" fmla="*/ 9 h 68"/>
                    <a:gd name="T24" fmla="*/ 9 w 61"/>
                    <a:gd name="T25" fmla="*/ 15 h 68"/>
                    <a:gd name="T26" fmla="*/ 6 w 61"/>
                    <a:gd name="T27" fmla="*/ 20 h 68"/>
                    <a:gd name="T28" fmla="*/ 0 w 61"/>
                    <a:gd name="T29" fmla="*/ 27 h 68"/>
                    <a:gd name="T30" fmla="*/ 1 w 61"/>
                    <a:gd name="T31" fmla="*/ 38 h 68"/>
                    <a:gd name="T32" fmla="*/ 2 w 61"/>
                    <a:gd name="T33" fmla="*/ 39 h 68"/>
                    <a:gd name="T34" fmla="*/ 7 w 61"/>
                    <a:gd name="T35" fmla="*/ 43 h 68"/>
                    <a:gd name="T36" fmla="*/ 9 w 61"/>
                    <a:gd name="T37" fmla="*/ 42 h 68"/>
                    <a:gd name="T38" fmla="*/ 12 w 61"/>
                    <a:gd name="T39" fmla="*/ 50 h 68"/>
                    <a:gd name="T40" fmla="*/ 8 w 61"/>
                    <a:gd name="T41" fmla="*/ 54 h 68"/>
                    <a:gd name="T42" fmla="*/ 9 w 61"/>
                    <a:gd name="T43" fmla="*/ 56 h 68"/>
                    <a:gd name="T44" fmla="*/ 9 w 61"/>
                    <a:gd name="T45" fmla="*/ 57 h 68"/>
                    <a:gd name="T46" fmla="*/ 9 w 61"/>
                    <a:gd name="T47" fmla="*/ 58 h 68"/>
                    <a:gd name="T48" fmla="*/ 7 w 61"/>
                    <a:gd name="T49" fmla="*/ 61 h 68"/>
                    <a:gd name="T50" fmla="*/ 8 w 61"/>
                    <a:gd name="T51" fmla="*/ 62 h 68"/>
                    <a:gd name="T52" fmla="*/ 13 w 61"/>
                    <a:gd name="T53" fmla="*/ 63 h 68"/>
                    <a:gd name="T54" fmla="*/ 18 w 61"/>
                    <a:gd name="T55" fmla="*/ 66 h 68"/>
                    <a:gd name="T56" fmla="*/ 19 w 61"/>
                    <a:gd name="T57" fmla="*/ 67 h 68"/>
                    <a:gd name="T58" fmla="*/ 19 w 61"/>
                    <a:gd name="T59" fmla="*/ 68 h 68"/>
                    <a:gd name="T60" fmla="*/ 20 w 61"/>
                    <a:gd name="T61" fmla="*/ 68 h 68"/>
                    <a:gd name="T62" fmla="*/ 20 w 61"/>
                    <a:gd name="T63" fmla="*/ 67 h 68"/>
                    <a:gd name="T64" fmla="*/ 22 w 61"/>
                    <a:gd name="T65" fmla="*/ 65 h 68"/>
                    <a:gd name="T66" fmla="*/ 33 w 61"/>
                    <a:gd name="T67" fmla="*/ 46 h 68"/>
                    <a:gd name="T68" fmla="*/ 54 w 61"/>
                    <a:gd name="T69" fmla="*/ 35 h 68"/>
                    <a:gd name="T70" fmla="*/ 61 w 61"/>
                    <a:gd name="T71" fmla="*/ 23 h 68"/>
                    <a:gd name="T72" fmla="*/ 60 w 61"/>
                    <a:gd name="T73" fmla="*/ 20 h 68"/>
                    <a:gd name="T74" fmla="*/ 59 w 61"/>
                    <a:gd name="T75" fmla="*/ 19 h 68"/>
                    <a:gd name="T76" fmla="*/ 58 w 61"/>
                    <a:gd name="T77" fmla="*/ 18 h 68"/>
                    <a:gd name="T78" fmla="*/ 52 w 61"/>
                    <a:gd name="T79" fmla="*/ 11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61" h="68">
                      <a:moveTo>
                        <a:pt x="52" y="11"/>
                      </a:moveTo>
                      <a:cubicBezTo>
                        <a:pt x="51" y="12"/>
                        <a:pt x="49" y="13"/>
                        <a:pt x="47" y="13"/>
                      </a:cubicBezTo>
                      <a:cubicBezTo>
                        <a:pt x="46" y="13"/>
                        <a:pt x="46" y="12"/>
                        <a:pt x="46" y="12"/>
                      </a:cubicBezTo>
                      <a:cubicBezTo>
                        <a:pt x="45" y="12"/>
                        <a:pt x="45" y="12"/>
                        <a:pt x="45" y="12"/>
                      </a:cubicBezTo>
                      <a:cubicBezTo>
                        <a:pt x="44" y="12"/>
                        <a:pt x="44" y="12"/>
                        <a:pt x="43" y="12"/>
                      </a:cubicBezTo>
                      <a:cubicBezTo>
                        <a:pt x="43" y="12"/>
                        <a:pt x="42" y="12"/>
                        <a:pt x="41" y="11"/>
                      </a:cubicBezTo>
                      <a:cubicBezTo>
                        <a:pt x="40" y="10"/>
                        <a:pt x="38" y="9"/>
                        <a:pt x="37" y="8"/>
                      </a:cubicBezTo>
                      <a:cubicBezTo>
                        <a:pt x="37" y="7"/>
                        <a:pt x="36" y="6"/>
                        <a:pt x="35" y="6"/>
                      </a:cubicBezTo>
                      <a:cubicBezTo>
                        <a:pt x="35" y="6"/>
                        <a:pt x="34" y="6"/>
                        <a:pt x="34" y="6"/>
                      </a:cubicBezTo>
                      <a:cubicBezTo>
                        <a:pt x="34" y="6"/>
                        <a:pt x="33" y="6"/>
                        <a:pt x="33" y="6"/>
                      </a:cubicBezTo>
                      <a:cubicBezTo>
                        <a:pt x="33" y="6"/>
                        <a:pt x="33" y="6"/>
                        <a:pt x="32" y="5"/>
                      </a:cubicBezTo>
                      <a:cubicBezTo>
                        <a:pt x="32" y="5"/>
                        <a:pt x="32" y="5"/>
                        <a:pt x="32" y="5"/>
                      </a:cubicBezTo>
                      <a:cubicBezTo>
                        <a:pt x="31" y="5"/>
                        <a:pt x="31" y="5"/>
                        <a:pt x="30" y="5"/>
                      </a:cubicBezTo>
                      <a:cubicBezTo>
                        <a:pt x="30" y="5"/>
                        <a:pt x="30" y="4"/>
                        <a:pt x="30" y="4"/>
                      </a:cubicBezTo>
                      <a:cubicBezTo>
                        <a:pt x="29" y="4"/>
                        <a:pt x="28" y="4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7" y="3"/>
                        <a:pt x="26" y="2"/>
                        <a:pt x="26" y="2"/>
                      </a:cubicBezTo>
                      <a:cubicBezTo>
                        <a:pt x="26" y="2"/>
                        <a:pt x="25" y="2"/>
                        <a:pt x="25" y="2"/>
                      </a:cubicBezTo>
                      <a:cubicBezTo>
                        <a:pt x="25" y="1"/>
                        <a:pt x="24" y="1"/>
                        <a:pt x="24" y="1"/>
                      </a:cubicBezTo>
                      <a:cubicBezTo>
                        <a:pt x="24" y="1"/>
                        <a:pt x="23" y="1"/>
                        <a:pt x="23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3" y="0"/>
                        <a:pt x="22" y="1"/>
                        <a:pt x="22" y="1"/>
                      </a:cubicBezTo>
                      <a:cubicBezTo>
                        <a:pt x="20" y="3"/>
                        <a:pt x="15" y="4"/>
                        <a:pt x="14" y="4"/>
                      </a:cubicBezTo>
                      <a:cubicBezTo>
                        <a:pt x="12" y="4"/>
                        <a:pt x="12" y="5"/>
                        <a:pt x="12" y="9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3"/>
                        <a:pt x="10" y="14"/>
                        <a:pt x="9" y="15"/>
                      </a:cubicBezTo>
                      <a:cubicBezTo>
                        <a:pt x="8" y="16"/>
                        <a:pt x="7" y="17"/>
                        <a:pt x="6" y="18"/>
                      </a:cubicBezTo>
                      <a:cubicBezTo>
                        <a:pt x="6" y="19"/>
                        <a:pt x="6" y="19"/>
                        <a:pt x="6" y="20"/>
                      </a:cubicBezTo>
                      <a:cubicBezTo>
                        <a:pt x="6" y="22"/>
                        <a:pt x="5" y="23"/>
                        <a:pt x="3" y="25"/>
                      </a:cubicBezTo>
                      <a:cubicBezTo>
                        <a:pt x="1" y="25"/>
                        <a:pt x="0" y="26"/>
                        <a:pt x="0" y="27"/>
                      </a:cubicBezTo>
                      <a:cubicBezTo>
                        <a:pt x="0" y="28"/>
                        <a:pt x="0" y="29"/>
                        <a:pt x="1" y="30"/>
                      </a:cubicBezTo>
                      <a:cubicBezTo>
                        <a:pt x="3" y="33"/>
                        <a:pt x="2" y="36"/>
                        <a:pt x="1" y="38"/>
                      </a:cubicBezTo>
                      <a:cubicBezTo>
                        <a:pt x="1" y="38"/>
                        <a:pt x="1" y="38"/>
                        <a:pt x="0" y="38"/>
                      </a:cubicBezTo>
                      <a:cubicBezTo>
                        <a:pt x="1" y="39"/>
                        <a:pt x="1" y="39"/>
                        <a:pt x="2" y="39"/>
                      </a:cubicBezTo>
                      <a:cubicBezTo>
                        <a:pt x="3" y="40"/>
                        <a:pt x="5" y="41"/>
                        <a:pt x="6" y="42"/>
                      </a:cubicBezTo>
                      <a:cubicBezTo>
                        <a:pt x="7" y="43"/>
                        <a:pt x="7" y="43"/>
                        <a:pt x="7" y="43"/>
                      </a:cubicBezTo>
                      <a:cubicBezTo>
                        <a:pt x="7" y="43"/>
                        <a:pt x="8" y="43"/>
                        <a:pt x="8" y="43"/>
                      </a:cubicBezTo>
                      <a:cubicBezTo>
                        <a:pt x="8" y="43"/>
                        <a:pt x="9" y="42"/>
                        <a:pt x="9" y="42"/>
                      </a:cubicBezTo>
                      <a:cubicBezTo>
                        <a:pt x="11" y="42"/>
                        <a:pt x="11" y="43"/>
                        <a:pt x="12" y="44"/>
                      </a:cubicBezTo>
                      <a:cubicBezTo>
                        <a:pt x="13" y="46"/>
                        <a:pt x="13" y="48"/>
                        <a:pt x="12" y="50"/>
                      </a:cubicBezTo>
                      <a:cubicBezTo>
                        <a:pt x="11" y="52"/>
                        <a:pt x="10" y="53"/>
                        <a:pt x="8" y="54"/>
                      </a:cubicBezTo>
                      <a:cubicBezTo>
                        <a:pt x="8" y="54"/>
                        <a:pt x="8" y="54"/>
                        <a:pt x="8" y="54"/>
                      </a:cubicBezTo>
                      <a:cubicBezTo>
                        <a:pt x="8" y="54"/>
                        <a:pt x="9" y="55"/>
                        <a:pt x="9" y="55"/>
                      </a:cubicBezTo>
                      <a:cubicBezTo>
                        <a:pt x="9" y="56"/>
                        <a:pt x="9" y="56"/>
                        <a:pt x="9" y="56"/>
                      </a:cubicBezTo>
                      <a:cubicBezTo>
                        <a:pt x="9" y="56"/>
                        <a:pt x="9" y="57"/>
                        <a:pt x="9" y="57"/>
                      </a:cubicBezTo>
                      <a:cubicBezTo>
                        <a:pt x="9" y="57"/>
                        <a:pt x="9" y="57"/>
                        <a:pt x="9" y="57"/>
                      </a:cubicBezTo>
                      <a:cubicBezTo>
                        <a:pt x="9" y="58"/>
                        <a:pt x="9" y="58"/>
                        <a:pt x="9" y="58"/>
                      </a:cubicBezTo>
                      <a:cubicBezTo>
                        <a:pt x="9" y="58"/>
                        <a:pt x="9" y="58"/>
                        <a:pt x="9" y="58"/>
                      </a:cubicBezTo>
                      <a:cubicBezTo>
                        <a:pt x="9" y="59"/>
                        <a:pt x="8" y="59"/>
                        <a:pt x="8" y="59"/>
                      </a:cubicBezTo>
                      <a:cubicBezTo>
                        <a:pt x="8" y="60"/>
                        <a:pt x="7" y="60"/>
                        <a:pt x="7" y="61"/>
                      </a:cubicBezTo>
                      <a:cubicBezTo>
                        <a:pt x="7" y="61"/>
                        <a:pt x="7" y="61"/>
                        <a:pt x="7" y="61"/>
                      </a:cubicBezTo>
                      <a:cubicBezTo>
                        <a:pt x="7" y="61"/>
                        <a:pt x="7" y="62"/>
                        <a:pt x="8" y="62"/>
                      </a:cubicBezTo>
                      <a:cubicBezTo>
                        <a:pt x="9" y="63"/>
                        <a:pt x="10" y="63"/>
                        <a:pt x="11" y="63"/>
                      </a:cubicBezTo>
                      <a:cubicBezTo>
                        <a:pt x="11" y="63"/>
                        <a:pt x="12" y="63"/>
                        <a:pt x="13" y="63"/>
                      </a:cubicBezTo>
                      <a:cubicBezTo>
                        <a:pt x="14" y="63"/>
                        <a:pt x="16" y="63"/>
                        <a:pt x="17" y="65"/>
                      </a:cubicBezTo>
                      <a:cubicBezTo>
                        <a:pt x="17" y="66"/>
                        <a:pt x="18" y="66"/>
                        <a:pt x="18" y="66"/>
                      </a:cubicBezTo>
                      <a:cubicBezTo>
                        <a:pt x="18" y="67"/>
                        <a:pt x="18" y="67"/>
                        <a:pt x="18" y="67"/>
                      </a:cubicBezTo>
                      <a:cubicBezTo>
                        <a:pt x="18" y="67"/>
                        <a:pt x="19" y="67"/>
                        <a:pt x="19" y="67"/>
                      </a:cubicBezTo>
                      <a:cubicBezTo>
                        <a:pt x="19" y="67"/>
                        <a:pt x="19" y="67"/>
                        <a:pt x="19" y="68"/>
                      </a:cubicBezTo>
                      <a:cubicBezTo>
                        <a:pt x="19" y="68"/>
                        <a:pt x="19" y="68"/>
                        <a:pt x="19" y="68"/>
                      </a:cubicBezTo>
                      <a:cubicBezTo>
                        <a:pt x="19" y="68"/>
                        <a:pt x="19" y="68"/>
                        <a:pt x="19" y="68"/>
                      </a:cubicBezTo>
                      <a:cubicBezTo>
                        <a:pt x="20" y="68"/>
                        <a:pt x="20" y="68"/>
                        <a:pt x="20" y="68"/>
                      </a:cubicBezTo>
                      <a:cubicBezTo>
                        <a:pt x="20" y="68"/>
                        <a:pt x="20" y="68"/>
                        <a:pt x="20" y="67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21" y="67"/>
                        <a:pt x="21" y="67"/>
                        <a:pt x="21" y="66"/>
                      </a:cubicBezTo>
                      <a:cubicBezTo>
                        <a:pt x="21" y="66"/>
                        <a:pt x="21" y="66"/>
                        <a:pt x="22" y="65"/>
                      </a:cubicBezTo>
                      <a:cubicBezTo>
                        <a:pt x="22" y="63"/>
                        <a:pt x="23" y="62"/>
                        <a:pt x="23" y="60"/>
                      </a:cubicBezTo>
                      <a:cubicBezTo>
                        <a:pt x="26" y="54"/>
                        <a:pt x="28" y="47"/>
                        <a:pt x="33" y="46"/>
                      </a:cubicBezTo>
                      <a:cubicBezTo>
                        <a:pt x="34" y="46"/>
                        <a:pt x="34" y="45"/>
                        <a:pt x="35" y="45"/>
                      </a:cubicBezTo>
                      <a:cubicBezTo>
                        <a:pt x="41" y="44"/>
                        <a:pt x="49" y="41"/>
                        <a:pt x="54" y="35"/>
                      </a:cubicBezTo>
                      <a:cubicBezTo>
                        <a:pt x="57" y="30"/>
                        <a:pt x="58" y="28"/>
                        <a:pt x="58" y="27"/>
                      </a:cubicBezTo>
                      <a:cubicBezTo>
                        <a:pt x="58" y="25"/>
                        <a:pt x="59" y="24"/>
                        <a:pt x="61" y="23"/>
                      </a:cubicBezTo>
                      <a:cubicBezTo>
                        <a:pt x="61" y="22"/>
                        <a:pt x="61" y="22"/>
                        <a:pt x="61" y="22"/>
                      </a:cubicBezTo>
                      <a:cubicBezTo>
                        <a:pt x="61" y="22"/>
                        <a:pt x="61" y="21"/>
                        <a:pt x="60" y="20"/>
                      </a:cubicBezTo>
                      <a:cubicBezTo>
                        <a:pt x="60" y="20"/>
                        <a:pt x="60" y="20"/>
                        <a:pt x="60" y="20"/>
                      </a:cubicBezTo>
                      <a:cubicBezTo>
                        <a:pt x="60" y="20"/>
                        <a:pt x="60" y="20"/>
                        <a:pt x="59" y="19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58" y="18"/>
                        <a:pt x="58" y="18"/>
                        <a:pt x="58" y="18"/>
                      </a:cubicBezTo>
                      <a:cubicBezTo>
                        <a:pt x="57" y="16"/>
                        <a:pt x="57" y="16"/>
                        <a:pt x="57" y="16"/>
                      </a:cubicBezTo>
                      <a:cubicBezTo>
                        <a:pt x="55" y="15"/>
                        <a:pt x="53" y="12"/>
                        <a:pt x="52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54" name="Freeform 2084"/>
                <p:cNvSpPr/>
                <p:nvPr/>
              </p:nvSpPr>
              <p:spPr bwMode="auto">
                <a:xfrm>
                  <a:off x="1973" y="1854"/>
                  <a:ext cx="2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55" name="Freeform 2085"/>
                <p:cNvSpPr/>
                <p:nvPr/>
              </p:nvSpPr>
              <p:spPr bwMode="auto">
                <a:xfrm>
                  <a:off x="1976" y="1853"/>
                  <a:ext cx="6" cy="2"/>
                </a:xfrm>
                <a:custGeom>
                  <a:avLst/>
                  <a:gdLst>
                    <a:gd name="T0" fmla="*/ 6 w 6"/>
                    <a:gd name="T1" fmla="*/ 0 h 2"/>
                    <a:gd name="T2" fmla="*/ 0 w 6"/>
                    <a:gd name="T3" fmla="*/ 1 h 2"/>
                    <a:gd name="T4" fmla="*/ 1 w 6"/>
                    <a:gd name="T5" fmla="*/ 2 h 2"/>
                    <a:gd name="T6" fmla="*/ 6 w 6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2">
                      <a:moveTo>
                        <a:pt x="6" y="0"/>
                      </a:moveTo>
                      <a:cubicBezTo>
                        <a:pt x="4" y="1"/>
                        <a:pt x="2" y="2"/>
                        <a:pt x="0" y="1"/>
                      </a:cubicBezTo>
                      <a:cubicBezTo>
                        <a:pt x="0" y="1"/>
                        <a:pt x="0" y="2"/>
                        <a:pt x="1" y="2"/>
                      </a:cubicBezTo>
                      <a:cubicBezTo>
                        <a:pt x="3" y="2"/>
                        <a:pt x="5" y="1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56" name="Freeform 2086"/>
                <p:cNvSpPr/>
                <p:nvPr/>
              </p:nvSpPr>
              <p:spPr bwMode="auto">
                <a:xfrm>
                  <a:off x="1964" y="1848"/>
                  <a:ext cx="0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57" name="Freeform 2087"/>
                <p:cNvSpPr/>
                <p:nvPr/>
              </p:nvSpPr>
              <p:spPr bwMode="auto">
                <a:xfrm>
                  <a:off x="1961" y="1846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58" name="Freeform 2088"/>
                <p:cNvSpPr/>
                <p:nvPr/>
              </p:nvSpPr>
              <p:spPr bwMode="auto">
                <a:xfrm>
                  <a:off x="1963" y="184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59" name="Freeform 2089"/>
                <p:cNvSpPr/>
                <p:nvPr/>
              </p:nvSpPr>
              <p:spPr bwMode="auto">
                <a:xfrm>
                  <a:off x="1956" y="1844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60" name="Freeform 2090"/>
                <p:cNvSpPr/>
                <p:nvPr/>
              </p:nvSpPr>
              <p:spPr bwMode="auto">
                <a:xfrm>
                  <a:off x="1954" y="1843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61" name="Freeform 2091"/>
                <p:cNvSpPr/>
                <p:nvPr/>
              </p:nvSpPr>
              <p:spPr bwMode="auto">
                <a:xfrm>
                  <a:off x="1959" y="184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62" name="Freeform 2092"/>
                <p:cNvSpPr/>
                <p:nvPr/>
              </p:nvSpPr>
              <p:spPr bwMode="auto">
                <a:xfrm>
                  <a:off x="1941" y="1897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63" name="Freeform 2093"/>
                <p:cNvSpPr/>
                <p:nvPr/>
              </p:nvSpPr>
              <p:spPr bwMode="auto">
                <a:xfrm>
                  <a:off x="1989" y="1862"/>
                  <a:ext cx="1" cy="3"/>
                </a:xfrm>
                <a:custGeom>
                  <a:avLst/>
                  <a:gdLst>
                    <a:gd name="T0" fmla="*/ 1 w 1"/>
                    <a:gd name="T1" fmla="*/ 3 h 3"/>
                    <a:gd name="T2" fmla="*/ 1 w 1"/>
                    <a:gd name="T3" fmla="*/ 2 h 3"/>
                    <a:gd name="T4" fmla="*/ 0 w 1"/>
                    <a:gd name="T5" fmla="*/ 0 h 3"/>
                    <a:gd name="T6" fmla="*/ 1 w 1"/>
                    <a:gd name="T7" fmla="*/ 2 h 3"/>
                    <a:gd name="T8" fmla="*/ 1 w 1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3">
                      <a:moveTo>
                        <a:pt x="1" y="3"/>
                      </a:move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1"/>
                        <a:pt x="0" y="0"/>
                      </a:cubicBezTo>
                      <a:cubicBezTo>
                        <a:pt x="1" y="1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64" name="Freeform 2094"/>
                <p:cNvSpPr/>
                <p:nvPr/>
              </p:nvSpPr>
              <p:spPr bwMode="auto">
                <a:xfrm>
                  <a:off x="1940" y="1894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0" y="0"/>
                        <a:pt x="0" y="0"/>
                      </a:cubicBezTo>
                      <a:cubicBezTo>
                        <a:pt x="0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65" name="Freeform 2095"/>
                <p:cNvSpPr/>
                <p:nvPr/>
              </p:nvSpPr>
              <p:spPr bwMode="auto">
                <a:xfrm>
                  <a:off x="1950" y="1908"/>
                  <a:ext cx="1" cy="0"/>
                </a:xfrm>
                <a:custGeom>
                  <a:avLst/>
                  <a:gdLst>
                    <a:gd name="T0" fmla="*/ 1 w 1"/>
                    <a:gd name="T1" fmla="*/ 1 w 1"/>
                    <a:gd name="T2" fmla="*/ 0 w 1"/>
                    <a:gd name="T3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66" name="Freeform 2096"/>
                <p:cNvSpPr/>
                <p:nvPr/>
              </p:nvSpPr>
              <p:spPr bwMode="auto">
                <a:xfrm>
                  <a:off x="1951" y="190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67" name="Freeform 2097"/>
                <p:cNvSpPr/>
                <p:nvPr/>
              </p:nvSpPr>
              <p:spPr bwMode="auto">
                <a:xfrm>
                  <a:off x="1941" y="1896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68" name="Freeform 2098"/>
                <p:cNvSpPr/>
                <p:nvPr/>
              </p:nvSpPr>
              <p:spPr bwMode="auto">
                <a:xfrm>
                  <a:off x="1940" y="1898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1" y="1"/>
                        <a:pt x="1" y="0"/>
                      </a:cubicBezTo>
                      <a:cubicBezTo>
                        <a:pt x="1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69" name="Freeform 2099"/>
                <p:cNvSpPr/>
                <p:nvPr/>
              </p:nvSpPr>
              <p:spPr bwMode="auto">
                <a:xfrm>
                  <a:off x="1988" y="1861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70" name="Freeform 2100"/>
                <p:cNvSpPr/>
                <p:nvPr/>
              </p:nvSpPr>
              <p:spPr bwMode="auto">
                <a:xfrm>
                  <a:off x="1950" y="190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71" name="Freeform 2101"/>
                <p:cNvSpPr/>
                <p:nvPr/>
              </p:nvSpPr>
              <p:spPr bwMode="auto">
                <a:xfrm>
                  <a:off x="1949" y="1907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72" name="Freeform 2102"/>
                <p:cNvSpPr/>
                <p:nvPr/>
              </p:nvSpPr>
              <p:spPr bwMode="auto">
                <a:xfrm>
                  <a:off x="1987" y="1858"/>
                  <a:ext cx="1" cy="3"/>
                </a:xfrm>
                <a:custGeom>
                  <a:avLst/>
                  <a:gdLst>
                    <a:gd name="T0" fmla="*/ 2 w 2"/>
                    <a:gd name="T1" fmla="*/ 3 h 3"/>
                    <a:gd name="T2" fmla="*/ 0 w 2"/>
                    <a:gd name="T3" fmla="*/ 1 h 3"/>
                    <a:gd name="T4" fmla="*/ 0 w 2"/>
                    <a:gd name="T5" fmla="*/ 0 h 3"/>
                    <a:gd name="T6" fmla="*/ 1 w 2"/>
                    <a:gd name="T7" fmla="*/ 2 h 3"/>
                    <a:gd name="T8" fmla="*/ 2 w 2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3">
                      <a:moveTo>
                        <a:pt x="2" y="3"/>
                      </a:moveTo>
                      <a:cubicBezTo>
                        <a:pt x="1" y="2"/>
                        <a:pt x="1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73" name="Freeform 2103"/>
                <p:cNvSpPr/>
                <p:nvPr/>
              </p:nvSpPr>
              <p:spPr bwMode="auto">
                <a:xfrm>
                  <a:off x="1948" y="1905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1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74" name="Freeform 2104"/>
                <p:cNvSpPr/>
                <p:nvPr/>
              </p:nvSpPr>
              <p:spPr bwMode="auto">
                <a:xfrm>
                  <a:off x="1952" y="1905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75" name="Freeform 2105"/>
                <p:cNvSpPr/>
                <p:nvPr/>
              </p:nvSpPr>
              <p:spPr bwMode="auto">
                <a:xfrm>
                  <a:off x="2142" y="1740"/>
                  <a:ext cx="6" cy="4"/>
                </a:xfrm>
                <a:custGeom>
                  <a:avLst/>
                  <a:gdLst>
                    <a:gd name="T0" fmla="*/ 7 w 7"/>
                    <a:gd name="T1" fmla="*/ 3 h 4"/>
                    <a:gd name="T2" fmla="*/ 5 w 7"/>
                    <a:gd name="T3" fmla="*/ 0 h 4"/>
                    <a:gd name="T4" fmla="*/ 4 w 7"/>
                    <a:gd name="T5" fmla="*/ 0 h 4"/>
                    <a:gd name="T6" fmla="*/ 1 w 7"/>
                    <a:gd name="T7" fmla="*/ 0 h 4"/>
                    <a:gd name="T8" fmla="*/ 1 w 7"/>
                    <a:gd name="T9" fmla="*/ 4 h 4"/>
                    <a:gd name="T10" fmla="*/ 0 w 7"/>
                    <a:gd name="T11" fmla="*/ 4 h 4"/>
                    <a:gd name="T12" fmla="*/ 6 w 7"/>
                    <a:gd name="T13" fmla="*/ 3 h 4"/>
                    <a:gd name="T14" fmla="*/ 7 w 7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2"/>
                        <a:pt x="6" y="1"/>
                        <a:pt x="5" y="0"/>
                      </a:cubicBezTo>
                      <a:cubicBezTo>
                        <a:pt x="5" y="0"/>
                        <a:pt x="5" y="0"/>
                        <a:pt x="4" y="0"/>
                      </a:cubicBezTo>
                      <a:cubicBezTo>
                        <a:pt x="3" y="0"/>
                        <a:pt x="2" y="0"/>
                        <a:pt x="1" y="0"/>
                      </a:cubicBezTo>
                      <a:cubicBezTo>
                        <a:pt x="1" y="1"/>
                        <a:pt x="1" y="3"/>
                        <a:pt x="1" y="4"/>
                      </a:cubicBezTo>
                      <a:cubicBezTo>
                        <a:pt x="1" y="4"/>
                        <a:pt x="0" y="4"/>
                        <a:pt x="0" y="4"/>
                      </a:cubicBezTo>
                      <a:cubicBezTo>
                        <a:pt x="2" y="4"/>
                        <a:pt x="5" y="4"/>
                        <a:pt x="6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</p:grpSp>
          <p:grpSp>
            <p:nvGrpSpPr>
              <p:cNvPr id="13" name="Group 215"/>
              <p:cNvGrpSpPr/>
              <p:nvPr/>
            </p:nvGrpSpPr>
            <p:grpSpPr>
              <a:xfrm>
                <a:off x="759345" y="1882014"/>
                <a:ext cx="2319277" cy="2066461"/>
                <a:chOff x="949845" y="1882014"/>
                <a:chExt cx="2319277" cy="2066461"/>
              </a:xfrm>
              <a:grpFill/>
            </p:grpSpPr>
            <p:sp>
              <p:nvSpPr>
                <p:cNvPr id="14" name="Freeform 2109"/>
                <p:cNvSpPr/>
                <p:nvPr/>
              </p:nvSpPr>
              <p:spPr bwMode="auto">
                <a:xfrm>
                  <a:off x="2518331" y="3809992"/>
                  <a:ext cx="35310" cy="17985"/>
                </a:xfrm>
                <a:custGeom>
                  <a:avLst/>
                  <a:gdLst>
                    <a:gd name="T0" fmla="*/ 4 w 20"/>
                    <a:gd name="T1" fmla="*/ 1 h 11"/>
                    <a:gd name="T2" fmla="*/ 4 w 20"/>
                    <a:gd name="T3" fmla="*/ 1 h 11"/>
                    <a:gd name="T4" fmla="*/ 2 w 20"/>
                    <a:gd name="T5" fmla="*/ 2 h 11"/>
                    <a:gd name="T6" fmla="*/ 2 w 20"/>
                    <a:gd name="T7" fmla="*/ 2 h 11"/>
                    <a:gd name="T8" fmla="*/ 1 w 20"/>
                    <a:gd name="T9" fmla="*/ 3 h 11"/>
                    <a:gd name="T10" fmla="*/ 1 w 20"/>
                    <a:gd name="T11" fmla="*/ 3 h 11"/>
                    <a:gd name="T12" fmla="*/ 0 w 20"/>
                    <a:gd name="T13" fmla="*/ 5 h 11"/>
                    <a:gd name="T14" fmla="*/ 0 w 20"/>
                    <a:gd name="T15" fmla="*/ 5 h 11"/>
                    <a:gd name="T16" fmla="*/ 18 w 20"/>
                    <a:gd name="T17" fmla="*/ 11 h 11"/>
                    <a:gd name="T18" fmla="*/ 20 w 20"/>
                    <a:gd name="T19" fmla="*/ 10 h 11"/>
                    <a:gd name="T20" fmla="*/ 20 w 20"/>
                    <a:gd name="T21" fmla="*/ 10 h 11"/>
                    <a:gd name="T22" fmla="*/ 20 w 20"/>
                    <a:gd name="T23" fmla="*/ 9 h 11"/>
                    <a:gd name="T24" fmla="*/ 20 w 20"/>
                    <a:gd name="T25" fmla="*/ 8 h 11"/>
                    <a:gd name="T26" fmla="*/ 20 w 20"/>
                    <a:gd name="T27" fmla="*/ 8 h 11"/>
                    <a:gd name="T28" fmla="*/ 20 w 20"/>
                    <a:gd name="T29" fmla="*/ 7 h 11"/>
                    <a:gd name="T30" fmla="*/ 20 w 20"/>
                    <a:gd name="T31" fmla="*/ 7 h 11"/>
                    <a:gd name="T32" fmla="*/ 20 w 20"/>
                    <a:gd name="T33" fmla="*/ 6 h 11"/>
                    <a:gd name="T34" fmla="*/ 20 w 20"/>
                    <a:gd name="T35" fmla="*/ 6 h 11"/>
                    <a:gd name="T36" fmla="*/ 20 w 20"/>
                    <a:gd name="T37" fmla="*/ 6 h 11"/>
                    <a:gd name="T38" fmla="*/ 20 w 20"/>
                    <a:gd name="T39" fmla="*/ 5 h 11"/>
                    <a:gd name="T40" fmla="*/ 20 w 20"/>
                    <a:gd name="T41" fmla="*/ 5 h 11"/>
                    <a:gd name="T42" fmla="*/ 20 w 20"/>
                    <a:gd name="T43" fmla="*/ 5 h 11"/>
                    <a:gd name="T44" fmla="*/ 20 w 20"/>
                    <a:gd name="T45" fmla="*/ 5 h 11"/>
                    <a:gd name="T46" fmla="*/ 20 w 20"/>
                    <a:gd name="T47" fmla="*/ 5 h 11"/>
                    <a:gd name="T48" fmla="*/ 20 w 20"/>
                    <a:gd name="T49" fmla="*/ 5 h 11"/>
                    <a:gd name="T50" fmla="*/ 18 w 20"/>
                    <a:gd name="T51" fmla="*/ 5 h 11"/>
                    <a:gd name="T52" fmla="*/ 17 w 20"/>
                    <a:gd name="T53" fmla="*/ 5 h 11"/>
                    <a:gd name="T54" fmla="*/ 8 w 20"/>
                    <a:gd name="T55" fmla="*/ 2 h 11"/>
                    <a:gd name="T56" fmla="*/ 7 w 20"/>
                    <a:gd name="T57" fmla="*/ 1 h 11"/>
                    <a:gd name="T58" fmla="*/ 6 w 20"/>
                    <a:gd name="T59" fmla="*/ 1 h 11"/>
                    <a:gd name="T60" fmla="*/ 5 w 20"/>
                    <a:gd name="T61" fmla="*/ 0 h 11"/>
                    <a:gd name="T62" fmla="*/ 4 w 20"/>
                    <a:gd name="T63" fmla="*/ 1 h 11"/>
                    <a:gd name="T64" fmla="*/ 4 w 20"/>
                    <a:gd name="T6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0" h="11">
                      <a:moveTo>
                        <a:pt x="4" y="1"/>
                      </a:move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4" y="1"/>
                        <a:pt x="3" y="2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3"/>
                        <a:pt x="2" y="3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4"/>
                        <a:pt x="0" y="4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5" y="8"/>
                        <a:pt x="15" y="11"/>
                        <a:pt x="18" y="11"/>
                      </a:cubicBezTo>
                      <a:cubicBezTo>
                        <a:pt x="19" y="11"/>
                        <a:pt x="19" y="10"/>
                        <a:pt x="20" y="10"/>
                      </a:cubicBezTo>
                      <a:cubicBezTo>
                        <a:pt x="20" y="10"/>
                        <a:pt x="20" y="10"/>
                        <a:pt x="20" y="10"/>
                      </a:cubicBezTo>
                      <a:cubicBezTo>
                        <a:pt x="20" y="9"/>
                        <a:pt x="20" y="9"/>
                        <a:pt x="20" y="9"/>
                      </a:cubicBezTo>
                      <a:cubicBezTo>
                        <a:pt x="20" y="9"/>
                        <a:pt x="20" y="8"/>
                        <a:pt x="20" y="8"/>
                      </a:cubicBezTo>
                      <a:cubicBezTo>
                        <a:pt x="20" y="8"/>
                        <a:pt x="20" y="8"/>
                        <a:pt x="20" y="8"/>
                      </a:cubicBezTo>
                      <a:cubicBezTo>
                        <a:pt x="20" y="8"/>
                        <a:pt x="20" y="7"/>
                        <a:pt x="20" y="7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20" y="7"/>
                        <a:pt x="20" y="6"/>
                        <a:pt x="20" y="6"/>
                      </a:cubicBezTo>
                      <a:cubicBezTo>
                        <a:pt x="20" y="6"/>
                        <a:pt x="20" y="6"/>
                        <a:pt x="20" y="6"/>
                      </a:cubicBezTo>
                      <a:cubicBezTo>
                        <a:pt x="20" y="6"/>
                        <a:pt x="20" y="6"/>
                        <a:pt x="20" y="6"/>
                      </a:cubicBezTo>
                      <a:cubicBezTo>
                        <a:pt x="20" y="6"/>
                        <a:pt x="20" y="6"/>
                        <a:pt x="20" y="5"/>
                      </a:cubicBezTo>
                      <a:cubicBezTo>
                        <a:pt x="20" y="5"/>
                        <a:pt x="20" y="5"/>
                        <a:pt x="20" y="5"/>
                      </a:cubicBezTo>
                      <a:cubicBezTo>
                        <a:pt x="20" y="5"/>
                        <a:pt x="20" y="5"/>
                        <a:pt x="20" y="5"/>
                      </a:cubicBezTo>
                      <a:cubicBezTo>
                        <a:pt x="20" y="5"/>
                        <a:pt x="20" y="5"/>
                        <a:pt x="20" y="5"/>
                      </a:cubicBezTo>
                      <a:cubicBezTo>
                        <a:pt x="20" y="5"/>
                        <a:pt x="20" y="5"/>
                        <a:pt x="20" y="5"/>
                      </a:cubicBezTo>
                      <a:cubicBezTo>
                        <a:pt x="20" y="5"/>
                        <a:pt x="20" y="5"/>
                        <a:pt x="20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7" y="5"/>
                        <a:pt x="17" y="5"/>
                        <a:pt x="17" y="5"/>
                      </a:cubicBezTo>
                      <a:cubicBezTo>
                        <a:pt x="15" y="5"/>
                        <a:pt x="12" y="5"/>
                        <a:pt x="8" y="2"/>
                      </a:cubicBezTo>
                      <a:cubicBezTo>
                        <a:pt x="8" y="2"/>
                        <a:pt x="7" y="2"/>
                        <a:pt x="7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5" y="1"/>
                        <a:pt x="5" y="0"/>
                      </a:cubicBezTo>
                      <a:cubicBezTo>
                        <a:pt x="5" y="1"/>
                        <a:pt x="5" y="1"/>
                        <a:pt x="4" y="1"/>
                      </a:cubicBezTo>
                      <a:cubicBezTo>
                        <a:pt x="4" y="1"/>
                        <a:pt x="4" y="1"/>
                        <a:pt x="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5" name="Freeform 2110"/>
                <p:cNvSpPr/>
                <p:nvPr/>
              </p:nvSpPr>
              <p:spPr bwMode="auto">
                <a:xfrm>
                  <a:off x="2533198" y="3777619"/>
                  <a:ext cx="111504" cy="53955"/>
                </a:xfrm>
                <a:custGeom>
                  <a:avLst/>
                  <a:gdLst>
                    <a:gd name="T0" fmla="*/ 60 w 63"/>
                    <a:gd name="T1" fmla="*/ 7 h 32"/>
                    <a:gd name="T2" fmla="*/ 52 w 63"/>
                    <a:gd name="T3" fmla="*/ 3 h 32"/>
                    <a:gd name="T4" fmla="*/ 43 w 63"/>
                    <a:gd name="T5" fmla="*/ 0 h 32"/>
                    <a:gd name="T6" fmla="*/ 30 w 63"/>
                    <a:gd name="T7" fmla="*/ 3 h 32"/>
                    <a:gd name="T8" fmla="*/ 20 w 63"/>
                    <a:gd name="T9" fmla="*/ 3 h 32"/>
                    <a:gd name="T10" fmla="*/ 9 w 63"/>
                    <a:gd name="T11" fmla="*/ 4 h 32"/>
                    <a:gd name="T12" fmla="*/ 7 w 63"/>
                    <a:gd name="T13" fmla="*/ 6 h 32"/>
                    <a:gd name="T14" fmla="*/ 6 w 63"/>
                    <a:gd name="T15" fmla="*/ 7 h 32"/>
                    <a:gd name="T16" fmla="*/ 3 w 63"/>
                    <a:gd name="T17" fmla="*/ 10 h 32"/>
                    <a:gd name="T18" fmla="*/ 0 w 63"/>
                    <a:gd name="T19" fmla="*/ 15 h 32"/>
                    <a:gd name="T20" fmla="*/ 0 w 63"/>
                    <a:gd name="T21" fmla="*/ 16 h 32"/>
                    <a:gd name="T22" fmla="*/ 0 w 63"/>
                    <a:gd name="T23" fmla="*/ 17 h 32"/>
                    <a:gd name="T24" fmla="*/ 1 w 63"/>
                    <a:gd name="T25" fmla="*/ 17 h 32"/>
                    <a:gd name="T26" fmla="*/ 3 w 63"/>
                    <a:gd name="T27" fmla="*/ 18 h 32"/>
                    <a:gd name="T28" fmla="*/ 9 w 63"/>
                    <a:gd name="T29" fmla="*/ 20 h 32"/>
                    <a:gd name="T30" fmla="*/ 10 w 63"/>
                    <a:gd name="T31" fmla="*/ 20 h 32"/>
                    <a:gd name="T32" fmla="*/ 16 w 63"/>
                    <a:gd name="T33" fmla="*/ 22 h 32"/>
                    <a:gd name="T34" fmla="*/ 16 w 63"/>
                    <a:gd name="T35" fmla="*/ 22 h 32"/>
                    <a:gd name="T36" fmla="*/ 16 w 63"/>
                    <a:gd name="T37" fmla="*/ 23 h 32"/>
                    <a:gd name="T38" fmla="*/ 16 w 63"/>
                    <a:gd name="T39" fmla="*/ 23 h 32"/>
                    <a:gd name="T40" fmla="*/ 16 w 63"/>
                    <a:gd name="T41" fmla="*/ 24 h 32"/>
                    <a:gd name="T42" fmla="*/ 16 w 63"/>
                    <a:gd name="T43" fmla="*/ 25 h 32"/>
                    <a:gd name="T44" fmla="*/ 16 w 63"/>
                    <a:gd name="T45" fmla="*/ 25 h 32"/>
                    <a:gd name="T46" fmla="*/ 16 w 63"/>
                    <a:gd name="T47" fmla="*/ 27 h 32"/>
                    <a:gd name="T48" fmla="*/ 16 w 63"/>
                    <a:gd name="T49" fmla="*/ 27 h 32"/>
                    <a:gd name="T50" fmla="*/ 18 w 63"/>
                    <a:gd name="T51" fmla="*/ 29 h 32"/>
                    <a:gd name="T52" fmla="*/ 20 w 63"/>
                    <a:gd name="T53" fmla="*/ 32 h 32"/>
                    <a:gd name="T54" fmla="*/ 21 w 63"/>
                    <a:gd name="T55" fmla="*/ 32 h 32"/>
                    <a:gd name="T56" fmla="*/ 24 w 63"/>
                    <a:gd name="T57" fmla="*/ 30 h 32"/>
                    <a:gd name="T58" fmla="*/ 24 w 63"/>
                    <a:gd name="T59" fmla="*/ 29 h 32"/>
                    <a:gd name="T60" fmla="*/ 24 w 63"/>
                    <a:gd name="T61" fmla="*/ 24 h 32"/>
                    <a:gd name="T62" fmla="*/ 29 w 63"/>
                    <a:gd name="T63" fmla="*/ 21 h 32"/>
                    <a:gd name="T64" fmla="*/ 40 w 63"/>
                    <a:gd name="T65" fmla="*/ 18 h 32"/>
                    <a:gd name="T66" fmla="*/ 47 w 63"/>
                    <a:gd name="T67" fmla="*/ 13 h 32"/>
                    <a:gd name="T68" fmla="*/ 50 w 63"/>
                    <a:gd name="T69" fmla="*/ 13 h 32"/>
                    <a:gd name="T70" fmla="*/ 52 w 63"/>
                    <a:gd name="T71" fmla="*/ 14 h 32"/>
                    <a:gd name="T72" fmla="*/ 54 w 63"/>
                    <a:gd name="T73" fmla="*/ 12 h 32"/>
                    <a:gd name="T74" fmla="*/ 56 w 63"/>
                    <a:gd name="T75" fmla="*/ 11 h 32"/>
                    <a:gd name="T76" fmla="*/ 56 w 63"/>
                    <a:gd name="T77" fmla="*/ 11 h 32"/>
                    <a:gd name="T78" fmla="*/ 58 w 63"/>
                    <a:gd name="T79" fmla="*/ 10 h 32"/>
                    <a:gd name="T80" fmla="*/ 58 w 63"/>
                    <a:gd name="T81" fmla="*/ 10 h 32"/>
                    <a:gd name="T82" fmla="*/ 60 w 63"/>
                    <a:gd name="T83" fmla="*/ 9 h 32"/>
                    <a:gd name="T84" fmla="*/ 61 w 63"/>
                    <a:gd name="T85" fmla="*/ 9 h 32"/>
                    <a:gd name="T86" fmla="*/ 63 w 63"/>
                    <a:gd name="T87" fmla="*/ 9 h 32"/>
                    <a:gd name="T88" fmla="*/ 63 w 63"/>
                    <a:gd name="T89" fmla="*/ 9 h 32"/>
                    <a:gd name="T90" fmla="*/ 60 w 63"/>
                    <a:gd name="T91" fmla="*/ 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63" h="32">
                      <a:moveTo>
                        <a:pt x="60" y="7"/>
                      </a:moveTo>
                      <a:cubicBezTo>
                        <a:pt x="57" y="6"/>
                        <a:pt x="54" y="5"/>
                        <a:pt x="52" y="3"/>
                      </a:cubicBezTo>
                      <a:cubicBezTo>
                        <a:pt x="50" y="1"/>
                        <a:pt x="47" y="0"/>
                        <a:pt x="43" y="0"/>
                      </a:cubicBezTo>
                      <a:cubicBezTo>
                        <a:pt x="37" y="0"/>
                        <a:pt x="31" y="2"/>
                        <a:pt x="30" y="3"/>
                      </a:cubicBezTo>
                      <a:cubicBezTo>
                        <a:pt x="27" y="4"/>
                        <a:pt x="23" y="4"/>
                        <a:pt x="20" y="3"/>
                      </a:cubicBezTo>
                      <a:cubicBezTo>
                        <a:pt x="16" y="3"/>
                        <a:pt x="12" y="2"/>
                        <a:pt x="9" y="4"/>
                      </a:cubicBezTo>
                      <a:cubicBezTo>
                        <a:pt x="9" y="5"/>
                        <a:pt x="8" y="5"/>
                        <a:pt x="7" y="6"/>
                      </a:cubicBezTo>
                      <a:cubicBezTo>
                        <a:pt x="7" y="6"/>
                        <a:pt x="7" y="7"/>
                        <a:pt x="6" y="7"/>
                      </a:cubicBezTo>
                      <a:cubicBezTo>
                        <a:pt x="5" y="8"/>
                        <a:pt x="4" y="9"/>
                        <a:pt x="3" y="10"/>
                      </a:cubicBezTo>
                      <a:cubicBezTo>
                        <a:pt x="1" y="12"/>
                        <a:pt x="0" y="14"/>
                        <a:pt x="0" y="15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0" y="16"/>
                        <a:pt x="0" y="17"/>
                      </a:cubicBezTo>
                      <a:cubicBezTo>
                        <a:pt x="0" y="17"/>
                        <a:pt x="0" y="17"/>
                        <a:pt x="1" y="17"/>
                      </a:cubicBezTo>
                      <a:cubicBezTo>
                        <a:pt x="1" y="17"/>
                        <a:pt x="2" y="18"/>
                        <a:pt x="3" y="18"/>
                      </a:cubicBezTo>
                      <a:cubicBezTo>
                        <a:pt x="5" y="19"/>
                        <a:pt x="7" y="20"/>
                        <a:pt x="9" y="20"/>
                      </a:cubicBezTo>
                      <a:cubicBezTo>
                        <a:pt x="10" y="20"/>
                        <a:pt x="10" y="20"/>
                        <a:pt x="10" y="20"/>
                      </a:cubicBezTo>
                      <a:cubicBezTo>
                        <a:pt x="12" y="20"/>
                        <a:pt x="14" y="20"/>
                        <a:pt x="16" y="22"/>
                      </a:cubicBezTo>
                      <a:cubicBezTo>
                        <a:pt x="16" y="22"/>
                        <a:pt x="16" y="22"/>
                        <a:pt x="16" y="22"/>
                      </a:cubicBezTo>
                      <a:cubicBezTo>
                        <a:pt x="16" y="22"/>
                        <a:pt x="16" y="22"/>
                        <a:pt x="16" y="23"/>
                      </a:cubicBezTo>
                      <a:cubicBezTo>
                        <a:pt x="16" y="23"/>
                        <a:pt x="16" y="23"/>
                        <a:pt x="16" y="23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6" y="24"/>
                        <a:pt x="16" y="25"/>
                        <a:pt x="16" y="25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26"/>
                        <a:pt x="16" y="27"/>
                        <a:pt x="16" y="27"/>
                      </a:cubicBezTo>
                      <a:cubicBezTo>
                        <a:pt x="16" y="27"/>
                        <a:pt x="16" y="27"/>
                        <a:pt x="16" y="27"/>
                      </a:cubicBezTo>
                      <a:cubicBezTo>
                        <a:pt x="17" y="28"/>
                        <a:pt x="18" y="28"/>
                        <a:pt x="18" y="29"/>
                      </a:cubicBezTo>
                      <a:cubicBezTo>
                        <a:pt x="20" y="30"/>
                        <a:pt x="20" y="31"/>
                        <a:pt x="20" y="32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2" y="31"/>
                        <a:pt x="23" y="30"/>
                        <a:pt x="24" y="30"/>
                      </a:cubicBezTo>
                      <a:cubicBezTo>
                        <a:pt x="24" y="30"/>
                        <a:pt x="24" y="29"/>
                        <a:pt x="24" y="29"/>
                      </a:cubicBezTo>
                      <a:cubicBezTo>
                        <a:pt x="23" y="28"/>
                        <a:pt x="23" y="26"/>
                        <a:pt x="24" y="24"/>
                      </a:cubicBezTo>
                      <a:cubicBezTo>
                        <a:pt x="25" y="22"/>
                        <a:pt x="27" y="21"/>
                        <a:pt x="29" y="21"/>
                      </a:cubicBezTo>
                      <a:cubicBezTo>
                        <a:pt x="36" y="21"/>
                        <a:pt x="39" y="20"/>
                        <a:pt x="40" y="18"/>
                      </a:cubicBezTo>
                      <a:cubicBezTo>
                        <a:pt x="40" y="15"/>
                        <a:pt x="43" y="13"/>
                        <a:pt x="47" y="13"/>
                      </a:cubicBezTo>
                      <a:cubicBezTo>
                        <a:pt x="48" y="13"/>
                        <a:pt x="49" y="13"/>
                        <a:pt x="50" y="13"/>
                      </a:cubicBezTo>
                      <a:cubicBezTo>
                        <a:pt x="51" y="14"/>
                        <a:pt x="52" y="14"/>
                        <a:pt x="52" y="14"/>
                      </a:cubicBezTo>
                      <a:cubicBezTo>
                        <a:pt x="53" y="14"/>
                        <a:pt x="54" y="13"/>
                        <a:pt x="54" y="12"/>
                      </a:cubicBezTo>
                      <a:cubicBezTo>
                        <a:pt x="55" y="12"/>
                        <a:pt x="55" y="12"/>
                        <a:pt x="56" y="11"/>
                      </a:cubicBezTo>
                      <a:cubicBezTo>
                        <a:pt x="56" y="11"/>
                        <a:pt x="56" y="11"/>
                        <a:pt x="56" y="11"/>
                      </a:cubicBezTo>
                      <a:cubicBezTo>
                        <a:pt x="57" y="11"/>
                        <a:pt x="57" y="11"/>
                        <a:pt x="58" y="10"/>
                      </a:cubicBezTo>
                      <a:cubicBezTo>
                        <a:pt x="58" y="10"/>
                        <a:pt x="58" y="10"/>
                        <a:pt x="58" y="10"/>
                      </a:cubicBezTo>
                      <a:cubicBezTo>
                        <a:pt x="59" y="10"/>
                        <a:pt x="60" y="10"/>
                        <a:pt x="60" y="9"/>
                      </a:cubicBezTo>
                      <a:cubicBezTo>
                        <a:pt x="60" y="9"/>
                        <a:pt x="60" y="9"/>
                        <a:pt x="61" y="9"/>
                      </a:cubicBezTo>
                      <a:cubicBezTo>
                        <a:pt x="61" y="9"/>
                        <a:pt x="62" y="9"/>
                        <a:pt x="63" y="9"/>
                      </a:cubicBezTo>
                      <a:cubicBezTo>
                        <a:pt x="63" y="9"/>
                        <a:pt x="63" y="9"/>
                        <a:pt x="63" y="9"/>
                      </a:cubicBezTo>
                      <a:cubicBezTo>
                        <a:pt x="62" y="8"/>
                        <a:pt x="61" y="8"/>
                        <a:pt x="60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6" name="Freeform 2111"/>
                <p:cNvSpPr/>
                <p:nvPr/>
              </p:nvSpPr>
              <p:spPr bwMode="auto">
                <a:xfrm>
                  <a:off x="2561074" y="381538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7" name="Freeform 2112"/>
                <p:cNvSpPr/>
                <p:nvPr/>
              </p:nvSpPr>
              <p:spPr bwMode="auto">
                <a:xfrm>
                  <a:off x="2561074" y="3818984"/>
                  <a:ext cx="0" cy="3597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8" name="Freeform 2113"/>
                <p:cNvSpPr/>
                <p:nvPr/>
              </p:nvSpPr>
              <p:spPr bwMode="auto">
                <a:xfrm>
                  <a:off x="2561074" y="381538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9" name="Freeform 2114"/>
                <p:cNvSpPr/>
                <p:nvPr/>
              </p:nvSpPr>
              <p:spPr bwMode="auto">
                <a:xfrm>
                  <a:off x="2561074" y="3817185"/>
                  <a:ext cx="0" cy="179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0" name="Freeform 2115"/>
                <p:cNvSpPr/>
                <p:nvPr/>
              </p:nvSpPr>
              <p:spPr bwMode="auto">
                <a:xfrm>
                  <a:off x="2533198" y="3806395"/>
                  <a:ext cx="185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1" name="Freeform 2116"/>
                <p:cNvSpPr/>
                <p:nvPr/>
              </p:nvSpPr>
              <p:spPr bwMode="auto">
                <a:xfrm>
                  <a:off x="1975679" y="3430511"/>
                  <a:ext cx="600262" cy="359697"/>
                </a:xfrm>
                <a:custGeom>
                  <a:avLst/>
                  <a:gdLst>
                    <a:gd name="T0" fmla="*/ 321 w 338"/>
                    <a:gd name="T1" fmla="*/ 169 h 209"/>
                    <a:gd name="T2" fmla="*/ 322 w 338"/>
                    <a:gd name="T3" fmla="*/ 170 h 209"/>
                    <a:gd name="T4" fmla="*/ 325 w 338"/>
                    <a:gd name="T5" fmla="*/ 171 h 209"/>
                    <a:gd name="T6" fmla="*/ 329 w 338"/>
                    <a:gd name="T7" fmla="*/ 154 h 209"/>
                    <a:gd name="T8" fmla="*/ 337 w 338"/>
                    <a:gd name="T9" fmla="*/ 137 h 209"/>
                    <a:gd name="T10" fmla="*/ 312 w 338"/>
                    <a:gd name="T11" fmla="*/ 138 h 209"/>
                    <a:gd name="T12" fmla="*/ 291 w 338"/>
                    <a:gd name="T13" fmla="*/ 167 h 209"/>
                    <a:gd name="T14" fmla="*/ 277 w 338"/>
                    <a:gd name="T15" fmla="*/ 170 h 209"/>
                    <a:gd name="T16" fmla="*/ 245 w 338"/>
                    <a:gd name="T17" fmla="*/ 173 h 209"/>
                    <a:gd name="T18" fmla="*/ 231 w 338"/>
                    <a:gd name="T19" fmla="*/ 156 h 209"/>
                    <a:gd name="T20" fmla="*/ 214 w 338"/>
                    <a:gd name="T21" fmla="*/ 118 h 209"/>
                    <a:gd name="T22" fmla="*/ 218 w 338"/>
                    <a:gd name="T23" fmla="*/ 84 h 209"/>
                    <a:gd name="T24" fmla="*/ 217 w 338"/>
                    <a:gd name="T25" fmla="*/ 83 h 209"/>
                    <a:gd name="T26" fmla="*/ 201 w 338"/>
                    <a:gd name="T27" fmla="*/ 78 h 209"/>
                    <a:gd name="T28" fmla="*/ 195 w 338"/>
                    <a:gd name="T29" fmla="*/ 66 h 209"/>
                    <a:gd name="T30" fmla="*/ 182 w 338"/>
                    <a:gd name="T31" fmla="*/ 46 h 209"/>
                    <a:gd name="T32" fmla="*/ 157 w 338"/>
                    <a:gd name="T33" fmla="*/ 45 h 209"/>
                    <a:gd name="T34" fmla="*/ 145 w 338"/>
                    <a:gd name="T35" fmla="*/ 41 h 209"/>
                    <a:gd name="T36" fmla="*/ 130 w 338"/>
                    <a:gd name="T37" fmla="*/ 23 h 209"/>
                    <a:gd name="T38" fmla="*/ 64 w 338"/>
                    <a:gd name="T39" fmla="*/ 17 h 209"/>
                    <a:gd name="T40" fmla="*/ 0 w 338"/>
                    <a:gd name="T41" fmla="*/ 3 h 209"/>
                    <a:gd name="T42" fmla="*/ 28 w 338"/>
                    <a:gd name="T43" fmla="*/ 42 h 209"/>
                    <a:gd name="T44" fmla="*/ 26 w 338"/>
                    <a:gd name="T45" fmla="*/ 61 h 209"/>
                    <a:gd name="T46" fmla="*/ 51 w 338"/>
                    <a:gd name="T47" fmla="*/ 76 h 209"/>
                    <a:gd name="T48" fmla="*/ 67 w 338"/>
                    <a:gd name="T49" fmla="*/ 102 h 209"/>
                    <a:gd name="T50" fmla="*/ 79 w 338"/>
                    <a:gd name="T51" fmla="*/ 105 h 209"/>
                    <a:gd name="T52" fmla="*/ 67 w 338"/>
                    <a:gd name="T53" fmla="*/ 93 h 209"/>
                    <a:gd name="T54" fmla="*/ 39 w 338"/>
                    <a:gd name="T55" fmla="*/ 48 h 209"/>
                    <a:gd name="T56" fmla="*/ 36 w 338"/>
                    <a:gd name="T57" fmla="*/ 40 h 209"/>
                    <a:gd name="T58" fmla="*/ 20 w 338"/>
                    <a:gd name="T59" fmla="*/ 8 h 209"/>
                    <a:gd name="T60" fmla="*/ 32 w 338"/>
                    <a:gd name="T61" fmla="*/ 9 h 209"/>
                    <a:gd name="T62" fmla="*/ 45 w 338"/>
                    <a:gd name="T63" fmla="*/ 18 h 209"/>
                    <a:gd name="T64" fmla="*/ 50 w 338"/>
                    <a:gd name="T65" fmla="*/ 45 h 209"/>
                    <a:gd name="T66" fmla="*/ 68 w 338"/>
                    <a:gd name="T67" fmla="*/ 54 h 209"/>
                    <a:gd name="T68" fmla="*/ 84 w 338"/>
                    <a:gd name="T69" fmla="*/ 70 h 209"/>
                    <a:gd name="T70" fmla="*/ 93 w 338"/>
                    <a:gd name="T71" fmla="*/ 86 h 209"/>
                    <a:gd name="T72" fmla="*/ 133 w 338"/>
                    <a:gd name="T73" fmla="*/ 133 h 209"/>
                    <a:gd name="T74" fmla="*/ 133 w 338"/>
                    <a:gd name="T75" fmla="*/ 146 h 209"/>
                    <a:gd name="T76" fmla="*/ 151 w 338"/>
                    <a:gd name="T77" fmla="*/ 169 h 209"/>
                    <a:gd name="T78" fmla="*/ 180 w 338"/>
                    <a:gd name="T79" fmla="*/ 181 h 209"/>
                    <a:gd name="T80" fmla="*/ 248 w 338"/>
                    <a:gd name="T81" fmla="*/ 196 h 209"/>
                    <a:gd name="T82" fmla="*/ 276 w 338"/>
                    <a:gd name="T83" fmla="*/ 205 h 209"/>
                    <a:gd name="T84" fmla="*/ 278 w 338"/>
                    <a:gd name="T85" fmla="*/ 203 h 209"/>
                    <a:gd name="T86" fmla="*/ 279 w 338"/>
                    <a:gd name="T87" fmla="*/ 201 h 209"/>
                    <a:gd name="T88" fmla="*/ 280 w 338"/>
                    <a:gd name="T89" fmla="*/ 199 h 209"/>
                    <a:gd name="T90" fmla="*/ 281 w 338"/>
                    <a:gd name="T91" fmla="*/ 198 h 209"/>
                    <a:gd name="T92" fmla="*/ 282 w 338"/>
                    <a:gd name="T93" fmla="*/ 198 h 209"/>
                    <a:gd name="T94" fmla="*/ 282 w 338"/>
                    <a:gd name="T95" fmla="*/ 198 h 209"/>
                    <a:gd name="T96" fmla="*/ 286 w 338"/>
                    <a:gd name="T97" fmla="*/ 197 h 209"/>
                    <a:gd name="T98" fmla="*/ 292 w 338"/>
                    <a:gd name="T99" fmla="*/ 193 h 209"/>
                    <a:gd name="T100" fmla="*/ 288 w 338"/>
                    <a:gd name="T101" fmla="*/ 185 h 209"/>
                    <a:gd name="T102" fmla="*/ 296 w 338"/>
                    <a:gd name="T103" fmla="*/ 176 h 209"/>
                    <a:gd name="T104" fmla="*/ 308 w 338"/>
                    <a:gd name="T105" fmla="*/ 177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338" h="209">
                      <a:moveTo>
                        <a:pt x="312" y="177"/>
                      </a:moveTo>
                      <a:cubicBezTo>
                        <a:pt x="313" y="177"/>
                        <a:pt x="313" y="177"/>
                        <a:pt x="313" y="177"/>
                      </a:cubicBezTo>
                      <a:cubicBezTo>
                        <a:pt x="313" y="176"/>
                        <a:pt x="314" y="176"/>
                        <a:pt x="314" y="175"/>
                      </a:cubicBezTo>
                      <a:cubicBezTo>
                        <a:pt x="316" y="173"/>
                        <a:pt x="318" y="170"/>
                        <a:pt x="321" y="169"/>
                      </a:cubicBezTo>
                      <a:cubicBezTo>
                        <a:pt x="321" y="169"/>
                        <a:pt x="321" y="169"/>
                        <a:pt x="321" y="169"/>
                      </a:cubicBezTo>
                      <a:cubicBezTo>
                        <a:pt x="321" y="169"/>
                        <a:pt x="321" y="169"/>
                        <a:pt x="321" y="169"/>
                      </a:cubicBezTo>
                      <a:cubicBezTo>
                        <a:pt x="321" y="169"/>
                        <a:pt x="321" y="169"/>
                        <a:pt x="321" y="169"/>
                      </a:cubicBezTo>
                      <a:cubicBezTo>
                        <a:pt x="321" y="169"/>
                        <a:pt x="322" y="170"/>
                        <a:pt x="322" y="170"/>
                      </a:cubicBezTo>
                      <a:cubicBezTo>
                        <a:pt x="323" y="170"/>
                        <a:pt x="323" y="170"/>
                        <a:pt x="323" y="170"/>
                      </a:cubicBezTo>
                      <a:cubicBezTo>
                        <a:pt x="323" y="170"/>
                        <a:pt x="323" y="170"/>
                        <a:pt x="324" y="170"/>
                      </a:cubicBezTo>
                      <a:cubicBezTo>
                        <a:pt x="324" y="170"/>
                        <a:pt x="324" y="170"/>
                        <a:pt x="324" y="171"/>
                      </a:cubicBezTo>
                      <a:cubicBezTo>
                        <a:pt x="325" y="171"/>
                        <a:pt x="325" y="171"/>
                        <a:pt x="325" y="171"/>
                      </a:cubicBezTo>
                      <a:cubicBezTo>
                        <a:pt x="326" y="171"/>
                        <a:pt x="326" y="172"/>
                        <a:pt x="326" y="172"/>
                      </a:cubicBezTo>
                      <a:cubicBezTo>
                        <a:pt x="326" y="172"/>
                        <a:pt x="326" y="172"/>
                        <a:pt x="326" y="172"/>
                      </a:cubicBezTo>
                      <a:cubicBezTo>
                        <a:pt x="328" y="169"/>
                        <a:pt x="329" y="163"/>
                        <a:pt x="329" y="159"/>
                      </a:cubicBezTo>
                      <a:cubicBezTo>
                        <a:pt x="330" y="157"/>
                        <a:pt x="330" y="155"/>
                        <a:pt x="329" y="154"/>
                      </a:cubicBezTo>
                      <a:cubicBezTo>
                        <a:pt x="329" y="151"/>
                        <a:pt x="329" y="148"/>
                        <a:pt x="332" y="145"/>
                      </a:cubicBezTo>
                      <a:cubicBezTo>
                        <a:pt x="333" y="144"/>
                        <a:pt x="334" y="143"/>
                        <a:pt x="335" y="142"/>
                      </a:cubicBezTo>
                      <a:cubicBezTo>
                        <a:pt x="337" y="141"/>
                        <a:pt x="338" y="140"/>
                        <a:pt x="338" y="138"/>
                      </a:cubicBezTo>
                      <a:cubicBezTo>
                        <a:pt x="338" y="137"/>
                        <a:pt x="337" y="137"/>
                        <a:pt x="337" y="137"/>
                      </a:cubicBezTo>
                      <a:cubicBezTo>
                        <a:pt x="337" y="137"/>
                        <a:pt x="336" y="137"/>
                        <a:pt x="336" y="137"/>
                      </a:cubicBezTo>
                      <a:cubicBezTo>
                        <a:pt x="334" y="138"/>
                        <a:pt x="331" y="138"/>
                        <a:pt x="329" y="137"/>
                      </a:cubicBezTo>
                      <a:cubicBezTo>
                        <a:pt x="327" y="135"/>
                        <a:pt x="324" y="136"/>
                        <a:pt x="319" y="137"/>
                      </a:cubicBezTo>
                      <a:cubicBezTo>
                        <a:pt x="317" y="137"/>
                        <a:pt x="315" y="137"/>
                        <a:pt x="312" y="138"/>
                      </a:cubicBezTo>
                      <a:cubicBezTo>
                        <a:pt x="300" y="139"/>
                        <a:pt x="299" y="145"/>
                        <a:pt x="300" y="149"/>
                      </a:cubicBezTo>
                      <a:cubicBezTo>
                        <a:pt x="300" y="153"/>
                        <a:pt x="299" y="154"/>
                        <a:pt x="297" y="156"/>
                      </a:cubicBezTo>
                      <a:cubicBezTo>
                        <a:pt x="297" y="156"/>
                        <a:pt x="296" y="157"/>
                        <a:pt x="296" y="159"/>
                      </a:cubicBezTo>
                      <a:cubicBezTo>
                        <a:pt x="297" y="163"/>
                        <a:pt x="293" y="166"/>
                        <a:pt x="291" y="167"/>
                      </a:cubicBezTo>
                      <a:cubicBezTo>
                        <a:pt x="290" y="168"/>
                        <a:pt x="289" y="168"/>
                        <a:pt x="289" y="169"/>
                      </a:cubicBezTo>
                      <a:cubicBezTo>
                        <a:pt x="289" y="170"/>
                        <a:pt x="289" y="171"/>
                        <a:pt x="288" y="172"/>
                      </a:cubicBezTo>
                      <a:cubicBezTo>
                        <a:pt x="288" y="172"/>
                        <a:pt x="287" y="173"/>
                        <a:pt x="286" y="173"/>
                      </a:cubicBezTo>
                      <a:cubicBezTo>
                        <a:pt x="283" y="173"/>
                        <a:pt x="278" y="170"/>
                        <a:pt x="277" y="170"/>
                      </a:cubicBezTo>
                      <a:cubicBezTo>
                        <a:pt x="275" y="170"/>
                        <a:pt x="265" y="172"/>
                        <a:pt x="259" y="174"/>
                      </a:cubicBezTo>
                      <a:cubicBezTo>
                        <a:pt x="255" y="175"/>
                        <a:pt x="253" y="175"/>
                        <a:pt x="252" y="176"/>
                      </a:cubicBezTo>
                      <a:cubicBezTo>
                        <a:pt x="252" y="176"/>
                        <a:pt x="252" y="176"/>
                        <a:pt x="252" y="176"/>
                      </a:cubicBezTo>
                      <a:cubicBezTo>
                        <a:pt x="250" y="176"/>
                        <a:pt x="248" y="174"/>
                        <a:pt x="245" y="173"/>
                      </a:cubicBezTo>
                      <a:cubicBezTo>
                        <a:pt x="243" y="171"/>
                        <a:pt x="241" y="170"/>
                        <a:pt x="239" y="170"/>
                      </a:cubicBezTo>
                      <a:cubicBezTo>
                        <a:pt x="239" y="168"/>
                        <a:pt x="239" y="168"/>
                        <a:pt x="239" y="168"/>
                      </a:cubicBezTo>
                      <a:cubicBezTo>
                        <a:pt x="239" y="170"/>
                        <a:pt x="239" y="170"/>
                        <a:pt x="239" y="170"/>
                      </a:cubicBezTo>
                      <a:cubicBezTo>
                        <a:pt x="234" y="170"/>
                        <a:pt x="231" y="165"/>
                        <a:pt x="231" y="156"/>
                      </a:cubicBezTo>
                      <a:cubicBezTo>
                        <a:pt x="230" y="154"/>
                        <a:pt x="227" y="151"/>
                        <a:pt x="224" y="148"/>
                      </a:cubicBezTo>
                      <a:cubicBezTo>
                        <a:pt x="222" y="146"/>
                        <a:pt x="220" y="144"/>
                        <a:pt x="219" y="143"/>
                      </a:cubicBezTo>
                      <a:cubicBezTo>
                        <a:pt x="215" y="137"/>
                        <a:pt x="215" y="126"/>
                        <a:pt x="214" y="119"/>
                      </a:cubicBezTo>
                      <a:cubicBezTo>
                        <a:pt x="214" y="118"/>
                        <a:pt x="214" y="118"/>
                        <a:pt x="214" y="118"/>
                      </a:cubicBezTo>
                      <a:cubicBezTo>
                        <a:pt x="214" y="112"/>
                        <a:pt x="214" y="100"/>
                        <a:pt x="218" y="87"/>
                      </a:cubicBezTo>
                      <a:cubicBezTo>
                        <a:pt x="219" y="86"/>
                        <a:pt x="219" y="85"/>
                        <a:pt x="219" y="84"/>
                      </a:cubicBezTo>
                      <a:cubicBezTo>
                        <a:pt x="219" y="84"/>
                        <a:pt x="219" y="84"/>
                        <a:pt x="219" y="84"/>
                      </a:cubicBezTo>
                      <a:cubicBezTo>
                        <a:pt x="219" y="84"/>
                        <a:pt x="219" y="84"/>
                        <a:pt x="218" y="84"/>
                      </a:cubicBezTo>
                      <a:cubicBezTo>
                        <a:pt x="218" y="84"/>
                        <a:pt x="218" y="84"/>
                        <a:pt x="218" y="84"/>
                      </a:cubicBezTo>
                      <a:cubicBezTo>
                        <a:pt x="218" y="84"/>
                        <a:pt x="218" y="84"/>
                        <a:pt x="218" y="84"/>
                      </a:cubicBezTo>
                      <a:cubicBezTo>
                        <a:pt x="217" y="84"/>
                        <a:pt x="217" y="84"/>
                        <a:pt x="217" y="84"/>
                      </a:cubicBezTo>
                      <a:cubicBezTo>
                        <a:pt x="217" y="84"/>
                        <a:pt x="217" y="84"/>
                        <a:pt x="217" y="83"/>
                      </a:cubicBezTo>
                      <a:cubicBezTo>
                        <a:pt x="217" y="83"/>
                        <a:pt x="217" y="83"/>
                        <a:pt x="217" y="83"/>
                      </a:cubicBezTo>
                      <a:cubicBezTo>
                        <a:pt x="216" y="83"/>
                        <a:pt x="216" y="83"/>
                        <a:pt x="216" y="83"/>
                      </a:cubicBezTo>
                      <a:cubicBezTo>
                        <a:pt x="213" y="83"/>
                        <a:pt x="208" y="81"/>
                        <a:pt x="205" y="80"/>
                      </a:cubicBezTo>
                      <a:cubicBezTo>
                        <a:pt x="203" y="79"/>
                        <a:pt x="201" y="78"/>
                        <a:pt x="201" y="78"/>
                      </a:cubicBezTo>
                      <a:cubicBezTo>
                        <a:pt x="201" y="78"/>
                        <a:pt x="201" y="78"/>
                        <a:pt x="201" y="78"/>
                      </a:cubicBezTo>
                      <a:cubicBezTo>
                        <a:pt x="198" y="78"/>
                        <a:pt x="197" y="75"/>
                        <a:pt x="197" y="73"/>
                      </a:cubicBezTo>
                      <a:cubicBezTo>
                        <a:pt x="197" y="72"/>
                        <a:pt x="196" y="71"/>
                        <a:pt x="196" y="70"/>
                      </a:cubicBezTo>
                      <a:cubicBezTo>
                        <a:pt x="195" y="69"/>
                        <a:pt x="195" y="68"/>
                        <a:pt x="195" y="66"/>
                      </a:cubicBezTo>
                      <a:cubicBezTo>
                        <a:pt x="195" y="66"/>
                        <a:pt x="194" y="65"/>
                        <a:pt x="194" y="65"/>
                      </a:cubicBezTo>
                      <a:cubicBezTo>
                        <a:pt x="194" y="64"/>
                        <a:pt x="194" y="62"/>
                        <a:pt x="194" y="62"/>
                      </a:cubicBezTo>
                      <a:cubicBezTo>
                        <a:pt x="193" y="62"/>
                        <a:pt x="193" y="61"/>
                        <a:pt x="193" y="61"/>
                      </a:cubicBezTo>
                      <a:cubicBezTo>
                        <a:pt x="190" y="59"/>
                        <a:pt x="184" y="53"/>
                        <a:pt x="182" y="46"/>
                      </a:cubicBezTo>
                      <a:cubicBezTo>
                        <a:pt x="180" y="39"/>
                        <a:pt x="168" y="36"/>
                        <a:pt x="164" y="36"/>
                      </a:cubicBezTo>
                      <a:cubicBezTo>
                        <a:pt x="163" y="36"/>
                        <a:pt x="163" y="36"/>
                        <a:pt x="162" y="37"/>
                      </a:cubicBezTo>
                      <a:cubicBezTo>
                        <a:pt x="161" y="39"/>
                        <a:pt x="160" y="41"/>
                        <a:pt x="159" y="42"/>
                      </a:cubicBezTo>
                      <a:cubicBezTo>
                        <a:pt x="158" y="44"/>
                        <a:pt x="158" y="45"/>
                        <a:pt x="157" y="45"/>
                      </a:cubicBezTo>
                      <a:cubicBezTo>
                        <a:pt x="157" y="46"/>
                        <a:pt x="156" y="46"/>
                        <a:pt x="156" y="46"/>
                      </a:cubicBezTo>
                      <a:cubicBezTo>
                        <a:pt x="155" y="46"/>
                        <a:pt x="155" y="46"/>
                        <a:pt x="155" y="46"/>
                      </a:cubicBezTo>
                      <a:cubicBezTo>
                        <a:pt x="155" y="46"/>
                        <a:pt x="154" y="46"/>
                        <a:pt x="153" y="45"/>
                      </a:cubicBezTo>
                      <a:cubicBezTo>
                        <a:pt x="151" y="45"/>
                        <a:pt x="149" y="43"/>
                        <a:pt x="145" y="41"/>
                      </a:cubicBezTo>
                      <a:cubicBezTo>
                        <a:pt x="144" y="41"/>
                        <a:pt x="144" y="41"/>
                        <a:pt x="144" y="40"/>
                      </a:cubicBezTo>
                      <a:cubicBezTo>
                        <a:pt x="143" y="40"/>
                        <a:pt x="142" y="39"/>
                        <a:pt x="141" y="39"/>
                      </a:cubicBezTo>
                      <a:cubicBezTo>
                        <a:pt x="138" y="38"/>
                        <a:pt x="136" y="34"/>
                        <a:pt x="136" y="30"/>
                      </a:cubicBezTo>
                      <a:cubicBezTo>
                        <a:pt x="136" y="28"/>
                        <a:pt x="132" y="24"/>
                        <a:pt x="130" y="23"/>
                      </a:cubicBezTo>
                      <a:cubicBezTo>
                        <a:pt x="129" y="23"/>
                        <a:pt x="125" y="19"/>
                        <a:pt x="117" y="12"/>
                      </a:cubicBezTo>
                      <a:cubicBezTo>
                        <a:pt x="102" y="12"/>
                        <a:pt x="102" y="12"/>
                        <a:pt x="102" y="12"/>
                      </a:cubicBezTo>
                      <a:cubicBezTo>
                        <a:pt x="98" y="17"/>
                        <a:pt x="98" y="17"/>
                        <a:pt x="98" y="17"/>
                      </a:cubicBezTo>
                      <a:cubicBezTo>
                        <a:pt x="64" y="17"/>
                        <a:pt x="64" y="17"/>
                        <a:pt x="64" y="17"/>
                      </a:cubicBezTo>
                      <a:cubicBezTo>
                        <a:pt x="64" y="17"/>
                        <a:pt x="64" y="17"/>
                        <a:pt x="64" y="17"/>
                      </a:cubicBezTo>
                      <a:cubicBezTo>
                        <a:pt x="56" y="14"/>
                        <a:pt x="39" y="8"/>
                        <a:pt x="35" y="7"/>
                      </a:cubicBezTo>
                      <a:cubicBezTo>
                        <a:pt x="31" y="6"/>
                        <a:pt x="25" y="2"/>
                        <a:pt x="2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1" y="5"/>
                        <a:pt x="3" y="7"/>
                        <a:pt x="5" y="10"/>
                      </a:cubicBezTo>
                      <a:cubicBezTo>
                        <a:pt x="10" y="16"/>
                        <a:pt x="14" y="28"/>
                        <a:pt x="15" y="33"/>
                      </a:cubicBezTo>
                      <a:cubicBezTo>
                        <a:pt x="15" y="35"/>
                        <a:pt x="19" y="38"/>
                        <a:pt x="23" y="40"/>
                      </a:cubicBezTo>
                      <a:cubicBezTo>
                        <a:pt x="25" y="41"/>
                        <a:pt x="26" y="42"/>
                        <a:pt x="28" y="42"/>
                      </a:cubicBezTo>
                      <a:cubicBezTo>
                        <a:pt x="35" y="47"/>
                        <a:pt x="35" y="57"/>
                        <a:pt x="34" y="60"/>
                      </a:cubicBezTo>
                      <a:cubicBezTo>
                        <a:pt x="34" y="61"/>
                        <a:pt x="33" y="62"/>
                        <a:pt x="31" y="62"/>
                      </a:cubicBezTo>
                      <a:cubicBezTo>
                        <a:pt x="29" y="62"/>
                        <a:pt x="28" y="62"/>
                        <a:pt x="27" y="62"/>
                      </a:cubicBezTo>
                      <a:cubicBezTo>
                        <a:pt x="27" y="61"/>
                        <a:pt x="26" y="61"/>
                        <a:pt x="26" y="61"/>
                      </a:cubicBezTo>
                      <a:cubicBezTo>
                        <a:pt x="28" y="64"/>
                        <a:pt x="34" y="68"/>
                        <a:pt x="37" y="68"/>
                      </a:cubicBezTo>
                      <a:cubicBezTo>
                        <a:pt x="37" y="68"/>
                        <a:pt x="38" y="68"/>
                        <a:pt x="38" y="68"/>
                      </a:cubicBezTo>
                      <a:cubicBezTo>
                        <a:pt x="42" y="68"/>
                        <a:pt x="44" y="70"/>
                        <a:pt x="48" y="74"/>
                      </a:cubicBezTo>
                      <a:cubicBezTo>
                        <a:pt x="51" y="76"/>
                        <a:pt x="51" y="76"/>
                        <a:pt x="51" y="76"/>
                      </a:cubicBezTo>
                      <a:cubicBezTo>
                        <a:pt x="54" y="80"/>
                        <a:pt x="56" y="84"/>
                        <a:pt x="56" y="88"/>
                      </a:cubicBezTo>
                      <a:cubicBezTo>
                        <a:pt x="56" y="90"/>
                        <a:pt x="56" y="92"/>
                        <a:pt x="54" y="93"/>
                      </a:cubicBezTo>
                      <a:cubicBezTo>
                        <a:pt x="56" y="95"/>
                        <a:pt x="60" y="97"/>
                        <a:pt x="63" y="100"/>
                      </a:cubicBezTo>
                      <a:cubicBezTo>
                        <a:pt x="67" y="102"/>
                        <a:pt x="67" y="102"/>
                        <a:pt x="67" y="102"/>
                      </a:cubicBezTo>
                      <a:cubicBezTo>
                        <a:pt x="76" y="108"/>
                        <a:pt x="79" y="115"/>
                        <a:pt x="79" y="117"/>
                      </a:cubicBezTo>
                      <a:cubicBezTo>
                        <a:pt x="80" y="116"/>
                        <a:pt x="81" y="115"/>
                        <a:pt x="81" y="114"/>
                      </a:cubicBezTo>
                      <a:cubicBezTo>
                        <a:pt x="82" y="113"/>
                        <a:pt x="81" y="112"/>
                        <a:pt x="81" y="111"/>
                      </a:cubicBezTo>
                      <a:cubicBezTo>
                        <a:pt x="80" y="110"/>
                        <a:pt x="79" y="108"/>
                        <a:pt x="79" y="105"/>
                      </a:cubicBezTo>
                      <a:cubicBezTo>
                        <a:pt x="79" y="104"/>
                        <a:pt x="77" y="104"/>
                        <a:pt x="73" y="104"/>
                      </a:cubicBezTo>
                      <a:cubicBezTo>
                        <a:pt x="72" y="104"/>
                        <a:pt x="72" y="104"/>
                        <a:pt x="71" y="103"/>
                      </a:cubicBezTo>
                      <a:cubicBezTo>
                        <a:pt x="68" y="103"/>
                        <a:pt x="68" y="100"/>
                        <a:pt x="68" y="97"/>
                      </a:cubicBezTo>
                      <a:cubicBezTo>
                        <a:pt x="68" y="96"/>
                        <a:pt x="68" y="94"/>
                        <a:pt x="67" y="93"/>
                      </a:cubicBezTo>
                      <a:cubicBezTo>
                        <a:pt x="63" y="89"/>
                        <a:pt x="60" y="79"/>
                        <a:pt x="59" y="76"/>
                      </a:cubicBezTo>
                      <a:cubicBezTo>
                        <a:pt x="59" y="73"/>
                        <a:pt x="56" y="70"/>
                        <a:pt x="53" y="67"/>
                      </a:cubicBezTo>
                      <a:cubicBezTo>
                        <a:pt x="51" y="65"/>
                        <a:pt x="48" y="62"/>
                        <a:pt x="47" y="59"/>
                      </a:cubicBezTo>
                      <a:cubicBezTo>
                        <a:pt x="43" y="53"/>
                        <a:pt x="40" y="49"/>
                        <a:pt x="39" y="48"/>
                      </a:cubicBezTo>
                      <a:cubicBezTo>
                        <a:pt x="38" y="47"/>
                        <a:pt x="37" y="46"/>
                        <a:pt x="37" y="46"/>
                      </a:cubicBezTo>
                      <a:cubicBezTo>
                        <a:pt x="37" y="44"/>
                        <a:pt x="38" y="43"/>
                        <a:pt x="39" y="42"/>
                      </a:cubicBezTo>
                      <a:cubicBezTo>
                        <a:pt x="39" y="42"/>
                        <a:pt x="39" y="41"/>
                        <a:pt x="39" y="41"/>
                      </a:cubicBezTo>
                      <a:cubicBezTo>
                        <a:pt x="39" y="41"/>
                        <a:pt x="38" y="40"/>
                        <a:pt x="36" y="40"/>
                      </a:cubicBezTo>
                      <a:cubicBezTo>
                        <a:pt x="34" y="39"/>
                        <a:pt x="33" y="39"/>
                        <a:pt x="31" y="38"/>
                      </a:cubicBezTo>
                      <a:cubicBezTo>
                        <a:pt x="27" y="36"/>
                        <a:pt x="24" y="32"/>
                        <a:pt x="24" y="28"/>
                      </a:cubicBezTo>
                      <a:cubicBezTo>
                        <a:pt x="24" y="24"/>
                        <a:pt x="22" y="15"/>
                        <a:pt x="20" y="12"/>
                      </a:cubicBezTo>
                      <a:cubicBezTo>
                        <a:pt x="20" y="10"/>
                        <a:pt x="20" y="9"/>
                        <a:pt x="20" y="8"/>
                      </a:cubicBezTo>
                      <a:cubicBezTo>
                        <a:pt x="22" y="6"/>
                        <a:pt x="26" y="6"/>
                        <a:pt x="28" y="8"/>
                      </a:cubicBezTo>
                      <a:cubicBezTo>
                        <a:pt x="28" y="9"/>
                        <a:pt x="28" y="9"/>
                        <a:pt x="28" y="9"/>
                      </a:cubicBezTo>
                      <a:cubicBezTo>
                        <a:pt x="28" y="9"/>
                        <a:pt x="29" y="10"/>
                        <a:pt x="29" y="10"/>
                      </a:cubicBezTo>
                      <a:cubicBezTo>
                        <a:pt x="30" y="9"/>
                        <a:pt x="31" y="9"/>
                        <a:pt x="32" y="9"/>
                      </a:cubicBezTo>
                      <a:cubicBezTo>
                        <a:pt x="34" y="9"/>
                        <a:pt x="37" y="11"/>
                        <a:pt x="38" y="13"/>
                      </a:cubicBezTo>
                      <a:cubicBezTo>
                        <a:pt x="38" y="14"/>
                        <a:pt x="39" y="14"/>
                        <a:pt x="40" y="13"/>
                      </a:cubicBezTo>
                      <a:cubicBezTo>
                        <a:pt x="42" y="13"/>
                        <a:pt x="44" y="13"/>
                        <a:pt x="45" y="14"/>
                      </a:cubicBezTo>
                      <a:cubicBezTo>
                        <a:pt x="46" y="15"/>
                        <a:pt x="46" y="16"/>
                        <a:pt x="45" y="18"/>
                      </a:cubicBezTo>
                      <a:cubicBezTo>
                        <a:pt x="45" y="19"/>
                        <a:pt x="43" y="22"/>
                        <a:pt x="47" y="29"/>
                      </a:cubicBezTo>
                      <a:cubicBezTo>
                        <a:pt x="51" y="36"/>
                        <a:pt x="52" y="37"/>
                        <a:pt x="50" y="39"/>
                      </a:cubicBezTo>
                      <a:cubicBezTo>
                        <a:pt x="50" y="40"/>
                        <a:pt x="50" y="40"/>
                        <a:pt x="50" y="43"/>
                      </a:cubicBezTo>
                      <a:cubicBezTo>
                        <a:pt x="50" y="44"/>
                        <a:pt x="50" y="45"/>
                        <a:pt x="50" y="45"/>
                      </a:cubicBezTo>
                      <a:cubicBezTo>
                        <a:pt x="50" y="45"/>
                        <a:pt x="51" y="45"/>
                        <a:pt x="51" y="44"/>
                      </a:cubicBezTo>
                      <a:cubicBezTo>
                        <a:pt x="52" y="44"/>
                        <a:pt x="53" y="43"/>
                        <a:pt x="54" y="43"/>
                      </a:cubicBezTo>
                      <a:cubicBezTo>
                        <a:pt x="55" y="43"/>
                        <a:pt x="57" y="45"/>
                        <a:pt x="62" y="51"/>
                      </a:cubicBezTo>
                      <a:cubicBezTo>
                        <a:pt x="64" y="53"/>
                        <a:pt x="66" y="54"/>
                        <a:pt x="68" y="54"/>
                      </a:cubicBezTo>
                      <a:cubicBezTo>
                        <a:pt x="70" y="55"/>
                        <a:pt x="72" y="56"/>
                        <a:pt x="72" y="59"/>
                      </a:cubicBezTo>
                      <a:cubicBezTo>
                        <a:pt x="72" y="60"/>
                        <a:pt x="73" y="64"/>
                        <a:pt x="76" y="64"/>
                      </a:cubicBezTo>
                      <a:cubicBezTo>
                        <a:pt x="79" y="65"/>
                        <a:pt x="81" y="67"/>
                        <a:pt x="82" y="68"/>
                      </a:cubicBezTo>
                      <a:cubicBezTo>
                        <a:pt x="83" y="69"/>
                        <a:pt x="84" y="70"/>
                        <a:pt x="84" y="70"/>
                      </a:cubicBezTo>
                      <a:cubicBezTo>
                        <a:pt x="86" y="70"/>
                        <a:pt x="87" y="71"/>
                        <a:pt x="88" y="73"/>
                      </a:cubicBezTo>
                      <a:cubicBezTo>
                        <a:pt x="89" y="75"/>
                        <a:pt x="88" y="77"/>
                        <a:pt x="87" y="80"/>
                      </a:cubicBezTo>
                      <a:cubicBezTo>
                        <a:pt x="87" y="81"/>
                        <a:pt x="87" y="81"/>
                        <a:pt x="87" y="82"/>
                      </a:cubicBezTo>
                      <a:cubicBezTo>
                        <a:pt x="87" y="83"/>
                        <a:pt x="89" y="84"/>
                        <a:pt x="93" y="86"/>
                      </a:cubicBezTo>
                      <a:cubicBezTo>
                        <a:pt x="98" y="88"/>
                        <a:pt x="98" y="89"/>
                        <a:pt x="100" y="91"/>
                      </a:cubicBezTo>
                      <a:cubicBezTo>
                        <a:pt x="100" y="92"/>
                        <a:pt x="101" y="93"/>
                        <a:pt x="103" y="95"/>
                      </a:cubicBezTo>
                      <a:cubicBezTo>
                        <a:pt x="108" y="100"/>
                        <a:pt x="124" y="117"/>
                        <a:pt x="128" y="122"/>
                      </a:cubicBezTo>
                      <a:cubicBezTo>
                        <a:pt x="130" y="126"/>
                        <a:pt x="132" y="130"/>
                        <a:pt x="133" y="133"/>
                      </a:cubicBezTo>
                      <a:cubicBezTo>
                        <a:pt x="133" y="135"/>
                        <a:pt x="133" y="135"/>
                        <a:pt x="133" y="135"/>
                      </a:cubicBezTo>
                      <a:cubicBezTo>
                        <a:pt x="134" y="137"/>
                        <a:pt x="133" y="139"/>
                        <a:pt x="133" y="140"/>
                      </a:cubicBezTo>
                      <a:cubicBezTo>
                        <a:pt x="132" y="142"/>
                        <a:pt x="132" y="142"/>
                        <a:pt x="133" y="143"/>
                      </a:cubicBezTo>
                      <a:cubicBezTo>
                        <a:pt x="133" y="144"/>
                        <a:pt x="134" y="145"/>
                        <a:pt x="133" y="146"/>
                      </a:cubicBezTo>
                      <a:cubicBezTo>
                        <a:pt x="133" y="147"/>
                        <a:pt x="131" y="148"/>
                        <a:pt x="130" y="148"/>
                      </a:cubicBezTo>
                      <a:cubicBezTo>
                        <a:pt x="130" y="148"/>
                        <a:pt x="130" y="148"/>
                        <a:pt x="130" y="148"/>
                      </a:cubicBezTo>
                      <a:cubicBezTo>
                        <a:pt x="130" y="151"/>
                        <a:pt x="133" y="159"/>
                        <a:pt x="137" y="160"/>
                      </a:cubicBezTo>
                      <a:cubicBezTo>
                        <a:pt x="142" y="160"/>
                        <a:pt x="147" y="165"/>
                        <a:pt x="151" y="169"/>
                      </a:cubicBezTo>
                      <a:cubicBezTo>
                        <a:pt x="152" y="170"/>
                        <a:pt x="153" y="170"/>
                        <a:pt x="154" y="171"/>
                      </a:cubicBezTo>
                      <a:cubicBezTo>
                        <a:pt x="156" y="173"/>
                        <a:pt x="159" y="174"/>
                        <a:pt x="163" y="174"/>
                      </a:cubicBezTo>
                      <a:cubicBezTo>
                        <a:pt x="166" y="175"/>
                        <a:pt x="168" y="175"/>
                        <a:pt x="171" y="176"/>
                      </a:cubicBezTo>
                      <a:cubicBezTo>
                        <a:pt x="174" y="177"/>
                        <a:pt x="177" y="179"/>
                        <a:pt x="180" y="181"/>
                      </a:cubicBezTo>
                      <a:cubicBezTo>
                        <a:pt x="184" y="183"/>
                        <a:pt x="188" y="186"/>
                        <a:pt x="193" y="187"/>
                      </a:cubicBezTo>
                      <a:cubicBezTo>
                        <a:pt x="203" y="190"/>
                        <a:pt x="213" y="194"/>
                        <a:pt x="219" y="199"/>
                      </a:cubicBezTo>
                      <a:cubicBezTo>
                        <a:pt x="224" y="202"/>
                        <a:pt x="230" y="201"/>
                        <a:pt x="240" y="197"/>
                      </a:cubicBezTo>
                      <a:cubicBezTo>
                        <a:pt x="243" y="196"/>
                        <a:pt x="245" y="196"/>
                        <a:pt x="248" y="196"/>
                      </a:cubicBezTo>
                      <a:cubicBezTo>
                        <a:pt x="253" y="196"/>
                        <a:pt x="257" y="198"/>
                        <a:pt x="260" y="199"/>
                      </a:cubicBezTo>
                      <a:cubicBezTo>
                        <a:pt x="261" y="200"/>
                        <a:pt x="262" y="200"/>
                        <a:pt x="262" y="200"/>
                      </a:cubicBezTo>
                      <a:cubicBezTo>
                        <a:pt x="265" y="201"/>
                        <a:pt x="269" y="204"/>
                        <a:pt x="273" y="209"/>
                      </a:cubicBezTo>
                      <a:cubicBezTo>
                        <a:pt x="274" y="207"/>
                        <a:pt x="275" y="206"/>
                        <a:pt x="276" y="205"/>
                      </a:cubicBezTo>
                      <a:cubicBezTo>
                        <a:pt x="276" y="205"/>
                        <a:pt x="276" y="205"/>
                        <a:pt x="276" y="205"/>
                      </a:cubicBezTo>
                      <a:cubicBezTo>
                        <a:pt x="276" y="205"/>
                        <a:pt x="277" y="204"/>
                        <a:pt x="277" y="204"/>
                      </a:cubicBezTo>
                      <a:cubicBezTo>
                        <a:pt x="277" y="204"/>
                        <a:pt x="277" y="204"/>
                        <a:pt x="277" y="204"/>
                      </a:cubicBezTo>
                      <a:cubicBezTo>
                        <a:pt x="277" y="203"/>
                        <a:pt x="278" y="203"/>
                        <a:pt x="278" y="203"/>
                      </a:cubicBezTo>
                      <a:cubicBezTo>
                        <a:pt x="278" y="202"/>
                        <a:pt x="278" y="202"/>
                        <a:pt x="278" y="202"/>
                      </a:cubicBezTo>
                      <a:cubicBezTo>
                        <a:pt x="278" y="202"/>
                        <a:pt x="278" y="202"/>
                        <a:pt x="279" y="201"/>
                      </a:cubicBezTo>
                      <a:cubicBezTo>
                        <a:pt x="279" y="201"/>
                        <a:pt x="279" y="201"/>
                        <a:pt x="279" y="201"/>
                      </a:cubicBezTo>
                      <a:cubicBezTo>
                        <a:pt x="279" y="201"/>
                        <a:pt x="279" y="201"/>
                        <a:pt x="279" y="201"/>
                      </a:cubicBezTo>
                      <a:cubicBezTo>
                        <a:pt x="279" y="200"/>
                        <a:pt x="279" y="200"/>
                        <a:pt x="280" y="200"/>
                      </a:cubicBezTo>
                      <a:cubicBezTo>
                        <a:pt x="280" y="200"/>
                        <a:pt x="280" y="200"/>
                        <a:pt x="280" y="200"/>
                      </a:cubicBezTo>
                      <a:cubicBezTo>
                        <a:pt x="280" y="200"/>
                        <a:pt x="280" y="200"/>
                        <a:pt x="280" y="200"/>
                      </a:cubicBezTo>
                      <a:cubicBezTo>
                        <a:pt x="280" y="199"/>
                        <a:pt x="280" y="199"/>
                        <a:pt x="280" y="199"/>
                      </a:cubicBezTo>
                      <a:cubicBezTo>
                        <a:pt x="281" y="199"/>
                        <a:pt x="281" y="199"/>
                        <a:pt x="281" y="199"/>
                      </a:cubicBezTo>
                      <a:cubicBezTo>
                        <a:pt x="281" y="199"/>
                        <a:pt x="281" y="199"/>
                        <a:pt x="281" y="199"/>
                      </a:cubicBezTo>
                      <a:cubicBezTo>
                        <a:pt x="281" y="199"/>
                        <a:pt x="281" y="199"/>
                        <a:pt x="281" y="198"/>
                      </a:cubicBezTo>
                      <a:cubicBezTo>
                        <a:pt x="281" y="198"/>
                        <a:pt x="281" y="198"/>
                        <a:pt x="281" y="198"/>
                      </a:cubicBezTo>
                      <a:cubicBezTo>
                        <a:pt x="281" y="198"/>
                        <a:pt x="281" y="198"/>
                        <a:pt x="281" y="198"/>
                      </a:cubicBezTo>
                      <a:cubicBezTo>
                        <a:pt x="282" y="198"/>
                        <a:pt x="282" y="198"/>
                        <a:pt x="282" y="198"/>
                      </a:cubicBezTo>
                      <a:cubicBezTo>
                        <a:pt x="282" y="198"/>
                        <a:pt x="282" y="198"/>
                        <a:pt x="282" y="198"/>
                      </a:cubicBezTo>
                      <a:cubicBezTo>
                        <a:pt x="282" y="198"/>
                        <a:pt x="282" y="198"/>
                        <a:pt x="282" y="198"/>
                      </a:cubicBezTo>
                      <a:cubicBezTo>
                        <a:pt x="282" y="198"/>
                        <a:pt x="282" y="198"/>
                        <a:pt x="282" y="198"/>
                      </a:cubicBezTo>
                      <a:cubicBezTo>
                        <a:pt x="282" y="198"/>
                        <a:pt x="282" y="198"/>
                        <a:pt x="282" y="198"/>
                      </a:cubicBezTo>
                      <a:cubicBezTo>
                        <a:pt x="282" y="198"/>
                        <a:pt x="282" y="198"/>
                        <a:pt x="282" y="198"/>
                      </a:cubicBezTo>
                      <a:cubicBezTo>
                        <a:pt x="282" y="198"/>
                        <a:pt x="282" y="198"/>
                        <a:pt x="282" y="198"/>
                      </a:cubicBezTo>
                      <a:cubicBezTo>
                        <a:pt x="282" y="198"/>
                        <a:pt x="282" y="198"/>
                        <a:pt x="282" y="198"/>
                      </a:cubicBezTo>
                      <a:cubicBezTo>
                        <a:pt x="282" y="198"/>
                        <a:pt x="282" y="198"/>
                        <a:pt x="282" y="198"/>
                      </a:cubicBezTo>
                      <a:cubicBezTo>
                        <a:pt x="282" y="197"/>
                        <a:pt x="283" y="197"/>
                        <a:pt x="283" y="197"/>
                      </a:cubicBezTo>
                      <a:cubicBezTo>
                        <a:pt x="283" y="197"/>
                        <a:pt x="284" y="197"/>
                        <a:pt x="286" y="197"/>
                      </a:cubicBezTo>
                      <a:cubicBezTo>
                        <a:pt x="287" y="198"/>
                        <a:pt x="289" y="198"/>
                        <a:pt x="291" y="198"/>
                      </a:cubicBezTo>
                      <a:cubicBezTo>
                        <a:pt x="294" y="198"/>
                        <a:pt x="295" y="197"/>
                        <a:pt x="296" y="197"/>
                      </a:cubicBezTo>
                      <a:cubicBezTo>
                        <a:pt x="296" y="197"/>
                        <a:pt x="296" y="197"/>
                        <a:pt x="296" y="197"/>
                      </a:cubicBezTo>
                      <a:cubicBezTo>
                        <a:pt x="296" y="196"/>
                        <a:pt x="294" y="194"/>
                        <a:pt x="292" y="193"/>
                      </a:cubicBezTo>
                      <a:cubicBezTo>
                        <a:pt x="292" y="192"/>
                        <a:pt x="291" y="192"/>
                        <a:pt x="291" y="192"/>
                      </a:cubicBezTo>
                      <a:cubicBezTo>
                        <a:pt x="289" y="189"/>
                        <a:pt x="288" y="188"/>
                        <a:pt x="288" y="187"/>
                      </a:cubicBezTo>
                      <a:cubicBezTo>
                        <a:pt x="288" y="186"/>
                        <a:pt x="288" y="186"/>
                        <a:pt x="288" y="186"/>
                      </a:cubicBezTo>
                      <a:cubicBezTo>
                        <a:pt x="288" y="185"/>
                        <a:pt x="288" y="185"/>
                        <a:pt x="288" y="185"/>
                      </a:cubicBezTo>
                      <a:cubicBezTo>
                        <a:pt x="289" y="185"/>
                        <a:pt x="289" y="184"/>
                        <a:pt x="289" y="183"/>
                      </a:cubicBezTo>
                      <a:cubicBezTo>
                        <a:pt x="290" y="180"/>
                        <a:pt x="291" y="176"/>
                        <a:pt x="293" y="176"/>
                      </a:cubicBezTo>
                      <a:cubicBezTo>
                        <a:pt x="294" y="176"/>
                        <a:pt x="294" y="176"/>
                        <a:pt x="294" y="176"/>
                      </a:cubicBezTo>
                      <a:cubicBezTo>
                        <a:pt x="295" y="176"/>
                        <a:pt x="295" y="176"/>
                        <a:pt x="296" y="176"/>
                      </a:cubicBezTo>
                      <a:cubicBezTo>
                        <a:pt x="298" y="177"/>
                        <a:pt x="300" y="177"/>
                        <a:pt x="302" y="177"/>
                      </a:cubicBezTo>
                      <a:cubicBezTo>
                        <a:pt x="303" y="177"/>
                        <a:pt x="304" y="177"/>
                        <a:pt x="306" y="177"/>
                      </a:cubicBezTo>
                      <a:cubicBezTo>
                        <a:pt x="306" y="177"/>
                        <a:pt x="306" y="177"/>
                        <a:pt x="306" y="177"/>
                      </a:cubicBezTo>
                      <a:cubicBezTo>
                        <a:pt x="307" y="177"/>
                        <a:pt x="307" y="177"/>
                        <a:pt x="308" y="177"/>
                      </a:cubicBezTo>
                      <a:cubicBezTo>
                        <a:pt x="308" y="177"/>
                        <a:pt x="309" y="177"/>
                        <a:pt x="309" y="177"/>
                      </a:cubicBezTo>
                      <a:cubicBezTo>
                        <a:pt x="309" y="177"/>
                        <a:pt x="309" y="177"/>
                        <a:pt x="309" y="177"/>
                      </a:cubicBezTo>
                      <a:cubicBezTo>
                        <a:pt x="310" y="177"/>
                        <a:pt x="311" y="177"/>
                        <a:pt x="312" y="17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2" name="Freeform 2117"/>
                <p:cNvSpPr/>
                <p:nvPr/>
              </p:nvSpPr>
              <p:spPr bwMode="auto">
                <a:xfrm>
                  <a:off x="2464437" y="3739851"/>
                  <a:ext cx="72477" cy="75536"/>
                </a:xfrm>
                <a:custGeom>
                  <a:avLst/>
                  <a:gdLst>
                    <a:gd name="T0" fmla="*/ 30 w 41"/>
                    <a:gd name="T1" fmla="*/ 39 h 43"/>
                    <a:gd name="T2" fmla="*/ 31 w 41"/>
                    <a:gd name="T3" fmla="*/ 38 h 43"/>
                    <a:gd name="T4" fmla="*/ 31 w 41"/>
                    <a:gd name="T5" fmla="*/ 38 h 43"/>
                    <a:gd name="T6" fmla="*/ 32 w 41"/>
                    <a:gd name="T7" fmla="*/ 38 h 43"/>
                    <a:gd name="T8" fmla="*/ 32 w 41"/>
                    <a:gd name="T9" fmla="*/ 37 h 43"/>
                    <a:gd name="T10" fmla="*/ 33 w 41"/>
                    <a:gd name="T11" fmla="*/ 37 h 43"/>
                    <a:gd name="T12" fmla="*/ 33 w 41"/>
                    <a:gd name="T13" fmla="*/ 37 h 43"/>
                    <a:gd name="T14" fmla="*/ 33 w 41"/>
                    <a:gd name="T15" fmla="*/ 37 h 43"/>
                    <a:gd name="T16" fmla="*/ 33 w 41"/>
                    <a:gd name="T17" fmla="*/ 37 h 43"/>
                    <a:gd name="T18" fmla="*/ 33 w 41"/>
                    <a:gd name="T19" fmla="*/ 37 h 43"/>
                    <a:gd name="T20" fmla="*/ 34 w 41"/>
                    <a:gd name="T21" fmla="*/ 37 h 43"/>
                    <a:gd name="T22" fmla="*/ 34 w 41"/>
                    <a:gd name="T23" fmla="*/ 35 h 43"/>
                    <a:gd name="T24" fmla="*/ 39 w 41"/>
                    <a:gd name="T25" fmla="*/ 28 h 43"/>
                    <a:gd name="T26" fmla="*/ 41 w 41"/>
                    <a:gd name="T27" fmla="*/ 26 h 43"/>
                    <a:gd name="T28" fmla="*/ 40 w 41"/>
                    <a:gd name="T29" fmla="*/ 25 h 43"/>
                    <a:gd name="T30" fmla="*/ 39 w 41"/>
                    <a:gd name="T31" fmla="*/ 23 h 43"/>
                    <a:gd name="T32" fmla="*/ 34 w 41"/>
                    <a:gd name="T33" fmla="*/ 24 h 43"/>
                    <a:gd name="T34" fmla="*/ 34 w 41"/>
                    <a:gd name="T35" fmla="*/ 1 h 43"/>
                    <a:gd name="T36" fmla="*/ 33 w 41"/>
                    <a:gd name="T37" fmla="*/ 1 h 43"/>
                    <a:gd name="T38" fmla="*/ 32 w 41"/>
                    <a:gd name="T39" fmla="*/ 1 h 43"/>
                    <a:gd name="T40" fmla="*/ 20 w 41"/>
                    <a:gd name="T41" fmla="*/ 0 h 43"/>
                    <a:gd name="T42" fmla="*/ 18 w 41"/>
                    <a:gd name="T43" fmla="*/ 0 h 43"/>
                    <a:gd name="T44" fmla="*/ 17 w 41"/>
                    <a:gd name="T45" fmla="*/ 4 h 43"/>
                    <a:gd name="T46" fmla="*/ 16 w 41"/>
                    <a:gd name="T47" fmla="*/ 7 h 43"/>
                    <a:gd name="T48" fmla="*/ 18 w 41"/>
                    <a:gd name="T49" fmla="*/ 9 h 43"/>
                    <a:gd name="T50" fmla="*/ 24 w 41"/>
                    <a:gd name="T51" fmla="*/ 18 h 43"/>
                    <a:gd name="T52" fmla="*/ 14 w 41"/>
                    <a:gd name="T53" fmla="*/ 22 h 43"/>
                    <a:gd name="T54" fmla="*/ 9 w 41"/>
                    <a:gd name="T55" fmla="*/ 21 h 43"/>
                    <a:gd name="T56" fmla="*/ 8 w 41"/>
                    <a:gd name="T57" fmla="*/ 21 h 43"/>
                    <a:gd name="T58" fmla="*/ 7 w 41"/>
                    <a:gd name="T59" fmla="*/ 23 h 43"/>
                    <a:gd name="T60" fmla="*/ 7 w 41"/>
                    <a:gd name="T61" fmla="*/ 23 h 43"/>
                    <a:gd name="T62" fmla="*/ 5 w 41"/>
                    <a:gd name="T63" fmla="*/ 24 h 43"/>
                    <a:gd name="T64" fmla="*/ 5 w 41"/>
                    <a:gd name="T65" fmla="*/ 25 h 43"/>
                    <a:gd name="T66" fmla="*/ 3 w 41"/>
                    <a:gd name="T67" fmla="*/ 27 h 43"/>
                    <a:gd name="T68" fmla="*/ 3 w 41"/>
                    <a:gd name="T69" fmla="*/ 28 h 43"/>
                    <a:gd name="T70" fmla="*/ 1 w 41"/>
                    <a:gd name="T71" fmla="*/ 31 h 43"/>
                    <a:gd name="T72" fmla="*/ 0 w 41"/>
                    <a:gd name="T73" fmla="*/ 31 h 43"/>
                    <a:gd name="T74" fmla="*/ 2 w 41"/>
                    <a:gd name="T75" fmla="*/ 33 h 43"/>
                    <a:gd name="T76" fmla="*/ 11 w 41"/>
                    <a:gd name="T77" fmla="*/ 40 h 43"/>
                    <a:gd name="T78" fmla="*/ 17 w 41"/>
                    <a:gd name="T79" fmla="*/ 42 h 43"/>
                    <a:gd name="T80" fmla="*/ 20 w 41"/>
                    <a:gd name="T81" fmla="*/ 42 h 43"/>
                    <a:gd name="T82" fmla="*/ 26 w 41"/>
                    <a:gd name="T83" fmla="*/ 43 h 43"/>
                    <a:gd name="T84" fmla="*/ 27 w 41"/>
                    <a:gd name="T85" fmla="*/ 42 h 43"/>
                    <a:gd name="T86" fmla="*/ 27 w 41"/>
                    <a:gd name="T87" fmla="*/ 41 h 43"/>
                    <a:gd name="T88" fmla="*/ 28 w 41"/>
                    <a:gd name="T89" fmla="*/ 40 h 43"/>
                    <a:gd name="T90" fmla="*/ 29 w 41"/>
                    <a:gd name="T91" fmla="*/ 40 h 43"/>
                    <a:gd name="T92" fmla="*/ 30 w 41"/>
                    <a:gd name="T93" fmla="*/ 39 h 43"/>
                    <a:gd name="T94" fmla="*/ 30 w 41"/>
                    <a:gd name="T95" fmla="*/ 39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41" h="43">
                      <a:moveTo>
                        <a:pt x="30" y="39"/>
                      </a:moveTo>
                      <a:cubicBezTo>
                        <a:pt x="31" y="38"/>
                        <a:pt x="31" y="38"/>
                        <a:pt x="31" y="38"/>
                      </a:cubicBezTo>
                      <a:cubicBezTo>
                        <a:pt x="31" y="38"/>
                        <a:pt x="31" y="38"/>
                        <a:pt x="31" y="38"/>
                      </a:cubicBezTo>
                      <a:cubicBezTo>
                        <a:pt x="32" y="38"/>
                        <a:pt x="32" y="38"/>
                        <a:pt x="32" y="38"/>
                      </a:cubicBezTo>
                      <a:cubicBezTo>
                        <a:pt x="32" y="37"/>
                        <a:pt x="32" y="37"/>
                        <a:pt x="32" y="37"/>
                      </a:cubicBezTo>
                      <a:cubicBezTo>
                        <a:pt x="32" y="37"/>
                        <a:pt x="33" y="37"/>
                        <a:pt x="33" y="37"/>
                      </a:cubicBezTo>
                      <a:cubicBezTo>
                        <a:pt x="33" y="37"/>
                        <a:pt x="33" y="37"/>
                        <a:pt x="33" y="37"/>
                      </a:cubicBezTo>
                      <a:cubicBezTo>
                        <a:pt x="33" y="37"/>
                        <a:pt x="33" y="37"/>
                        <a:pt x="33" y="37"/>
                      </a:cubicBezTo>
                      <a:cubicBezTo>
                        <a:pt x="33" y="37"/>
                        <a:pt x="33" y="37"/>
                        <a:pt x="33" y="37"/>
                      </a:cubicBezTo>
                      <a:cubicBezTo>
                        <a:pt x="33" y="37"/>
                        <a:pt x="33" y="37"/>
                        <a:pt x="33" y="37"/>
                      </a:cubicBezTo>
                      <a:cubicBezTo>
                        <a:pt x="34" y="37"/>
                        <a:pt x="34" y="37"/>
                        <a:pt x="34" y="37"/>
                      </a:cubicBezTo>
                      <a:cubicBezTo>
                        <a:pt x="34" y="36"/>
                        <a:pt x="34" y="36"/>
                        <a:pt x="34" y="35"/>
                      </a:cubicBezTo>
                      <a:cubicBezTo>
                        <a:pt x="34" y="34"/>
                        <a:pt x="35" y="31"/>
                        <a:pt x="39" y="28"/>
                      </a:cubicBezTo>
                      <a:cubicBezTo>
                        <a:pt x="39" y="27"/>
                        <a:pt x="40" y="27"/>
                        <a:pt x="41" y="26"/>
                      </a:cubicBezTo>
                      <a:cubicBezTo>
                        <a:pt x="41" y="25"/>
                        <a:pt x="40" y="25"/>
                        <a:pt x="40" y="25"/>
                      </a:cubicBezTo>
                      <a:cubicBezTo>
                        <a:pt x="40" y="24"/>
                        <a:pt x="39" y="24"/>
                        <a:pt x="39" y="23"/>
                      </a:cubicBezTo>
                      <a:cubicBezTo>
                        <a:pt x="34" y="24"/>
                        <a:pt x="34" y="24"/>
                        <a:pt x="34" y="24"/>
                      </a:cubicBezTo>
                      <a:cubicBezTo>
                        <a:pt x="34" y="1"/>
                        <a:pt x="34" y="1"/>
                        <a:pt x="34" y="1"/>
                      </a:cubicBezTo>
                      <a:cubicBezTo>
                        <a:pt x="34" y="1"/>
                        <a:pt x="33" y="1"/>
                        <a:pt x="33" y="1"/>
                      </a:cubicBezTo>
                      <a:cubicBezTo>
                        <a:pt x="32" y="1"/>
                        <a:pt x="32" y="1"/>
                        <a:pt x="32" y="1"/>
                      </a:cubicBezTo>
                      <a:cubicBezTo>
                        <a:pt x="28" y="1"/>
                        <a:pt x="24" y="1"/>
                        <a:pt x="20" y="0"/>
                      </a:cubicBezTo>
                      <a:cubicBezTo>
                        <a:pt x="19" y="0"/>
                        <a:pt x="19" y="0"/>
                        <a:pt x="18" y="0"/>
                      </a:cubicBezTo>
                      <a:cubicBezTo>
                        <a:pt x="18" y="1"/>
                        <a:pt x="17" y="3"/>
                        <a:pt x="17" y="4"/>
                      </a:cubicBezTo>
                      <a:cubicBezTo>
                        <a:pt x="17" y="5"/>
                        <a:pt x="16" y="6"/>
                        <a:pt x="16" y="7"/>
                      </a:cubicBezTo>
                      <a:cubicBezTo>
                        <a:pt x="17" y="7"/>
                        <a:pt x="17" y="8"/>
                        <a:pt x="18" y="9"/>
                      </a:cubicBezTo>
                      <a:cubicBezTo>
                        <a:pt x="21" y="12"/>
                        <a:pt x="25" y="15"/>
                        <a:pt x="24" y="18"/>
                      </a:cubicBezTo>
                      <a:cubicBezTo>
                        <a:pt x="23" y="21"/>
                        <a:pt x="18" y="22"/>
                        <a:pt x="14" y="22"/>
                      </a:cubicBezTo>
                      <a:cubicBezTo>
                        <a:pt x="13" y="22"/>
                        <a:pt x="11" y="22"/>
                        <a:pt x="9" y="21"/>
                      </a:cubicBezTo>
                      <a:cubicBezTo>
                        <a:pt x="9" y="21"/>
                        <a:pt x="8" y="21"/>
                        <a:pt x="8" y="21"/>
                      </a:cubicBezTo>
                      <a:cubicBezTo>
                        <a:pt x="8" y="22"/>
                        <a:pt x="7" y="22"/>
                        <a:pt x="7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6" y="23"/>
                        <a:pt x="6" y="24"/>
                        <a:pt x="5" y="24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4" y="26"/>
                        <a:pt x="4" y="26"/>
                        <a:pt x="3" y="27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2" y="29"/>
                        <a:pt x="1" y="30"/>
                        <a:pt x="1" y="31"/>
                      </a:cubicBezTo>
                      <a:cubicBezTo>
                        <a:pt x="1" y="31"/>
                        <a:pt x="1" y="31"/>
                        <a:pt x="0" y="31"/>
                      </a:cubicBezTo>
                      <a:cubicBezTo>
                        <a:pt x="2" y="33"/>
                        <a:pt x="2" y="33"/>
                        <a:pt x="2" y="33"/>
                      </a:cubicBezTo>
                      <a:cubicBezTo>
                        <a:pt x="6" y="36"/>
                        <a:pt x="9" y="39"/>
                        <a:pt x="11" y="40"/>
                      </a:cubicBezTo>
                      <a:cubicBezTo>
                        <a:pt x="13" y="41"/>
                        <a:pt x="15" y="42"/>
                        <a:pt x="17" y="42"/>
                      </a:cubicBezTo>
                      <a:cubicBezTo>
                        <a:pt x="20" y="42"/>
                        <a:pt x="20" y="42"/>
                        <a:pt x="20" y="42"/>
                      </a:cubicBezTo>
                      <a:cubicBezTo>
                        <a:pt x="22" y="42"/>
                        <a:pt x="24" y="42"/>
                        <a:pt x="26" y="43"/>
                      </a:cubicBezTo>
                      <a:cubicBezTo>
                        <a:pt x="26" y="42"/>
                        <a:pt x="26" y="42"/>
                        <a:pt x="27" y="42"/>
                      </a:cubicBezTo>
                      <a:cubicBezTo>
                        <a:pt x="27" y="42"/>
                        <a:pt x="27" y="42"/>
                        <a:pt x="27" y="41"/>
                      </a:cubicBezTo>
                      <a:cubicBezTo>
                        <a:pt x="28" y="41"/>
                        <a:pt x="28" y="41"/>
                        <a:pt x="28" y="40"/>
                      </a:cubicBezTo>
                      <a:cubicBezTo>
                        <a:pt x="29" y="40"/>
                        <a:pt x="29" y="40"/>
                        <a:pt x="29" y="40"/>
                      </a:cubicBezTo>
                      <a:cubicBezTo>
                        <a:pt x="29" y="40"/>
                        <a:pt x="30" y="39"/>
                        <a:pt x="30" y="39"/>
                      </a:cubicBezTo>
                      <a:cubicBezTo>
                        <a:pt x="30" y="39"/>
                        <a:pt x="30" y="39"/>
                        <a:pt x="30" y="3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3" name="Freeform 2118"/>
                <p:cNvSpPr/>
                <p:nvPr/>
              </p:nvSpPr>
              <p:spPr bwMode="auto">
                <a:xfrm>
                  <a:off x="2523906" y="380459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4" name="Freeform 2119"/>
                <p:cNvSpPr/>
                <p:nvPr/>
              </p:nvSpPr>
              <p:spPr bwMode="auto">
                <a:xfrm>
                  <a:off x="2514614" y="3809992"/>
                  <a:ext cx="185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5" name="Freeform 2120"/>
                <p:cNvSpPr/>
                <p:nvPr/>
              </p:nvSpPr>
              <p:spPr bwMode="auto">
                <a:xfrm>
                  <a:off x="2518331" y="380819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6" name="Freeform 2121"/>
                <p:cNvSpPr/>
                <p:nvPr/>
              </p:nvSpPr>
              <p:spPr bwMode="auto">
                <a:xfrm>
                  <a:off x="2523906" y="380459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7" name="Freeform 2122"/>
                <p:cNvSpPr/>
                <p:nvPr/>
              </p:nvSpPr>
              <p:spPr bwMode="auto">
                <a:xfrm>
                  <a:off x="2522048" y="3804596"/>
                  <a:ext cx="0" cy="179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8" name="Freeform 2123"/>
                <p:cNvSpPr/>
                <p:nvPr/>
              </p:nvSpPr>
              <p:spPr bwMode="auto">
                <a:xfrm>
                  <a:off x="2520189" y="380639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9" name="Freeform 2124"/>
                <p:cNvSpPr/>
                <p:nvPr/>
              </p:nvSpPr>
              <p:spPr bwMode="auto">
                <a:xfrm>
                  <a:off x="2512756" y="3811790"/>
                  <a:ext cx="0" cy="1798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0" name="Freeform 2125"/>
                <p:cNvSpPr/>
                <p:nvPr/>
              </p:nvSpPr>
              <p:spPr bwMode="auto">
                <a:xfrm>
                  <a:off x="2523906" y="3784813"/>
                  <a:ext cx="13009" cy="19783"/>
                </a:xfrm>
                <a:custGeom>
                  <a:avLst/>
                  <a:gdLst>
                    <a:gd name="T0" fmla="*/ 1 w 8"/>
                    <a:gd name="T1" fmla="*/ 9 h 11"/>
                    <a:gd name="T2" fmla="*/ 1 w 8"/>
                    <a:gd name="T3" fmla="*/ 11 h 11"/>
                    <a:gd name="T4" fmla="*/ 0 w 8"/>
                    <a:gd name="T5" fmla="*/ 11 h 11"/>
                    <a:gd name="T6" fmla="*/ 1 w 8"/>
                    <a:gd name="T7" fmla="*/ 11 h 11"/>
                    <a:gd name="T8" fmla="*/ 1 w 8"/>
                    <a:gd name="T9" fmla="*/ 9 h 11"/>
                    <a:gd name="T10" fmla="*/ 6 w 8"/>
                    <a:gd name="T11" fmla="*/ 2 h 11"/>
                    <a:gd name="T12" fmla="*/ 8 w 8"/>
                    <a:gd name="T13" fmla="*/ 0 h 11"/>
                    <a:gd name="T14" fmla="*/ 8 w 8"/>
                    <a:gd name="T15" fmla="*/ 0 h 11"/>
                    <a:gd name="T16" fmla="*/ 6 w 8"/>
                    <a:gd name="T17" fmla="*/ 2 h 11"/>
                    <a:gd name="T18" fmla="*/ 1 w 8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" h="11">
                      <a:moveTo>
                        <a:pt x="1" y="9"/>
                      </a:moveTo>
                      <a:cubicBezTo>
                        <a:pt x="1" y="10"/>
                        <a:pt x="1" y="10"/>
                        <a:pt x="1" y="11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1" y="11"/>
                        <a:pt x="1" y="10"/>
                        <a:pt x="1" y="9"/>
                      </a:cubicBezTo>
                      <a:cubicBezTo>
                        <a:pt x="1" y="8"/>
                        <a:pt x="2" y="5"/>
                        <a:pt x="6" y="2"/>
                      </a:cubicBezTo>
                      <a:cubicBezTo>
                        <a:pt x="6" y="1"/>
                        <a:pt x="7" y="1"/>
                        <a:pt x="8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7" y="1"/>
                        <a:pt x="6" y="1"/>
                        <a:pt x="6" y="2"/>
                      </a:cubicBezTo>
                      <a:cubicBezTo>
                        <a:pt x="2" y="5"/>
                        <a:pt x="1" y="8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1" name="Freeform 2126"/>
                <p:cNvSpPr/>
                <p:nvPr/>
              </p:nvSpPr>
              <p:spPr bwMode="auto">
                <a:xfrm>
                  <a:off x="2518331" y="3806395"/>
                  <a:ext cx="1858" cy="1798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1 h 1"/>
                    <a:gd name="T4" fmla="*/ 0 w 1"/>
                    <a:gd name="T5" fmla="*/ 1 h 1"/>
                    <a:gd name="T6" fmla="*/ 1 w 1"/>
                    <a:gd name="T7" fmla="*/ 0 h 1"/>
                    <a:gd name="T8" fmla="*/ 1 w 1"/>
                    <a:gd name="T9" fmla="*/ 0 h 1"/>
                    <a:gd name="T10" fmla="*/ 0 w 1"/>
                    <a:gd name="T11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2" name="Freeform 2127"/>
                <p:cNvSpPr/>
                <p:nvPr/>
              </p:nvSpPr>
              <p:spPr bwMode="auto">
                <a:xfrm>
                  <a:off x="2520189" y="380639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3" name="Freeform 2128"/>
                <p:cNvSpPr/>
                <p:nvPr/>
              </p:nvSpPr>
              <p:spPr bwMode="auto">
                <a:xfrm>
                  <a:off x="2518331" y="380819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4" name="Freeform 2129"/>
                <p:cNvSpPr/>
                <p:nvPr/>
              </p:nvSpPr>
              <p:spPr bwMode="auto">
                <a:xfrm>
                  <a:off x="2473729" y="3781216"/>
                  <a:ext cx="0" cy="179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5" name="Freeform 2130"/>
                <p:cNvSpPr/>
                <p:nvPr/>
              </p:nvSpPr>
              <p:spPr bwMode="auto">
                <a:xfrm>
                  <a:off x="2522048" y="3741649"/>
                  <a:ext cx="3717" cy="0"/>
                </a:xfrm>
                <a:custGeom>
                  <a:avLst/>
                  <a:gdLst>
                    <a:gd name="T0" fmla="*/ 2 w 2"/>
                    <a:gd name="T1" fmla="*/ 2 w 2"/>
                    <a:gd name="T2" fmla="*/ 0 w 2"/>
                    <a:gd name="T3" fmla="*/ 1 w 2"/>
                    <a:gd name="T4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6" name="Freeform 2131"/>
                <p:cNvSpPr/>
                <p:nvPr/>
              </p:nvSpPr>
              <p:spPr bwMode="auto">
                <a:xfrm>
                  <a:off x="2464437" y="3793805"/>
                  <a:ext cx="1858" cy="0"/>
                </a:xfrm>
                <a:custGeom>
                  <a:avLst/>
                  <a:gdLst>
                    <a:gd name="T0" fmla="*/ 0 w 1"/>
                    <a:gd name="T1" fmla="*/ 0 w 1"/>
                    <a:gd name="T2" fmla="*/ 1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7" name="Freeform 2132"/>
                <p:cNvSpPr/>
                <p:nvPr/>
              </p:nvSpPr>
              <p:spPr bwMode="auto">
                <a:xfrm>
                  <a:off x="2490455" y="3772223"/>
                  <a:ext cx="16726" cy="5395"/>
                </a:xfrm>
                <a:custGeom>
                  <a:avLst/>
                  <a:gdLst>
                    <a:gd name="T0" fmla="*/ 10 w 10"/>
                    <a:gd name="T1" fmla="*/ 0 h 4"/>
                    <a:gd name="T2" fmla="*/ 0 w 10"/>
                    <a:gd name="T3" fmla="*/ 4 h 4"/>
                    <a:gd name="T4" fmla="*/ 10 w 10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4">
                      <a:moveTo>
                        <a:pt x="10" y="0"/>
                      </a:moveTo>
                      <a:cubicBezTo>
                        <a:pt x="9" y="3"/>
                        <a:pt x="4" y="4"/>
                        <a:pt x="0" y="4"/>
                      </a:cubicBezTo>
                      <a:cubicBezTo>
                        <a:pt x="4" y="4"/>
                        <a:pt x="9" y="3"/>
                        <a:pt x="1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8" name="Freeform 2133"/>
                <p:cNvSpPr/>
                <p:nvPr/>
              </p:nvSpPr>
              <p:spPr bwMode="auto">
                <a:xfrm>
                  <a:off x="2470013" y="3786611"/>
                  <a:ext cx="0" cy="179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9" name="Freeform 2134"/>
                <p:cNvSpPr/>
                <p:nvPr/>
              </p:nvSpPr>
              <p:spPr bwMode="auto">
                <a:xfrm>
                  <a:off x="2477446" y="377941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40" name="Freeform 2135"/>
                <p:cNvSpPr/>
                <p:nvPr/>
              </p:nvSpPr>
              <p:spPr bwMode="auto">
                <a:xfrm>
                  <a:off x="2533198" y="3729060"/>
                  <a:ext cx="14867" cy="44962"/>
                </a:xfrm>
                <a:custGeom>
                  <a:avLst/>
                  <a:gdLst>
                    <a:gd name="T0" fmla="*/ 2 w 9"/>
                    <a:gd name="T1" fmla="*/ 26 h 26"/>
                    <a:gd name="T2" fmla="*/ 6 w 9"/>
                    <a:gd name="T3" fmla="*/ 20 h 26"/>
                    <a:gd name="T4" fmla="*/ 6 w 9"/>
                    <a:gd name="T5" fmla="*/ 12 h 26"/>
                    <a:gd name="T6" fmla="*/ 9 w 9"/>
                    <a:gd name="T7" fmla="*/ 1 h 26"/>
                    <a:gd name="T8" fmla="*/ 9 w 9"/>
                    <a:gd name="T9" fmla="*/ 1 h 26"/>
                    <a:gd name="T10" fmla="*/ 8 w 9"/>
                    <a:gd name="T11" fmla="*/ 1 h 26"/>
                    <a:gd name="T12" fmla="*/ 8 w 9"/>
                    <a:gd name="T13" fmla="*/ 1 h 26"/>
                    <a:gd name="T14" fmla="*/ 8 w 9"/>
                    <a:gd name="T15" fmla="*/ 1 h 26"/>
                    <a:gd name="T16" fmla="*/ 8 w 9"/>
                    <a:gd name="T17" fmla="*/ 1 h 26"/>
                    <a:gd name="T18" fmla="*/ 7 w 9"/>
                    <a:gd name="T19" fmla="*/ 0 h 26"/>
                    <a:gd name="T20" fmla="*/ 7 w 9"/>
                    <a:gd name="T21" fmla="*/ 0 h 26"/>
                    <a:gd name="T22" fmla="*/ 7 w 9"/>
                    <a:gd name="T23" fmla="*/ 0 h 26"/>
                    <a:gd name="T24" fmla="*/ 7 w 9"/>
                    <a:gd name="T25" fmla="*/ 0 h 26"/>
                    <a:gd name="T26" fmla="*/ 4 w 9"/>
                    <a:gd name="T27" fmla="*/ 4 h 26"/>
                    <a:gd name="T28" fmla="*/ 3 w 9"/>
                    <a:gd name="T29" fmla="*/ 5 h 26"/>
                    <a:gd name="T30" fmla="*/ 1 w 9"/>
                    <a:gd name="T31" fmla="*/ 7 h 26"/>
                    <a:gd name="T32" fmla="*/ 0 w 9"/>
                    <a:gd name="T33" fmla="*/ 7 h 26"/>
                    <a:gd name="T34" fmla="*/ 0 w 9"/>
                    <a:gd name="T35" fmla="*/ 26 h 26"/>
                    <a:gd name="T36" fmla="*/ 2 w 9"/>
                    <a:gd name="T37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9" h="26">
                      <a:moveTo>
                        <a:pt x="2" y="26"/>
                      </a:moveTo>
                      <a:cubicBezTo>
                        <a:pt x="3" y="24"/>
                        <a:pt x="4" y="22"/>
                        <a:pt x="6" y="20"/>
                      </a:cubicBezTo>
                      <a:cubicBezTo>
                        <a:pt x="7" y="19"/>
                        <a:pt x="7" y="15"/>
                        <a:pt x="6" y="12"/>
                      </a:cubicBezTo>
                      <a:cubicBezTo>
                        <a:pt x="6" y="8"/>
                        <a:pt x="5" y="3"/>
                        <a:pt x="9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8" y="1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6" y="1"/>
                        <a:pt x="5" y="2"/>
                        <a:pt x="4" y="4"/>
                      </a:cubicBezTo>
                      <a:cubicBezTo>
                        <a:pt x="4" y="4"/>
                        <a:pt x="3" y="4"/>
                        <a:pt x="3" y="5"/>
                      </a:cubicBezTo>
                      <a:cubicBezTo>
                        <a:pt x="2" y="6"/>
                        <a:pt x="2" y="7"/>
                        <a:pt x="1" y="7"/>
                      </a:cubicBezTo>
                      <a:cubicBezTo>
                        <a:pt x="1" y="7"/>
                        <a:pt x="1" y="7"/>
                        <a:pt x="0" y="7"/>
                      </a:cubicBezTo>
                      <a:cubicBezTo>
                        <a:pt x="0" y="26"/>
                        <a:pt x="0" y="26"/>
                        <a:pt x="0" y="26"/>
                      </a:cubicBezTo>
                      <a:lnTo>
                        <a:pt x="2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41" name="Freeform 2136"/>
                <p:cNvSpPr/>
                <p:nvPr/>
              </p:nvSpPr>
              <p:spPr bwMode="auto">
                <a:xfrm>
                  <a:off x="2546207" y="373085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42" name="Freeform 2137"/>
                <p:cNvSpPr/>
                <p:nvPr/>
              </p:nvSpPr>
              <p:spPr bwMode="auto">
                <a:xfrm>
                  <a:off x="2544348" y="372906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43" name="Freeform 2138"/>
                <p:cNvSpPr/>
                <p:nvPr/>
              </p:nvSpPr>
              <p:spPr bwMode="auto">
                <a:xfrm>
                  <a:off x="2546207" y="373085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44" name="Freeform 2139"/>
                <p:cNvSpPr/>
                <p:nvPr/>
              </p:nvSpPr>
              <p:spPr bwMode="auto">
                <a:xfrm>
                  <a:off x="2533198" y="3739851"/>
                  <a:ext cx="1858" cy="0"/>
                </a:xfrm>
                <a:custGeom>
                  <a:avLst/>
                  <a:gdLst>
                    <a:gd name="T0" fmla="*/ 0 w 1"/>
                    <a:gd name="T1" fmla="*/ 0 w 1"/>
                    <a:gd name="T2" fmla="*/ 1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45" name="Freeform 2140"/>
                <p:cNvSpPr/>
                <p:nvPr/>
              </p:nvSpPr>
              <p:spPr bwMode="auto">
                <a:xfrm>
                  <a:off x="2548065" y="373085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46" name="Rectangle 2141"/>
                <p:cNvSpPr>
                  <a:spLocks noChangeArrowheads="1"/>
                </p:cNvSpPr>
                <p:nvPr/>
              </p:nvSpPr>
              <p:spPr bwMode="auto">
                <a:xfrm>
                  <a:off x="2544348" y="3729060"/>
                  <a:ext cx="1858" cy="179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47" name="Freeform 2142"/>
                <p:cNvSpPr/>
                <p:nvPr/>
              </p:nvSpPr>
              <p:spPr bwMode="auto">
                <a:xfrm>
                  <a:off x="2533198" y="3774022"/>
                  <a:ext cx="3717" cy="0"/>
                </a:xfrm>
                <a:custGeom>
                  <a:avLst/>
                  <a:gdLst>
                    <a:gd name="T0" fmla="*/ 2 w 2"/>
                    <a:gd name="T1" fmla="*/ 2 w 2"/>
                    <a:gd name="T2" fmla="*/ 0 w 2"/>
                    <a:gd name="T3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48" name="Freeform 2143"/>
                <p:cNvSpPr/>
                <p:nvPr/>
              </p:nvSpPr>
              <p:spPr bwMode="auto">
                <a:xfrm>
                  <a:off x="2828683" y="3694888"/>
                  <a:ext cx="50177" cy="35970"/>
                </a:xfrm>
                <a:custGeom>
                  <a:avLst/>
                  <a:gdLst>
                    <a:gd name="T0" fmla="*/ 24 w 28"/>
                    <a:gd name="T1" fmla="*/ 3 h 21"/>
                    <a:gd name="T2" fmla="*/ 13 w 28"/>
                    <a:gd name="T3" fmla="*/ 1 h 21"/>
                    <a:gd name="T4" fmla="*/ 13 w 28"/>
                    <a:gd name="T5" fmla="*/ 1 h 21"/>
                    <a:gd name="T6" fmla="*/ 17 w 28"/>
                    <a:gd name="T7" fmla="*/ 7 h 21"/>
                    <a:gd name="T8" fmla="*/ 21 w 28"/>
                    <a:gd name="T9" fmla="*/ 15 h 21"/>
                    <a:gd name="T10" fmla="*/ 13 w 28"/>
                    <a:gd name="T11" fmla="*/ 19 h 21"/>
                    <a:gd name="T12" fmla="*/ 9 w 28"/>
                    <a:gd name="T13" fmla="*/ 19 h 21"/>
                    <a:gd name="T14" fmla="*/ 5 w 28"/>
                    <a:gd name="T15" fmla="*/ 19 h 21"/>
                    <a:gd name="T16" fmla="*/ 0 w 28"/>
                    <a:gd name="T17" fmla="*/ 19 h 21"/>
                    <a:gd name="T18" fmla="*/ 6 w 28"/>
                    <a:gd name="T19" fmla="*/ 21 h 21"/>
                    <a:gd name="T20" fmla="*/ 11 w 28"/>
                    <a:gd name="T21" fmla="*/ 21 h 21"/>
                    <a:gd name="T22" fmla="*/ 17 w 28"/>
                    <a:gd name="T23" fmla="*/ 19 h 21"/>
                    <a:gd name="T24" fmla="*/ 26 w 28"/>
                    <a:gd name="T25" fmla="*/ 21 h 21"/>
                    <a:gd name="T26" fmla="*/ 26 w 28"/>
                    <a:gd name="T27" fmla="*/ 21 h 21"/>
                    <a:gd name="T28" fmla="*/ 26 w 28"/>
                    <a:gd name="T29" fmla="*/ 18 h 21"/>
                    <a:gd name="T30" fmla="*/ 26 w 28"/>
                    <a:gd name="T31" fmla="*/ 16 h 21"/>
                    <a:gd name="T32" fmla="*/ 27 w 28"/>
                    <a:gd name="T33" fmla="*/ 13 h 21"/>
                    <a:gd name="T34" fmla="*/ 27 w 28"/>
                    <a:gd name="T35" fmla="*/ 12 h 21"/>
                    <a:gd name="T36" fmla="*/ 27 w 28"/>
                    <a:gd name="T37" fmla="*/ 8 h 21"/>
                    <a:gd name="T38" fmla="*/ 27 w 28"/>
                    <a:gd name="T39" fmla="*/ 8 h 21"/>
                    <a:gd name="T40" fmla="*/ 28 w 28"/>
                    <a:gd name="T41" fmla="*/ 4 h 21"/>
                    <a:gd name="T42" fmla="*/ 28 w 28"/>
                    <a:gd name="T43" fmla="*/ 4 h 21"/>
                    <a:gd name="T44" fmla="*/ 24 w 28"/>
                    <a:gd name="T45" fmla="*/ 3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21">
                      <a:moveTo>
                        <a:pt x="24" y="3"/>
                      </a:moveTo>
                      <a:cubicBezTo>
                        <a:pt x="19" y="1"/>
                        <a:pt x="15" y="0"/>
                        <a:pt x="13" y="1"/>
                      </a:cubicBezTo>
                      <a:cubicBezTo>
                        <a:pt x="13" y="1"/>
                        <a:pt x="13" y="1"/>
                        <a:pt x="13" y="1"/>
                      </a:cubicBezTo>
                      <a:cubicBezTo>
                        <a:pt x="13" y="3"/>
                        <a:pt x="15" y="5"/>
                        <a:pt x="17" y="7"/>
                      </a:cubicBezTo>
                      <a:cubicBezTo>
                        <a:pt x="19" y="10"/>
                        <a:pt x="21" y="12"/>
                        <a:pt x="21" y="15"/>
                      </a:cubicBezTo>
                      <a:cubicBezTo>
                        <a:pt x="21" y="19"/>
                        <a:pt x="16" y="19"/>
                        <a:pt x="13" y="19"/>
                      </a:cubicBezTo>
                      <a:cubicBezTo>
                        <a:pt x="12" y="19"/>
                        <a:pt x="11" y="19"/>
                        <a:pt x="9" y="19"/>
                      </a:cubicBezTo>
                      <a:cubicBezTo>
                        <a:pt x="8" y="19"/>
                        <a:pt x="7" y="19"/>
                        <a:pt x="5" y="19"/>
                      </a:cubicBezTo>
                      <a:cubicBezTo>
                        <a:pt x="2" y="19"/>
                        <a:pt x="0" y="19"/>
                        <a:pt x="0" y="19"/>
                      </a:cubicBezTo>
                      <a:cubicBezTo>
                        <a:pt x="0" y="20"/>
                        <a:pt x="3" y="21"/>
                        <a:pt x="6" y="21"/>
                      </a:cubicBezTo>
                      <a:cubicBezTo>
                        <a:pt x="8" y="21"/>
                        <a:pt x="10" y="21"/>
                        <a:pt x="11" y="21"/>
                      </a:cubicBezTo>
                      <a:cubicBezTo>
                        <a:pt x="13" y="20"/>
                        <a:pt x="15" y="19"/>
                        <a:pt x="17" y="19"/>
                      </a:cubicBezTo>
                      <a:cubicBezTo>
                        <a:pt x="21" y="19"/>
                        <a:pt x="23" y="20"/>
                        <a:pt x="26" y="21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cubicBezTo>
                        <a:pt x="26" y="20"/>
                        <a:pt x="26" y="19"/>
                        <a:pt x="26" y="18"/>
                      </a:cubicBezTo>
                      <a:cubicBezTo>
                        <a:pt x="26" y="17"/>
                        <a:pt x="26" y="17"/>
                        <a:pt x="26" y="16"/>
                      </a:cubicBezTo>
                      <a:cubicBezTo>
                        <a:pt x="26" y="15"/>
                        <a:pt x="26" y="14"/>
                        <a:pt x="27" y="13"/>
                      </a:cubicBezTo>
                      <a:cubicBezTo>
                        <a:pt x="27" y="12"/>
                        <a:pt x="27" y="12"/>
                        <a:pt x="27" y="12"/>
                      </a:cubicBezTo>
                      <a:cubicBezTo>
                        <a:pt x="27" y="11"/>
                        <a:pt x="27" y="10"/>
                        <a:pt x="27" y="8"/>
                      </a:cubicBezTo>
                      <a:cubicBezTo>
                        <a:pt x="27" y="8"/>
                        <a:pt x="27" y="8"/>
                        <a:pt x="27" y="8"/>
                      </a:cubicBezTo>
                      <a:cubicBezTo>
                        <a:pt x="27" y="6"/>
                        <a:pt x="27" y="5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6" y="4"/>
                        <a:pt x="25" y="3"/>
                        <a:pt x="2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49" name="Freeform 2144"/>
                <p:cNvSpPr/>
                <p:nvPr/>
              </p:nvSpPr>
              <p:spPr bwMode="auto">
                <a:xfrm>
                  <a:off x="2882576" y="3702082"/>
                  <a:ext cx="59469" cy="34171"/>
                </a:xfrm>
                <a:custGeom>
                  <a:avLst/>
                  <a:gdLst>
                    <a:gd name="T0" fmla="*/ 3 w 34"/>
                    <a:gd name="T1" fmla="*/ 17 h 19"/>
                    <a:gd name="T2" fmla="*/ 12 w 34"/>
                    <a:gd name="T3" fmla="*/ 13 h 19"/>
                    <a:gd name="T4" fmla="*/ 20 w 34"/>
                    <a:gd name="T5" fmla="*/ 12 h 19"/>
                    <a:gd name="T6" fmla="*/ 25 w 34"/>
                    <a:gd name="T7" fmla="*/ 12 h 19"/>
                    <a:gd name="T8" fmla="*/ 29 w 34"/>
                    <a:gd name="T9" fmla="*/ 12 h 19"/>
                    <a:gd name="T10" fmla="*/ 34 w 34"/>
                    <a:gd name="T11" fmla="*/ 10 h 19"/>
                    <a:gd name="T12" fmla="*/ 9 w 34"/>
                    <a:gd name="T13" fmla="*/ 0 h 19"/>
                    <a:gd name="T14" fmla="*/ 7 w 34"/>
                    <a:gd name="T15" fmla="*/ 0 h 19"/>
                    <a:gd name="T16" fmla="*/ 1 w 34"/>
                    <a:gd name="T17" fmla="*/ 0 h 19"/>
                    <a:gd name="T18" fmla="*/ 1 w 34"/>
                    <a:gd name="T19" fmla="*/ 0 h 19"/>
                    <a:gd name="T20" fmla="*/ 1 w 34"/>
                    <a:gd name="T21" fmla="*/ 4 h 19"/>
                    <a:gd name="T22" fmla="*/ 1 w 34"/>
                    <a:gd name="T23" fmla="*/ 5 h 19"/>
                    <a:gd name="T24" fmla="*/ 1 w 34"/>
                    <a:gd name="T25" fmla="*/ 9 h 19"/>
                    <a:gd name="T26" fmla="*/ 0 w 34"/>
                    <a:gd name="T27" fmla="*/ 9 h 19"/>
                    <a:gd name="T28" fmla="*/ 0 w 34"/>
                    <a:gd name="T29" fmla="*/ 13 h 19"/>
                    <a:gd name="T30" fmla="*/ 0 w 34"/>
                    <a:gd name="T31" fmla="*/ 14 h 19"/>
                    <a:gd name="T32" fmla="*/ 0 w 34"/>
                    <a:gd name="T33" fmla="*/ 18 h 19"/>
                    <a:gd name="T34" fmla="*/ 0 w 34"/>
                    <a:gd name="T35" fmla="*/ 18 h 19"/>
                    <a:gd name="T36" fmla="*/ 3 w 34"/>
                    <a:gd name="T37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4" h="19">
                      <a:moveTo>
                        <a:pt x="3" y="17"/>
                      </a:moveTo>
                      <a:cubicBezTo>
                        <a:pt x="5" y="16"/>
                        <a:pt x="8" y="14"/>
                        <a:pt x="12" y="13"/>
                      </a:cubicBezTo>
                      <a:cubicBezTo>
                        <a:pt x="14" y="12"/>
                        <a:pt x="17" y="12"/>
                        <a:pt x="20" y="12"/>
                      </a:cubicBezTo>
                      <a:cubicBezTo>
                        <a:pt x="22" y="12"/>
                        <a:pt x="23" y="12"/>
                        <a:pt x="25" y="12"/>
                      </a:cubicBezTo>
                      <a:cubicBezTo>
                        <a:pt x="26" y="12"/>
                        <a:pt x="28" y="12"/>
                        <a:pt x="29" y="12"/>
                      </a:cubicBezTo>
                      <a:cubicBezTo>
                        <a:pt x="34" y="12"/>
                        <a:pt x="34" y="11"/>
                        <a:pt x="34" y="10"/>
                      </a:cubicBezTo>
                      <a:cubicBezTo>
                        <a:pt x="34" y="6"/>
                        <a:pt x="18" y="0"/>
                        <a:pt x="9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5" y="0"/>
                        <a:pt x="4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"/>
                        <a:pt x="1" y="2"/>
                        <a:pt x="1" y="4"/>
                      </a:cubicBezTo>
                      <a:cubicBezTo>
                        <a:pt x="1" y="4"/>
                        <a:pt x="1" y="4"/>
                        <a:pt x="1" y="5"/>
                      </a:cubicBezTo>
                      <a:cubicBezTo>
                        <a:pt x="1" y="6"/>
                        <a:pt x="1" y="7"/>
                        <a:pt x="1" y="9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0" y="11"/>
                        <a:pt x="0" y="12"/>
                        <a:pt x="0" y="13"/>
                      </a:cubicBezTo>
                      <a:cubicBezTo>
                        <a:pt x="0" y="13"/>
                        <a:pt x="0" y="13"/>
                        <a:pt x="0" y="14"/>
                      </a:cubicBezTo>
                      <a:cubicBezTo>
                        <a:pt x="0" y="15"/>
                        <a:pt x="0" y="16"/>
                        <a:pt x="0" y="18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1" y="19"/>
                        <a:pt x="2" y="18"/>
                        <a:pt x="3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50" name="Freeform 2145"/>
                <p:cNvSpPr/>
                <p:nvPr/>
              </p:nvSpPr>
              <p:spPr bwMode="auto">
                <a:xfrm>
                  <a:off x="2884435" y="3709276"/>
                  <a:ext cx="0" cy="179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51" name="Freeform 2146"/>
                <p:cNvSpPr/>
                <p:nvPr/>
              </p:nvSpPr>
              <p:spPr bwMode="auto">
                <a:xfrm>
                  <a:off x="2882576" y="3718269"/>
                  <a:ext cx="1858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52" name="Freeform 2147"/>
                <p:cNvSpPr/>
                <p:nvPr/>
              </p:nvSpPr>
              <p:spPr bwMode="auto">
                <a:xfrm>
                  <a:off x="2884435" y="370208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53" name="Freeform 2148"/>
                <p:cNvSpPr/>
                <p:nvPr/>
              </p:nvSpPr>
              <p:spPr bwMode="auto">
                <a:xfrm>
                  <a:off x="2882576" y="373445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54" name="Freeform 2149"/>
                <p:cNvSpPr/>
                <p:nvPr/>
              </p:nvSpPr>
              <p:spPr bwMode="auto">
                <a:xfrm>
                  <a:off x="2882576" y="3725463"/>
                  <a:ext cx="0" cy="179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55" name="Freeform 2150"/>
                <p:cNvSpPr/>
                <p:nvPr/>
              </p:nvSpPr>
              <p:spPr bwMode="auto">
                <a:xfrm>
                  <a:off x="2568508" y="3799201"/>
                  <a:ext cx="76194" cy="75536"/>
                </a:xfrm>
                <a:custGeom>
                  <a:avLst/>
                  <a:gdLst>
                    <a:gd name="T0" fmla="*/ 39 w 43"/>
                    <a:gd name="T1" fmla="*/ 32 h 44"/>
                    <a:gd name="T2" fmla="*/ 40 w 43"/>
                    <a:gd name="T3" fmla="*/ 29 h 44"/>
                    <a:gd name="T4" fmla="*/ 40 w 43"/>
                    <a:gd name="T5" fmla="*/ 21 h 44"/>
                    <a:gd name="T6" fmla="*/ 42 w 43"/>
                    <a:gd name="T7" fmla="*/ 9 h 44"/>
                    <a:gd name="T8" fmla="*/ 43 w 43"/>
                    <a:gd name="T9" fmla="*/ 4 h 44"/>
                    <a:gd name="T10" fmla="*/ 43 w 43"/>
                    <a:gd name="T11" fmla="*/ 0 h 44"/>
                    <a:gd name="T12" fmla="*/ 43 w 43"/>
                    <a:gd name="T13" fmla="*/ 0 h 44"/>
                    <a:gd name="T14" fmla="*/ 43 w 43"/>
                    <a:gd name="T15" fmla="*/ 0 h 44"/>
                    <a:gd name="T16" fmla="*/ 41 w 43"/>
                    <a:gd name="T17" fmla="*/ 0 h 44"/>
                    <a:gd name="T18" fmla="*/ 40 w 43"/>
                    <a:gd name="T19" fmla="*/ 1 h 44"/>
                    <a:gd name="T20" fmla="*/ 39 w 43"/>
                    <a:gd name="T21" fmla="*/ 1 h 44"/>
                    <a:gd name="T22" fmla="*/ 38 w 43"/>
                    <a:gd name="T23" fmla="*/ 2 h 44"/>
                    <a:gd name="T24" fmla="*/ 36 w 43"/>
                    <a:gd name="T25" fmla="*/ 3 h 44"/>
                    <a:gd name="T26" fmla="*/ 33 w 43"/>
                    <a:gd name="T27" fmla="*/ 5 h 44"/>
                    <a:gd name="T28" fmla="*/ 30 w 43"/>
                    <a:gd name="T29" fmla="*/ 4 h 44"/>
                    <a:gd name="T30" fmla="*/ 27 w 43"/>
                    <a:gd name="T31" fmla="*/ 4 h 44"/>
                    <a:gd name="T32" fmla="*/ 24 w 43"/>
                    <a:gd name="T33" fmla="*/ 5 h 44"/>
                    <a:gd name="T34" fmla="*/ 9 w 43"/>
                    <a:gd name="T35" fmla="*/ 12 h 44"/>
                    <a:gd name="T36" fmla="*/ 7 w 43"/>
                    <a:gd name="T37" fmla="*/ 13 h 44"/>
                    <a:gd name="T38" fmla="*/ 8 w 43"/>
                    <a:gd name="T39" fmla="*/ 15 h 44"/>
                    <a:gd name="T40" fmla="*/ 8 w 43"/>
                    <a:gd name="T41" fmla="*/ 18 h 44"/>
                    <a:gd name="T42" fmla="*/ 4 w 43"/>
                    <a:gd name="T43" fmla="*/ 22 h 44"/>
                    <a:gd name="T44" fmla="*/ 3 w 43"/>
                    <a:gd name="T45" fmla="*/ 22 h 44"/>
                    <a:gd name="T46" fmla="*/ 0 w 43"/>
                    <a:gd name="T47" fmla="*/ 23 h 44"/>
                    <a:gd name="T48" fmla="*/ 1 w 43"/>
                    <a:gd name="T49" fmla="*/ 24 h 44"/>
                    <a:gd name="T50" fmla="*/ 8 w 43"/>
                    <a:gd name="T51" fmla="*/ 31 h 44"/>
                    <a:gd name="T52" fmla="*/ 15 w 43"/>
                    <a:gd name="T53" fmla="*/ 37 h 44"/>
                    <a:gd name="T54" fmla="*/ 19 w 43"/>
                    <a:gd name="T55" fmla="*/ 41 h 44"/>
                    <a:gd name="T56" fmla="*/ 20 w 43"/>
                    <a:gd name="T57" fmla="*/ 41 h 44"/>
                    <a:gd name="T58" fmla="*/ 21 w 43"/>
                    <a:gd name="T59" fmla="*/ 41 h 44"/>
                    <a:gd name="T60" fmla="*/ 22 w 43"/>
                    <a:gd name="T61" fmla="*/ 41 h 44"/>
                    <a:gd name="T62" fmla="*/ 23 w 43"/>
                    <a:gd name="T63" fmla="*/ 42 h 44"/>
                    <a:gd name="T64" fmla="*/ 25 w 43"/>
                    <a:gd name="T65" fmla="*/ 42 h 44"/>
                    <a:gd name="T66" fmla="*/ 29 w 43"/>
                    <a:gd name="T67" fmla="*/ 43 h 44"/>
                    <a:gd name="T68" fmla="*/ 36 w 43"/>
                    <a:gd name="T69" fmla="*/ 44 h 44"/>
                    <a:gd name="T70" fmla="*/ 36 w 43"/>
                    <a:gd name="T71" fmla="*/ 44 h 44"/>
                    <a:gd name="T72" fmla="*/ 36 w 43"/>
                    <a:gd name="T73" fmla="*/ 44 h 44"/>
                    <a:gd name="T74" fmla="*/ 37 w 43"/>
                    <a:gd name="T75" fmla="*/ 44 h 44"/>
                    <a:gd name="T76" fmla="*/ 37 w 43"/>
                    <a:gd name="T77" fmla="*/ 44 h 44"/>
                    <a:gd name="T78" fmla="*/ 39 w 43"/>
                    <a:gd name="T79" fmla="*/ 3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43" h="44">
                      <a:moveTo>
                        <a:pt x="39" y="32"/>
                      </a:moveTo>
                      <a:cubicBezTo>
                        <a:pt x="39" y="31"/>
                        <a:pt x="39" y="30"/>
                        <a:pt x="40" y="29"/>
                      </a:cubicBezTo>
                      <a:cubicBezTo>
                        <a:pt x="40" y="27"/>
                        <a:pt x="40" y="24"/>
                        <a:pt x="40" y="21"/>
                      </a:cubicBezTo>
                      <a:cubicBezTo>
                        <a:pt x="40" y="16"/>
                        <a:pt x="40" y="11"/>
                        <a:pt x="42" y="9"/>
                      </a:cubicBezTo>
                      <a:cubicBezTo>
                        <a:pt x="43" y="7"/>
                        <a:pt x="43" y="7"/>
                        <a:pt x="43" y="4"/>
                      </a:cubicBezTo>
                      <a:cubicBezTo>
                        <a:pt x="43" y="3"/>
                        <a:pt x="43" y="2"/>
                        <a:pt x="43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42" y="0"/>
                        <a:pt x="42" y="0"/>
                        <a:pt x="41" y="0"/>
                      </a:cubicBezTo>
                      <a:cubicBezTo>
                        <a:pt x="41" y="0"/>
                        <a:pt x="41" y="1"/>
                        <a:pt x="40" y="1"/>
                      </a:cubicBezTo>
                      <a:cubicBezTo>
                        <a:pt x="40" y="1"/>
                        <a:pt x="39" y="1"/>
                        <a:pt x="39" y="1"/>
                      </a:cubicBezTo>
                      <a:cubicBezTo>
                        <a:pt x="39" y="2"/>
                        <a:pt x="38" y="2"/>
                        <a:pt x="38" y="2"/>
                      </a:cubicBezTo>
                      <a:cubicBezTo>
                        <a:pt x="38" y="2"/>
                        <a:pt x="37" y="2"/>
                        <a:pt x="36" y="3"/>
                      </a:cubicBezTo>
                      <a:cubicBezTo>
                        <a:pt x="35" y="4"/>
                        <a:pt x="34" y="4"/>
                        <a:pt x="33" y="5"/>
                      </a:cubicBezTo>
                      <a:cubicBezTo>
                        <a:pt x="32" y="5"/>
                        <a:pt x="31" y="5"/>
                        <a:pt x="30" y="4"/>
                      </a:cubicBezTo>
                      <a:cubicBezTo>
                        <a:pt x="29" y="4"/>
                        <a:pt x="28" y="4"/>
                        <a:pt x="27" y="4"/>
                      </a:cubicBezTo>
                      <a:cubicBezTo>
                        <a:pt x="26" y="4"/>
                        <a:pt x="24" y="5"/>
                        <a:pt x="24" y="5"/>
                      </a:cubicBezTo>
                      <a:cubicBezTo>
                        <a:pt x="22" y="11"/>
                        <a:pt x="15" y="12"/>
                        <a:pt x="9" y="12"/>
                      </a:cubicBezTo>
                      <a:cubicBezTo>
                        <a:pt x="8" y="12"/>
                        <a:pt x="8" y="13"/>
                        <a:pt x="7" y="13"/>
                      </a:cubicBezTo>
                      <a:cubicBezTo>
                        <a:pt x="7" y="13"/>
                        <a:pt x="7" y="15"/>
                        <a:pt x="8" y="15"/>
                      </a:cubicBezTo>
                      <a:cubicBezTo>
                        <a:pt x="8" y="16"/>
                        <a:pt x="8" y="17"/>
                        <a:pt x="8" y="18"/>
                      </a:cubicBezTo>
                      <a:cubicBezTo>
                        <a:pt x="7" y="19"/>
                        <a:pt x="5" y="21"/>
                        <a:pt x="4" y="22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3"/>
                        <a:pt x="0" y="24"/>
                        <a:pt x="1" y="24"/>
                      </a:cubicBezTo>
                      <a:cubicBezTo>
                        <a:pt x="3" y="25"/>
                        <a:pt x="5" y="28"/>
                        <a:pt x="8" y="31"/>
                      </a:cubicBezTo>
                      <a:cubicBezTo>
                        <a:pt x="10" y="33"/>
                        <a:pt x="13" y="36"/>
                        <a:pt x="15" y="37"/>
                      </a:cubicBezTo>
                      <a:cubicBezTo>
                        <a:pt x="16" y="38"/>
                        <a:pt x="18" y="40"/>
                        <a:pt x="19" y="41"/>
                      </a:cubicBezTo>
                      <a:cubicBezTo>
                        <a:pt x="19" y="41"/>
                        <a:pt x="20" y="41"/>
                        <a:pt x="20" y="41"/>
                      </a:cubicBezTo>
                      <a:cubicBezTo>
                        <a:pt x="21" y="41"/>
                        <a:pt x="21" y="41"/>
                        <a:pt x="21" y="41"/>
                      </a:cubicBezTo>
                      <a:cubicBezTo>
                        <a:pt x="21" y="41"/>
                        <a:pt x="22" y="41"/>
                        <a:pt x="22" y="41"/>
                      </a:cubicBezTo>
                      <a:cubicBezTo>
                        <a:pt x="22" y="41"/>
                        <a:pt x="23" y="42"/>
                        <a:pt x="23" y="42"/>
                      </a:cubicBezTo>
                      <a:cubicBezTo>
                        <a:pt x="24" y="42"/>
                        <a:pt x="24" y="42"/>
                        <a:pt x="25" y="42"/>
                      </a:cubicBezTo>
                      <a:cubicBezTo>
                        <a:pt x="25" y="42"/>
                        <a:pt x="27" y="42"/>
                        <a:pt x="29" y="43"/>
                      </a:cubicBezTo>
                      <a:cubicBezTo>
                        <a:pt x="31" y="43"/>
                        <a:pt x="34" y="43"/>
                        <a:pt x="36" y="44"/>
                      </a:cubicBezTo>
                      <a:cubicBezTo>
                        <a:pt x="36" y="44"/>
                        <a:pt x="36" y="44"/>
                        <a:pt x="36" y="44"/>
                      </a:cubicBezTo>
                      <a:cubicBezTo>
                        <a:pt x="36" y="44"/>
                        <a:pt x="36" y="44"/>
                        <a:pt x="36" y="44"/>
                      </a:cubicBezTo>
                      <a:cubicBezTo>
                        <a:pt x="37" y="44"/>
                        <a:pt x="37" y="44"/>
                        <a:pt x="37" y="44"/>
                      </a:cubicBezTo>
                      <a:cubicBezTo>
                        <a:pt x="37" y="44"/>
                        <a:pt x="37" y="44"/>
                        <a:pt x="37" y="44"/>
                      </a:cubicBezTo>
                      <a:cubicBezTo>
                        <a:pt x="35" y="41"/>
                        <a:pt x="37" y="36"/>
                        <a:pt x="39" y="3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56" name="Freeform 2151"/>
                <p:cNvSpPr/>
                <p:nvPr/>
              </p:nvSpPr>
              <p:spPr bwMode="auto">
                <a:xfrm>
                  <a:off x="2637268" y="3800999"/>
                  <a:ext cx="1858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57" name="Freeform 2152"/>
                <p:cNvSpPr/>
                <p:nvPr/>
              </p:nvSpPr>
              <p:spPr bwMode="auto">
                <a:xfrm>
                  <a:off x="2631693" y="3802798"/>
                  <a:ext cx="3717" cy="1798"/>
                </a:xfrm>
                <a:custGeom>
                  <a:avLst/>
                  <a:gdLst>
                    <a:gd name="T0" fmla="*/ 0 w 2"/>
                    <a:gd name="T1" fmla="*/ 1 h 1"/>
                    <a:gd name="T2" fmla="*/ 2 w 2"/>
                    <a:gd name="T3" fmla="*/ 0 h 1"/>
                    <a:gd name="T4" fmla="*/ 0 w 2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1"/>
                      </a:move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2" y="0"/>
                        <a:pt x="1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58" name="Freeform 2153"/>
                <p:cNvSpPr/>
                <p:nvPr/>
              </p:nvSpPr>
              <p:spPr bwMode="auto">
                <a:xfrm>
                  <a:off x="2568508" y="3836969"/>
                  <a:ext cx="5575" cy="1798"/>
                </a:xfrm>
                <a:custGeom>
                  <a:avLst/>
                  <a:gdLst>
                    <a:gd name="T0" fmla="*/ 0 w 3"/>
                    <a:gd name="T1" fmla="*/ 1 h 1"/>
                    <a:gd name="T2" fmla="*/ 0 w 3"/>
                    <a:gd name="T3" fmla="*/ 1 h 1"/>
                    <a:gd name="T4" fmla="*/ 3 w 3"/>
                    <a:gd name="T5" fmla="*/ 0 h 1"/>
                    <a:gd name="T6" fmla="*/ 0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3" y="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59" name="Freeform 2154"/>
                <p:cNvSpPr/>
                <p:nvPr/>
              </p:nvSpPr>
              <p:spPr bwMode="auto">
                <a:xfrm>
                  <a:off x="2644702" y="379920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60" name="Freeform 2155"/>
                <p:cNvSpPr/>
                <p:nvPr/>
              </p:nvSpPr>
              <p:spPr bwMode="auto">
                <a:xfrm>
                  <a:off x="2640985" y="3799201"/>
                  <a:ext cx="3717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61" name="Freeform 2156"/>
                <p:cNvSpPr/>
                <p:nvPr/>
              </p:nvSpPr>
              <p:spPr bwMode="auto">
                <a:xfrm>
                  <a:off x="2598242" y="3876536"/>
                  <a:ext cx="55752" cy="44962"/>
                </a:xfrm>
                <a:custGeom>
                  <a:avLst/>
                  <a:gdLst>
                    <a:gd name="T0" fmla="*/ 23 w 32"/>
                    <a:gd name="T1" fmla="*/ 3 h 26"/>
                    <a:gd name="T2" fmla="*/ 22 w 32"/>
                    <a:gd name="T3" fmla="*/ 3 h 26"/>
                    <a:gd name="T4" fmla="*/ 21 w 32"/>
                    <a:gd name="T5" fmla="*/ 4 h 26"/>
                    <a:gd name="T6" fmla="*/ 21 w 32"/>
                    <a:gd name="T7" fmla="*/ 3 h 26"/>
                    <a:gd name="T8" fmla="*/ 19 w 32"/>
                    <a:gd name="T9" fmla="*/ 3 h 26"/>
                    <a:gd name="T10" fmla="*/ 18 w 32"/>
                    <a:gd name="T11" fmla="*/ 3 h 26"/>
                    <a:gd name="T12" fmla="*/ 17 w 32"/>
                    <a:gd name="T13" fmla="*/ 2 h 26"/>
                    <a:gd name="T14" fmla="*/ 12 w 32"/>
                    <a:gd name="T15" fmla="*/ 2 h 26"/>
                    <a:gd name="T16" fmla="*/ 6 w 32"/>
                    <a:gd name="T17" fmla="*/ 1 h 26"/>
                    <a:gd name="T18" fmla="*/ 4 w 32"/>
                    <a:gd name="T19" fmla="*/ 0 h 26"/>
                    <a:gd name="T20" fmla="*/ 4 w 32"/>
                    <a:gd name="T21" fmla="*/ 0 h 26"/>
                    <a:gd name="T22" fmla="*/ 3 w 32"/>
                    <a:gd name="T23" fmla="*/ 0 h 26"/>
                    <a:gd name="T24" fmla="*/ 3 w 32"/>
                    <a:gd name="T25" fmla="*/ 0 h 26"/>
                    <a:gd name="T26" fmla="*/ 1 w 32"/>
                    <a:gd name="T27" fmla="*/ 5 h 26"/>
                    <a:gd name="T28" fmla="*/ 0 w 32"/>
                    <a:gd name="T29" fmla="*/ 7 h 26"/>
                    <a:gd name="T30" fmla="*/ 3 w 32"/>
                    <a:gd name="T31" fmla="*/ 11 h 26"/>
                    <a:gd name="T32" fmla="*/ 6 w 32"/>
                    <a:gd name="T33" fmla="*/ 11 h 26"/>
                    <a:gd name="T34" fmla="*/ 9 w 32"/>
                    <a:gd name="T35" fmla="*/ 9 h 26"/>
                    <a:gd name="T36" fmla="*/ 14 w 32"/>
                    <a:gd name="T37" fmla="*/ 13 h 26"/>
                    <a:gd name="T38" fmla="*/ 14 w 32"/>
                    <a:gd name="T39" fmla="*/ 14 h 26"/>
                    <a:gd name="T40" fmla="*/ 14 w 32"/>
                    <a:gd name="T41" fmla="*/ 14 h 26"/>
                    <a:gd name="T42" fmla="*/ 22 w 32"/>
                    <a:gd name="T43" fmla="*/ 17 h 26"/>
                    <a:gd name="T44" fmla="*/ 24 w 32"/>
                    <a:gd name="T45" fmla="*/ 23 h 26"/>
                    <a:gd name="T46" fmla="*/ 25 w 32"/>
                    <a:gd name="T47" fmla="*/ 25 h 26"/>
                    <a:gd name="T48" fmla="*/ 30 w 32"/>
                    <a:gd name="T49" fmla="*/ 26 h 26"/>
                    <a:gd name="T50" fmla="*/ 30 w 32"/>
                    <a:gd name="T51" fmla="*/ 26 h 26"/>
                    <a:gd name="T52" fmla="*/ 31 w 32"/>
                    <a:gd name="T53" fmla="*/ 23 h 26"/>
                    <a:gd name="T54" fmla="*/ 31 w 32"/>
                    <a:gd name="T55" fmla="*/ 21 h 26"/>
                    <a:gd name="T56" fmla="*/ 31 w 32"/>
                    <a:gd name="T57" fmla="*/ 21 h 26"/>
                    <a:gd name="T58" fmla="*/ 31 w 32"/>
                    <a:gd name="T59" fmla="*/ 19 h 26"/>
                    <a:gd name="T60" fmla="*/ 31 w 32"/>
                    <a:gd name="T61" fmla="*/ 18 h 26"/>
                    <a:gd name="T62" fmla="*/ 32 w 32"/>
                    <a:gd name="T63" fmla="*/ 17 h 26"/>
                    <a:gd name="T64" fmla="*/ 32 w 32"/>
                    <a:gd name="T65" fmla="*/ 16 h 26"/>
                    <a:gd name="T66" fmla="*/ 32 w 32"/>
                    <a:gd name="T67" fmla="*/ 15 h 26"/>
                    <a:gd name="T68" fmla="*/ 23 w 32"/>
                    <a:gd name="T69" fmla="*/ 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32" h="26">
                      <a:moveTo>
                        <a:pt x="23" y="3"/>
                      </a:moveTo>
                      <a:cubicBezTo>
                        <a:pt x="22" y="3"/>
                        <a:pt x="22" y="3"/>
                        <a:pt x="22" y="3"/>
                      </a:cubicBezTo>
                      <a:cubicBezTo>
                        <a:pt x="21" y="3"/>
                        <a:pt x="21" y="4"/>
                        <a:pt x="21" y="4"/>
                      </a:cubicBezTo>
                      <a:cubicBezTo>
                        <a:pt x="21" y="4"/>
                        <a:pt x="21" y="3"/>
                        <a:pt x="21" y="3"/>
                      </a:cubicBezTo>
                      <a:cubicBezTo>
                        <a:pt x="20" y="3"/>
                        <a:pt x="19" y="3"/>
                        <a:pt x="19" y="3"/>
                      </a:cubicBezTo>
                      <a:cubicBezTo>
                        <a:pt x="19" y="3"/>
                        <a:pt x="19" y="3"/>
                        <a:pt x="18" y="3"/>
                      </a:cubicBezTo>
                      <a:cubicBezTo>
                        <a:pt x="18" y="3"/>
                        <a:pt x="17" y="3"/>
                        <a:pt x="17" y="2"/>
                      </a:cubicBezTo>
                      <a:cubicBezTo>
                        <a:pt x="16" y="2"/>
                        <a:pt x="13" y="2"/>
                        <a:pt x="12" y="2"/>
                      </a:cubicBezTo>
                      <a:cubicBezTo>
                        <a:pt x="9" y="1"/>
                        <a:pt x="7" y="1"/>
                        <a:pt x="6" y="1"/>
                      </a:cubicBezTo>
                      <a:cubicBezTo>
                        <a:pt x="6" y="1"/>
                        <a:pt x="5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0"/>
                        <a:pt x="3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2"/>
                        <a:pt x="2" y="4"/>
                        <a:pt x="1" y="5"/>
                      </a:cubicBezTo>
                      <a:cubicBezTo>
                        <a:pt x="0" y="5"/>
                        <a:pt x="0" y="6"/>
                        <a:pt x="0" y="7"/>
                      </a:cubicBezTo>
                      <a:cubicBezTo>
                        <a:pt x="0" y="8"/>
                        <a:pt x="1" y="10"/>
                        <a:pt x="3" y="11"/>
                      </a:cubicBezTo>
                      <a:cubicBezTo>
                        <a:pt x="5" y="11"/>
                        <a:pt x="5" y="11"/>
                        <a:pt x="6" y="11"/>
                      </a:cubicBezTo>
                      <a:cubicBezTo>
                        <a:pt x="6" y="11"/>
                        <a:pt x="7" y="9"/>
                        <a:pt x="9" y="9"/>
                      </a:cubicBezTo>
                      <a:cubicBezTo>
                        <a:pt x="12" y="9"/>
                        <a:pt x="13" y="11"/>
                        <a:pt x="14" y="13"/>
                      </a:cubicBezTo>
                      <a:cubicBezTo>
                        <a:pt x="14" y="13"/>
                        <a:pt x="14" y="14"/>
                        <a:pt x="14" y="14"/>
                      </a:cubicBezTo>
                      <a:cubicBezTo>
                        <a:pt x="14" y="14"/>
                        <a:pt x="14" y="14"/>
                        <a:pt x="14" y="14"/>
                      </a:cubicBezTo>
                      <a:cubicBezTo>
                        <a:pt x="16" y="14"/>
                        <a:pt x="20" y="15"/>
                        <a:pt x="22" y="17"/>
                      </a:cubicBezTo>
                      <a:cubicBezTo>
                        <a:pt x="24" y="19"/>
                        <a:pt x="24" y="21"/>
                        <a:pt x="24" y="23"/>
                      </a:cubicBezTo>
                      <a:cubicBezTo>
                        <a:pt x="24" y="24"/>
                        <a:pt x="24" y="25"/>
                        <a:pt x="25" y="25"/>
                      </a:cubicBezTo>
                      <a:cubicBezTo>
                        <a:pt x="26" y="26"/>
                        <a:pt x="27" y="26"/>
                        <a:pt x="30" y="26"/>
                      </a:cubicBezTo>
                      <a:cubicBezTo>
                        <a:pt x="30" y="26"/>
                        <a:pt x="30" y="26"/>
                        <a:pt x="30" y="26"/>
                      </a:cubicBezTo>
                      <a:cubicBezTo>
                        <a:pt x="31" y="25"/>
                        <a:pt x="31" y="23"/>
                        <a:pt x="31" y="23"/>
                      </a:cubicBezTo>
                      <a:cubicBezTo>
                        <a:pt x="31" y="23"/>
                        <a:pt x="31" y="22"/>
                        <a:pt x="31" y="21"/>
                      </a:cubicBezTo>
                      <a:cubicBezTo>
                        <a:pt x="31" y="21"/>
                        <a:pt x="31" y="21"/>
                        <a:pt x="31" y="21"/>
                      </a:cubicBezTo>
                      <a:cubicBezTo>
                        <a:pt x="31" y="20"/>
                        <a:pt x="31" y="20"/>
                        <a:pt x="31" y="19"/>
                      </a:cubicBezTo>
                      <a:cubicBezTo>
                        <a:pt x="31" y="19"/>
                        <a:pt x="31" y="19"/>
                        <a:pt x="31" y="18"/>
                      </a:cubicBezTo>
                      <a:cubicBezTo>
                        <a:pt x="31" y="18"/>
                        <a:pt x="31" y="17"/>
                        <a:pt x="32" y="17"/>
                      </a:cubicBezTo>
                      <a:cubicBezTo>
                        <a:pt x="32" y="17"/>
                        <a:pt x="32" y="16"/>
                        <a:pt x="32" y="16"/>
                      </a:cubicBezTo>
                      <a:cubicBezTo>
                        <a:pt x="32" y="16"/>
                        <a:pt x="32" y="16"/>
                        <a:pt x="32" y="15"/>
                      </a:cubicBezTo>
                      <a:cubicBezTo>
                        <a:pt x="29" y="12"/>
                        <a:pt x="25" y="7"/>
                        <a:pt x="2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62" name="Freeform 2157"/>
                <p:cNvSpPr/>
                <p:nvPr/>
              </p:nvSpPr>
              <p:spPr bwMode="auto">
                <a:xfrm>
                  <a:off x="2629835" y="3881931"/>
                  <a:ext cx="1858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63" name="Freeform 2158"/>
                <p:cNvSpPr/>
                <p:nvPr/>
              </p:nvSpPr>
              <p:spPr bwMode="auto">
                <a:xfrm>
                  <a:off x="2603817" y="387653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64" name="Freeform 2159"/>
                <p:cNvSpPr/>
                <p:nvPr/>
              </p:nvSpPr>
              <p:spPr bwMode="auto">
                <a:xfrm>
                  <a:off x="2605675" y="387653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65" name="Freeform 2160"/>
                <p:cNvSpPr/>
                <p:nvPr/>
              </p:nvSpPr>
              <p:spPr bwMode="auto">
                <a:xfrm>
                  <a:off x="2635410" y="3881931"/>
                  <a:ext cx="1858" cy="1798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0 h 1"/>
                    <a:gd name="T4" fmla="*/ 0 w 1"/>
                    <a:gd name="T5" fmla="*/ 1 h 1"/>
                    <a:gd name="T6" fmla="*/ 1 w 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66" name="Freeform 2161"/>
                <p:cNvSpPr/>
                <p:nvPr/>
              </p:nvSpPr>
              <p:spPr bwMode="auto">
                <a:xfrm>
                  <a:off x="2657711" y="3901714"/>
                  <a:ext cx="109645" cy="43164"/>
                </a:xfrm>
                <a:custGeom>
                  <a:avLst/>
                  <a:gdLst>
                    <a:gd name="T0" fmla="*/ 54 w 61"/>
                    <a:gd name="T1" fmla="*/ 9 h 25"/>
                    <a:gd name="T2" fmla="*/ 45 w 61"/>
                    <a:gd name="T3" fmla="*/ 3 h 25"/>
                    <a:gd name="T4" fmla="*/ 40 w 61"/>
                    <a:gd name="T5" fmla="*/ 2 h 25"/>
                    <a:gd name="T6" fmla="*/ 26 w 61"/>
                    <a:gd name="T7" fmla="*/ 7 h 25"/>
                    <a:gd name="T8" fmla="*/ 17 w 61"/>
                    <a:gd name="T9" fmla="*/ 11 h 25"/>
                    <a:gd name="T10" fmla="*/ 5 w 61"/>
                    <a:gd name="T11" fmla="*/ 7 h 25"/>
                    <a:gd name="T12" fmla="*/ 1 w 61"/>
                    <a:gd name="T13" fmla="*/ 4 h 25"/>
                    <a:gd name="T14" fmla="*/ 1 w 61"/>
                    <a:gd name="T15" fmla="*/ 5 h 25"/>
                    <a:gd name="T16" fmla="*/ 1 w 61"/>
                    <a:gd name="T17" fmla="*/ 5 h 25"/>
                    <a:gd name="T18" fmla="*/ 1 w 61"/>
                    <a:gd name="T19" fmla="*/ 6 h 25"/>
                    <a:gd name="T20" fmla="*/ 1 w 61"/>
                    <a:gd name="T21" fmla="*/ 6 h 25"/>
                    <a:gd name="T22" fmla="*/ 1 w 61"/>
                    <a:gd name="T23" fmla="*/ 7 h 25"/>
                    <a:gd name="T24" fmla="*/ 0 w 61"/>
                    <a:gd name="T25" fmla="*/ 12 h 25"/>
                    <a:gd name="T26" fmla="*/ 0 w 61"/>
                    <a:gd name="T27" fmla="*/ 12 h 25"/>
                    <a:gd name="T28" fmla="*/ 13 w 61"/>
                    <a:gd name="T29" fmla="*/ 19 h 25"/>
                    <a:gd name="T30" fmla="*/ 17 w 61"/>
                    <a:gd name="T31" fmla="*/ 21 h 25"/>
                    <a:gd name="T32" fmla="*/ 22 w 61"/>
                    <a:gd name="T33" fmla="*/ 25 h 25"/>
                    <a:gd name="T34" fmla="*/ 23 w 61"/>
                    <a:gd name="T35" fmla="*/ 25 h 25"/>
                    <a:gd name="T36" fmla="*/ 27 w 61"/>
                    <a:gd name="T37" fmla="*/ 23 h 25"/>
                    <a:gd name="T38" fmla="*/ 26 w 61"/>
                    <a:gd name="T39" fmla="*/ 21 h 25"/>
                    <a:gd name="T40" fmla="*/ 24 w 61"/>
                    <a:gd name="T41" fmla="*/ 18 h 25"/>
                    <a:gd name="T42" fmla="*/ 27 w 61"/>
                    <a:gd name="T43" fmla="*/ 13 h 25"/>
                    <a:gd name="T44" fmla="*/ 30 w 61"/>
                    <a:gd name="T45" fmla="*/ 11 h 25"/>
                    <a:gd name="T46" fmla="*/ 45 w 61"/>
                    <a:gd name="T47" fmla="*/ 6 h 25"/>
                    <a:gd name="T48" fmla="*/ 51 w 61"/>
                    <a:gd name="T49" fmla="*/ 11 h 25"/>
                    <a:gd name="T50" fmla="*/ 49 w 61"/>
                    <a:gd name="T51" fmla="*/ 17 h 25"/>
                    <a:gd name="T52" fmla="*/ 54 w 61"/>
                    <a:gd name="T53" fmla="*/ 24 h 25"/>
                    <a:gd name="T54" fmla="*/ 55 w 61"/>
                    <a:gd name="T55" fmla="*/ 24 h 25"/>
                    <a:gd name="T56" fmla="*/ 56 w 61"/>
                    <a:gd name="T57" fmla="*/ 23 h 25"/>
                    <a:gd name="T58" fmla="*/ 57 w 61"/>
                    <a:gd name="T59" fmla="*/ 21 h 25"/>
                    <a:gd name="T60" fmla="*/ 58 w 61"/>
                    <a:gd name="T61" fmla="*/ 21 h 25"/>
                    <a:gd name="T62" fmla="*/ 59 w 61"/>
                    <a:gd name="T63" fmla="*/ 20 h 25"/>
                    <a:gd name="T64" fmla="*/ 59 w 61"/>
                    <a:gd name="T65" fmla="*/ 19 h 25"/>
                    <a:gd name="T66" fmla="*/ 60 w 61"/>
                    <a:gd name="T67" fmla="*/ 18 h 25"/>
                    <a:gd name="T68" fmla="*/ 61 w 61"/>
                    <a:gd name="T69" fmla="*/ 18 h 25"/>
                    <a:gd name="T70" fmla="*/ 61 w 61"/>
                    <a:gd name="T71" fmla="*/ 18 h 25"/>
                    <a:gd name="T72" fmla="*/ 61 w 61"/>
                    <a:gd name="T73" fmla="*/ 18 h 25"/>
                    <a:gd name="T74" fmla="*/ 61 w 61"/>
                    <a:gd name="T75" fmla="*/ 18 h 25"/>
                    <a:gd name="T76" fmla="*/ 61 w 61"/>
                    <a:gd name="T77" fmla="*/ 17 h 25"/>
                    <a:gd name="T78" fmla="*/ 55 w 61"/>
                    <a:gd name="T79" fmla="*/ 10 h 25"/>
                    <a:gd name="T80" fmla="*/ 54 w 61"/>
                    <a:gd name="T81" fmla="*/ 9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1" h="25">
                      <a:moveTo>
                        <a:pt x="54" y="9"/>
                      </a:moveTo>
                      <a:cubicBezTo>
                        <a:pt x="52" y="5"/>
                        <a:pt x="48" y="4"/>
                        <a:pt x="45" y="3"/>
                      </a:cubicBezTo>
                      <a:cubicBezTo>
                        <a:pt x="43" y="3"/>
                        <a:pt x="41" y="2"/>
                        <a:pt x="40" y="2"/>
                      </a:cubicBezTo>
                      <a:cubicBezTo>
                        <a:pt x="36" y="0"/>
                        <a:pt x="31" y="2"/>
                        <a:pt x="26" y="7"/>
                      </a:cubicBezTo>
                      <a:cubicBezTo>
                        <a:pt x="23" y="10"/>
                        <a:pt x="20" y="11"/>
                        <a:pt x="17" y="11"/>
                      </a:cubicBezTo>
                      <a:cubicBezTo>
                        <a:pt x="13" y="11"/>
                        <a:pt x="8" y="9"/>
                        <a:pt x="5" y="7"/>
                      </a:cubicBezTo>
                      <a:cubicBezTo>
                        <a:pt x="4" y="7"/>
                        <a:pt x="3" y="5"/>
                        <a:pt x="1" y="4"/>
                      </a:cubicBezTo>
                      <a:cubicBezTo>
                        <a:pt x="1" y="4"/>
                        <a:pt x="1" y="4"/>
                        <a:pt x="1" y="5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1" y="5"/>
                        <a:pt x="1" y="6"/>
                        <a:pt x="1" y="6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1" y="6"/>
                        <a:pt x="1" y="7"/>
                        <a:pt x="1" y="7"/>
                      </a:cubicBezTo>
                      <a:cubicBezTo>
                        <a:pt x="1" y="8"/>
                        <a:pt x="1" y="10"/>
                        <a:pt x="0" y="1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5" y="13"/>
                        <a:pt x="10" y="15"/>
                        <a:pt x="13" y="19"/>
                      </a:cubicBezTo>
                      <a:cubicBezTo>
                        <a:pt x="15" y="21"/>
                        <a:pt x="16" y="21"/>
                        <a:pt x="17" y="21"/>
                      </a:cubicBezTo>
                      <a:cubicBezTo>
                        <a:pt x="19" y="22"/>
                        <a:pt x="20" y="22"/>
                        <a:pt x="22" y="25"/>
                      </a:cubicBezTo>
                      <a:cubicBezTo>
                        <a:pt x="22" y="25"/>
                        <a:pt x="23" y="25"/>
                        <a:pt x="23" y="25"/>
                      </a:cubicBezTo>
                      <a:cubicBezTo>
                        <a:pt x="24" y="25"/>
                        <a:pt x="27" y="24"/>
                        <a:pt x="27" y="23"/>
                      </a:cubicBezTo>
                      <a:cubicBezTo>
                        <a:pt x="27" y="22"/>
                        <a:pt x="27" y="22"/>
                        <a:pt x="26" y="21"/>
                      </a:cubicBezTo>
                      <a:cubicBezTo>
                        <a:pt x="25" y="21"/>
                        <a:pt x="24" y="19"/>
                        <a:pt x="24" y="18"/>
                      </a:cubicBezTo>
                      <a:cubicBezTo>
                        <a:pt x="23" y="15"/>
                        <a:pt x="26" y="14"/>
                        <a:pt x="27" y="13"/>
                      </a:cubicBezTo>
                      <a:cubicBezTo>
                        <a:pt x="29" y="12"/>
                        <a:pt x="29" y="12"/>
                        <a:pt x="30" y="11"/>
                      </a:cubicBezTo>
                      <a:cubicBezTo>
                        <a:pt x="31" y="6"/>
                        <a:pt x="41" y="4"/>
                        <a:pt x="45" y="6"/>
                      </a:cubicBezTo>
                      <a:cubicBezTo>
                        <a:pt x="48" y="7"/>
                        <a:pt x="50" y="9"/>
                        <a:pt x="51" y="11"/>
                      </a:cubicBezTo>
                      <a:cubicBezTo>
                        <a:pt x="51" y="13"/>
                        <a:pt x="51" y="15"/>
                        <a:pt x="49" y="17"/>
                      </a:cubicBezTo>
                      <a:cubicBezTo>
                        <a:pt x="48" y="17"/>
                        <a:pt x="49" y="19"/>
                        <a:pt x="54" y="24"/>
                      </a:cubicBezTo>
                      <a:cubicBezTo>
                        <a:pt x="54" y="24"/>
                        <a:pt x="54" y="24"/>
                        <a:pt x="55" y="24"/>
                      </a:cubicBezTo>
                      <a:cubicBezTo>
                        <a:pt x="55" y="23"/>
                        <a:pt x="55" y="23"/>
                        <a:pt x="56" y="23"/>
                      </a:cubicBezTo>
                      <a:cubicBezTo>
                        <a:pt x="56" y="22"/>
                        <a:pt x="57" y="22"/>
                        <a:pt x="57" y="21"/>
                      </a:cubicBezTo>
                      <a:cubicBezTo>
                        <a:pt x="57" y="21"/>
                        <a:pt x="57" y="21"/>
                        <a:pt x="58" y="21"/>
                      </a:cubicBezTo>
                      <a:cubicBezTo>
                        <a:pt x="58" y="20"/>
                        <a:pt x="58" y="20"/>
                        <a:pt x="59" y="20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60" y="19"/>
                        <a:pt x="60" y="18"/>
                        <a:pt x="60" y="18"/>
                      </a:cubicBezTo>
                      <a:cubicBezTo>
                        <a:pt x="60" y="18"/>
                        <a:pt x="60" y="18"/>
                        <a:pt x="61" y="18"/>
                      </a:cubicBezTo>
                      <a:cubicBezTo>
                        <a:pt x="61" y="18"/>
                        <a:pt x="61" y="18"/>
                        <a:pt x="61" y="18"/>
                      </a:cubicBezTo>
                      <a:cubicBezTo>
                        <a:pt x="61" y="18"/>
                        <a:pt x="61" y="18"/>
                        <a:pt x="61" y="18"/>
                      </a:cubicBezTo>
                      <a:cubicBezTo>
                        <a:pt x="61" y="18"/>
                        <a:pt x="61" y="18"/>
                        <a:pt x="61" y="18"/>
                      </a:cubicBezTo>
                      <a:cubicBezTo>
                        <a:pt x="61" y="18"/>
                        <a:pt x="61" y="17"/>
                        <a:pt x="61" y="17"/>
                      </a:cubicBezTo>
                      <a:cubicBezTo>
                        <a:pt x="59" y="16"/>
                        <a:pt x="57" y="13"/>
                        <a:pt x="55" y="10"/>
                      </a:cubicBezTo>
                      <a:lnTo>
                        <a:pt x="54" y="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67" name="Freeform 2162"/>
                <p:cNvSpPr/>
                <p:nvPr/>
              </p:nvSpPr>
              <p:spPr bwMode="auto">
                <a:xfrm>
                  <a:off x="2659569" y="3908908"/>
                  <a:ext cx="0" cy="1798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  <a:gd name="T3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68" name="Freeform 2163"/>
                <p:cNvSpPr/>
                <p:nvPr/>
              </p:nvSpPr>
              <p:spPr bwMode="auto">
                <a:xfrm>
                  <a:off x="2659569" y="3912505"/>
                  <a:ext cx="0" cy="179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69" name="Freeform 2164"/>
                <p:cNvSpPr/>
                <p:nvPr/>
              </p:nvSpPr>
              <p:spPr bwMode="auto">
                <a:xfrm>
                  <a:off x="2659569" y="3910707"/>
                  <a:ext cx="0" cy="179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0" name="Freeform 2165"/>
                <p:cNvSpPr/>
                <p:nvPr/>
              </p:nvSpPr>
              <p:spPr bwMode="auto">
                <a:xfrm>
                  <a:off x="2657711" y="392329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1" name="Freeform 2166"/>
                <p:cNvSpPr/>
                <p:nvPr/>
              </p:nvSpPr>
              <p:spPr bwMode="auto">
                <a:xfrm>
                  <a:off x="2761781" y="3944878"/>
                  <a:ext cx="1858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2" name="Freeform 2167"/>
                <p:cNvSpPr/>
                <p:nvPr/>
              </p:nvSpPr>
              <p:spPr bwMode="auto">
                <a:xfrm>
                  <a:off x="2769214" y="393948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3" name="Freeform 2168"/>
                <p:cNvSpPr/>
                <p:nvPr/>
              </p:nvSpPr>
              <p:spPr bwMode="auto">
                <a:xfrm>
                  <a:off x="2765498" y="394308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4" name="Freeform 2169"/>
                <p:cNvSpPr/>
                <p:nvPr/>
              </p:nvSpPr>
              <p:spPr bwMode="auto">
                <a:xfrm>
                  <a:off x="2772931" y="3934087"/>
                  <a:ext cx="0" cy="1798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5" name="Freeform 2170"/>
                <p:cNvSpPr/>
                <p:nvPr/>
              </p:nvSpPr>
              <p:spPr bwMode="auto">
                <a:xfrm>
                  <a:off x="2771073" y="3935886"/>
                  <a:ext cx="1858" cy="1798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6" name="Freeform 2171"/>
                <p:cNvSpPr/>
                <p:nvPr/>
              </p:nvSpPr>
              <p:spPr bwMode="auto">
                <a:xfrm>
                  <a:off x="2759922" y="394847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7" name="Freeform 2172"/>
                <p:cNvSpPr/>
                <p:nvPr/>
              </p:nvSpPr>
              <p:spPr bwMode="auto">
                <a:xfrm>
                  <a:off x="2665144" y="3631941"/>
                  <a:ext cx="157964" cy="59350"/>
                </a:xfrm>
                <a:custGeom>
                  <a:avLst/>
                  <a:gdLst>
                    <a:gd name="T0" fmla="*/ 70 w 89"/>
                    <a:gd name="T1" fmla="*/ 23 h 34"/>
                    <a:gd name="T2" fmla="*/ 52 w 89"/>
                    <a:gd name="T3" fmla="*/ 16 h 34"/>
                    <a:gd name="T4" fmla="*/ 15 w 89"/>
                    <a:gd name="T5" fmla="*/ 1 h 34"/>
                    <a:gd name="T6" fmla="*/ 0 w 89"/>
                    <a:gd name="T7" fmla="*/ 1 h 34"/>
                    <a:gd name="T8" fmla="*/ 8 w 89"/>
                    <a:gd name="T9" fmla="*/ 9 h 34"/>
                    <a:gd name="T10" fmla="*/ 25 w 89"/>
                    <a:gd name="T11" fmla="*/ 11 h 34"/>
                    <a:gd name="T12" fmla="*/ 40 w 89"/>
                    <a:gd name="T13" fmla="*/ 18 h 34"/>
                    <a:gd name="T14" fmla="*/ 50 w 89"/>
                    <a:gd name="T15" fmla="*/ 24 h 34"/>
                    <a:gd name="T16" fmla="*/ 56 w 89"/>
                    <a:gd name="T17" fmla="*/ 28 h 34"/>
                    <a:gd name="T18" fmla="*/ 56 w 89"/>
                    <a:gd name="T19" fmla="*/ 32 h 34"/>
                    <a:gd name="T20" fmla="*/ 55 w 89"/>
                    <a:gd name="T21" fmla="*/ 33 h 34"/>
                    <a:gd name="T22" fmla="*/ 56 w 89"/>
                    <a:gd name="T23" fmla="*/ 33 h 34"/>
                    <a:gd name="T24" fmla="*/ 70 w 89"/>
                    <a:gd name="T25" fmla="*/ 34 h 34"/>
                    <a:gd name="T26" fmla="*/ 89 w 89"/>
                    <a:gd name="T27" fmla="*/ 33 h 34"/>
                    <a:gd name="T28" fmla="*/ 70 w 89"/>
                    <a:gd name="T29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89" h="34">
                      <a:moveTo>
                        <a:pt x="70" y="23"/>
                      </a:moveTo>
                      <a:cubicBezTo>
                        <a:pt x="67" y="23"/>
                        <a:pt x="60" y="20"/>
                        <a:pt x="52" y="16"/>
                      </a:cubicBezTo>
                      <a:cubicBezTo>
                        <a:pt x="41" y="11"/>
                        <a:pt x="28" y="4"/>
                        <a:pt x="15" y="1"/>
                      </a:cubicBezTo>
                      <a:cubicBezTo>
                        <a:pt x="10" y="0"/>
                        <a:pt x="5" y="0"/>
                        <a:pt x="0" y="1"/>
                      </a:cubicBezTo>
                      <a:cubicBezTo>
                        <a:pt x="5" y="2"/>
                        <a:pt x="8" y="6"/>
                        <a:pt x="8" y="9"/>
                      </a:cubicBezTo>
                      <a:cubicBezTo>
                        <a:pt x="8" y="9"/>
                        <a:pt x="10" y="11"/>
                        <a:pt x="25" y="11"/>
                      </a:cubicBezTo>
                      <a:cubicBezTo>
                        <a:pt x="32" y="12"/>
                        <a:pt x="36" y="15"/>
                        <a:pt x="40" y="18"/>
                      </a:cubicBezTo>
                      <a:cubicBezTo>
                        <a:pt x="43" y="21"/>
                        <a:pt x="45" y="23"/>
                        <a:pt x="50" y="24"/>
                      </a:cubicBezTo>
                      <a:cubicBezTo>
                        <a:pt x="53" y="25"/>
                        <a:pt x="55" y="26"/>
                        <a:pt x="56" y="28"/>
                      </a:cubicBezTo>
                      <a:cubicBezTo>
                        <a:pt x="57" y="29"/>
                        <a:pt x="56" y="31"/>
                        <a:pt x="56" y="32"/>
                      </a:cubicBezTo>
                      <a:cubicBezTo>
                        <a:pt x="56" y="32"/>
                        <a:pt x="55" y="33"/>
                        <a:pt x="55" y="33"/>
                      </a:cubicBezTo>
                      <a:cubicBezTo>
                        <a:pt x="55" y="33"/>
                        <a:pt x="55" y="33"/>
                        <a:pt x="56" y="33"/>
                      </a:cubicBezTo>
                      <a:cubicBezTo>
                        <a:pt x="57" y="34"/>
                        <a:pt x="63" y="34"/>
                        <a:pt x="70" y="34"/>
                      </a:cubicBezTo>
                      <a:cubicBezTo>
                        <a:pt x="80" y="34"/>
                        <a:pt x="87" y="33"/>
                        <a:pt x="89" y="33"/>
                      </a:cubicBezTo>
                      <a:cubicBezTo>
                        <a:pt x="87" y="30"/>
                        <a:pt x="76" y="23"/>
                        <a:pt x="70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8" name="Freeform 2173"/>
                <p:cNvSpPr/>
                <p:nvPr/>
              </p:nvSpPr>
              <p:spPr bwMode="auto">
                <a:xfrm>
                  <a:off x="2626118" y="3635538"/>
                  <a:ext cx="29734" cy="17985"/>
                </a:xfrm>
                <a:custGeom>
                  <a:avLst/>
                  <a:gdLst>
                    <a:gd name="T0" fmla="*/ 0 w 17"/>
                    <a:gd name="T1" fmla="*/ 10 h 10"/>
                    <a:gd name="T2" fmla="*/ 0 w 17"/>
                    <a:gd name="T3" fmla="*/ 10 h 10"/>
                    <a:gd name="T4" fmla="*/ 14 w 17"/>
                    <a:gd name="T5" fmla="*/ 2 h 10"/>
                    <a:gd name="T6" fmla="*/ 16 w 17"/>
                    <a:gd name="T7" fmla="*/ 1 h 10"/>
                    <a:gd name="T8" fmla="*/ 17 w 17"/>
                    <a:gd name="T9" fmla="*/ 0 h 10"/>
                    <a:gd name="T10" fmla="*/ 0 w 17"/>
                    <a:gd name="T11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" h="10">
                      <a:moveTo>
                        <a:pt x="0" y="1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3" y="10"/>
                        <a:pt x="10" y="5"/>
                        <a:pt x="14" y="2"/>
                      </a:cubicBezTo>
                      <a:cubicBezTo>
                        <a:pt x="16" y="1"/>
                        <a:pt x="16" y="1"/>
                        <a:pt x="16" y="1"/>
                      </a:cubicBezTo>
                      <a:cubicBezTo>
                        <a:pt x="16" y="1"/>
                        <a:pt x="17" y="0"/>
                        <a:pt x="17" y="0"/>
                      </a:cubicBezTo>
                      <a:cubicBezTo>
                        <a:pt x="8" y="3"/>
                        <a:pt x="1" y="8"/>
                        <a:pt x="0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79" name="Freeform 2174"/>
                <p:cNvSpPr/>
                <p:nvPr/>
              </p:nvSpPr>
              <p:spPr bwMode="auto">
                <a:xfrm>
                  <a:off x="2750630" y="3729060"/>
                  <a:ext cx="31593" cy="7194"/>
                </a:xfrm>
                <a:custGeom>
                  <a:avLst/>
                  <a:gdLst>
                    <a:gd name="T0" fmla="*/ 18 w 18"/>
                    <a:gd name="T1" fmla="*/ 3 h 4"/>
                    <a:gd name="T2" fmla="*/ 1 w 18"/>
                    <a:gd name="T3" fmla="*/ 0 h 4"/>
                    <a:gd name="T4" fmla="*/ 0 w 18"/>
                    <a:gd name="T5" fmla="*/ 0 h 4"/>
                    <a:gd name="T6" fmla="*/ 15 w 18"/>
                    <a:gd name="T7" fmla="*/ 4 h 4"/>
                    <a:gd name="T8" fmla="*/ 18 w 18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" h="4">
                      <a:moveTo>
                        <a:pt x="18" y="3"/>
                      </a:moveTo>
                      <a:cubicBezTo>
                        <a:pt x="15" y="2"/>
                        <a:pt x="8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3" y="2"/>
                        <a:pt x="10" y="4"/>
                        <a:pt x="15" y="4"/>
                      </a:cubicBezTo>
                      <a:cubicBezTo>
                        <a:pt x="16" y="4"/>
                        <a:pt x="17" y="4"/>
                        <a:pt x="18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0" name="Freeform 2175"/>
                <p:cNvSpPr/>
                <p:nvPr/>
              </p:nvSpPr>
              <p:spPr bwMode="auto">
                <a:xfrm>
                  <a:off x="2975496" y="3725463"/>
                  <a:ext cx="27876" cy="8992"/>
                </a:xfrm>
                <a:custGeom>
                  <a:avLst/>
                  <a:gdLst>
                    <a:gd name="T0" fmla="*/ 0 w 15"/>
                    <a:gd name="T1" fmla="*/ 1 h 5"/>
                    <a:gd name="T2" fmla="*/ 0 w 15"/>
                    <a:gd name="T3" fmla="*/ 2 h 5"/>
                    <a:gd name="T4" fmla="*/ 7 w 15"/>
                    <a:gd name="T5" fmla="*/ 5 h 5"/>
                    <a:gd name="T6" fmla="*/ 15 w 15"/>
                    <a:gd name="T7" fmla="*/ 2 h 5"/>
                    <a:gd name="T8" fmla="*/ 5 w 15"/>
                    <a:gd name="T9" fmla="*/ 0 h 5"/>
                    <a:gd name="T10" fmla="*/ 0 w 15"/>
                    <a:gd name="T11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5">
                      <a:moveTo>
                        <a:pt x="0" y="1"/>
                      </a:move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2" y="4"/>
                        <a:pt x="5" y="5"/>
                        <a:pt x="7" y="5"/>
                      </a:cubicBezTo>
                      <a:cubicBezTo>
                        <a:pt x="10" y="5"/>
                        <a:pt x="14" y="3"/>
                        <a:pt x="15" y="2"/>
                      </a:cubicBezTo>
                      <a:cubicBezTo>
                        <a:pt x="14" y="2"/>
                        <a:pt x="10" y="0"/>
                        <a:pt x="5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1" name="Freeform 2178"/>
                <p:cNvSpPr/>
                <p:nvPr/>
              </p:nvSpPr>
              <p:spPr bwMode="auto">
                <a:xfrm>
                  <a:off x="1737805" y="3000673"/>
                  <a:ext cx="115221" cy="61149"/>
                </a:xfrm>
                <a:custGeom>
                  <a:avLst/>
                  <a:gdLst>
                    <a:gd name="T0" fmla="*/ 62 w 65"/>
                    <a:gd name="T1" fmla="*/ 35 h 36"/>
                    <a:gd name="T2" fmla="*/ 63 w 65"/>
                    <a:gd name="T3" fmla="*/ 35 h 36"/>
                    <a:gd name="T4" fmla="*/ 63 w 65"/>
                    <a:gd name="T5" fmla="*/ 32 h 36"/>
                    <a:gd name="T6" fmla="*/ 56 w 65"/>
                    <a:gd name="T7" fmla="*/ 28 h 36"/>
                    <a:gd name="T8" fmla="*/ 43 w 65"/>
                    <a:gd name="T9" fmla="*/ 22 h 36"/>
                    <a:gd name="T10" fmla="*/ 30 w 65"/>
                    <a:gd name="T11" fmla="*/ 7 h 36"/>
                    <a:gd name="T12" fmla="*/ 15 w 65"/>
                    <a:gd name="T13" fmla="*/ 4 h 36"/>
                    <a:gd name="T14" fmla="*/ 4 w 65"/>
                    <a:gd name="T15" fmla="*/ 2 h 36"/>
                    <a:gd name="T16" fmla="*/ 7 w 65"/>
                    <a:gd name="T17" fmla="*/ 7 h 36"/>
                    <a:gd name="T18" fmla="*/ 12 w 65"/>
                    <a:gd name="T19" fmla="*/ 11 h 36"/>
                    <a:gd name="T20" fmla="*/ 20 w 65"/>
                    <a:gd name="T21" fmla="*/ 17 h 36"/>
                    <a:gd name="T22" fmla="*/ 28 w 65"/>
                    <a:gd name="T23" fmla="*/ 22 h 36"/>
                    <a:gd name="T24" fmla="*/ 34 w 65"/>
                    <a:gd name="T25" fmla="*/ 28 h 36"/>
                    <a:gd name="T26" fmla="*/ 39 w 65"/>
                    <a:gd name="T27" fmla="*/ 30 h 36"/>
                    <a:gd name="T28" fmla="*/ 43 w 65"/>
                    <a:gd name="T29" fmla="*/ 35 h 36"/>
                    <a:gd name="T30" fmla="*/ 45 w 65"/>
                    <a:gd name="T31" fmla="*/ 35 h 36"/>
                    <a:gd name="T32" fmla="*/ 62 w 65"/>
                    <a:gd name="T33" fmla="*/ 3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5" h="36">
                      <a:moveTo>
                        <a:pt x="62" y="35"/>
                      </a:moveTo>
                      <a:cubicBezTo>
                        <a:pt x="63" y="35"/>
                        <a:pt x="63" y="35"/>
                        <a:pt x="63" y="35"/>
                      </a:cubicBezTo>
                      <a:cubicBezTo>
                        <a:pt x="63" y="34"/>
                        <a:pt x="63" y="33"/>
                        <a:pt x="63" y="32"/>
                      </a:cubicBezTo>
                      <a:cubicBezTo>
                        <a:pt x="65" y="29"/>
                        <a:pt x="60" y="31"/>
                        <a:pt x="56" y="28"/>
                      </a:cubicBezTo>
                      <a:cubicBezTo>
                        <a:pt x="53" y="24"/>
                        <a:pt x="45" y="25"/>
                        <a:pt x="43" y="22"/>
                      </a:cubicBezTo>
                      <a:cubicBezTo>
                        <a:pt x="42" y="18"/>
                        <a:pt x="34" y="7"/>
                        <a:pt x="30" y="7"/>
                      </a:cubicBezTo>
                      <a:cubicBezTo>
                        <a:pt x="26" y="7"/>
                        <a:pt x="20" y="7"/>
                        <a:pt x="15" y="4"/>
                      </a:cubicBezTo>
                      <a:cubicBezTo>
                        <a:pt x="10" y="0"/>
                        <a:pt x="7" y="0"/>
                        <a:pt x="4" y="2"/>
                      </a:cubicBezTo>
                      <a:cubicBezTo>
                        <a:pt x="0" y="4"/>
                        <a:pt x="7" y="5"/>
                        <a:pt x="7" y="7"/>
                      </a:cubicBezTo>
                      <a:cubicBezTo>
                        <a:pt x="7" y="10"/>
                        <a:pt x="9" y="11"/>
                        <a:pt x="12" y="11"/>
                      </a:cubicBezTo>
                      <a:cubicBezTo>
                        <a:pt x="15" y="10"/>
                        <a:pt x="17" y="16"/>
                        <a:pt x="20" y="17"/>
                      </a:cubicBezTo>
                      <a:cubicBezTo>
                        <a:pt x="23" y="17"/>
                        <a:pt x="24" y="22"/>
                        <a:pt x="28" y="22"/>
                      </a:cubicBezTo>
                      <a:cubicBezTo>
                        <a:pt x="31" y="22"/>
                        <a:pt x="32" y="26"/>
                        <a:pt x="34" y="28"/>
                      </a:cubicBezTo>
                      <a:cubicBezTo>
                        <a:pt x="35" y="30"/>
                        <a:pt x="39" y="28"/>
                        <a:pt x="39" y="30"/>
                      </a:cubicBezTo>
                      <a:cubicBezTo>
                        <a:pt x="39" y="32"/>
                        <a:pt x="41" y="33"/>
                        <a:pt x="43" y="35"/>
                      </a:cubicBezTo>
                      <a:cubicBezTo>
                        <a:pt x="45" y="35"/>
                        <a:pt x="45" y="35"/>
                        <a:pt x="45" y="35"/>
                      </a:cubicBezTo>
                      <a:cubicBezTo>
                        <a:pt x="52" y="36"/>
                        <a:pt x="58" y="36"/>
                        <a:pt x="62" y="3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2" name="Freeform 2179"/>
                <p:cNvSpPr/>
                <p:nvPr/>
              </p:nvSpPr>
              <p:spPr bwMode="auto">
                <a:xfrm>
                  <a:off x="2217271" y="2166175"/>
                  <a:ext cx="156105" cy="86327"/>
                </a:xfrm>
                <a:custGeom>
                  <a:avLst/>
                  <a:gdLst>
                    <a:gd name="T0" fmla="*/ 69 w 88"/>
                    <a:gd name="T1" fmla="*/ 8 h 50"/>
                    <a:gd name="T2" fmla="*/ 48 w 88"/>
                    <a:gd name="T3" fmla="*/ 4 h 50"/>
                    <a:gd name="T4" fmla="*/ 52 w 88"/>
                    <a:gd name="T5" fmla="*/ 17 h 50"/>
                    <a:gd name="T6" fmla="*/ 39 w 88"/>
                    <a:gd name="T7" fmla="*/ 13 h 50"/>
                    <a:gd name="T8" fmla="*/ 35 w 88"/>
                    <a:gd name="T9" fmla="*/ 21 h 50"/>
                    <a:gd name="T10" fmla="*/ 28 w 88"/>
                    <a:gd name="T11" fmla="*/ 22 h 50"/>
                    <a:gd name="T12" fmla="*/ 9 w 88"/>
                    <a:gd name="T13" fmla="*/ 5 h 50"/>
                    <a:gd name="T14" fmla="*/ 8 w 88"/>
                    <a:gd name="T15" fmla="*/ 19 h 50"/>
                    <a:gd name="T16" fmla="*/ 26 w 88"/>
                    <a:gd name="T17" fmla="*/ 31 h 50"/>
                    <a:gd name="T18" fmla="*/ 53 w 88"/>
                    <a:gd name="T19" fmla="*/ 31 h 50"/>
                    <a:gd name="T20" fmla="*/ 50 w 88"/>
                    <a:gd name="T21" fmla="*/ 45 h 50"/>
                    <a:gd name="T22" fmla="*/ 74 w 88"/>
                    <a:gd name="T23" fmla="*/ 46 h 50"/>
                    <a:gd name="T24" fmla="*/ 83 w 88"/>
                    <a:gd name="T25" fmla="*/ 37 h 50"/>
                    <a:gd name="T26" fmla="*/ 82 w 88"/>
                    <a:gd name="T27" fmla="*/ 25 h 50"/>
                    <a:gd name="T28" fmla="*/ 69 w 88"/>
                    <a:gd name="T29" fmla="*/ 8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88" h="50">
                      <a:moveTo>
                        <a:pt x="69" y="8"/>
                      </a:moveTo>
                      <a:cubicBezTo>
                        <a:pt x="69" y="13"/>
                        <a:pt x="57" y="7"/>
                        <a:pt x="48" y="4"/>
                      </a:cubicBezTo>
                      <a:cubicBezTo>
                        <a:pt x="39" y="0"/>
                        <a:pt x="45" y="11"/>
                        <a:pt x="52" y="17"/>
                      </a:cubicBezTo>
                      <a:cubicBezTo>
                        <a:pt x="59" y="23"/>
                        <a:pt x="48" y="20"/>
                        <a:pt x="39" y="13"/>
                      </a:cubicBezTo>
                      <a:cubicBezTo>
                        <a:pt x="29" y="7"/>
                        <a:pt x="30" y="18"/>
                        <a:pt x="35" y="21"/>
                      </a:cubicBezTo>
                      <a:cubicBezTo>
                        <a:pt x="39" y="25"/>
                        <a:pt x="34" y="30"/>
                        <a:pt x="28" y="22"/>
                      </a:cubicBezTo>
                      <a:cubicBezTo>
                        <a:pt x="22" y="14"/>
                        <a:pt x="19" y="5"/>
                        <a:pt x="9" y="5"/>
                      </a:cubicBezTo>
                      <a:cubicBezTo>
                        <a:pt x="0" y="4"/>
                        <a:pt x="4" y="14"/>
                        <a:pt x="8" y="19"/>
                      </a:cubicBezTo>
                      <a:cubicBezTo>
                        <a:pt x="13" y="25"/>
                        <a:pt x="18" y="27"/>
                        <a:pt x="26" y="31"/>
                      </a:cubicBezTo>
                      <a:cubicBezTo>
                        <a:pt x="34" y="36"/>
                        <a:pt x="47" y="29"/>
                        <a:pt x="53" y="31"/>
                      </a:cubicBezTo>
                      <a:cubicBezTo>
                        <a:pt x="59" y="32"/>
                        <a:pt x="46" y="40"/>
                        <a:pt x="50" y="45"/>
                      </a:cubicBezTo>
                      <a:cubicBezTo>
                        <a:pt x="54" y="50"/>
                        <a:pt x="65" y="46"/>
                        <a:pt x="74" y="46"/>
                      </a:cubicBezTo>
                      <a:cubicBezTo>
                        <a:pt x="82" y="45"/>
                        <a:pt x="78" y="40"/>
                        <a:pt x="83" y="37"/>
                      </a:cubicBezTo>
                      <a:cubicBezTo>
                        <a:pt x="88" y="33"/>
                        <a:pt x="78" y="34"/>
                        <a:pt x="82" y="25"/>
                      </a:cubicBezTo>
                      <a:cubicBezTo>
                        <a:pt x="86" y="17"/>
                        <a:pt x="70" y="3"/>
                        <a:pt x="69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3" name="Freeform 2180"/>
                <p:cNvSpPr/>
                <p:nvPr/>
              </p:nvSpPr>
              <p:spPr bwMode="auto">
                <a:xfrm>
                  <a:off x="2302757" y="2027691"/>
                  <a:ext cx="42743" cy="28776"/>
                </a:xfrm>
                <a:custGeom>
                  <a:avLst/>
                  <a:gdLst>
                    <a:gd name="T0" fmla="*/ 21 w 25"/>
                    <a:gd name="T1" fmla="*/ 11 h 17"/>
                    <a:gd name="T2" fmla="*/ 6 w 25"/>
                    <a:gd name="T3" fmla="*/ 5 h 17"/>
                    <a:gd name="T4" fmla="*/ 21 w 25"/>
                    <a:gd name="T5" fmla="*/ 1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5" h="17">
                      <a:moveTo>
                        <a:pt x="21" y="11"/>
                      </a:moveTo>
                      <a:cubicBezTo>
                        <a:pt x="25" y="5"/>
                        <a:pt x="0" y="0"/>
                        <a:pt x="6" y="5"/>
                      </a:cubicBezTo>
                      <a:cubicBezTo>
                        <a:pt x="10" y="8"/>
                        <a:pt x="18" y="17"/>
                        <a:pt x="2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4" name="Freeform 2181"/>
                <p:cNvSpPr/>
                <p:nvPr/>
              </p:nvSpPr>
              <p:spPr bwMode="auto">
                <a:xfrm>
                  <a:off x="2566649" y="2563640"/>
                  <a:ext cx="139380" cy="91723"/>
                </a:xfrm>
                <a:custGeom>
                  <a:avLst/>
                  <a:gdLst>
                    <a:gd name="T0" fmla="*/ 78 w 79"/>
                    <a:gd name="T1" fmla="*/ 42 h 53"/>
                    <a:gd name="T2" fmla="*/ 62 w 79"/>
                    <a:gd name="T3" fmla="*/ 29 h 53"/>
                    <a:gd name="T4" fmla="*/ 40 w 79"/>
                    <a:gd name="T5" fmla="*/ 16 h 53"/>
                    <a:gd name="T6" fmla="*/ 26 w 79"/>
                    <a:gd name="T7" fmla="*/ 6 h 53"/>
                    <a:gd name="T8" fmla="*/ 14 w 79"/>
                    <a:gd name="T9" fmla="*/ 13 h 53"/>
                    <a:gd name="T10" fmla="*/ 11 w 79"/>
                    <a:gd name="T11" fmla="*/ 29 h 53"/>
                    <a:gd name="T12" fmla="*/ 1 w 79"/>
                    <a:gd name="T13" fmla="*/ 44 h 53"/>
                    <a:gd name="T14" fmla="*/ 15 w 79"/>
                    <a:gd name="T15" fmla="*/ 43 h 53"/>
                    <a:gd name="T16" fmla="*/ 21 w 79"/>
                    <a:gd name="T17" fmla="*/ 52 h 53"/>
                    <a:gd name="T18" fmla="*/ 40 w 79"/>
                    <a:gd name="T19" fmla="*/ 42 h 53"/>
                    <a:gd name="T20" fmla="*/ 55 w 79"/>
                    <a:gd name="T21" fmla="*/ 41 h 53"/>
                    <a:gd name="T22" fmla="*/ 78 w 79"/>
                    <a:gd name="T23" fmla="*/ 4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9" h="53">
                      <a:moveTo>
                        <a:pt x="78" y="42"/>
                      </a:moveTo>
                      <a:cubicBezTo>
                        <a:pt x="79" y="37"/>
                        <a:pt x="61" y="35"/>
                        <a:pt x="62" y="29"/>
                      </a:cubicBezTo>
                      <a:cubicBezTo>
                        <a:pt x="63" y="24"/>
                        <a:pt x="46" y="19"/>
                        <a:pt x="40" y="16"/>
                      </a:cubicBezTo>
                      <a:cubicBezTo>
                        <a:pt x="35" y="13"/>
                        <a:pt x="26" y="12"/>
                        <a:pt x="26" y="6"/>
                      </a:cubicBezTo>
                      <a:cubicBezTo>
                        <a:pt x="26" y="0"/>
                        <a:pt x="14" y="4"/>
                        <a:pt x="14" y="13"/>
                      </a:cubicBezTo>
                      <a:cubicBezTo>
                        <a:pt x="13" y="22"/>
                        <a:pt x="8" y="20"/>
                        <a:pt x="11" y="29"/>
                      </a:cubicBezTo>
                      <a:cubicBezTo>
                        <a:pt x="13" y="37"/>
                        <a:pt x="0" y="39"/>
                        <a:pt x="1" y="44"/>
                      </a:cubicBezTo>
                      <a:cubicBezTo>
                        <a:pt x="3" y="48"/>
                        <a:pt x="9" y="43"/>
                        <a:pt x="15" y="43"/>
                      </a:cubicBezTo>
                      <a:cubicBezTo>
                        <a:pt x="21" y="43"/>
                        <a:pt x="14" y="52"/>
                        <a:pt x="21" y="52"/>
                      </a:cubicBezTo>
                      <a:cubicBezTo>
                        <a:pt x="27" y="53"/>
                        <a:pt x="38" y="46"/>
                        <a:pt x="40" y="42"/>
                      </a:cubicBezTo>
                      <a:cubicBezTo>
                        <a:pt x="43" y="38"/>
                        <a:pt x="48" y="36"/>
                        <a:pt x="55" y="41"/>
                      </a:cubicBezTo>
                      <a:cubicBezTo>
                        <a:pt x="62" y="46"/>
                        <a:pt x="77" y="47"/>
                        <a:pt x="78" y="4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5" name="Freeform 2182"/>
                <p:cNvSpPr/>
                <p:nvPr/>
              </p:nvSpPr>
              <p:spPr bwMode="auto">
                <a:xfrm>
                  <a:off x="2622401" y="2655363"/>
                  <a:ext cx="53893" cy="35970"/>
                </a:xfrm>
                <a:custGeom>
                  <a:avLst/>
                  <a:gdLst>
                    <a:gd name="T0" fmla="*/ 10 w 30"/>
                    <a:gd name="T1" fmla="*/ 16 h 21"/>
                    <a:gd name="T2" fmla="*/ 29 w 30"/>
                    <a:gd name="T3" fmla="*/ 4 h 21"/>
                    <a:gd name="T4" fmla="*/ 10 w 30"/>
                    <a:gd name="T5" fmla="*/ 16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0" h="21">
                      <a:moveTo>
                        <a:pt x="10" y="16"/>
                      </a:moveTo>
                      <a:cubicBezTo>
                        <a:pt x="18" y="21"/>
                        <a:pt x="30" y="8"/>
                        <a:pt x="29" y="4"/>
                      </a:cubicBezTo>
                      <a:cubicBezTo>
                        <a:pt x="28" y="0"/>
                        <a:pt x="0" y="10"/>
                        <a:pt x="10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6" name="Freeform 2183"/>
                <p:cNvSpPr/>
                <p:nvPr/>
              </p:nvSpPr>
              <p:spPr bwMode="auto">
                <a:xfrm>
                  <a:off x="2371518" y="2214734"/>
                  <a:ext cx="83628" cy="46761"/>
                </a:xfrm>
                <a:custGeom>
                  <a:avLst/>
                  <a:gdLst>
                    <a:gd name="T0" fmla="*/ 38 w 47"/>
                    <a:gd name="T1" fmla="*/ 26 h 27"/>
                    <a:gd name="T2" fmla="*/ 33 w 47"/>
                    <a:gd name="T3" fmla="*/ 7 h 27"/>
                    <a:gd name="T4" fmla="*/ 4 w 47"/>
                    <a:gd name="T5" fmla="*/ 18 h 27"/>
                    <a:gd name="T6" fmla="*/ 38 w 47"/>
                    <a:gd name="T7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27">
                      <a:moveTo>
                        <a:pt x="38" y="26"/>
                      </a:moveTo>
                      <a:cubicBezTo>
                        <a:pt x="47" y="26"/>
                        <a:pt x="43" y="15"/>
                        <a:pt x="33" y="7"/>
                      </a:cubicBezTo>
                      <a:cubicBezTo>
                        <a:pt x="23" y="0"/>
                        <a:pt x="0" y="15"/>
                        <a:pt x="4" y="18"/>
                      </a:cubicBezTo>
                      <a:cubicBezTo>
                        <a:pt x="9" y="22"/>
                        <a:pt x="29" y="27"/>
                        <a:pt x="38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7" name="Freeform 2184"/>
                <p:cNvSpPr/>
                <p:nvPr/>
              </p:nvSpPr>
              <p:spPr bwMode="auto">
                <a:xfrm>
                  <a:off x="2371518" y="2162578"/>
                  <a:ext cx="351237" cy="104312"/>
                </a:xfrm>
                <a:custGeom>
                  <a:avLst/>
                  <a:gdLst>
                    <a:gd name="T0" fmla="*/ 56 w 198"/>
                    <a:gd name="T1" fmla="*/ 47 h 61"/>
                    <a:gd name="T2" fmla="*/ 69 w 198"/>
                    <a:gd name="T3" fmla="*/ 54 h 61"/>
                    <a:gd name="T4" fmla="*/ 87 w 198"/>
                    <a:gd name="T5" fmla="*/ 57 h 61"/>
                    <a:gd name="T6" fmla="*/ 95 w 198"/>
                    <a:gd name="T7" fmla="*/ 53 h 61"/>
                    <a:gd name="T8" fmla="*/ 133 w 198"/>
                    <a:gd name="T9" fmla="*/ 60 h 61"/>
                    <a:gd name="T10" fmla="*/ 158 w 198"/>
                    <a:gd name="T11" fmla="*/ 54 h 61"/>
                    <a:gd name="T12" fmla="*/ 188 w 198"/>
                    <a:gd name="T13" fmla="*/ 57 h 61"/>
                    <a:gd name="T14" fmla="*/ 198 w 198"/>
                    <a:gd name="T15" fmla="*/ 39 h 61"/>
                    <a:gd name="T16" fmla="*/ 134 w 198"/>
                    <a:gd name="T17" fmla="*/ 34 h 61"/>
                    <a:gd name="T18" fmla="*/ 102 w 198"/>
                    <a:gd name="T19" fmla="*/ 36 h 61"/>
                    <a:gd name="T20" fmla="*/ 84 w 198"/>
                    <a:gd name="T21" fmla="*/ 30 h 61"/>
                    <a:gd name="T22" fmla="*/ 87 w 198"/>
                    <a:gd name="T23" fmla="*/ 20 h 61"/>
                    <a:gd name="T24" fmla="*/ 57 w 198"/>
                    <a:gd name="T25" fmla="*/ 11 h 61"/>
                    <a:gd name="T26" fmla="*/ 33 w 198"/>
                    <a:gd name="T27" fmla="*/ 4 h 61"/>
                    <a:gd name="T28" fmla="*/ 5 w 198"/>
                    <a:gd name="T29" fmla="*/ 8 h 61"/>
                    <a:gd name="T30" fmla="*/ 40 w 198"/>
                    <a:gd name="T31" fmla="*/ 18 h 61"/>
                    <a:gd name="T32" fmla="*/ 55 w 198"/>
                    <a:gd name="T33" fmla="*/ 30 h 61"/>
                    <a:gd name="T34" fmla="*/ 56 w 198"/>
                    <a:gd name="T35" fmla="*/ 47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98" h="61">
                      <a:moveTo>
                        <a:pt x="56" y="47"/>
                      </a:moveTo>
                      <a:cubicBezTo>
                        <a:pt x="59" y="57"/>
                        <a:pt x="63" y="50"/>
                        <a:pt x="69" y="54"/>
                      </a:cubicBezTo>
                      <a:cubicBezTo>
                        <a:pt x="74" y="58"/>
                        <a:pt x="83" y="61"/>
                        <a:pt x="87" y="57"/>
                      </a:cubicBezTo>
                      <a:cubicBezTo>
                        <a:pt x="92" y="53"/>
                        <a:pt x="94" y="50"/>
                        <a:pt x="95" y="53"/>
                      </a:cubicBezTo>
                      <a:cubicBezTo>
                        <a:pt x="98" y="59"/>
                        <a:pt x="109" y="60"/>
                        <a:pt x="133" y="60"/>
                      </a:cubicBezTo>
                      <a:cubicBezTo>
                        <a:pt x="157" y="61"/>
                        <a:pt x="151" y="50"/>
                        <a:pt x="158" y="54"/>
                      </a:cubicBezTo>
                      <a:cubicBezTo>
                        <a:pt x="165" y="58"/>
                        <a:pt x="181" y="58"/>
                        <a:pt x="188" y="57"/>
                      </a:cubicBezTo>
                      <a:cubicBezTo>
                        <a:pt x="195" y="55"/>
                        <a:pt x="198" y="44"/>
                        <a:pt x="198" y="39"/>
                      </a:cubicBezTo>
                      <a:cubicBezTo>
                        <a:pt x="197" y="33"/>
                        <a:pt x="144" y="29"/>
                        <a:pt x="134" y="34"/>
                      </a:cubicBezTo>
                      <a:cubicBezTo>
                        <a:pt x="125" y="40"/>
                        <a:pt x="110" y="32"/>
                        <a:pt x="102" y="36"/>
                      </a:cubicBezTo>
                      <a:cubicBezTo>
                        <a:pt x="95" y="40"/>
                        <a:pt x="97" y="31"/>
                        <a:pt x="84" y="30"/>
                      </a:cubicBezTo>
                      <a:cubicBezTo>
                        <a:pt x="70" y="30"/>
                        <a:pt x="85" y="23"/>
                        <a:pt x="87" y="20"/>
                      </a:cubicBezTo>
                      <a:cubicBezTo>
                        <a:pt x="90" y="17"/>
                        <a:pt x="67" y="9"/>
                        <a:pt x="57" y="11"/>
                      </a:cubicBezTo>
                      <a:cubicBezTo>
                        <a:pt x="48" y="13"/>
                        <a:pt x="42" y="8"/>
                        <a:pt x="33" y="4"/>
                      </a:cubicBezTo>
                      <a:cubicBezTo>
                        <a:pt x="24" y="0"/>
                        <a:pt x="0" y="1"/>
                        <a:pt x="5" y="8"/>
                      </a:cubicBezTo>
                      <a:cubicBezTo>
                        <a:pt x="8" y="13"/>
                        <a:pt x="37" y="23"/>
                        <a:pt x="40" y="18"/>
                      </a:cubicBezTo>
                      <a:cubicBezTo>
                        <a:pt x="43" y="13"/>
                        <a:pt x="51" y="24"/>
                        <a:pt x="55" y="30"/>
                      </a:cubicBezTo>
                      <a:cubicBezTo>
                        <a:pt x="60" y="35"/>
                        <a:pt x="52" y="37"/>
                        <a:pt x="56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8" name="Freeform 2185"/>
                <p:cNvSpPr/>
                <p:nvPr/>
              </p:nvSpPr>
              <p:spPr bwMode="auto">
                <a:xfrm>
                  <a:off x="1923644" y="2288472"/>
                  <a:ext cx="371679" cy="192438"/>
                </a:xfrm>
                <a:custGeom>
                  <a:avLst/>
                  <a:gdLst>
                    <a:gd name="T0" fmla="*/ 193 w 209"/>
                    <a:gd name="T1" fmla="*/ 85 h 112"/>
                    <a:gd name="T2" fmla="*/ 209 w 209"/>
                    <a:gd name="T3" fmla="*/ 85 h 112"/>
                    <a:gd name="T4" fmla="*/ 189 w 209"/>
                    <a:gd name="T5" fmla="*/ 70 h 112"/>
                    <a:gd name="T6" fmla="*/ 171 w 209"/>
                    <a:gd name="T7" fmla="*/ 61 h 112"/>
                    <a:gd name="T8" fmla="*/ 166 w 209"/>
                    <a:gd name="T9" fmla="*/ 45 h 112"/>
                    <a:gd name="T10" fmla="*/ 162 w 209"/>
                    <a:gd name="T11" fmla="*/ 19 h 112"/>
                    <a:gd name="T12" fmla="*/ 163 w 209"/>
                    <a:gd name="T13" fmla="*/ 3 h 112"/>
                    <a:gd name="T14" fmla="*/ 141 w 209"/>
                    <a:gd name="T15" fmla="*/ 8 h 112"/>
                    <a:gd name="T16" fmla="*/ 155 w 209"/>
                    <a:gd name="T17" fmla="*/ 20 h 112"/>
                    <a:gd name="T18" fmla="*/ 140 w 209"/>
                    <a:gd name="T19" fmla="*/ 14 h 112"/>
                    <a:gd name="T20" fmla="*/ 128 w 209"/>
                    <a:gd name="T21" fmla="*/ 14 h 112"/>
                    <a:gd name="T22" fmla="*/ 135 w 209"/>
                    <a:gd name="T23" fmla="*/ 42 h 112"/>
                    <a:gd name="T24" fmla="*/ 128 w 209"/>
                    <a:gd name="T25" fmla="*/ 48 h 112"/>
                    <a:gd name="T26" fmla="*/ 120 w 209"/>
                    <a:gd name="T27" fmla="*/ 28 h 112"/>
                    <a:gd name="T28" fmla="*/ 99 w 209"/>
                    <a:gd name="T29" fmla="*/ 20 h 112"/>
                    <a:gd name="T30" fmla="*/ 107 w 209"/>
                    <a:gd name="T31" fmla="*/ 30 h 112"/>
                    <a:gd name="T32" fmla="*/ 94 w 209"/>
                    <a:gd name="T33" fmla="*/ 31 h 112"/>
                    <a:gd name="T34" fmla="*/ 91 w 209"/>
                    <a:gd name="T35" fmla="*/ 28 h 112"/>
                    <a:gd name="T36" fmla="*/ 73 w 209"/>
                    <a:gd name="T37" fmla="*/ 19 h 112"/>
                    <a:gd name="T38" fmla="*/ 65 w 209"/>
                    <a:gd name="T39" fmla="*/ 30 h 112"/>
                    <a:gd name="T40" fmla="*/ 57 w 209"/>
                    <a:gd name="T41" fmla="*/ 26 h 112"/>
                    <a:gd name="T42" fmla="*/ 59 w 209"/>
                    <a:gd name="T43" fmla="*/ 13 h 112"/>
                    <a:gd name="T44" fmla="*/ 30 w 209"/>
                    <a:gd name="T45" fmla="*/ 20 h 112"/>
                    <a:gd name="T46" fmla="*/ 10 w 209"/>
                    <a:gd name="T47" fmla="*/ 32 h 112"/>
                    <a:gd name="T48" fmla="*/ 6 w 209"/>
                    <a:gd name="T49" fmla="*/ 40 h 112"/>
                    <a:gd name="T50" fmla="*/ 12 w 209"/>
                    <a:gd name="T51" fmla="*/ 49 h 112"/>
                    <a:gd name="T52" fmla="*/ 16 w 209"/>
                    <a:gd name="T53" fmla="*/ 55 h 112"/>
                    <a:gd name="T54" fmla="*/ 43 w 209"/>
                    <a:gd name="T55" fmla="*/ 51 h 112"/>
                    <a:gd name="T56" fmla="*/ 13 w 209"/>
                    <a:gd name="T57" fmla="*/ 63 h 112"/>
                    <a:gd name="T58" fmla="*/ 46 w 209"/>
                    <a:gd name="T59" fmla="*/ 70 h 112"/>
                    <a:gd name="T60" fmla="*/ 85 w 209"/>
                    <a:gd name="T61" fmla="*/ 75 h 112"/>
                    <a:gd name="T62" fmla="*/ 56 w 209"/>
                    <a:gd name="T63" fmla="*/ 77 h 112"/>
                    <a:gd name="T64" fmla="*/ 23 w 209"/>
                    <a:gd name="T65" fmla="*/ 85 h 112"/>
                    <a:gd name="T66" fmla="*/ 38 w 209"/>
                    <a:gd name="T67" fmla="*/ 95 h 112"/>
                    <a:gd name="T68" fmla="*/ 64 w 209"/>
                    <a:gd name="T69" fmla="*/ 101 h 112"/>
                    <a:gd name="T70" fmla="*/ 89 w 209"/>
                    <a:gd name="T71" fmla="*/ 112 h 112"/>
                    <a:gd name="T72" fmla="*/ 123 w 209"/>
                    <a:gd name="T73" fmla="*/ 104 h 112"/>
                    <a:gd name="T74" fmla="*/ 139 w 209"/>
                    <a:gd name="T75" fmla="*/ 97 h 112"/>
                    <a:gd name="T76" fmla="*/ 148 w 209"/>
                    <a:gd name="T77" fmla="*/ 98 h 112"/>
                    <a:gd name="T78" fmla="*/ 162 w 209"/>
                    <a:gd name="T79" fmla="*/ 103 h 112"/>
                    <a:gd name="T80" fmla="*/ 198 w 209"/>
                    <a:gd name="T81" fmla="*/ 103 h 112"/>
                    <a:gd name="T82" fmla="*/ 190 w 209"/>
                    <a:gd name="T83" fmla="*/ 93 h 112"/>
                    <a:gd name="T84" fmla="*/ 182 w 209"/>
                    <a:gd name="T85" fmla="*/ 93 h 112"/>
                    <a:gd name="T86" fmla="*/ 193 w 209"/>
                    <a:gd name="T87" fmla="*/ 85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09" h="112">
                      <a:moveTo>
                        <a:pt x="193" y="85"/>
                      </a:moveTo>
                      <a:cubicBezTo>
                        <a:pt x="196" y="82"/>
                        <a:pt x="208" y="92"/>
                        <a:pt x="209" y="85"/>
                      </a:cubicBezTo>
                      <a:cubicBezTo>
                        <a:pt x="209" y="77"/>
                        <a:pt x="195" y="74"/>
                        <a:pt x="189" y="70"/>
                      </a:cubicBezTo>
                      <a:cubicBezTo>
                        <a:pt x="183" y="66"/>
                        <a:pt x="180" y="68"/>
                        <a:pt x="171" y="61"/>
                      </a:cubicBezTo>
                      <a:cubicBezTo>
                        <a:pt x="161" y="54"/>
                        <a:pt x="173" y="50"/>
                        <a:pt x="166" y="45"/>
                      </a:cubicBezTo>
                      <a:cubicBezTo>
                        <a:pt x="159" y="39"/>
                        <a:pt x="157" y="24"/>
                        <a:pt x="162" y="19"/>
                      </a:cubicBezTo>
                      <a:cubicBezTo>
                        <a:pt x="167" y="14"/>
                        <a:pt x="172" y="7"/>
                        <a:pt x="163" y="3"/>
                      </a:cubicBezTo>
                      <a:cubicBezTo>
                        <a:pt x="154" y="0"/>
                        <a:pt x="140" y="6"/>
                        <a:pt x="141" y="8"/>
                      </a:cubicBezTo>
                      <a:cubicBezTo>
                        <a:pt x="143" y="10"/>
                        <a:pt x="155" y="17"/>
                        <a:pt x="155" y="20"/>
                      </a:cubicBezTo>
                      <a:cubicBezTo>
                        <a:pt x="155" y="23"/>
                        <a:pt x="144" y="12"/>
                        <a:pt x="140" y="14"/>
                      </a:cubicBezTo>
                      <a:cubicBezTo>
                        <a:pt x="136" y="17"/>
                        <a:pt x="131" y="9"/>
                        <a:pt x="128" y="14"/>
                      </a:cubicBezTo>
                      <a:cubicBezTo>
                        <a:pt x="124" y="19"/>
                        <a:pt x="132" y="37"/>
                        <a:pt x="135" y="42"/>
                      </a:cubicBezTo>
                      <a:cubicBezTo>
                        <a:pt x="138" y="47"/>
                        <a:pt x="132" y="47"/>
                        <a:pt x="128" y="48"/>
                      </a:cubicBezTo>
                      <a:cubicBezTo>
                        <a:pt x="124" y="49"/>
                        <a:pt x="124" y="34"/>
                        <a:pt x="120" y="28"/>
                      </a:cubicBezTo>
                      <a:cubicBezTo>
                        <a:pt x="116" y="23"/>
                        <a:pt x="100" y="16"/>
                        <a:pt x="99" y="20"/>
                      </a:cubicBezTo>
                      <a:cubicBezTo>
                        <a:pt x="98" y="24"/>
                        <a:pt x="109" y="24"/>
                        <a:pt x="107" y="30"/>
                      </a:cubicBezTo>
                      <a:cubicBezTo>
                        <a:pt x="106" y="35"/>
                        <a:pt x="100" y="26"/>
                        <a:pt x="94" y="31"/>
                      </a:cubicBezTo>
                      <a:cubicBezTo>
                        <a:pt x="89" y="35"/>
                        <a:pt x="90" y="32"/>
                        <a:pt x="91" y="28"/>
                      </a:cubicBezTo>
                      <a:cubicBezTo>
                        <a:pt x="92" y="23"/>
                        <a:pt x="83" y="18"/>
                        <a:pt x="73" y="19"/>
                      </a:cubicBezTo>
                      <a:cubicBezTo>
                        <a:pt x="63" y="20"/>
                        <a:pt x="68" y="27"/>
                        <a:pt x="65" y="30"/>
                      </a:cubicBezTo>
                      <a:cubicBezTo>
                        <a:pt x="62" y="32"/>
                        <a:pt x="47" y="28"/>
                        <a:pt x="57" y="26"/>
                      </a:cubicBezTo>
                      <a:cubicBezTo>
                        <a:pt x="66" y="24"/>
                        <a:pt x="62" y="19"/>
                        <a:pt x="59" y="13"/>
                      </a:cubicBezTo>
                      <a:cubicBezTo>
                        <a:pt x="55" y="8"/>
                        <a:pt x="46" y="14"/>
                        <a:pt x="30" y="20"/>
                      </a:cubicBezTo>
                      <a:cubicBezTo>
                        <a:pt x="15" y="25"/>
                        <a:pt x="8" y="31"/>
                        <a:pt x="10" y="32"/>
                      </a:cubicBezTo>
                      <a:cubicBezTo>
                        <a:pt x="12" y="32"/>
                        <a:pt x="12" y="35"/>
                        <a:pt x="6" y="40"/>
                      </a:cubicBezTo>
                      <a:cubicBezTo>
                        <a:pt x="0" y="45"/>
                        <a:pt x="6" y="49"/>
                        <a:pt x="12" y="49"/>
                      </a:cubicBezTo>
                      <a:cubicBezTo>
                        <a:pt x="17" y="49"/>
                        <a:pt x="13" y="54"/>
                        <a:pt x="16" y="55"/>
                      </a:cubicBezTo>
                      <a:cubicBezTo>
                        <a:pt x="20" y="56"/>
                        <a:pt x="38" y="48"/>
                        <a:pt x="43" y="51"/>
                      </a:cubicBezTo>
                      <a:cubicBezTo>
                        <a:pt x="48" y="55"/>
                        <a:pt x="13" y="57"/>
                        <a:pt x="13" y="63"/>
                      </a:cubicBezTo>
                      <a:cubicBezTo>
                        <a:pt x="13" y="69"/>
                        <a:pt x="32" y="72"/>
                        <a:pt x="46" y="70"/>
                      </a:cubicBezTo>
                      <a:cubicBezTo>
                        <a:pt x="60" y="67"/>
                        <a:pt x="85" y="72"/>
                        <a:pt x="85" y="75"/>
                      </a:cubicBezTo>
                      <a:cubicBezTo>
                        <a:pt x="85" y="79"/>
                        <a:pt x="68" y="78"/>
                        <a:pt x="56" y="77"/>
                      </a:cubicBezTo>
                      <a:cubicBezTo>
                        <a:pt x="43" y="77"/>
                        <a:pt x="22" y="81"/>
                        <a:pt x="23" y="85"/>
                      </a:cubicBezTo>
                      <a:cubicBezTo>
                        <a:pt x="24" y="89"/>
                        <a:pt x="25" y="89"/>
                        <a:pt x="38" y="95"/>
                      </a:cubicBezTo>
                      <a:cubicBezTo>
                        <a:pt x="51" y="101"/>
                        <a:pt x="65" y="92"/>
                        <a:pt x="64" y="101"/>
                      </a:cubicBezTo>
                      <a:cubicBezTo>
                        <a:pt x="64" y="109"/>
                        <a:pt x="71" y="111"/>
                        <a:pt x="89" y="112"/>
                      </a:cubicBezTo>
                      <a:cubicBezTo>
                        <a:pt x="106" y="112"/>
                        <a:pt x="114" y="104"/>
                        <a:pt x="123" y="104"/>
                      </a:cubicBezTo>
                      <a:cubicBezTo>
                        <a:pt x="131" y="105"/>
                        <a:pt x="135" y="103"/>
                        <a:pt x="139" y="97"/>
                      </a:cubicBezTo>
                      <a:cubicBezTo>
                        <a:pt x="143" y="91"/>
                        <a:pt x="147" y="95"/>
                        <a:pt x="148" y="98"/>
                      </a:cubicBezTo>
                      <a:cubicBezTo>
                        <a:pt x="149" y="101"/>
                        <a:pt x="160" y="100"/>
                        <a:pt x="162" y="103"/>
                      </a:cubicBezTo>
                      <a:cubicBezTo>
                        <a:pt x="169" y="109"/>
                        <a:pt x="190" y="107"/>
                        <a:pt x="198" y="103"/>
                      </a:cubicBezTo>
                      <a:cubicBezTo>
                        <a:pt x="206" y="99"/>
                        <a:pt x="194" y="88"/>
                        <a:pt x="190" y="93"/>
                      </a:cubicBezTo>
                      <a:cubicBezTo>
                        <a:pt x="186" y="98"/>
                        <a:pt x="183" y="95"/>
                        <a:pt x="182" y="93"/>
                      </a:cubicBezTo>
                      <a:cubicBezTo>
                        <a:pt x="181" y="90"/>
                        <a:pt x="190" y="89"/>
                        <a:pt x="193" y="8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89" name="Freeform 2186"/>
                <p:cNvSpPr/>
                <p:nvPr/>
              </p:nvSpPr>
              <p:spPr bwMode="auto">
                <a:xfrm>
                  <a:off x="2254439" y="2272286"/>
                  <a:ext cx="135663" cy="120499"/>
                </a:xfrm>
                <a:custGeom>
                  <a:avLst/>
                  <a:gdLst>
                    <a:gd name="T0" fmla="*/ 40 w 77"/>
                    <a:gd name="T1" fmla="*/ 63 h 71"/>
                    <a:gd name="T2" fmla="*/ 60 w 77"/>
                    <a:gd name="T3" fmla="*/ 58 h 71"/>
                    <a:gd name="T4" fmla="*/ 75 w 77"/>
                    <a:gd name="T5" fmla="*/ 30 h 71"/>
                    <a:gd name="T6" fmla="*/ 68 w 77"/>
                    <a:gd name="T7" fmla="*/ 29 h 71"/>
                    <a:gd name="T8" fmla="*/ 67 w 77"/>
                    <a:gd name="T9" fmla="*/ 33 h 71"/>
                    <a:gd name="T10" fmla="*/ 53 w 77"/>
                    <a:gd name="T11" fmla="*/ 28 h 71"/>
                    <a:gd name="T12" fmla="*/ 67 w 77"/>
                    <a:gd name="T13" fmla="*/ 16 h 71"/>
                    <a:gd name="T14" fmla="*/ 59 w 77"/>
                    <a:gd name="T15" fmla="*/ 5 h 71"/>
                    <a:gd name="T16" fmla="*/ 45 w 77"/>
                    <a:gd name="T17" fmla="*/ 9 h 71"/>
                    <a:gd name="T18" fmla="*/ 38 w 77"/>
                    <a:gd name="T19" fmla="*/ 11 h 71"/>
                    <a:gd name="T20" fmla="*/ 19 w 77"/>
                    <a:gd name="T21" fmla="*/ 20 h 71"/>
                    <a:gd name="T22" fmla="*/ 31 w 77"/>
                    <a:gd name="T23" fmla="*/ 30 h 71"/>
                    <a:gd name="T24" fmla="*/ 9 w 77"/>
                    <a:gd name="T25" fmla="*/ 28 h 71"/>
                    <a:gd name="T26" fmla="*/ 17 w 77"/>
                    <a:gd name="T27" fmla="*/ 44 h 71"/>
                    <a:gd name="T28" fmla="*/ 40 w 77"/>
                    <a:gd name="T29" fmla="*/ 63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77" h="71">
                      <a:moveTo>
                        <a:pt x="40" y="63"/>
                      </a:moveTo>
                      <a:cubicBezTo>
                        <a:pt x="51" y="71"/>
                        <a:pt x="48" y="57"/>
                        <a:pt x="60" y="58"/>
                      </a:cubicBezTo>
                      <a:cubicBezTo>
                        <a:pt x="73" y="58"/>
                        <a:pt x="73" y="38"/>
                        <a:pt x="75" y="30"/>
                      </a:cubicBezTo>
                      <a:cubicBezTo>
                        <a:pt x="77" y="23"/>
                        <a:pt x="65" y="23"/>
                        <a:pt x="68" y="29"/>
                      </a:cubicBezTo>
                      <a:cubicBezTo>
                        <a:pt x="71" y="34"/>
                        <a:pt x="68" y="40"/>
                        <a:pt x="67" y="33"/>
                      </a:cubicBezTo>
                      <a:cubicBezTo>
                        <a:pt x="66" y="27"/>
                        <a:pt x="56" y="33"/>
                        <a:pt x="53" y="28"/>
                      </a:cubicBezTo>
                      <a:cubicBezTo>
                        <a:pt x="49" y="23"/>
                        <a:pt x="64" y="22"/>
                        <a:pt x="67" y="16"/>
                      </a:cubicBezTo>
                      <a:cubicBezTo>
                        <a:pt x="71" y="9"/>
                        <a:pt x="56" y="10"/>
                        <a:pt x="59" y="5"/>
                      </a:cubicBezTo>
                      <a:cubicBezTo>
                        <a:pt x="63" y="0"/>
                        <a:pt x="37" y="6"/>
                        <a:pt x="45" y="9"/>
                      </a:cubicBezTo>
                      <a:cubicBezTo>
                        <a:pt x="52" y="12"/>
                        <a:pt x="45" y="16"/>
                        <a:pt x="38" y="11"/>
                      </a:cubicBezTo>
                      <a:cubicBezTo>
                        <a:pt x="31" y="6"/>
                        <a:pt x="12" y="14"/>
                        <a:pt x="19" y="20"/>
                      </a:cubicBezTo>
                      <a:cubicBezTo>
                        <a:pt x="24" y="24"/>
                        <a:pt x="41" y="17"/>
                        <a:pt x="31" y="30"/>
                      </a:cubicBezTo>
                      <a:cubicBezTo>
                        <a:pt x="22" y="43"/>
                        <a:pt x="18" y="26"/>
                        <a:pt x="9" y="28"/>
                      </a:cubicBezTo>
                      <a:cubicBezTo>
                        <a:pt x="0" y="29"/>
                        <a:pt x="4" y="40"/>
                        <a:pt x="17" y="44"/>
                      </a:cubicBezTo>
                      <a:cubicBezTo>
                        <a:pt x="31" y="48"/>
                        <a:pt x="29" y="56"/>
                        <a:pt x="40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90" name="Freeform 2187"/>
                <p:cNvSpPr/>
                <p:nvPr/>
              </p:nvSpPr>
              <p:spPr bwMode="auto">
                <a:xfrm>
                  <a:off x="2215412" y="2220129"/>
                  <a:ext cx="29734" cy="26977"/>
                </a:xfrm>
                <a:custGeom>
                  <a:avLst/>
                  <a:gdLst>
                    <a:gd name="T0" fmla="*/ 14 w 17"/>
                    <a:gd name="T1" fmla="*/ 12 h 16"/>
                    <a:gd name="T2" fmla="*/ 3 w 17"/>
                    <a:gd name="T3" fmla="*/ 7 h 16"/>
                    <a:gd name="T4" fmla="*/ 14 w 17"/>
                    <a:gd name="T5" fmla="*/ 1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7" h="16">
                      <a:moveTo>
                        <a:pt x="14" y="12"/>
                      </a:moveTo>
                      <a:cubicBezTo>
                        <a:pt x="17" y="8"/>
                        <a:pt x="6" y="0"/>
                        <a:pt x="3" y="7"/>
                      </a:cubicBezTo>
                      <a:cubicBezTo>
                        <a:pt x="0" y="14"/>
                        <a:pt x="10" y="16"/>
                        <a:pt x="14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91" name="Freeform 2188"/>
                <p:cNvSpPr/>
                <p:nvPr/>
              </p:nvSpPr>
              <p:spPr bwMode="auto">
                <a:xfrm>
                  <a:off x="2373376" y="1962946"/>
                  <a:ext cx="236016" cy="160065"/>
                </a:xfrm>
                <a:custGeom>
                  <a:avLst/>
                  <a:gdLst>
                    <a:gd name="T0" fmla="*/ 8 w 133"/>
                    <a:gd name="T1" fmla="*/ 48 h 94"/>
                    <a:gd name="T2" fmla="*/ 19 w 133"/>
                    <a:gd name="T3" fmla="*/ 60 h 94"/>
                    <a:gd name="T4" fmla="*/ 52 w 133"/>
                    <a:gd name="T5" fmla="*/ 61 h 94"/>
                    <a:gd name="T6" fmla="*/ 32 w 133"/>
                    <a:gd name="T7" fmla="*/ 71 h 94"/>
                    <a:gd name="T8" fmla="*/ 48 w 133"/>
                    <a:gd name="T9" fmla="*/ 83 h 94"/>
                    <a:gd name="T10" fmla="*/ 75 w 133"/>
                    <a:gd name="T11" fmla="*/ 90 h 94"/>
                    <a:gd name="T12" fmla="*/ 91 w 133"/>
                    <a:gd name="T13" fmla="*/ 90 h 94"/>
                    <a:gd name="T14" fmla="*/ 102 w 133"/>
                    <a:gd name="T15" fmla="*/ 77 h 94"/>
                    <a:gd name="T16" fmla="*/ 114 w 133"/>
                    <a:gd name="T17" fmla="*/ 68 h 94"/>
                    <a:gd name="T18" fmla="*/ 133 w 133"/>
                    <a:gd name="T19" fmla="*/ 61 h 94"/>
                    <a:gd name="T20" fmla="*/ 122 w 133"/>
                    <a:gd name="T21" fmla="*/ 56 h 94"/>
                    <a:gd name="T22" fmla="*/ 111 w 133"/>
                    <a:gd name="T23" fmla="*/ 49 h 94"/>
                    <a:gd name="T24" fmla="*/ 106 w 133"/>
                    <a:gd name="T25" fmla="*/ 38 h 94"/>
                    <a:gd name="T26" fmla="*/ 98 w 133"/>
                    <a:gd name="T27" fmla="*/ 36 h 94"/>
                    <a:gd name="T28" fmla="*/ 87 w 133"/>
                    <a:gd name="T29" fmla="*/ 31 h 94"/>
                    <a:gd name="T30" fmla="*/ 52 w 133"/>
                    <a:gd name="T31" fmla="*/ 12 h 94"/>
                    <a:gd name="T32" fmla="*/ 32 w 133"/>
                    <a:gd name="T33" fmla="*/ 9 h 94"/>
                    <a:gd name="T34" fmla="*/ 33 w 133"/>
                    <a:gd name="T35" fmla="*/ 14 h 94"/>
                    <a:gd name="T36" fmla="*/ 26 w 133"/>
                    <a:gd name="T37" fmla="*/ 19 h 94"/>
                    <a:gd name="T38" fmla="*/ 16 w 133"/>
                    <a:gd name="T39" fmla="*/ 24 h 94"/>
                    <a:gd name="T40" fmla="*/ 18 w 133"/>
                    <a:gd name="T41" fmla="*/ 37 h 94"/>
                    <a:gd name="T42" fmla="*/ 12 w 133"/>
                    <a:gd name="T43" fmla="*/ 42 h 94"/>
                    <a:gd name="T44" fmla="*/ 8 w 133"/>
                    <a:gd name="T45" fmla="*/ 48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33" h="94">
                      <a:moveTo>
                        <a:pt x="8" y="48"/>
                      </a:moveTo>
                      <a:cubicBezTo>
                        <a:pt x="16" y="52"/>
                        <a:pt x="11" y="57"/>
                        <a:pt x="19" y="60"/>
                      </a:cubicBezTo>
                      <a:cubicBezTo>
                        <a:pt x="27" y="64"/>
                        <a:pt x="50" y="56"/>
                        <a:pt x="52" y="61"/>
                      </a:cubicBezTo>
                      <a:cubicBezTo>
                        <a:pt x="54" y="67"/>
                        <a:pt x="29" y="67"/>
                        <a:pt x="32" y="71"/>
                      </a:cubicBezTo>
                      <a:cubicBezTo>
                        <a:pt x="36" y="74"/>
                        <a:pt x="50" y="80"/>
                        <a:pt x="48" y="83"/>
                      </a:cubicBezTo>
                      <a:cubicBezTo>
                        <a:pt x="46" y="86"/>
                        <a:pt x="72" y="94"/>
                        <a:pt x="75" y="90"/>
                      </a:cubicBezTo>
                      <a:cubicBezTo>
                        <a:pt x="77" y="86"/>
                        <a:pt x="84" y="87"/>
                        <a:pt x="91" y="90"/>
                      </a:cubicBezTo>
                      <a:cubicBezTo>
                        <a:pt x="97" y="92"/>
                        <a:pt x="98" y="74"/>
                        <a:pt x="102" y="77"/>
                      </a:cubicBezTo>
                      <a:cubicBezTo>
                        <a:pt x="107" y="80"/>
                        <a:pt x="106" y="71"/>
                        <a:pt x="114" y="68"/>
                      </a:cubicBezTo>
                      <a:cubicBezTo>
                        <a:pt x="121" y="65"/>
                        <a:pt x="132" y="65"/>
                        <a:pt x="133" y="61"/>
                      </a:cubicBezTo>
                      <a:cubicBezTo>
                        <a:pt x="133" y="59"/>
                        <a:pt x="131" y="55"/>
                        <a:pt x="122" y="56"/>
                      </a:cubicBezTo>
                      <a:cubicBezTo>
                        <a:pt x="113" y="57"/>
                        <a:pt x="107" y="54"/>
                        <a:pt x="111" y="49"/>
                      </a:cubicBezTo>
                      <a:cubicBezTo>
                        <a:pt x="115" y="44"/>
                        <a:pt x="101" y="42"/>
                        <a:pt x="106" y="38"/>
                      </a:cubicBezTo>
                      <a:cubicBezTo>
                        <a:pt x="111" y="34"/>
                        <a:pt x="96" y="30"/>
                        <a:pt x="98" y="36"/>
                      </a:cubicBezTo>
                      <a:cubicBezTo>
                        <a:pt x="99" y="42"/>
                        <a:pt x="89" y="37"/>
                        <a:pt x="87" y="31"/>
                      </a:cubicBezTo>
                      <a:cubicBezTo>
                        <a:pt x="86" y="26"/>
                        <a:pt x="65" y="24"/>
                        <a:pt x="52" y="12"/>
                      </a:cubicBezTo>
                      <a:cubicBezTo>
                        <a:pt x="38" y="0"/>
                        <a:pt x="24" y="8"/>
                        <a:pt x="32" y="9"/>
                      </a:cubicBezTo>
                      <a:cubicBezTo>
                        <a:pt x="40" y="11"/>
                        <a:pt x="40" y="15"/>
                        <a:pt x="33" y="14"/>
                      </a:cubicBezTo>
                      <a:cubicBezTo>
                        <a:pt x="27" y="14"/>
                        <a:pt x="15" y="15"/>
                        <a:pt x="26" y="19"/>
                      </a:cubicBezTo>
                      <a:cubicBezTo>
                        <a:pt x="36" y="23"/>
                        <a:pt x="25" y="24"/>
                        <a:pt x="16" y="24"/>
                      </a:cubicBezTo>
                      <a:cubicBezTo>
                        <a:pt x="8" y="24"/>
                        <a:pt x="7" y="35"/>
                        <a:pt x="18" y="37"/>
                      </a:cubicBezTo>
                      <a:cubicBezTo>
                        <a:pt x="29" y="38"/>
                        <a:pt x="21" y="45"/>
                        <a:pt x="12" y="42"/>
                      </a:cubicBezTo>
                      <a:cubicBezTo>
                        <a:pt x="3" y="40"/>
                        <a:pt x="0" y="44"/>
                        <a:pt x="8" y="4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92" name="Freeform 2189"/>
                <p:cNvSpPr/>
                <p:nvPr/>
              </p:nvSpPr>
              <p:spPr bwMode="auto">
                <a:xfrm>
                  <a:off x="2380810" y="2128407"/>
                  <a:ext cx="70619" cy="30574"/>
                </a:xfrm>
                <a:custGeom>
                  <a:avLst/>
                  <a:gdLst>
                    <a:gd name="T0" fmla="*/ 39 w 40"/>
                    <a:gd name="T1" fmla="*/ 3 h 17"/>
                    <a:gd name="T2" fmla="*/ 6 w 40"/>
                    <a:gd name="T3" fmla="*/ 9 h 17"/>
                    <a:gd name="T4" fmla="*/ 39 w 40"/>
                    <a:gd name="T5" fmla="*/ 3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0" h="17">
                      <a:moveTo>
                        <a:pt x="39" y="3"/>
                      </a:moveTo>
                      <a:cubicBezTo>
                        <a:pt x="38" y="0"/>
                        <a:pt x="0" y="5"/>
                        <a:pt x="6" y="9"/>
                      </a:cubicBezTo>
                      <a:cubicBezTo>
                        <a:pt x="16" y="17"/>
                        <a:pt x="40" y="6"/>
                        <a:pt x="39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93" name="Freeform 2190"/>
                <p:cNvSpPr/>
                <p:nvPr/>
              </p:nvSpPr>
              <p:spPr bwMode="auto">
                <a:xfrm>
                  <a:off x="2191253" y="2123011"/>
                  <a:ext cx="39026" cy="44962"/>
                </a:xfrm>
                <a:custGeom>
                  <a:avLst/>
                  <a:gdLst>
                    <a:gd name="T0" fmla="*/ 18 w 22"/>
                    <a:gd name="T1" fmla="*/ 21 h 27"/>
                    <a:gd name="T2" fmla="*/ 1 w 22"/>
                    <a:gd name="T3" fmla="*/ 8 h 27"/>
                    <a:gd name="T4" fmla="*/ 18 w 22"/>
                    <a:gd name="T5" fmla="*/ 21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2" h="27">
                      <a:moveTo>
                        <a:pt x="18" y="21"/>
                      </a:moveTo>
                      <a:cubicBezTo>
                        <a:pt x="22" y="16"/>
                        <a:pt x="2" y="0"/>
                        <a:pt x="1" y="8"/>
                      </a:cubicBezTo>
                      <a:cubicBezTo>
                        <a:pt x="0" y="15"/>
                        <a:pt x="14" y="27"/>
                        <a:pt x="18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94" name="Freeform 2191"/>
                <p:cNvSpPr/>
                <p:nvPr/>
              </p:nvSpPr>
              <p:spPr bwMode="auto">
                <a:xfrm>
                  <a:off x="2345500" y="2081646"/>
                  <a:ext cx="78053" cy="48559"/>
                </a:xfrm>
                <a:custGeom>
                  <a:avLst/>
                  <a:gdLst>
                    <a:gd name="T0" fmla="*/ 17 w 44"/>
                    <a:gd name="T1" fmla="*/ 29 h 29"/>
                    <a:gd name="T2" fmla="*/ 37 w 44"/>
                    <a:gd name="T3" fmla="*/ 25 h 29"/>
                    <a:gd name="T4" fmla="*/ 38 w 44"/>
                    <a:gd name="T5" fmla="*/ 17 h 29"/>
                    <a:gd name="T6" fmla="*/ 26 w 44"/>
                    <a:gd name="T7" fmla="*/ 12 h 29"/>
                    <a:gd name="T8" fmla="*/ 3 w 44"/>
                    <a:gd name="T9" fmla="*/ 5 h 29"/>
                    <a:gd name="T10" fmla="*/ 17 w 44"/>
                    <a:gd name="T11" fmla="*/ 2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4" h="29">
                      <a:moveTo>
                        <a:pt x="17" y="29"/>
                      </a:moveTo>
                      <a:cubicBezTo>
                        <a:pt x="25" y="29"/>
                        <a:pt x="31" y="28"/>
                        <a:pt x="37" y="25"/>
                      </a:cubicBezTo>
                      <a:cubicBezTo>
                        <a:pt x="44" y="23"/>
                        <a:pt x="34" y="23"/>
                        <a:pt x="38" y="17"/>
                      </a:cubicBezTo>
                      <a:cubicBezTo>
                        <a:pt x="43" y="11"/>
                        <a:pt x="27" y="10"/>
                        <a:pt x="26" y="12"/>
                      </a:cubicBezTo>
                      <a:cubicBezTo>
                        <a:pt x="25" y="14"/>
                        <a:pt x="6" y="0"/>
                        <a:pt x="3" y="5"/>
                      </a:cubicBezTo>
                      <a:cubicBezTo>
                        <a:pt x="0" y="9"/>
                        <a:pt x="10" y="29"/>
                        <a:pt x="17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95" name="Freeform 2192"/>
                <p:cNvSpPr/>
                <p:nvPr/>
              </p:nvSpPr>
              <p:spPr bwMode="auto">
                <a:xfrm>
                  <a:off x="2479305" y="2133802"/>
                  <a:ext cx="52035" cy="28776"/>
                </a:xfrm>
                <a:custGeom>
                  <a:avLst/>
                  <a:gdLst>
                    <a:gd name="T0" fmla="*/ 20 w 29"/>
                    <a:gd name="T1" fmla="*/ 4 h 16"/>
                    <a:gd name="T2" fmla="*/ 9 w 29"/>
                    <a:gd name="T3" fmla="*/ 13 h 16"/>
                    <a:gd name="T4" fmla="*/ 20 w 29"/>
                    <a:gd name="T5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9" h="16">
                      <a:moveTo>
                        <a:pt x="20" y="4"/>
                      </a:moveTo>
                      <a:cubicBezTo>
                        <a:pt x="11" y="0"/>
                        <a:pt x="0" y="9"/>
                        <a:pt x="9" y="13"/>
                      </a:cubicBezTo>
                      <a:cubicBezTo>
                        <a:pt x="17" y="16"/>
                        <a:pt x="29" y="9"/>
                        <a:pt x="2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96" name="Freeform 2193"/>
                <p:cNvSpPr/>
                <p:nvPr/>
              </p:nvSpPr>
              <p:spPr bwMode="auto">
                <a:xfrm>
                  <a:off x="2193112" y="2061863"/>
                  <a:ext cx="146813" cy="73738"/>
                </a:xfrm>
                <a:custGeom>
                  <a:avLst/>
                  <a:gdLst>
                    <a:gd name="T0" fmla="*/ 14 w 82"/>
                    <a:gd name="T1" fmla="*/ 14 h 43"/>
                    <a:gd name="T2" fmla="*/ 29 w 82"/>
                    <a:gd name="T3" fmla="*/ 21 h 43"/>
                    <a:gd name="T4" fmla="*/ 11 w 82"/>
                    <a:gd name="T5" fmla="*/ 24 h 43"/>
                    <a:gd name="T6" fmla="*/ 25 w 82"/>
                    <a:gd name="T7" fmla="*/ 28 h 43"/>
                    <a:gd name="T8" fmla="*/ 55 w 82"/>
                    <a:gd name="T9" fmla="*/ 34 h 43"/>
                    <a:gd name="T10" fmla="*/ 76 w 82"/>
                    <a:gd name="T11" fmla="*/ 36 h 43"/>
                    <a:gd name="T12" fmla="*/ 72 w 82"/>
                    <a:gd name="T13" fmla="*/ 24 h 43"/>
                    <a:gd name="T14" fmla="*/ 58 w 82"/>
                    <a:gd name="T15" fmla="*/ 16 h 43"/>
                    <a:gd name="T16" fmla="*/ 46 w 82"/>
                    <a:gd name="T17" fmla="*/ 8 h 43"/>
                    <a:gd name="T18" fmla="*/ 39 w 82"/>
                    <a:gd name="T19" fmla="*/ 7 h 43"/>
                    <a:gd name="T20" fmla="*/ 6 w 82"/>
                    <a:gd name="T21" fmla="*/ 2 h 43"/>
                    <a:gd name="T22" fmla="*/ 14 w 82"/>
                    <a:gd name="T23" fmla="*/ 14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2" h="43">
                      <a:moveTo>
                        <a:pt x="14" y="14"/>
                      </a:moveTo>
                      <a:cubicBezTo>
                        <a:pt x="20" y="10"/>
                        <a:pt x="31" y="17"/>
                        <a:pt x="29" y="21"/>
                      </a:cubicBezTo>
                      <a:cubicBezTo>
                        <a:pt x="27" y="26"/>
                        <a:pt x="10" y="21"/>
                        <a:pt x="11" y="24"/>
                      </a:cubicBezTo>
                      <a:cubicBezTo>
                        <a:pt x="11" y="26"/>
                        <a:pt x="13" y="32"/>
                        <a:pt x="25" y="28"/>
                      </a:cubicBezTo>
                      <a:cubicBezTo>
                        <a:pt x="37" y="25"/>
                        <a:pt x="47" y="27"/>
                        <a:pt x="55" y="34"/>
                      </a:cubicBezTo>
                      <a:cubicBezTo>
                        <a:pt x="63" y="40"/>
                        <a:pt x="71" y="43"/>
                        <a:pt x="76" y="36"/>
                      </a:cubicBezTo>
                      <a:cubicBezTo>
                        <a:pt x="82" y="30"/>
                        <a:pt x="69" y="29"/>
                        <a:pt x="72" y="24"/>
                      </a:cubicBezTo>
                      <a:cubicBezTo>
                        <a:pt x="74" y="19"/>
                        <a:pt x="64" y="16"/>
                        <a:pt x="58" y="16"/>
                      </a:cubicBezTo>
                      <a:cubicBezTo>
                        <a:pt x="53" y="16"/>
                        <a:pt x="51" y="6"/>
                        <a:pt x="46" y="8"/>
                      </a:cubicBezTo>
                      <a:cubicBezTo>
                        <a:pt x="42" y="10"/>
                        <a:pt x="39" y="13"/>
                        <a:pt x="39" y="7"/>
                      </a:cubicBezTo>
                      <a:cubicBezTo>
                        <a:pt x="39" y="0"/>
                        <a:pt x="13" y="0"/>
                        <a:pt x="6" y="2"/>
                      </a:cubicBezTo>
                      <a:cubicBezTo>
                        <a:pt x="0" y="5"/>
                        <a:pt x="8" y="18"/>
                        <a:pt x="14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97" name="Freeform 2194"/>
                <p:cNvSpPr/>
                <p:nvPr/>
              </p:nvSpPr>
              <p:spPr bwMode="auto">
                <a:xfrm>
                  <a:off x="2691162" y="2283076"/>
                  <a:ext cx="94778" cy="53955"/>
                </a:xfrm>
                <a:custGeom>
                  <a:avLst/>
                  <a:gdLst>
                    <a:gd name="T0" fmla="*/ 3 w 54"/>
                    <a:gd name="T1" fmla="*/ 7 h 31"/>
                    <a:gd name="T2" fmla="*/ 10 w 54"/>
                    <a:gd name="T3" fmla="*/ 21 h 31"/>
                    <a:gd name="T4" fmla="*/ 27 w 54"/>
                    <a:gd name="T5" fmla="*/ 26 h 31"/>
                    <a:gd name="T6" fmla="*/ 54 w 54"/>
                    <a:gd name="T7" fmla="*/ 22 h 31"/>
                    <a:gd name="T8" fmla="*/ 26 w 54"/>
                    <a:gd name="T9" fmla="*/ 8 h 31"/>
                    <a:gd name="T10" fmla="*/ 3 w 54"/>
                    <a:gd name="T11" fmla="*/ 7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4" h="31">
                      <a:moveTo>
                        <a:pt x="3" y="7"/>
                      </a:moveTo>
                      <a:cubicBezTo>
                        <a:pt x="0" y="13"/>
                        <a:pt x="10" y="13"/>
                        <a:pt x="10" y="21"/>
                      </a:cubicBezTo>
                      <a:cubicBezTo>
                        <a:pt x="11" y="28"/>
                        <a:pt x="20" y="31"/>
                        <a:pt x="27" y="26"/>
                      </a:cubicBezTo>
                      <a:cubicBezTo>
                        <a:pt x="34" y="22"/>
                        <a:pt x="54" y="28"/>
                        <a:pt x="54" y="22"/>
                      </a:cubicBezTo>
                      <a:cubicBezTo>
                        <a:pt x="54" y="16"/>
                        <a:pt x="33" y="6"/>
                        <a:pt x="26" y="8"/>
                      </a:cubicBezTo>
                      <a:cubicBezTo>
                        <a:pt x="18" y="9"/>
                        <a:pt x="6" y="0"/>
                        <a:pt x="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98" name="Freeform 2195"/>
                <p:cNvSpPr/>
                <p:nvPr/>
              </p:nvSpPr>
              <p:spPr bwMode="auto">
                <a:xfrm>
                  <a:off x="1919928" y="2196749"/>
                  <a:ext cx="40885" cy="28776"/>
                </a:xfrm>
                <a:custGeom>
                  <a:avLst/>
                  <a:gdLst>
                    <a:gd name="T0" fmla="*/ 5 w 23"/>
                    <a:gd name="T1" fmla="*/ 16 h 17"/>
                    <a:gd name="T2" fmla="*/ 22 w 23"/>
                    <a:gd name="T3" fmla="*/ 5 h 17"/>
                    <a:gd name="T4" fmla="*/ 5 w 23"/>
                    <a:gd name="T5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3" h="17">
                      <a:moveTo>
                        <a:pt x="5" y="16"/>
                      </a:moveTo>
                      <a:cubicBezTo>
                        <a:pt x="14" y="17"/>
                        <a:pt x="23" y="9"/>
                        <a:pt x="22" y="5"/>
                      </a:cubicBezTo>
                      <a:cubicBezTo>
                        <a:pt x="22" y="0"/>
                        <a:pt x="0" y="16"/>
                        <a:pt x="5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99" name="Freeform 2196"/>
                <p:cNvSpPr/>
                <p:nvPr/>
              </p:nvSpPr>
              <p:spPr bwMode="auto">
                <a:xfrm>
                  <a:off x="2704170" y="2678743"/>
                  <a:ext cx="31593" cy="23380"/>
                </a:xfrm>
                <a:custGeom>
                  <a:avLst/>
                  <a:gdLst>
                    <a:gd name="T0" fmla="*/ 8 w 18"/>
                    <a:gd name="T1" fmla="*/ 13 h 14"/>
                    <a:gd name="T2" fmla="*/ 9 w 18"/>
                    <a:gd name="T3" fmla="*/ 1 h 14"/>
                    <a:gd name="T4" fmla="*/ 8 w 18"/>
                    <a:gd name="T5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14">
                      <a:moveTo>
                        <a:pt x="8" y="13"/>
                      </a:moveTo>
                      <a:cubicBezTo>
                        <a:pt x="11" y="13"/>
                        <a:pt x="18" y="0"/>
                        <a:pt x="9" y="1"/>
                      </a:cubicBezTo>
                      <a:cubicBezTo>
                        <a:pt x="0" y="1"/>
                        <a:pt x="2" y="14"/>
                        <a:pt x="8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0" name="Freeform 2197"/>
                <p:cNvSpPr>
                  <a:spLocks noEditPoints="1"/>
                </p:cNvSpPr>
                <p:nvPr/>
              </p:nvSpPr>
              <p:spPr bwMode="auto">
                <a:xfrm>
                  <a:off x="1488780" y="2277681"/>
                  <a:ext cx="1719016" cy="931616"/>
                </a:xfrm>
                <a:custGeom>
                  <a:avLst/>
                  <a:gdLst>
                    <a:gd name="T0" fmla="*/ 537 w 969"/>
                    <a:gd name="T1" fmla="*/ 453 h 543"/>
                    <a:gd name="T2" fmla="*/ 569 w 969"/>
                    <a:gd name="T3" fmla="*/ 458 h 543"/>
                    <a:gd name="T4" fmla="*/ 640 w 969"/>
                    <a:gd name="T5" fmla="*/ 482 h 543"/>
                    <a:gd name="T6" fmla="*/ 670 w 969"/>
                    <a:gd name="T7" fmla="*/ 518 h 543"/>
                    <a:gd name="T8" fmla="*/ 698 w 969"/>
                    <a:gd name="T9" fmla="*/ 535 h 543"/>
                    <a:gd name="T10" fmla="*/ 731 w 969"/>
                    <a:gd name="T11" fmla="*/ 516 h 543"/>
                    <a:gd name="T12" fmla="*/ 831 w 969"/>
                    <a:gd name="T13" fmla="*/ 475 h 543"/>
                    <a:gd name="T14" fmla="*/ 875 w 969"/>
                    <a:gd name="T15" fmla="*/ 501 h 543"/>
                    <a:gd name="T16" fmla="*/ 904 w 969"/>
                    <a:gd name="T17" fmla="*/ 498 h 543"/>
                    <a:gd name="T18" fmla="*/ 876 w 969"/>
                    <a:gd name="T19" fmla="*/ 493 h 543"/>
                    <a:gd name="T20" fmla="*/ 794 w 969"/>
                    <a:gd name="T21" fmla="*/ 478 h 543"/>
                    <a:gd name="T22" fmla="*/ 933 w 969"/>
                    <a:gd name="T23" fmla="*/ 416 h 543"/>
                    <a:gd name="T24" fmla="*/ 949 w 969"/>
                    <a:gd name="T25" fmla="*/ 380 h 543"/>
                    <a:gd name="T26" fmla="*/ 947 w 969"/>
                    <a:gd name="T27" fmla="*/ 365 h 543"/>
                    <a:gd name="T28" fmla="*/ 902 w 969"/>
                    <a:gd name="T29" fmla="*/ 325 h 543"/>
                    <a:gd name="T30" fmla="*/ 867 w 969"/>
                    <a:gd name="T31" fmla="*/ 268 h 543"/>
                    <a:gd name="T32" fmla="*/ 831 w 969"/>
                    <a:gd name="T33" fmla="*/ 304 h 543"/>
                    <a:gd name="T34" fmla="*/ 804 w 969"/>
                    <a:gd name="T35" fmla="*/ 259 h 543"/>
                    <a:gd name="T36" fmla="*/ 750 w 969"/>
                    <a:gd name="T37" fmla="*/ 237 h 543"/>
                    <a:gd name="T38" fmla="*/ 712 w 969"/>
                    <a:gd name="T39" fmla="*/ 259 h 543"/>
                    <a:gd name="T40" fmla="*/ 728 w 969"/>
                    <a:gd name="T41" fmla="*/ 338 h 543"/>
                    <a:gd name="T42" fmla="*/ 705 w 969"/>
                    <a:gd name="T43" fmla="*/ 410 h 543"/>
                    <a:gd name="T44" fmla="*/ 663 w 969"/>
                    <a:gd name="T45" fmla="*/ 370 h 543"/>
                    <a:gd name="T46" fmla="*/ 592 w 969"/>
                    <a:gd name="T47" fmla="*/ 329 h 543"/>
                    <a:gd name="T48" fmla="*/ 524 w 969"/>
                    <a:gd name="T49" fmla="*/ 293 h 543"/>
                    <a:gd name="T50" fmla="*/ 556 w 969"/>
                    <a:gd name="T51" fmla="*/ 226 h 543"/>
                    <a:gd name="T52" fmla="*/ 594 w 969"/>
                    <a:gd name="T53" fmla="*/ 203 h 543"/>
                    <a:gd name="T54" fmla="*/ 615 w 969"/>
                    <a:gd name="T55" fmla="*/ 161 h 543"/>
                    <a:gd name="T56" fmla="*/ 656 w 969"/>
                    <a:gd name="T57" fmla="*/ 157 h 543"/>
                    <a:gd name="T58" fmla="*/ 672 w 969"/>
                    <a:gd name="T59" fmla="*/ 109 h 543"/>
                    <a:gd name="T60" fmla="*/ 632 w 969"/>
                    <a:gd name="T61" fmla="*/ 115 h 543"/>
                    <a:gd name="T62" fmla="*/ 603 w 969"/>
                    <a:gd name="T63" fmla="*/ 140 h 543"/>
                    <a:gd name="T64" fmla="*/ 573 w 969"/>
                    <a:gd name="T65" fmla="*/ 123 h 543"/>
                    <a:gd name="T66" fmla="*/ 560 w 969"/>
                    <a:gd name="T67" fmla="*/ 86 h 543"/>
                    <a:gd name="T68" fmla="*/ 537 w 969"/>
                    <a:gd name="T69" fmla="*/ 34 h 543"/>
                    <a:gd name="T70" fmla="*/ 520 w 969"/>
                    <a:gd name="T71" fmla="*/ 11 h 543"/>
                    <a:gd name="T72" fmla="*/ 507 w 969"/>
                    <a:gd name="T73" fmla="*/ 61 h 543"/>
                    <a:gd name="T74" fmla="*/ 532 w 969"/>
                    <a:gd name="T75" fmla="*/ 110 h 543"/>
                    <a:gd name="T76" fmla="*/ 507 w 969"/>
                    <a:gd name="T77" fmla="*/ 125 h 543"/>
                    <a:gd name="T78" fmla="*/ 516 w 969"/>
                    <a:gd name="T79" fmla="*/ 102 h 543"/>
                    <a:gd name="T80" fmla="*/ 485 w 969"/>
                    <a:gd name="T81" fmla="*/ 122 h 543"/>
                    <a:gd name="T82" fmla="*/ 408 w 969"/>
                    <a:gd name="T83" fmla="*/ 122 h 543"/>
                    <a:gd name="T84" fmla="*/ 379 w 969"/>
                    <a:gd name="T85" fmla="*/ 128 h 543"/>
                    <a:gd name="T86" fmla="*/ 346 w 969"/>
                    <a:gd name="T87" fmla="*/ 132 h 543"/>
                    <a:gd name="T88" fmla="*/ 249 w 969"/>
                    <a:gd name="T89" fmla="*/ 104 h 543"/>
                    <a:gd name="T90" fmla="*/ 153 w 969"/>
                    <a:gd name="T91" fmla="*/ 80 h 543"/>
                    <a:gd name="T92" fmla="*/ 87 w 969"/>
                    <a:gd name="T93" fmla="*/ 116 h 543"/>
                    <a:gd name="T94" fmla="*/ 82 w 969"/>
                    <a:gd name="T95" fmla="*/ 102 h 543"/>
                    <a:gd name="T96" fmla="*/ 19 w 969"/>
                    <a:gd name="T97" fmla="*/ 99 h 543"/>
                    <a:gd name="T98" fmla="*/ 17 w 969"/>
                    <a:gd name="T99" fmla="*/ 267 h 543"/>
                    <a:gd name="T100" fmla="*/ 45 w 969"/>
                    <a:gd name="T101" fmla="*/ 288 h 543"/>
                    <a:gd name="T102" fmla="*/ 113 w 969"/>
                    <a:gd name="T103" fmla="*/ 334 h 543"/>
                    <a:gd name="T104" fmla="*/ 122 w 969"/>
                    <a:gd name="T105" fmla="*/ 369 h 543"/>
                    <a:gd name="T106" fmla="*/ 148 w 969"/>
                    <a:gd name="T107" fmla="*/ 403 h 543"/>
                    <a:gd name="T108" fmla="*/ 192 w 969"/>
                    <a:gd name="T109" fmla="*/ 436 h 543"/>
                    <a:gd name="T110" fmla="*/ 241 w 969"/>
                    <a:gd name="T111" fmla="*/ 177 h 543"/>
                    <a:gd name="T112" fmla="*/ 210 w 969"/>
                    <a:gd name="T113" fmla="*/ 176 h 543"/>
                    <a:gd name="T114" fmla="*/ 239 w 969"/>
                    <a:gd name="T115" fmla="*/ 162 h 543"/>
                    <a:gd name="T116" fmla="*/ 285 w 969"/>
                    <a:gd name="T117" fmla="*/ 252 h 543"/>
                    <a:gd name="T118" fmla="*/ 501 w 969"/>
                    <a:gd name="T119" fmla="*/ 426 h 5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969" h="543">
                      <a:moveTo>
                        <a:pt x="521" y="441"/>
                      </a:moveTo>
                      <a:cubicBezTo>
                        <a:pt x="522" y="441"/>
                        <a:pt x="523" y="441"/>
                        <a:pt x="524" y="442"/>
                      </a:cubicBezTo>
                      <a:cubicBezTo>
                        <a:pt x="526" y="443"/>
                        <a:pt x="526" y="446"/>
                        <a:pt x="526" y="448"/>
                      </a:cubicBezTo>
                      <a:cubicBezTo>
                        <a:pt x="527" y="449"/>
                        <a:pt x="527" y="450"/>
                        <a:pt x="528" y="450"/>
                      </a:cubicBezTo>
                      <a:cubicBezTo>
                        <a:pt x="529" y="451"/>
                        <a:pt x="531" y="451"/>
                        <a:pt x="532" y="452"/>
                      </a:cubicBezTo>
                      <a:cubicBezTo>
                        <a:pt x="533" y="453"/>
                        <a:pt x="535" y="453"/>
                        <a:pt x="536" y="453"/>
                      </a:cubicBezTo>
                      <a:cubicBezTo>
                        <a:pt x="536" y="453"/>
                        <a:pt x="537" y="453"/>
                        <a:pt x="537" y="453"/>
                      </a:cubicBezTo>
                      <a:cubicBezTo>
                        <a:pt x="538" y="452"/>
                        <a:pt x="540" y="451"/>
                        <a:pt x="542" y="451"/>
                      </a:cubicBezTo>
                      <a:cubicBezTo>
                        <a:pt x="545" y="451"/>
                        <a:pt x="547" y="452"/>
                        <a:pt x="549" y="454"/>
                      </a:cubicBezTo>
                      <a:cubicBezTo>
                        <a:pt x="550" y="456"/>
                        <a:pt x="551" y="456"/>
                        <a:pt x="552" y="456"/>
                      </a:cubicBezTo>
                      <a:cubicBezTo>
                        <a:pt x="554" y="456"/>
                        <a:pt x="554" y="456"/>
                        <a:pt x="554" y="456"/>
                      </a:cubicBezTo>
                      <a:cubicBezTo>
                        <a:pt x="555" y="456"/>
                        <a:pt x="557" y="456"/>
                        <a:pt x="558" y="458"/>
                      </a:cubicBezTo>
                      <a:cubicBezTo>
                        <a:pt x="560" y="461"/>
                        <a:pt x="563" y="462"/>
                        <a:pt x="565" y="460"/>
                      </a:cubicBezTo>
                      <a:cubicBezTo>
                        <a:pt x="566" y="458"/>
                        <a:pt x="567" y="458"/>
                        <a:pt x="569" y="458"/>
                      </a:cubicBezTo>
                      <a:cubicBezTo>
                        <a:pt x="573" y="458"/>
                        <a:pt x="579" y="460"/>
                        <a:pt x="582" y="461"/>
                      </a:cubicBezTo>
                      <a:cubicBezTo>
                        <a:pt x="584" y="462"/>
                        <a:pt x="584" y="462"/>
                        <a:pt x="584" y="462"/>
                      </a:cubicBezTo>
                      <a:cubicBezTo>
                        <a:pt x="589" y="457"/>
                        <a:pt x="593" y="449"/>
                        <a:pt x="597" y="449"/>
                      </a:cubicBezTo>
                      <a:cubicBezTo>
                        <a:pt x="603" y="449"/>
                        <a:pt x="620" y="451"/>
                        <a:pt x="621" y="459"/>
                      </a:cubicBezTo>
                      <a:cubicBezTo>
                        <a:pt x="622" y="468"/>
                        <a:pt x="632" y="460"/>
                        <a:pt x="633" y="468"/>
                      </a:cubicBezTo>
                      <a:cubicBezTo>
                        <a:pt x="634" y="473"/>
                        <a:pt x="638" y="478"/>
                        <a:pt x="639" y="481"/>
                      </a:cubicBezTo>
                      <a:cubicBezTo>
                        <a:pt x="640" y="482"/>
                        <a:pt x="640" y="482"/>
                        <a:pt x="640" y="482"/>
                      </a:cubicBezTo>
                      <a:cubicBezTo>
                        <a:pt x="643" y="484"/>
                        <a:pt x="645" y="485"/>
                        <a:pt x="647" y="487"/>
                      </a:cubicBezTo>
                      <a:cubicBezTo>
                        <a:pt x="648" y="488"/>
                        <a:pt x="648" y="488"/>
                        <a:pt x="648" y="488"/>
                      </a:cubicBezTo>
                      <a:cubicBezTo>
                        <a:pt x="652" y="488"/>
                        <a:pt x="659" y="489"/>
                        <a:pt x="663" y="490"/>
                      </a:cubicBezTo>
                      <a:cubicBezTo>
                        <a:pt x="670" y="493"/>
                        <a:pt x="680" y="487"/>
                        <a:pt x="684" y="496"/>
                      </a:cubicBezTo>
                      <a:cubicBezTo>
                        <a:pt x="687" y="504"/>
                        <a:pt x="696" y="511"/>
                        <a:pt x="688" y="511"/>
                      </a:cubicBezTo>
                      <a:cubicBezTo>
                        <a:pt x="681" y="512"/>
                        <a:pt x="673" y="503"/>
                        <a:pt x="673" y="508"/>
                      </a:cubicBezTo>
                      <a:cubicBezTo>
                        <a:pt x="674" y="513"/>
                        <a:pt x="670" y="510"/>
                        <a:pt x="670" y="518"/>
                      </a:cubicBezTo>
                      <a:cubicBezTo>
                        <a:pt x="670" y="524"/>
                        <a:pt x="667" y="532"/>
                        <a:pt x="664" y="535"/>
                      </a:cubicBezTo>
                      <a:cubicBezTo>
                        <a:pt x="664" y="536"/>
                        <a:pt x="664" y="536"/>
                        <a:pt x="664" y="536"/>
                      </a:cubicBezTo>
                      <a:cubicBezTo>
                        <a:pt x="663" y="538"/>
                        <a:pt x="663" y="541"/>
                        <a:pt x="665" y="543"/>
                      </a:cubicBezTo>
                      <a:cubicBezTo>
                        <a:pt x="665" y="543"/>
                        <a:pt x="665" y="543"/>
                        <a:pt x="665" y="543"/>
                      </a:cubicBezTo>
                      <a:cubicBezTo>
                        <a:pt x="669" y="540"/>
                        <a:pt x="673" y="537"/>
                        <a:pt x="677" y="537"/>
                      </a:cubicBezTo>
                      <a:cubicBezTo>
                        <a:pt x="685" y="537"/>
                        <a:pt x="687" y="542"/>
                        <a:pt x="692" y="538"/>
                      </a:cubicBezTo>
                      <a:cubicBezTo>
                        <a:pt x="696" y="536"/>
                        <a:pt x="697" y="534"/>
                        <a:pt x="698" y="535"/>
                      </a:cubicBezTo>
                      <a:cubicBezTo>
                        <a:pt x="700" y="534"/>
                        <a:pt x="700" y="534"/>
                        <a:pt x="700" y="534"/>
                      </a:cubicBezTo>
                      <a:cubicBezTo>
                        <a:pt x="700" y="534"/>
                        <a:pt x="700" y="532"/>
                        <a:pt x="700" y="530"/>
                      </a:cubicBezTo>
                      <a:cubicBezTo>
                        <a:pt x="699" y="530"/>
                        <a:pt x="699" y="530"/>
                        <a:pt x="699" y="530"/>
                      </a:cubicBezTo>
                      <a:cubicBezTo>
                        <a:pt x="696" y="531"/>
                        <a:pt x="695" y="530"/>
                        <a:pt x="693" y="527"/>
                      </a:cubicBezTo>
                      <a:cubicBezTo>
                        <a:pt x="691" y="522"/>
                        <a:pt x="708" y="517"/>
                        <a:pt x="716" y="518"/>
                      </a:cubicBezTo>
                      <a:cubicBezTo>
                        <a:pt x="723" y="519"/>
                        <a:pt x="727" y="516"/>
                        <a:pt x="730" y="516"/>
                      </a:cubicBezTo>
                      <a:cubicBezTo>
                        <a:pt x="731" y="516"/>
                        <a:pt x="731" y="516"/>
                        <a:pt x="731" y="516"/>
                      </a:cubicBezTo>
                      <a:cubicBezTo>
                        <a:pt x="744" y="504"/>
                        <a:pt x="746" y="504"/>
                        <a:pt x="747" y="504"/>
                      </a:cubicBezTo>
                      <a:cubicBezTo>
                        <a:pt x="750" y="504"/>
                        <a:pt x="781" y="504"/>
                        <a:pt x="785" y="504"/>
                      </a:cubicBezTo>
                      <a:cubicBezTo>
                        <a:pt x="789" y="501"/>
                        <a:pt x="797" y="495"/>
                        <a:pt x="798" y="490"/>
                      </a:cubicBezTo>
                      <a:cubicBezTo>
                        <a:pt x="799" y="485"/>
                        <a:pt x="806" y="468"/>
                        <a:pt x="813" y="468"/>
                      </a:cubicBezTo>
                      <a:cubicBezTo>
                        <a:pt x="814" y="468"/>
                        <a:pt x="815" y="469"/>
                        <a:pt x="815" y="469"/>
                      </a:cubicBezTo>
                      <a:cubicBezTo>
                        <a:pt x="817" y="471"/>
                        <a:pt x="820" y="471"/>
                        <a:pt x="823" y="471"/>
                      </a:cubicBezTo>
                      <a:cubicBezTo>
                        <a:pt x="827" y="471"/>
                        <a:pt x="831" y="472"/>
                        <a:pt x="831" y="475"/>
                      </a:cubicBezTo>
                      <a:cubicBezTo>
                        <a:pt x="831" y="476"/>
                        <a:pt x="831" y="476"/>
                        <a:pt x="831" y="478"/>
                      </a:cubicBezTo>
                      <a:cubicBezTo>
                        <a:pt x="831" y="482"/>
                        <a:pt x="830" y="492"/>
                        <a:pt x="840" y="505"/>
                      </a:cubicBezTo>
                      <a:cubicBezTo>
                        <a:pt x="840" y="506"/>
                        <a:pt x="840" y="506"/>
                        <a:pt x="840" y="506"/>
                      </a:cubicBezTo>
                      <a:cubicBezTo>
                        <a:pt x="844" y="503"/>
                        <a:pt x="848" y="502"/>
                        <a:pt x="850" y="502"/>
                      </a:cubicBezTo>
                      <a:cubicBezTo>
                        <a:pt x="855" y="502"/>
                        <a:pt x="862" y="496"/>
                        <a:pt x="864" y="492"/>
                      </a:cubicBezTo>
                      <a:cubicBezTo>
                        <a:pt x="866" y="488"/>
                        <a:pt x="868" y="496"/>
                        <a:pt x="864" y="497"/>
                      </a:cubicBezTo>
                      <a:cubicBezTo>
                        <a:pt x="860" y="498"/>
                        <a:pt x="868" y="501"/>
                        <a:pt x="875" y="501"/>
                      </a:cubicBezTo>
                      <a:cubicBezTo>
                        <a:pt x="882" y="501"/>
                        <a:pt x="871" y="503"/>
                        <a:pt x="866" y="503"/>
                      </a:cubicBezTo>
                      <a:cubicBezTo>
                        <a:pt x="861" y="503"/>
                        <a:pt x="859" y="504"/>
                        <a:pt x="852" y="511"/>
                      </a:cubicBezTo>
                      <a:cubicBezTo>
                        <a:pt x="845" y="518"/>
                        <a:pt x="846" y="520"/>
                        <a:pt x="850" y="523"/>
                      </a:cubicBezTo>
                      <a:cubicBezTo>
                        <a:pt x="854" y="527"/>
                        <a:pt x="860" y="525"/>
                        <a:pt x="865" y="520"/>
                      </a:cubicBezTo>
                      <a:cubicBezTo>
                        <a:pt x="871" y="516"/>
                        <a:pt x="870" y="511"/>
                        <a:pt x="876" y="511"/>
                      </a:cubicBezTo>
                      <a:cubicBezTo>
                        <a:pt x="881" y="511"/>
                        <a:pt x="896" y="506"/>
                        <a:pt x="902" y="504"/>
                      </a:cubicBezTo>
                      <a:cubicBezTo>
                        <a:pt x="908" y="502"/>
                        <a:pt x="904" y="501"/>
                        <a:pt x="904" y="498"/>
                      </a:cubicBezTo>
                      <a:cubicBezTo>
                        <a:pt x="904" y="496"/>
                        <a:pt x="915" y="496"/>
                        <a:pt x="919" y="493"/>
                      </a:cubicBezTo>
                      <a:cubicBezTo>
                        <a:pt x="923" y="490"/>
                        <a:pt x="918" y="488"/>
                        <a:pt x="915" y="488"/>
                      </a:cubicBezTo>
                      <a:cubicBezTo>
                        <a:pt x="911" y="489"/>
                        <a:pt x="914" y="483"/>
                        <a:pt x="915" y="481"/>
                      </a:cubicBezTo>
                      <a:cubicBezTo>
                        <a:pt x="915" y="478"/>
                        <a:pt x="907" y="482"/>
                        <a:pt x="907" y="485"/>
                      </a:cubicBezTo>
                      <a:cubicBezTo>
                        <a:pt x="907" y="488"/>
                        <a:pt x="901" y="490"/>
                        <a:pt x="901" y="492"/>
                      </a:cubicBezTo>
                      <a:cubicBezTo>
                        <a:pt x="901" y="498"/>
                        <a:pt x="900" y="494"/>
                        <a:pt x="896" y="496"/>
                      </a:cubicBezTo>
                      <a:cubicBezTo>
                        <a:pt x="892" y="498"/>
                        <a:pt x="877" y="496"/>
                        <a:pt x="876" y="493"/>
                      </a:cubicBezTo>
                      <a:cubicBezTo>
                        <a:pt x="876" y="489"/>
                        <a:pt x="865" y="488"/>
                        <a:pt x="864" y="483"/>
                      </a:cubicBezTo>
                      <a:cubicBezTo>
                        <a:pt x="864" y="478"/>
                        <a:pt x="858" y="477"/>
                        <a:pt x="863" y="471"/>
                      </a:cubicBezTo>
                      <a:cubicBezTo>
                        <a:pt x="867" y="466"/>
                        <a:pt x="862" y="464"/>
                        <a:pt x="858" y="468"/>
                      </a:cubicBezTo>
                      <a:cubicBezTo>
                        <a:pt x="853" y="472"/>
                        <a:pt x="851" y="465"/>
                        <a:pt x="857" y="463"/>
                      </a:cubicBezTo>
                      <a:cubicBezTo>
                        <a:pt x="862" y="461"/>
                        <a:pt x="873" y="459"/>
                        <a:pt x="868" y="449"/>
                      </a:cubicBezTo>
                      <a:cubicBezTo>
                        <a:pt x="862" y="439"/>
                        <a:pt x="828" y="452"/>
                        <a:pt x="819" y="457"/>
                      </a:cubicBezTo>
                      <a:cubicBezTo>
                        <a:pt x="810" y="462"/>
                        <a:pt x="799" y="478"/>
                        <a:pt x="794" y="478"/>
                      </a:cubicBezTo>
                      <a:cubicBezTo>
                        <a:pt x="790" y="478"/>
                        <a:pt x="803" y="469"/>
                        <a:pt x="805" y="466"/>
                      </a:cubicBezTo>
                      <a:cubicBezTo>
                        <a:pt x="807" y="463"/>
                        <a:pt x="804" y="459"/>
                        <a:pt x="807" y="461"/>
                      </a:cubicBezTo>
                      <a:cubicBezTo>
                        <a:pt x="810" y="462"/>
                        <a:pt x="817" y="450"/>
                        <a:pt x="823" y="446"/>
                      </a:cubicBezTo>
                      <a:cubicBezTo>
                        <a:pt x="828" y="442"/>
                        <a:pt x="834" y="446"/>
                        <a:pt x="834" y="442"/>
                      </a:cubicBezTo>
                      <a:cubicBezTo>
                        <a:pt x="835" y="439"/>
                        <a:pt x="838" y="437"/>
                        <a:pt x="843" y="432"/>
                      </a:cubicBezTo>
                      <a:cubicBezTo>
                        <a:pt x="848" y="428"/>
                        <a:pt x="907" y="429"/>
                        <a:pt x="913" y="429"/>
                      </a:cubicBezTo>
                      <a:cubicBezTo>
                        <a:pt x="919" y="429"/>
                        <a:pt x="930" y="421"/>
                        <a:pt x="933" y="416"/>
                      </a:cubicBezTo>
                      <a:cubicBezTo>
                        <a:pt x="937" y="411"/>
                        <a:pt x="941" y="411"/>
                        <a:pt x="949" y="412"/>
                      </a:cubicBezTo>
                      <a:cubicBezTo>
                        <a:pt x="957" y="412"/>
                        <a:pt x="961" y="405"/>
                        <a:pt x="965" y="402"/>
                      </a:cubicBezTo>
                      <a:cubicBezTo>
                        <a:pt x="969" y="400"/>
                        <a:pt x="967" y="398"/>
                        <a:pt x="964" y="398"/>
                      </a:cubicBezTo>
                      <a:cubicBezTo>
                        <a:pt x="960" y="397"/>
                        <a:pt x="957" y="395"/>
                        <a:pt x="960" y="394"/>
                      </a:cubicBezTo>
                      <a:cubicBezTo>
                        <a:pt x="964" y="394"/>
                        <a:pt x="966" y="392"/>
                        <a:pt x="967" y="388"/>
                      </a:cubicBezTo>
                      <a:cubicBezTo>
                        <a:pt x="969" y="383"/>
                        <a:pt x="966" y="385"/>
                        <a:pt x="961" y="379"/>
                      </a:cubicBezTo>
                      <a:cubicBezTo>
                        <a:pt x="956" y="373"/>
                        <a:pt x="954" y="381"/>
                        <a:pt x="949" y="380"/>
                      </a:cubicBezTo>
                      <a:cubicBezTo>
                        <a:pt x="944" y="380"/>
                        <a:pt x="952" y="374"/>
                        <a:pt x="948" y="371"/>
                      </a:cubicBezTo>
                      <a:cubicBezTo>
                        <a:pt x="944" y="369"/>
                        <a:pt x="937" y="371"/>
                        <a:pt x="931" y="376"/>
                      </a:cubicBezTo>
                      <a:cubicBezTo>
                        <a:pt x="925" y="381"/>
                        <a:pt x="925" y="375"/>
                        <a:pt x="920" y="380"/>
                      </a:cubicBezTo>
                      <a:cubicBezTo>
                        <a:pt x="915" y="385"/>
                        <a:pt x="915" y="378"/>
                        <a:pt x="917" y="376"/>
                      </a:cubicBezTo>
                      <a:cubicBezTo>
                        <a:pt x="920" y="374"/>
                        <a:pt x="922" y="376"/>
                        <a:pt x="924" y="373"/>
                      </a:cubicBezTo>
                      <a:cubicBezTo>
                        <a:pt x="926" y="370"/>
                        <a:pt x="928" y="373"/>
                        <a:pt x="934" y="369"/>
                      </a:cubicBezTo>
                      <a:cubicBezTo>
                        <a:pt x="940" y="366"/>
                        <a:pt x="945" y="367"/>
                        <a:pt x="947" y="365"/>
                      </a:cubicBezTo>
                      <a:cubicBezTo>
                        <a:pt x="948" y="362"/>
                        <a:pt x="944" y="358"/>
                        <a:pt x="938" y="359"/>
                      </a:cubicBezTo>
                      <a:cubicBezTo>
                        <a:pt x="933" y="361"/>
                        <a:pt x="929" y="352"/>
                        <a:pt x="926" y="354"/>
                      </a:cubicBezTo>
                      <a:cubicBezTo>
                        <a:pt x="922" y="357"/>
                        <a:pt x="923" y="351"/>
                        <a:pt x="919" y="353"/>
                      </a:cubicBezTo>
                      <a:cubicBezTo>
                        <a:pt x="915" y="356"/>
                        <a:pt x="913" y="352"/>
                        <a:pt x="911" y="348"/>
                      </a:cubicBezTo>
                      <a:cubicBezTo>
                        <a:pt x="909" y="343"/>
                        <a:pt x="898" y="335"/>
                        <a:pt x="892" y="333"/>
                      </a:cubicBezTo>
                      <a:cubicBezTo>
                        <a:pt x="885" y="331"/>
                        <a:pt x="890" y="328"/>
                        <a:pt x="893" y="330"/>
                      </a:cubicBezTo>
                      <a:cubicBezTo>
                        <a:pt x="897" y="333"/>
                        <a:pt x="901" y="328"/>
                        <a:pt x="902" y="325"/>
                      </a:cubicBezTo>
                      <a:cubicBezTo>
                        <a:pt x="904" y="323"/>
                        <a:pt x="900" y="320"/>
                        <a:pt x="898" y="320"/>
                      </a:cubicBezTo>
                      <a:cubicBezTo>
                        <a:pt x="896" y="320"/>
                        <a:pt x="896" y="317"/>
                        <a:pt x="896" y="314"/>
                      </a:cubicBezTo>
                      <a:cubicBezTo>
                        <a:pt x="897" y="312"/>
                        <a:pt x="889" y="308"/>
                        <a:pt x="889" y="306"/>
                      </a:cubicBezTo>
                      <a:cubicBezTo>
                        <a:pt x="889" y="303"/>
                        <a:pt x="884" y="302"/>
                        <a:pt x="885" y="299"/>
                      </a:cubicBezTo>
                      <a:cubicBezTo>
                        <a:pt x="885" y="297"/>
                        <a:pt x="880" y="294"/>
                        <a:pt x="880" y="291"/>
                      </a:cubicBezTo>
                      <a:cubicBezTo>
                        <a:pt x="880" y="288"/>
                        <a:pt x="873" y="282"/>
                        <a:pt x="873" y="278"/>
                      </a:cubicBezTo>
                      <a:cubicBezTo>
                        <a:pt x="872" y="275"/>
                        <a:pt x="868" y="272"/>
                        <a:pt x="867" y="268"/>
                      </a:cubicBezTo>
                      <a:cubicBezTo>
                        <a:pt x="865" y="264"/>
                        <a:pt x="863" y="266"/>
                        <a:pt x="862" y="272"/>
                      </a:cubicBezTo>
                      <a:cubicBezTo>
                        <a:pt x="860" y="278"/>
                        <a:pt x="855" y="278"/>
                        <a:pt x="857" y="280"/>
                      </a:cubicBezTo>
                      <a:cubicBezTo>
                        <a:pt x="860" y="284"/>
                        <a:pt x="857" y="284"/>
                        <a:pt x="855" y="286"/>
                      </a:cubicBezTo>
                      <a:cubicBezTo>
                        <a:pt x="853" y="289"/>
                        <a:pt x="857" y="293"/>
                        <a:pt x="853" y="293"/>
                      </a:cubicBezTo>
                      <a:cubicBezTo>
                        <a:pt x="849" y="293"/>
                        <a:pt x="851" y="300"/>
                        <a:pt x="849" y="297"/>
                      </a:cubicBezTo>
                      <a:cubicBezTo>
                        <a:pt x="847" y="293"/>
                        <a:pt x="842" y="294"/>
                        <a:pt x="842" y="298"/>
                      </a:cubicBezTo>
                      <a:cubicBezTo>
                        <a:pt x="842" y="301"/>
                        <a:pt x="834" y="305"/>
                        <a:pt x="831" y="304"/>
                      </a:cubicBezTo>
                      <a:cubicBezTo>
                        <a:pt x="828" y="304"/>
                        <a:pt x="828" y="297"/>
                        <a:pt x="825" y="299"/>
                      </a:cubicBezTo>
                      <a:cubicBezTo>
                        <a:pt x="822" y="301"/>
                        <a:pt x="823" y="294"/>
                        <a:pt x="818" y="294"/>
                      </a:cubicBezTo>
                      <a:cubicBezTo>
                        <a:pt x="814" y="294"/>
                        <a:pt x="811" y="294"/>
                        <a:pt x="812" y="290"/>
                      </a:cubicBezTo>
                      <a:cubicBezTo>
                        <a:pt x="814" y="286"/>
                        <a:pt x="805" y="284"/>
                        <a:pt x="808" y="282"/>
                      </a:cubicBezTo>
                      <a:cubicBezTo>
                        <a:pt x="811" y="280"/>
                        <a:pt x="807" y="276"/>
                        <a:pt x="807" y="269"/>
                      </a:cubicBezTo>
                      <a:cubicBezTo>
                        <a:pt x="806" y="263"/>
                        <a:pt x="810" y="262"/>
                        <a:pt x="810" y="260"/>
                      </a:cubicBezTo>
                      <a:cubicBezTo>
                        <a:pt x="810" y="257"/>
                        <a:pt x="807" y="257"/>
                        <a:pt x="804" y="259"/>
                      </a:cubicBezTo>
                      <a:cubicBezTo>
                        <a:pt x="801" y="261"/>
                        <a:pt x="801" y="257"/>
                        <a:pt x="798" y="257"/>
                      </a:cubicBezTo>
                      <a:cubicBezTo>
                        <a:pt x="795" y="257"/>
                        <a:pt x="785" y="257"/>
                        <a:pt x="785" y="252"/>
                      </a:cubicBezTo>
                      <a:cubicBezTo>
                        <a:pt x="784" y="248"/>
                        <a:pt x="781" y="250"/>
                        <a:pt x="779" y="246"/>
                      </a:cubicBezTo>
                      <a:cubicBezTo>
                        <a:pt x="778" y="241"/>
                        <a:pt x="774" y="245"/>
                        <a:pt x="774" y="242"/>
                      </a:cubicBezTo>
                      <a:cubicBezTo>
                        <a:pt x="774" y="239"/>
                        <a:pt x="772" y="237"/>
                        <a:pt x="769" y="237"/>
                      </a:cubicBezTo>
                      <a:cubicBezTo>
                        <a:pt x="766" y="237"/>
                        <a:pt x="765" y="234"/>
                        <a:pt x="761" y="233"/>
                      </a:cubicBezTo>
                      <a:cubicBezTo>
                        <a:pt x="757" y="233"/>
                        <a:pt x="752" y="236"/>
                        <a:pt x="750" y="237"/>
                      </a:cubicBezTo>
                      <a:cubicBezTo>
                        <a:pt x="748" y="238"/>
                        <a:pt x="742" y="233"/>
                        <a:pt x="740" y="235"/>
                      </a:cubicBezTo>
                      <a:cubicBezTo>
                        <a:pt x="737" y="237"/>
                        <a:pt x="737" y="234"/>
                        <a:pt x="731" y="232"/>
                      </a:cubicBezTo>
                      <a:cubicBezTo>
                        <a:pt x="724" y="230"/>
                        <a:pt x="716" y="230"/>
                        <a:pt x="716" y="232"/>
                      </a:cubicBezTo>
                      <a:cubicBezTo>
                        <a:pt x="715" y="234"/>
                        <a:pt x="710" y="235"/>
                        <a:pt x="711" y="240"/>
                      </a:cubicBezTo>
                      <a:cubicBezTo>
                        <a:pt x="712" y="246"/>
                        <a:pt x="717" y="245"/>
                        <a:pt x="718" y="248"/>
                      </a:cubicBezTo>
                      <a:cubicBezTo>
                        <a:pt x="719" y="252"/>
                        <a:pt x="716" y="250"/>
                        <a:pt x="715" y="254"/>
                      </a:cubicBezTo>
                      <a:cubicBezTo>
                        <a:pt x="715" y="257"/>
                        <a:pt x="712" y="257"/>
                        <a:pt x="712" y="259"/>
                      </a:cubicBezTo>
                      <a:cubicBezTo>
                        <a:pt x="712" y="261"/>
                        <a:pt x="714" y="261"/>
                        <a:pt x="715" y="265"/>
                      </a:cubicBezTo>
                      <a:cubicBezTo>
                        <a:pt x="717" y="270"/>
                        <a:pt x="719" y="269"/>
                        <a:pt x="720" y="275"/>
                      </a:cubicBezTo>
                      <a:cubicBezTo>
                        <a:pt x="721" y="281"/>
                        <a:pt x="718" y="280"/>
                        <a:pt x="715" y="281"/>
                      </a:cubicBezTo>
                      <a:cubicBezTo>
                        <a:pt x="713" y="282"/>
                        <a:pt x="716" y="285"/>
                        <a:pt x="712" y="289"/>
                      </a:cubicBezTo>
                      <a:cubicBezTo>
                        <a:pt x="709" y="293"/>
                        <a:pt x="706" y="297"/>
                        <a:pt x="708" y="299"/>
                      </a:cubicBezTo>
                      <a:cubicBezTo>
                        <a:pt x="711" y="302"/>
                        <a:pt x="721" y="306"/>
                        <a:pt x="725" y="313"/>
                      </a:cubicBezTo>
                      <a:cubicBezTo>
                        <a:pt x="729" y="320"/>
                        <a:pt x="729" y="330"/>
                        <a:pt x="728" y="338"/>
                      </a:cubicBezTo>
                      <a:cubicBezTo>
                        <a:pt x="727" y="345"/>
                        <a:pt x="718" y="347"/>
                        <a:pt x="712" y="353"/>
                      </a:cubicBezTo>
                      <a:cubicBezTo>
                        <a:pt x="706" y="360"/>
                        <a:pt x="699" y="359"/>
                        <a:pt x="696" y="359"/>
                      </a:cubicBezTo>
                      <a:cubicBezTo>
                        <a:pt x="693" y="359"/>
                        <a:pt x="695" y="365"/>
                        <a:pt x="699" y="370"/>
                      </a:cubicBezTo>
                      <a:cubicBezTo>
                        <a:pt x="703" y="375"/>
                        <a:pt x="700" y="376"/>
                        <a:pt x="702" y="381"/>
                      </a:cubicBezTo>
                      <a:cubicBezTo>
                        <a:pt x="704" y="386"/>
                        <a:pt x="702" y="390"/>
                        <a:pt x="705" y="395"/>
                      </a:cubicBezTo>
                      <a:cubicBezTo>
                        <a:pt x="709" y="399"/>
                        <a:pt x="707" y="401"/>
                        <a:pt x="703" y="404"/>
                      </a:cubicBezTo>
                      <a:cubicBezTo>
                        <a:pt x="699" y="408"/>
                        <a:pt x="704" y="406"/>
                        <a:pt x="705" y="410"/>
                      </a:cubicBezTo>
                      <a:cubicBezTo>
                        <a:pt x="705" y="414"/>
                        <a:pt x="703" y="412"/>
                        <a:pt x="700" y="410"/>
                      </a:cubicBezTo>
                      <a:cubicBezTo>
                        <a:pt x="696" y="407"/>
                        <a:pt x="693" y="414"/>
                        <a:pt x="693" y="417"/>
                      </a:cubicBezTo>
                      <a:cubicBezTo>
                        <a:pt x="693" y="419"/>
                        <a:pt x="686" y="413"/>
                        <a:pt x="684" y="413"/>
                      </a:cubicBezTo>
                      <a:cubicBezTo>
                        <a:pt x="682" y="413"/>
                        <a:pt x="684" y="409"/>
                        <a:pt x="680" y="405"/>
                      </a:cubicBezTo>
                      <a:cubicBezTo>
                        <a:pt x="675" y="402"/>
                        <a:pt x="672" y="401"/>
                        <a:pt x="672" y="398"/>
                      </a:cubicBezTo>
                      <a:cubicBezTo>
                        <a:pt x="672" y="394"/>
                        <a:pt x="664" y="392"/>
                        <a:pt x="664" y="388"/>
                      </a:cubicBezTo>
                      <a:cubicBezTo>
                        <a:pt x="664" y="384"/>
                        <a:pt x="665" y="373"/>
                        <a:pt x="663" y="370"/>
                      </a:cubicBezTo>
                      <a:cubicBezTo>
                        <a:pt x="662" y="367"/>
                        <a:pt x="663" y="364"/>
                        <a:pt x="665" y="361"/>
                      </a:cubicBezTo>
                      <a:cubicBezTo>
                        <a:pt x="666" y="359"/>
                        <a:pt x="663" y="354"/>
                        <a:pt x="658" y="354"/>
                      </a:cubicBezTo>
                      <a:cubicBezTo>
                        <a:pt x="654" y="354"/>
                        <a:pt x="648" y="353"/>
                        <a:pt x="641" y="353"/>
                      </a:cubicBezTo>
                      <a:cubicBezTo>
                        <a:pt x="635" y="354"/>
                        <a:pt x="632" y="353"/>
                        <a:pt x="630" y="351"/>
                      </a:cubicBezTo>
                      <a:cubicBezTo>
                        <a:pt x="628" y="349"/>
                        <a:pt x="622" y="346"/>
                        <a:pt x="614" y="344"/>
                      </a:cubicBezTo>
                      <a:cubicBezTo>
                        <a:pt x="606" y="342"/>
                        <a:pt x="603" y="338"/>
                        <a:pt x="602" y="335"/>
                      </a:cubicBezTo>
                      <a:cubicBezTo>
                        <a:pt x="601" y="333"/>
                        <a:pt x="594" y="331"/>
                        <a:pt x="592" y="329"/>
                      </a:cubicBezTo>
                      <a:cubicBezTo>
                        <a:pt x="590" y="327"/>
                        <a:pt x="583" y="326"/>
                        <a:pt x="580" y="326"/>
                      </a:cubicBezTo>
                      <a:cubicBezTo>
                        <a:pt x="577" y="327"/>
                        <a:pt x="569" y="320"/>
                        <a:pt x="565" y="320"/>
                      </a:cubicBezTo>
                      <a:cubicBezTo>
                        <a:pt x="560" y="320"/>
                        <a:pt x="550" y="325"/>
                        <a:pt x="548" y="325"/>
                      </a:cubicBezTo>
                      <a:cubicBezTo>
                        <a:pt x="546" y="325"/>
                        <a:pt x="548" y="321"/>
                        <a:pt x="549" y="320"/>
                      </a:cubicBezTo>
                      <a:cubicBezTo>
                        <a:pt x="551" y="318"/>
                        <a:pt x="546" y="310"/>
                        <a:pt x="544" y="305"/>
                      </a:cubicBezTo>
                      <a:cubicBezTo>
                        <a:pt x="543" y="300"/>
                        <a:pt x="541" y="295"/>
                        <a:pt x="536" y="296"/>
                      </a:cubicBezTo>
                      <a:cubicBezTo>
                        <a:pt x="531" y="296"/>
                        <a:pt x="525" y="294"/>
                        <a:pt x="524" y="293"/>
                      </a:cubicBezTo>
                      <a:cubicBezTo>
                        <a:pt x="522" y="292"/>
                        <a:pt x="522" y="277"/>
                        <a:pt x="523" y="271"/>
                      </a:cubicBezTo>
                      <a:cubicBezTo>
                        <a:pt x="524" y="265"/>
                        <a:pt x="531" y="256"/>
                        <a:pt x="531" y="253"/>
                      </a:cubicBezTo>
                      <a:cubicBezTo>
                        <a:pt x="531" y="249"/>
                        <a:pt x="535" y="247"/>
                        <a:pt x="539" y="246"/>
                      </a:cubicBezTo>
                      <a:cubicBezTo>
                        <a:pt x="543" y="245"/>
                        <a:pt x="540" y="238"/>
                        <a:pt x="543" y="237"/>
                      </a:cubicBezTo>
                      <a:cubicBezTo>
                        <a:pt x="547" y="237"/>
                        <a:pt x="547" y="235"/>
                        <a:pt x="548" y="232"/>
                      </a:cubicBezTo>
                      <a:cubicBezTo>
                        <a:pt x="549" y="229"/>
                        <a:pt x="553" y="231"/>
                        <a:pt x="551" y="229"/>
                      </a:cubicBezTo>
                      <a:cubicBezTo>
                        <a:pt x="548" y="226"/>
                        <a:pt x="550" y="226"/>
                        <a:pt x="556" y="226"/>
                      </a:cubicBezTo>
                      <a:cubicBezTo>
                        <a:pt x="562" y="226"/>
                        <a:pt x="570" y="224"/>
                        <a:pt x="569" y="218"/>
                      </a:cubicBezTo>
                      <a:cubicBezTo>
                        <a:pt x="568" y="212"/>
                        <a:pt x="553" y="216"/>
                        <a:pt x="553" y="212"/>
                      </a:cubicBezTo>
                      <a:cubicBezTo>
                        <a:pt x="553" y="207"/>
                        <a:pt x="534" y="207"/>
                        <a:pt x="535" y="204"/>
                      </a:cubicBezTo>
                      <a:cubicBezTo>
                        <a:pt x="536" y="201"/>
                        <a:pt x="554" y="206"/>
                        <a:pt x="561" y="208"/>
                      </a:cubicBezTo>
                      <a:cubicBezTo>
                        <a:pt x="567" y="211"/>
                        <a:pt x="569" y="211"/>
                        <a:pt x="574" y="210"/>
                      </a:cubicBezTo>
                      <a:cubicBezTo>
                        <a:pt x="579" y="210"/>
                        <a:pt x="576" y="203"/>
                        <a:pt x="577" y="201"/>
                      </a:cubicBezTo>
                      <a:cubicBezTo>
                        <a:pt x="578" y="198"/>
                        <a:pt x="588" y="205"/>
                        <a:pt x="594" y="203"/>
                      </a:cubicBezTo>
                      <a:cubicBezTo>
                        <a:pt x="599" y="202"/>
                        <a:pt x="605" y="190"/>
                        <a:pt x="610" y="187"/>
                      </a:cubicBezTo>
                      <a:cubicBezTo>
                        <a:pt x="614" y="184"/>
                        <a:pt x="610" y="181"/>
                        <a:pt x="601" y="181"/>
                      </a:cubicBezTo>
                      <a:cubicBezTo>
                        <a:pt x="592" y="182"/>
                        <a:pt x="586" y="179"/>
                        <a:pt x="581" y="175"/>
                      </a:cubicBezTo>
                      <a:cubicBezTo>
                        <a:pt x="576" y="171"/>
                        <a:pt x="577" y="168"/>
                        <a:pt x="582" y="169"/>
                      </a:cubicBezTo>
                      <a:cubicBezTo>
                        <a:pt x="587" y="169"/>
                        <a:pt x="600" y="179"/>
                        <a:pt x="605" y="180"/>
                      </a:cubicBezTo>
                      <a:cubicBezTo>
                        <a:pt x="609" y="180"/>
                        <a:pt x="618" y="170"/>
                        <a:pt x="622" y="167"/>
                      </a:cubicBezTo>
                      <a:cubicBezTo>
                        <a:pt x="626" y="164"/>
                        <a:pt x="618" y="163"/>
                        <a:pt x="615" y="161"/>
                      </a:cubicBezTo>
                      <a:cubicBezTo>
                        <a:pt x="612" y="159"/>
                        <a:pt x="620" y="157"/>
                        <a:pt x="624" y="157"/>
                      </a:cubicBezTo>
                      <a:cubicBezTo>
                        <a:pt x="628" y="157"/>
                        <a:pt x="630" y="161"/>
                        <a:pt x="631" y="162"/>
                      </a:cubicBezTo>
                      <a:cubicBezTo>
                        <a:pt x="633" y="164"/>
                        <a:pt x="640" y="161"/>
                        <a:pt x="643" y="161"/>
                      </a:cubicBezTo>
                      <a:cubicBezTo>
                        <a:pt x="647" y="161"/>
                        <a:pt x="643" y="155"/>
                        <a:pt x="637" y="153"/>
                      </a:cubicBezTo>
                      <a:cubicBezTo>
                        <a:pt x="631" y="151"/>
                        <a:pt x="637" y="147"/>
                        <a:pt x="639" y="150"/>
                      </a:cubicBezTo>
                      <a:cubicBezTo>
                        <a:pt x="641" y="154"/>
                        <a:pt x="645" y="153"/>
                        <a:pt x="647" y="157"/>
                      </a:cubicBezTo>
                      <a:cubicBezTo>
                        <a:pt x="650" y="163"/>
                        <a:pt x="651" y="159"/>
                        <a:pt x="656" y="157"/>
                      </a:cubicBezTo>
                      <a:cubicBezTo>
                        <a:pt x="661" y="155"/>
                        <a:pt x="664" y="152"/>
                        <a:pt x="667" y="149"/>
                      </a:cubicBezTo>
                      <a:cubicBezTo>
                        <a:pt x="669" y="146"/>
                        <a:pt x="670" y="150"/>
                        <a:pt x="673" y="145"/>
                      </a:cubicBezTo>
                      <a:cubicBezTo>
                        <a:pt x="676" y="140"/>
                        <a:pt x="672" y="136"/>
                        <a:pt x="668" y="133"/>
                      </a:cubicBezTo>
                      <a:cubicBezTo>
                        <a:pt x="664" y="130"/>
                        <a:pt x="668" y="127"/>
                        <a:pt x="664" y="125"/>
                      </a:cubicBezTo>
                      <a:cubicBezTo>
                        <a:pt x="660" y="123"/>
                        <a:pt x="659" y="119"/>
                        <a:pt x="664" y="120"/>
                      </a:cubicBezTo>
                      <a:cubicBezTo>
                        <a:pt x="669" y="121"/>
                        <a:pt x="673" y="120"/>
                        <a:pt x="675" y="116"/>
                      </a:cubicBezTo>
                      <a:cubicBezTo>
                        <a:pt x="678" y="113"/>
                        <a:pt x="668" y="112"/>
                        <a:pt x="672" y="109"/>
                      </a:cubicBezTo>
                      <a:cubicBezTo>
                        <a:pt x="677" y="107"/>
                        <a:pt x="673" y="104"/>
                        <a:pt x="669" y="104"/>
                      </a:cubicBezTo>
                      <a:cubicBezTo>
                        <a:pt x="664" y="104"/>
                        <a:pt x="660" y="102"/>
                        <a:pt x="660" y="98"/>
                      </a:cubicBezTo>
                      <a:cubicBezTo>
                        <a:pt x="660" y="95"/>
                        <a:pt x="652" y="97"/>
                        <a:pt x="647" y="95"/>
                      </a:cubicBezTo>
                      <a:cubicBezTo>
                        <a:pt x="643" y="93"/>
                        <a:pt x="632" y="93"/>
                        <a:pt x="630" y="93"/>
                      </a:cubicBezTo>
                      <a:cubicBezTo>
                        <a:pt x="627" y="94"/>
                        <a:pt x="627" y="104"/>
                        <a:pt x="631" y="104"/>
                      </a:cubicBezTo>
                      <a:cubicBezTo>
                        <a:pt x="634" y="104"/>
                        <a:pt x="637" y="108"/>
                        <a:pt x="634" y="110"/>
                      </a:cubicBezTo>
                      <a:cubicBezTo>
                        <a:pt x="631" y="111"/>
                        <a:pt x="635" y="115"/>
                        <a:pt x="632" y="115"/>
                      </a:cubicBezTo>
                      <a:cubicBezTo>
                        <a:pt x="630" y="114"/>
                        <a:pt x="626" y="113"/>
                        <a:pt x="625" y="120"/>
                      </a:cubicBezTo>
                      <a:cubicBezTo>
                        <a:pt x="624" y="126"/>
                        <a:pt x="624" y="129"/>
                        <a:pt x="619" y="131"/>
                      </a:cubicBezTo>
                      <a:cubicBezTo>
                        <a:pt x="615" y="133"/>
                        <a:pt x="618" y="124"/>
                        <a:pt x="614" y="124"/>
                      </a:cubicBezTo>
                      <a:cubicBezTo>
                        <a:pt x="610" y="124"/>
                        <a:pt x="610" y="132"/>
                        <a:pt x="613" y="133"/>
                      </a:cubicBezTo>
                      <a:cubicBezTo>
                        <a:pt x="616" y="133"/>
                        <a:pt x="616" y="136"/>
                        <a:pt x="617" y="140"/>
                      </a:cubicBezTo>
                      <a:cubicBezTo>
                        <a:pt x="618" y="143"/>
                        <a:pt x="612" y="141"/>
                        <a:pt x="609" y="145"/>
                      </a:cubicBezTo>
                      <a:cubicBezTo>
                        <a:pt x="607" y="150"/>
                        <a:pt x="606" y="143"/>
                        <a:pt x="603" y="140"/>
                      </a:cubicBezTo>
                      <a:cubicBezTo>
                        <a:pt x="599" y="137"/>
                        <a:pt x="595" y="132"/>
                        <a:pt x="595" y="128"/>
                      </a:cubicBezTo>
                      <a:cubicBezTo>
                        <a:pt x="596" y="125"/>
                        <a:pt x="597" y="124"/>
                        <a:pt x="600" y="123"/>
                      </a:cubicBezTo>
                      <a:cubicBezTo>
                        <a:pt x="603" y="123"/>
                        <a:pt x="600" y="120"/>
                        <a:pt x="600" y="116"/>
                      </a:cubicBezTo>
                      <a:cubicBezTo>
                        <a:pt x="600" y="111"/>
                        <a:pt x="596" y="113"/>
                        <a:pt x="592" y="108"/>
                      </a:cubicBezTo>
                      <a:cubicBezTo>
                        <a:pt x="588" y="103"/>
                        <a:pt x="584" y="103"/>
                        <a:pt x="582" y="106"/>
                      </a:cubicBezTo>
                      <a:cubicBezTo>
                        <a:pt x="580" y="108"/>
                        <a:pt x="581" y="112"/>
                        <a:pt x="578" y="114"/>
                      </a:cubicBezTo>
                      <a:cubicBezTo>
                        <a:pt x="574" y="115"/>
                        <a:pt x="576" y="122"/>
                        <a:pt x="573" y="123"/>
                      </a:cubicBezTo>
                      <a:cubicBezTo>
                        <a:pt x="570" y="123"/>
                        <a:pt x="571" y="110"/>
                        <a:pt x="569" y="109"/>
                      </a:cubicBezTo>
                      <a:cubicBezTo>
                        <a:pt x="566" y="108"/>
                        <a:pt x="567" y="105"/>
                        <a:pt x="570" y="104"/>
                      </a:cubicBezTo>
                      <a:cubicBezTo>
                        <a:pt x="574" y="104"/>
                        <a:pt x="576" y="100"/>
                        <a:pt x="573" y="100"/>
                      </a:cubicBezTo>
                      <a:cubicBezTo>
                        <a:pt x="570" y="100"/>
                        <a:pt x="564" y="96"/>
                        <a:pt x="562" y="95"/>
                      </a:cubicBezTo>
                      <a:cubicBezTo>
                        <a:pt x="560" y="94"/>
                        <a:pt x="556" y="100"/>
                        <a:pt x="553" y="98"/>
                      </a:cubicBezTo>
                      <a:cubicBezTo>
                        <a:pt x="551" y="96"/>
                        <a:pt x="554" y="91"/>
                        <a:pt x="554" y="88"/>
                      </a:cubicBezTo>
                      <a:cubicBezTo>
                        <a:pt x="554" y="85"/>
                        <a:pt x="558" y="89"/>
                        <a:pt x="560" y="86"/>
                      </a:cubicBezTo>
                      <a:cubicBezTo>
                        <a:pt x="563" y="82"/>
                        <a:pt x="553" y="82"/>
                        <a:pt x="553" y="78"/>
                      </a:cubicBezTo>
                      <a:cubicBezTo>
                        <a:pt x="553" y="75"/>
                        <a:pt x="546" y="74"/>
                        <a:pt x="543" y="72"/>
                      </a:cubicBezTo>
                      <a:cubicBezTo>
                        <a:pt x="541" y="71"/>
                        <a:pt x="545" y="65"/>
                        <a:pt x="544" y="62"/>
                      </a:cubicBezTo>
                      <a:cubicBezTo>
                        <a:pt x="543" y="60"/>
                        <a:pt x="533" y="52"/>
                        <a:pt x="529" y="52"/>
                      </a:cubicBezTo>
                      <a:cubicBezTo>
                        <a:pt x="525" y="53"/>
                        <a:pt x="524" y="47"/>
                        <a:pt x="527" y="47"/>
                      </a:cubicBezTo>
                      <a:cubicBezTo>
                        <a:pt x="529" y="48"/>
                        <a:pt x="531" y="46"/>
                        <a:pt x="535" y="41"/>
                      </a:cubicBezTo>
                      <a:cubicBezTo>
                        <a:pt x="539" y="37"/>
                        <a:pt x="540" y="35"/>
                        <a:pt x="537" y="34"/>
                      </a:cubicBezTo>
                      <a:cubicBezTo>
                        <a:pt x="534" y="33"/>
                        <a:pt x="532" y="30"/>
                        <a:pt x="537" y="30"/>
                      </a:cubicBezTo>
                      <a:cubicBezTo>
                        <a:pt x="543" y="31"/>
                        <a:pt x="552" y="34"/>
                        <a:pt x="555" y="32"/>
                      </a:cubicBezTo>
                      <a:cubicBezTo>
                        <a:pt x="558" y="30"/>
                        <a:pt x="567" y="15"/>
                        <a:pt x="571" y="10"/>
                      </a:cubicBezTo>
                      <a:cubicBezTo>
                        <a:pt x="575" y="4"/>
                        <a:pt x="568" y="4"/>
                        <a:pt x="559" y="5"/>
                      </a:cubicBezTo>
                      <a:cubicBezTo>
                        <a:pt x="550" y="5"/>
                        <a:pt x="548" y="1"/>
                        <a:pt x="541" y="1"/>
                      </a:cubicBezTo>
                      <a:cubicBezTo>
                        <a:pt x="533" y="0"/>
                        <a:pt x="519" y="2"/>
                        <a:pt x="517" y="4"/>
                      </a:cubicBezTo>
                      <a:cubicBezTo>
                        <a:pt x="515" y="7"/>
                        <a:pt x="521" y="9"/>
                        <a:pt x="520" y="11"/>
                      </a:cubicBezTo>
                      <a:cubicBezTo>
                        <a:pt x="520" y="14"/>
                        <a:pt x="515" y="9"/>
                        <a:pt x="513" y="10"/>
                      </a:cubicBezTo>
                      <a:cubicBezTo>
                        <a:pt x="511" y="11"/>
                        <a:pt x="514" y="15"/>
                        <a:pt x="513" y="23"/>
                      </a:cubicBezTo>
                      <a:cubicBezTo>
                        <a:pt x="512" y="32"/>
                        <a:pt x="515" y="33"/>
                        <a:pt x="517" y="36"/>
                      </a:cubicBezTo>
                      <a:cubicBezTo>
                        <a:pt x="520" y="39"/>
                        <a:pt x="519" y="43"/>
                        <a:pt x="519" y="49"/>
                      </a:cubicBezTo>
                      <a:cubicBezTo>
                        <a:pt x="519" y="54"/>
                        <a:pt x="514" y="54"/>
                        <a:pt x="512" y="55"/>
                      </a:cubicBezTo>
                      <a:cubicBezTo>
                        <a:pt x="511" y="57"/>
                        <a:pt x="517" y="59"/>
                        <a:pt x="516" y="62"/>
                      </a:cubicBezTo>
                      <a:cubicBezTo>
                        <a:pt x="515" y="66"/>
                        <a:pt x="510" y="60"/>
                        <a:pt x="507" y="61"/>
                      </a:cubicBezTo>
                      <a:cubicBezTo>
                        <a:pt x="504" y="62"/>
                        <a:pt x="501" y="71"/>
                        <a:pt x="504" y="73"/>
                      </a:cubicBezTo>
                      <a:cubicBezTo>
                        <a:pt x="508" y="76"/>
                        <a:pt x="509" y="76"/>
                        <a:pt x="506" y="79"/>
                      </a:cubicBezTo>
                      <a:cubicBezTo>
                        <a:pt x="504" y="82"/>
                        <a:pt x="501" y="87"/>
                        <a:pt x="507" y="92"/>
                      </a:cubicBezTo>
                      <a:cubicBezTo>
                        <a:pt x="513" y="96"/>
                        <a:pt x="524" y="96"/>
                        <a:pt x="530" y="100"/>
                      </a:cubicBezTo>
                      <a:cubicBezTo>
                        <a:pt x="536" y="103"/>
                        <a:pt x="527" y="101"/>
                        <a:pt x="530" y="105"/>
                      </a:cubicBezTo>
                      <a:cubicBezTo>
                        <a:pt x="532" y="110"/>
                        <a:pt x="526" y="111"/>
                        <a:pt x="526" y="114"/>
                      </a:cubicBezTo>
                      <a:cubicBezTo>
                        <a:pt x="526" y="118"/>
                        <a:pt x="529" y="116"/>
                        <a:pt x="532" y="110"/>
                      </a:cubicBezTo>
                      <a:cubicBezTo>
                        <a:pt x="535" y="105"/>
                        <a:pt x="537" y="112"/>
                        <a:pt x="537" y="117"/>
                      </a:cubicBezTo>
                      <a:cubicBezTo>
                        <a:pt x="536" y="121"/>
                        <a:pt x="532" y="119"/>
                        <a:pt x="529" y="123"/>
                      </a:cubicBezTo>
                      <a:cubicBezTo>
                        <a:pt x="526" y="128"/>
                        <a:pt x="523" y="129"/>
                        <a:pt x="518" y="128"/>
                      </a:cubicBezTo>
                      <a:cubicBezTo>
                        <a:pt x="513" y="127"/>
                        <a:pt x="516" y="135"/>
                        <a:pt x="518" y="139"/>
                      </a:cubicBezTo>
                      <a:cubicBezTo>
                        <a:pt x="520" y="143"/>
                        <a:pt x="517" y="145"/>
                        <a:pt x="512" y="143"/>
                      </a:cubicBezTo>
                      <a:cubicBezTo>
                        <a:pt x="506" y="142"/>
                        <a:pt x="503" y="138"/>
                        <a:pt x="506" y="134"/>
                      </a:cubicBezTo>
                      <a:cubicBezTo>
                        <a:pt x="509" y="130"/>
                        <a:pt x="511" y="125"/>
                        <a:pt x="507" y="125"/>
                      </a:cubicBezTo>
                      <a:cubicBezTo>
                        <a:pt x="504" y="126"/>
                        <a:pt x="497" y="125"/>
                        <a:pt x="494" y="121"/>
                      </a:cubicBezTo>
                      <a:cubicBezTo>
                        <a:pt x="492" y="118"/>
                        <a:pt x="496" y="119"/>
                        <a:pt x="503" y="120"/>
                      </a:cubicBezTo>
                      <a:cubicBezTo>
                        <a:pt x="509" y="121"/>
                        <a:pt x="504" y="116"/>
                        <a:pt x="509" y="116"/>
                      </a:cubicBezTo>
                      <a:cubicBezTo>
                        <a:pt x="514" y="116"/>
                        <a:pt x="517" y="118"/>
                        <a:pt x="522" y="115"/>
                      </a:cubicBezTo>
                      <a:cubicBezTo>
                        <a:pt x="526" y="111"/>
                        <a:pt x="519" y="104"/>
                        <a:pt x="515" y="105"/>
                      </a:cubicBezTo>
                      <a:cubicBezTo>
                        <a:pt x="512" y="106"/>
                        <a:pt x="506" y="108"/>
                        <a:pt x="506" y="104"/>
                      </a:cubicBezTo>
                      <a:cubicBezTo>
                        <a:pt x="506" y="101"/>
                        <a:pt x="512" y="103"/>
                        <a:pt x="516" y="102"/>
                      </a:cubicBezTo>
                      <a:cubicBezTo>
                        <a:pt x="519" y="102"/>
                        <a:pt x="514" y="97"/>
                        <a:pt x="509" y="98"/>
                      </a:cubicBezTo>
                      <a:cubicBezTo>
                        <a:pt x="504" y="100"/>
                        <a:pt x="500" y="100"/>
                        <a:pt x="496" y="96"/>
                      </a:cubicBezTo>
                      <a:cubicBezTo>
                        <a:pt x="492" y="91"/>
                        <a:pt x="485" y="89"/>
                        <a:pt x="483" y="99"/>
                      </a:cubicBezTo>
                      <a:cubicBezTo>
                        <a:pt x="482" y="108"/>
                        <a:pt x="475" y="103"/>
                        <a:pt x="472" y="106"/>
                      </a:cubicBezTo>
                      <a:cubicBezTo>
                        <a:pt x="469" y="110"/>
                        <a:pt x="475" y="112"/>
                        <a:pt x="482" y="112"/>
                      </a:cubicBezTo>
                      <a:cubicBezTo>
                        <a:pt x="489" y="112"/>
                        <a:pt x="494" y="119"/>
                        <a:pt x="490" y="119"/>
                      </a:cubicBezTo>
                      <a:cubicBezTo>
                        <a:pt x="487" y="119"/>
                        <a:pt x="489" y="123"/>
                        <a:pt x="485" y="122"/>
                      </a:cubicBezTo>
                      <a:cubicBezTo>
                        <a:pt x="482" y="120"/>
                        <a:pt x="478" y="122"/>
                        <a:pt x="481" y="125"/>
                      </a:cubicBezTo>
                      <a:cubicBezTo>
                        <a:pt x="483" y="128"/>
                        <a:pt x="480" y="129"/>
                        <a:pt x="480" y="132"/>
                      </a:cubicBezTo>
                      <a:cubicBezTo>
                        <a:pt x="480" y="135"/>
                        <a:pt x="475" y="132"/>
                        <a:pt x="469" y="132"/>
                      </a:cubicBezTo>
                      <a:cubicBezTo>
                        <a:pt x="464" y="131"/>
                        <a:pt x="454" y="133"/>
                        <a:pt x="447" y="134"/>
                      </a:cubicBezTo>
                      <a:cubicBezTo>
                        <a:pt x="440" y="136"/>
                        <a:pt x="433" y="133"/>
                        <a:pt x="430" y="130"/>
                      </a:cubicBezTo>
                      <a:cubicBezTo>
                        <a:pt x="427" y="127"/>
                        <a:pt x="423" y="127"/>
                        <a:pt x="418" y="127"/>
                      </a:cubicBezTo>
                      <a:cubicBezTo>
                        <a:pt x="413" y="127"/>
                        <a:pt x="414" y="123"/>
                        <a:pt x="408" y="122"/>
                      </a:cubicBezTo>
                      <a:cubicBezTo>
                        <a:pt x="401" y="122"/>
                        <a:pt x="403" y="117"/>
                        <a:pt x="402" y="113"/>
                      </a:cubicBezTo>
                      <a:cubicBezTo>
                        <a:pt x="401" y="110"/>
                        <a:pt x="388" y="111"/>
                        <a:pt x="383" y="114"/>
                      </a:cubicBezTo>
                      <a:cubicBezTo>
                        <a:pt x="379" y="117"/>
                        <a:pt x="369" y="116"/>
                        <a:pt x="367" y="121"/>
                      </a:cubicBezTo>
                      <a:cubicBezTo>
                        <a:pt x="364" y="127"/>
                        <a:pt x="369" y="126"/>
                        <a:pt x="372" y="126"/>
                      </a:cubicBezTo>
                      <a:cubicBezTo>
                        <a:pt x="376" y="126"/>
                        <a:pt x="375" y="122"/>
                        <a:pt x="382" y="123"/>
                      </a:cubicBezTo>
                      <a:cubicBezTo>
                        <a:pt x="389" y="124"/>
                        <a:pt x="394" y="115"/>
                        <a:pt x="397" y="118"/>
                      </a:cubicBezTo>
                      <a:cubicBezTo>
                        <a:pt x="400" y="121"/>
                        <a:pt x="385" y="127"/>
                        <a:pt x="379" y="128"/>
                      </a:cubicBezTo>
                      <a:cubicBezTo>
                        <a:pt x="372" y="129"/>
                        <a:pt x="374" y="134"/>
                        <a:pt x="380" y="144"/>
                      </a:cubicBezTo>
                      <a:cubicBezTo>
                        <a:pt x="386" y="153"/>
                        <a:pt x="377" y="148"/>
                        <a:pt x="377" y="152"/>
                      </a:cubicBezTo>
                      <a:cubicBezTo>
                        <a:pt x="377" y="157"/>
                        <a:pt x="366" y="151"/>
                        <a:pt x="370" y="149"/>
                      </a:cubicBezTo>
                      <a:cubicBezTo>
                        <a:pt x="375" y="148"/>
                        <a:pt x="373" y="143"/>
                        <a:pt x="369" y="140"/>
                      </a:cubicBezTo>
                      <a:cubicBezTo>
                        <a:pt x="365" y="137"/>
                        <a:pt x="363" y="140"/>
                        <a:pt x="363" y="137"/>
                      </a:cubicBezTo>
                      <a:cubicBezTo>
                        <a:pt x="364" y="133"/>
                        <a:pt x="359" y="137"/>
                        <a:pt x="356" y="134"/>
                      </a:cubicBezTo>
                      <a:cubicBezTo>
                        <a:pt x="352" y="131"/>
                        <a:pt x="351" y="129"/>
                        <a:pt x="346" y="132"/>
                      </a:cubicBezTo>
                      <a:cubicBezTo>
                        <a:pt x="341" y="134"/>
                        <a:pt x="336" y="133"/>
                        <a:pt x="325" y="135"/>
                      </a:cubicBezTo>
                      <a:cubicBezTo>
                        <a:pt x="315" y="137"/>
                        <a:pt x="295" y="136"/>
                        <a:pt x="292" y="133"/>
                      </a:cubicBezTo>
                      <a:cubicBezTo>
                        <a:pt x="288" y="129"/>
                        <a:pt x="301" y="123"/>
                        <a:pt x="305" y="124"/>
                      </a:cubicBezTo>
                      <a:cubicBezTo>
                        <a:pt x="308" y="125"/>
                        <a:pt x="306" y="120"/>
                        <a:pt x="300" y="116"/>
                      </a:cubicBezTo>
                      <a:cubicBezTo>
                        <a:pt x="295" y="111"/>
                        <a:pt x="282" y="108"/>
                        <a:pt x="282" y="111"/>
                      </a:cubicBezTo>
                      <a:cubicBezTo>
                        <a:pt x="282" y="114"/>
                        <a:pt x="275" y="111"/>
                        <a:pt x="266" y="110"/>
                      </a:cubicBezTo>
                      <a:cubicBezTo>
                        <a:pt x="256" y="108"/>
                        <a:pt x="255" y="105"/>
                        <a:pt x="249" y="104"/>
                      </a:cubicBezTo>
                      <a:cubicBezTo>
                        <a:pt x="243" y="104"/>
                        <a:pt x="234" y="102"/>
                        <a:pt x="227" y="97"/>
                      </a:cubicBezTo>
                      <a:cubicBezTo>
                        <a:pt x="220" y="91"/>
                        <a:pt x="204" y="93"/>
                        <a:pt x="202" y="98"/>
                      </a:cubicBezTo>
                      <a:cubicBezTo>
                        <a:pt x="200" y="103"/>
                        <a:pt x="194" y="103"/>
                        <a:pt x="189" y="103"/>
                      </a:cubicBezTo>
                      <a:cubicBezTo>
                        <a:pt x="183" y="103"/>
                        <a:pt x="191" y="96"/>
                        <a:pt x="189" y="95"/>
                      </a:cubicBezTo>
                      <a:cubicBezTo>
                        <a:pt x="187" y="94"/>
                        <a:pt x="189" y="87"/>
                        <a:pt x="185" y="87"/>
                      </a:cubicBezTo>
                      <a:cubicBezTo>
                        <a:pt x="181" y="86"/>
                        <a:pt x="178" y="103"/>
                        <a:pt x="170" y="103"/>
                      </a:cubicBezTo>
                      <a:cubicBezTo>
                        <a:pt x="163" y="102"/>
                        <a:pt x="159" y="85"/>
                        <a:pt x="153" y="80"/>
                      </a:cubicBezTo>
                      <a:cubicBezTo>
                        <a:pt x="147" y="76"/>
                        <a:pt x="141" y="75"/>
                        <a:pt x="146" y="82"/>
                      </a:cubicBezTo>
                      <a:cubicBezTo>
                        <a:pt x="152" y="89"/>
                        <a:pt x="142" y="84"/>
                        <a:pt x="142" y="89"/>
                      </a:cubicBezTo>
                      <a:cubicBezTo>
                        <a:pt x="143" y="93"/>
                        <a:pt x="134" y="98"/>
                        <a:pt x="134" y="96"/>
                      </a:cubicBezTo>
                      <a:cubicBezTo>
                        <a:pt x="134" y="93"/>
                        <a:pt x="129" y="91"/>
                        <a:pt x="123" y="98"/>
                      </a:cubicBezTo>
                      <a:cubicBezTo>
                        <a:pt x="117" y="105"/>
                        <a:pt x="113" y="104"/>
                        <a:pt x="112" y="101"/>
                      </a:cubicBezTo>
                      <a:cubicBezTo>
                        <a:pt x="112" y="99"/>
                        <a:pt x="94" y="108"/>
                        <a:pt x="95" y="111"/>
                      </a:cubicBezTo>
                      <a:cubicBezTo>
                        <a:pt x="96" y="114"/>
                        <a:pt x="92" y="116"/>
                        <a:pt x="87" y="116"/>
                      </a:cubicBezTo>
                      <a:cubicBezTo>
                        <a:pt x="83" y="115"/>
                        <a:pt x="86" y="111"/>
                        <a:pt x="90" y="109"/>
                      </a:cubicBezTo>
                      <a:cubicBezTo>
                        <a:pt x="94" y="107"/>
                        <a:pt x="106" y="98"/>
                        <a:pt x="112" y="97"/>
                      </a:cubicBezTo>
                      <a:cubicBezTo>
                        <a:pt x="118" y="96"/>
                        <a:pt x="129" y="91"/>
                        <a:pt x="130" y="88"/>
                      </a:cubicBezTo>
                      <a:cubicBezTo>
                        <a:pt x="130" y="86"/>
                        <a:pt x="124" y="88"/>
                        <a:pt x="120" y="87"/>
                      </a:cubicBezTo>
                      <a:cubicBezTo>
                        <a:pt x="116" y="86"/>
                        <a:pt x="109" y="91"/>
                        <a:pt x="102" y="94"/>
                      </a:cubicBezTo>
                      <a:cubicBezTo>
                        <a:pt x="95" y="97"/>
                        <a:pt x="88" y="96"/>
                        <a:pt x="90" y="100"/>
                      </a:cubicBezTo>
                      <a:cubicBezTo>
                        <a:pt x="92" y="104"/>
                        <a:pt x="83" y="99"/>
                        <a:pt x="82" y="102"/>
                      </a:cubicBezTo>
                      <a:cubicBezTo>
                        <a:pt x="80" y="105"/>
                        <a:pt x="77" y="102"/>
                        <a:pt x="79" y="100"/>
                      </a:cubicBezTo>
                      <a:cubicBezTo>
                        <a:pt x="82" y="99"/>
                        <a:pt x="73" y="96"/>
                        <a:pt x="73" y="98"/>
                      </a:cubicBezTo>
                      <a:cubicBezTo>
                        <a:pt x="73" y="100"/>
                        <a:pt x="72" y="102"/>
                        <a:pt x="66" y="102"/>
                      </a:cubicBezTo>
                      <a:cubicBezTo>
                        <a:pt x="60" y="102"/>
                        <a:pt x="54" y="106"/>
                        <a:pt x="58" y="109"/>
                      </a:cubicBezTo>
                      <a:cubicBezTo>
                        <a:pt x="62" y="112"/>
                        <a:pt x="64" y="114"/>
                        <a:pt x="62" y="116"/>
                      </a:cubicBezTo>
                      <a:cubicBezTo>
                        <a:pt x="60" y="118"/>
                        <a:pt x="54" y="110"/>
                        <a:pt x="45" y="111"/>
                      </a:cubicBezTo>
                      <a:cubicBezTo>
                        <a:pt x="36" y="112"/>
                        <a:pt x="19" y="101"/>
                        <a:pt x="19" y="99"/>
                      </a:cubicBezTo>
                      <a:cubicBezTo>
                        <a:pt x="19" y="97"/>
                        <a:pt x="8" y="98"/>
                        <a:pt x="0" y="97"/>
                      </a:cubicBezTo>
                      <a:cubicBezTo>
                        <a:pt x="0" y="269"/>
                        <a:pt x="0" y="269"/>
                        <a:pt x="0" y="269"/>
                      </a:cubicBezTo>
                      <a:cubicBezTo>
                        <a:pt x="1" y="269"/>
                        <a:pt x="2" y="270"/>
                        <a:pt x="3" y="270"/>
                      </a:cubicBezTo>
                      <a:cubicBezTo>
                        <a:pt x="4" y="269"/>
                        <a:pt x="5" y="268"/>
                        <a:pt x="6" y="268"/>
                      </a:cubicBezTo>
                      <a:cubicBezTo>
                        <a:pt x="7" y="268"/>
                        <a:pt x="7" y="268"/>
                        <a:pt x="7" y="268"/>
                      </a:cubicBezTo>
                      <a:cubicBezTo>
                        <a:pt x="9" y="269"/>
                        <a:pt x="11" y="269"/>
                        <a:pt x="14" y="267"/>
                      </a:cubicBezTo>
                      <a:cubicBezTo>
                        <a:pt x="15" y="267"/>
                        <a:pt x="16" y="267"/>
                        <a:pt x="17" y="267"/>
                      </a:cubicBezTo>
                      <a:cubicBezTo>
                        <a:pt x="22" y="267"/>
                        <a:pt x="24" y="271"/>
                        <a:pt x="24" y="275"/>
                      </a:cubicBezTo>
                      <a:cubicBezTo>
                        <a:pt x="24" y="276"/>
                        <a:pt x="27" y="278"/>
                        <a:pt x="29" y="279"/>
                      </a:cubicBezTo>
                      <a:cubicBezTo>
                        <a:pt x="31" y="281"/>
                        <a:pt x="33" y="283"/>
                        <a:pt x="35" y="285"/>
                      </a:cubicBezTo>
                      <a:cubicBezTo>
                        <a:pt x="36" y="286"/>
                        <a:pt x="36" y="286"/>
                        <a:pt x="36" y="287"/>
                      </a:cubicBezTo>
                      <a:cubicBezTo>
                        <a:pt x="38" y="289"/>
                        <a:pt x="39" y="291"/>
                        <a:pt x="40" y="291"/>
                      </a:cubicBezTo>
                      <a:cubicBezTo>
                        <a:pt x="40" y="291"/>
                        <a:pt x="41" y="290"/>
                        <a:pt x="41" y="290"/>
                      </a:cubicBezTo>
                      <a:cubicBezTo>
                        <a:pt x="42" y="289"/>
                        <a:pt x="44" y="289"/>
                        <a:pt x="45" y="288"/>
                      </a:cubicBezTo>
                      <a:cubicBezTo>
                        <a:pt x="48" y="287"/>
                        <a:pt x="50" y="286"/>
                        <a:pt x="50" y="284"/>
                      </a:cubicBezTo>
                      <a:cubicBezTo>
                        <a:pt x="50" y="280"/>
                        <a:pt x="55" y="278"/>
                        <a:pt x="60" y="278"/>
                      </a:cubicBezTo>
                      <a:cubicBezTo>
                        <a:pt x="66" y="278"/>
                        <a:pt x="70" y="281"/>
                        <a:pt x="70" y="285"/>
                      </a:cubicBezTo>
                      <a:cubicBezTo>
                        <a:pt x="70" y="286"/>
                        <a:pt x="73" y="289"/>
                        <a:pt x="77" y="292"/>
                      </a:cubicBezTo>
                      <a:cubicBezTo>
                        <a:pt x="82" y="297"/>
                        <a:pt x="89" y="303"/>
                        <a:pt x="94" y="311"/>
                      </a:cubicBezTo>
                      <a:cubicBezTo>
                        <a:pt x="96" y="315"/>
                        <a:pt x="97" y="318"/>
                        <a:pt x="99" y="320"/>
                      </a:cubicBezTo>
                      <a:cubicBezTo>
                        <a:pt x="103" y="328"/>
                        <a:pt x="104" y="330"/>
                        <a:pt x="113" y="334"/>
                      </a:cubicBezTo>
                      <a:cubicBezTo>
                        <a:pt x="125" y="339"/>
                        <a:pt x="127" y="342"/>
                        <a:pt x="125" y="349"/>
                      </a:cubicBezTo>
                      <a:cubicBezTo>
                        <a:pt x="124" y="349"/>
                        <a:pt x="125" y="350"/>
                        <a:pt x="126" y="351"/>
                      </a:cubicBezTo>
                      <a:cubicBezTo>
                        <a:pt x="128" y="353"/>
                        <a:pt x="129" y="354"/>
                        <a:pt x="129" y="356"/>
                      </a:cubicBezTo>
                      <a:cubicBezTo>
                        <a:pt x="129" y="358"/>
                        <a:pt x="128" y="359"/>
                        <a:pt x="126" y="360"/>
                      </a:cubicBezTo>
                      <a:cubicBezTo>
                        <a:pt x="124" y="361"/>
                        <a:pt x="121" y="363"/>
                        <a:pt x="119" y="365"/>
                      </a:cubicBezTo>
                      <a:cubicBezTo>
                        <a:pt x="118" y="366"/>
                        <a:pt x="118" y="366"/>
                        <a:pt x="118" y="366"/>
                      </a:cubicBezTo>
                      <a:cubicBezTo>
                        <a:pt x="119" y="367"/>
                        <a:pt x="120" y="368"/>
                        <a:pt x="122" y="369"/>
                      </a:cubicBezTo>
                      <a:cubicBezTo>
                        <a:pt x="125" y="372"/>
                        <a:pt x="117" y="372"/>
                        <a:pt x="119" y="374"/>
                      </a:cubicBezTo>
                      <a:cubicBezTo>
                        <a:pt x="122" y="376"/>
                        <a:pt x="119" y="380"/>
                        <a:pt x="121" y="383"/>
                      </a:cubicBezTo>
                      <a:cubicBezTo>
                        <a:pt x="124" y="385"/>
                        <a:pt x="128" y="384"/>
                        <a:pt x="131" y="382"/>
                      </a:cubicBezTo>
                      <a:cubicBezTo>
                        <a:pt x="134" y="380"/>
                        <a:pt x="136" y="385"/>
                        <a:pt x="133" y="389"/>
                      </a:cubicBezTo>
                      <a:cubicBezTo>
                        <a:pt x="131" y="392"/>
                        <a:pt x="136" y="395"/>
                        <a:pt x="138" y="392"/>
                      </a:cubicBezTo>
                      <a:cubicBezTo>
                        <a:pt x="140" y="390"/>
                        <a:pt x="145" y="397"/>
                        <a:pt x="147" y="398"/>
                      </a:cubicBezTo>
                      <a:cubicBezTo>
                        <a:pt x="150" y="399"/>
                        <a:pt x="152" y="403"/>
                        <a:pt x="148" y="403"/>
                      </a:cubicBezTo>
                      <a:cubicBezTo>
                        <a:pt x="144" y="403"/>
                        <a:pt x="145" y="410"/>
                        <a:pt x="148" y="410"/>
                      </a:cubicBezTo>
                      <a:cubicBezTo>
                        <a:pt x="150" y="410"/>
                        <a:pt x="150" y="414"/>
                        <a:pt x="150" y="416"/>
                      </a:cubicBezTo>
                      <a:cubicBezTo>
                        <a:pt x="150" y="418"/>
                        <a:pt x="159" y="421"/>
                        <a:pt x="162" y="420"/>
                      </a:cubicBezTo>
                      <a:cubicBezTo>
                        <a:pt x="165" y="419"/>
                        <a:pt x="168" y="422"/>
                        <a:pt x="170" y="425"/>
                      </a:cubicBezTo>
                      <a:cubicBezTo>
                        <a:pt x="171" y="428"/>
                        <a:pt x="177" y="430"/>
                        <a:pt x="180" y="428"/>
                      </a:cubicBezTo>
                      <a:cubicBezTo>
                        <a:pt x="182" y="426"/>
                        <a:pt x="183" y="431"/>
                        <a:pt x="184" y="435"/>
                      </a:cubicBezTo>
                      <a:cubicBezTo>
                        <a:pt x="184" y="438"/>
                        <a:pt x="189" y="436"/>
                        <a:pt x="192" y="436"/>
                      </a:cubicBezTo>
                      <a:cubicBezTo>
                        <a:pt x="195" y="436"/>
                        <a:pt x="197" y="440"/>
                        <a:pt x="199" y="439"/>
                      </a:cubicBezTo>
                      <a:cubicBezTo>
                        <a:pt x="203" y="438"/>
                        <a:pt x="204" y="444"/>
                        <a:pt x="207" y="448"/>
                      </a:cubicBezTo>
                      <a:cubicBezTo>
                        <a:pt x="517" y="446"/>
                        <a:pt x="517" y="446"/>
                        <a:pt x="517" y="446"/>
                      </a:cubicBezTo>
                      <a:cubicBezTo>
                        <a:pt x="517" y="444"/>
                        <a:pt x="518" y="441"/>
                        <a:pt x="521" y="441"/>
                      </a:cubicBezTo>
                      <a:close/>
                      <a:moveTo>
                        <a:pt x="264" y="164"/>
                      </a:moveTo>
                      <a:cubicBezTo>
                        <a:pt x="258" y="173"/>
                        <a:pt x="255" y="174"/>
                        <a:pt x="249" y="173"/>
                      </a:cubicBezTo>
                      <a:cubicBezTo>
                        <a:pt x="242" y="171"/>
                        <a:pt x="238" y="175"/>
                        <a:pt x="241" y="177"/>
                      </a:cubicBezTo>
                      <a:cubicBezTo>
                        <a:pt x="245" y="179"/>
                        <a:pt x="245" y="181"/>
                        <a:pt x="238" y="183"/>
                      </a:cubicBezTo>
                      <a:cubicBezTo>
                        <a:pt x="231" y="185"/>
                        <a:pt x="226" y="190"/>
                        <a:pt x="223" y="189"/>
                      </a:cubicBezTo>
                      <a:cubicBezTo>
                        <a:pt x="221" y="189"/>
                        <a:pt x="235" y="178"/>
                        <a:pt x="232" y="176"/>
                      </a:cubicBezTo>
                      <a:cubicBezTo>
                        <a:pt x="228" y="173"/>
                        <a:pt x="218" y="180"/>
                        <a:pt x="218" y="184"/>
                      </a:cubicBezTo>
                      <a:cubicBezTo>
                        <a:pt x="218" y="187"/>
                        <a:pt x="212" y="187"/>
                        <a:pt x="208" y="187"/>
                      </a:cubicBezTo>
                      <a:cubicBezTo>
                        <a:pt x="204" y="187"/>
                        <a:pt x="199" y="183"/>
                        <a:pt x="203" y="183"/>
                      </a:cubicBezTo>
                      <a:cubicBezTo>
                        <a:pt x="207" y="182"/>
                        <a:pt x="204" y="178"/>
                        <a:pt x="210" y="176"/>
                      </a:cubicBezTo>
                      <a:cubicBezTo>
                        <a:pt x="215" y="174"/>
                        <a:pt x="209" y="171"/>
                        <a:pt x="210" y="169"/>
                      </a:cubicBezTo>
                      <a:cubicBezTo>
                        <a:pt x="212" y="167"/>
                        <a:pt x="222" y="171"/>
                        <a:pt x="222" y="167"/>
                      </a:cubicBezTo>
                      <a:cubicBezTo>
                        <a:pt x="223" y="163"/>
                        <a:pt x="212" y="160"/>
                        <a:pt x="208" y="162"/>
                      </a:cubicBezTo>
                      <a:cubicBezTo>
                        <a:pt x="205" y="165"/>
                        <a:pt x="196" y="170"/>
                        <a:pt x="186" y="166"/>
                      </a:cubicBezTo>
                      <a:cubicBezTo>
                        <a:pt x="183" y="165"/>
                        <a:pt x="212" y="162"/>
                        <a:pt x="216" y="157"/>
                      </a:cubicBezTo>
                      <a:cubicBezTo>
                        <a:pt x="221" y="153"/>
                        <a:pt x="243" y="148"/>
                        <a:pt x="244" y="152"/>
                      </a:cubicBezTo>
                      <a:cubicBezTo>
                        <a:pt x="246" y="156"/>
                        <a:pt x="233" y="158"/>
                        <a:pt x="239" y="162"/>
                      </a:cubicBezTo>
                      <a:cubicBezTo>
                        <a:pt x="245" y="166"/>
                        <a:pt x="256" y="163"/>
                        <a:pt x="258" y="159"/>
                      </a:cubicBezTo>
                      <a:cubicBezTo>
                        <a:pt x="260" y="156"/>
                        <a:pt x="271" y="156"/>
                        <a:pt x="264" y="164"/>
                      </a:cubicBezTo>
                      <a:close/>
                      <a:moveTo>
                        <a:pt x="327" y="245"/>
                      </a:moveTo>
                      <a:cubicBezTo>
                        <a:pt x="320" y="251"/>
                        <a:pt x="320" y="250"/>
                        <a:pt x="314" y="251"/>
                      </a:cubicBezTo>
                      <a:cubicBezTo>
                        <a:pt x="307" y="252"/>
                        <a:pt x="312" y="259"/>
                        <a:pt x="304" y="259"/>
                      </a:cubicBezTo>
                      <a:cubicBezTo>
                        <a:pt x="296" y="260"/>
                        <a:pt x="276" y="261"/>
                        <a:pt x="273" y="256"/>
                      </a:cubicBezTo>
                      <a:cubicBezTo>
                        <a:pt x="272" y="255"/>
                        <a:pt x="284" y="256"/>
                        <a:pt x="285" y="252"/>
                      </a:cubicBezTo>
                      <a:cubicBezTo>
                        <a:pt x="286" y="249"/>
                        <a:pt x="289" y="244"/>
                        <a:pt x="294" y="244"/>
                      </a:cubicBezTo>
                      <a:cubicBezTo>
                        <a:pt x="299" y="244"/>
                        <a:pt x="298" y="237"/>
                        <a:pt x="290" y="233"/>
                      </a:cubicBezTo>
                      <a:cubicBezTo>
                        <a:pt x="282" y="229"/>
                        <a:pt x="302" y="227"/>
                        <a:pt x="307" y="233"/>
                      </a:cubicBezTo>
                      <a:cubicBezTo>
                        <a:pt x="311" y="239"/>
                        <a:pt x="319" y="244"/>
                        <a:pt x="324" y="239"/>
                      </a:cubicBezTo>
                      <a:cubicBezTo>
                        <a:pt x="328" y="235"/>
                        <a:pt x="354" y="222"/>
                        <a:pt x="354" y="228"/>
                      </a:cubicBezTo>
                      <a:cubicBezTo>
                        <a:pt x="354" y="234"/>
                        <a:pt x="335" y="238"/>
                        <a:pt x="327" y="245"/>
                      </a:cubicBezTo>
                      <a:close/>
                      <a:moveTo>
                        <a:pt x="501" y="426"/>
                      </a:moveTo>
                      <a:cubicBezTo>
                        <a:pt x="496" y="427"/>
                        <a:pt x="502" y="412"/>
                        <a:pt x="492" y="406"/>
                      </a:cubicBezTo>
                      <a:cubicBezTo>
                        <a:pt x="480" y="400"/>
                        <a:pt x="475" y="388"/>
                        <a:pt x="475" y="381"/>
                      </a:cubicBezTo>
                      <a:cubicBezTo>
                        <a:pt x="475" y="375"/>
                        <a:pt x="485" y="372"/>
                        <a:pt x="489" y="377"/>
                      </a:cubicBezTo>
                      <a:cubicBezTo>
                        <a:pt x="493" y="382"/>
                        <a:pt x="499" y="402"/>
                        <a:pt x="502" y="409"/>
                      </a:cubicBezTo>
                      <a:cubicBezTo>
                        <a:pt x="506" y="415"/>
                        <a:pt x="506" y="426"/>
                        <a:pt x="501" y="4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1" name="Freeform 2198"/>
                <p:cNvSpPr/>
                <p:nvPr/>
              </p:nvSpPr>
              <p:spPr bwMode="auto">
                <a:xfrm>
                  <a:off x="2010989" y="2123011"/>
                  <a:ext cx="33451" cy="21582"/>
                </a:xfrm>
                <a:custGeom>
                  <a:avLst/>
                  <a:gdLst>
                    <a:gd name="T0" fmla="*/ 16 w 19"/>
                    <a:gd name="T1" fmla="*/ 6 h 12"/>
                    <a:gd name="T2" fmla="*/ 1 w 19"/>
                    <a:gd name="T3" fmla="*/ 3 h 12"/>
                    <a:gd name="T4" fmla="*/ 16 w 19"/>
                    <a:gd name="T5" fmla="*/ 6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9" h="12">
                      <a:moveTo>
                        <a:pt x="16" y="6"/>
                      </a:moveTo>
                      <a:cubicBezTo>
                        <a:pt x="19" y="0"/>
                        <a:pt x="0" y="1"/>
                        <a:pt x="1" y="3"/>
                      </a:cubicBezTo>
                      <a:cubicBezTo>
                        <a:pt x="5" y="7"/>
                        <a:pt x="14" y="12"/>
                        <a:pt x="16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2" name="Freeform 2199"/>
                <p:cNvSpPr/>
                <p:nvPr/>
              </p:nvSpPr>
              <p:spPr bwMode="auto">
                <a:xfrm>
                  <a:off x="1849308" y="2137399"/>
                  <a:ext cx="157964" cy="77335"/>
                </a:xfrm>
                <a:custGeom>
                  <a:avLst/>
                  <a:gdLst>
                    <a:gd name="T0" fmla="*/ 3 w 89"/>
                    <a:gd name="T1" fmla="*/ 36 h 45"/>
                    <a:gd name="T2" fmla="*/ 7 w 89"/>
                    <a:gd name="T3" fmla="*/ 43 h 45"/>
                    <a:gd name="T4" fmla="*/ 15 w 89"/>
                    <a:gd name="T5" fmla="*/ 41 h 45"/>
                    <a:gd name="T6" fmla="*/ 24 w 89"/>
                    <a:gd name="T7" fmla="*/ 36 h 45"/>
                    <a:gd name="T8" fmla="*/ 32 w 89"/>
                    <a:gd name="T9" fmla="*/ 45 h 45"/>
                    <a:gd name="T10" fmla="*/ 42 w 89"/>
                    <a:gd name="T11" fmla="*/ 36 h 45"/>
                    <a:gd name="T12" fmla="*/ 49 w 89"/>
                    <a:gd name="T13" fmla="*/ 31 h 45"/>
                    <a:gd name="T14" fmla="*/ 56 w 89"/>
                    <a:gd name="T15" fmla="*/ 21 h 45"/>
                    <a:gd name="T16" fmla="*/ 59 w 89"/>
                    <a:gd name="T17" fmla="*/ 31 h 45"/>
                    <a:gd name="T18" fmla="*/ 70 w 89"/>
                    <a:gd name="T19" fmla="*/ 28 h 45"/>
                    <a:gd name="T20" fmla="*/ 79 w 89"/>
                    <a:gd name="T21" fmla="*/ 24 h 45"/>
                    <a:gd name="T22" fmla="*/ 79 w 89"/>
                    <a:gd name="T23" fmla="*/ 15 h 45"/>
                    <a:gd name="T24" fmla="*/ 86 w 89"/>
                    <a:gd name="T25" fmla="*/ 9 h 45"/>
                    <a:gd name="T26" fmla="*/ 77 w 89"/>
                    <a:gd name="T27" fmla="*/ 4 h 45"/>
                    <a:gd name="T28" fmla="*/ 70 w 89"/>
                    <a:gd name="T29" fmla="*/ 9 h 45"/>
                    <a:gd name="T30" fmla="*/ 55 w 89"/>
                    <a:gd name="T31" fmla="*/ 7 h 45"/>
                    <a:gd name="T32" fmla="*/ 34 w 89"/>
                    <a:gd name="T33" fmla="*/ 18 h 45"/>
                    <a:gd name="T34" fmla="*/ 18 w 89"/>
                    <a:gd name="T35" fmla="*/ 28 h 45"/>
                    <a:gd name="T36" fmla="*/ 3 w 89"/>
                    <a:gd name="T37" fmla="*/ 3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89" h="45">
                      <a:moveTo>
                        <a:pt x="3" y="36"/>
                      </a:moveTo>
                      <a:cubicBezTo>
                        <a:pt x="7" y="38"/>
                        <a:pt x="3" y="45"/>
                        <a:pt x="7" y="43"/>
                      </a:cubicBezTo>
                      <a:cubicBezTo>
                        <a:pt x="11" y="41"/>
                        <a:pt x="12" y="40"/>
                        <a:pt x="15" y="41"/>
                      </a:cubicBezTo>
                      <a:cubicBezTo>
                        <a:pt x="21" y="43"/>
                        <a:pt x="22" y="38"/>
                        <a:pt x="24" y="36"/>
                      </a:cubicBezTo>
                      <a:cubicBezTo>
                        <a:pt x="27" y="33"/>
                        <a:pt x="26" y="45"/>
                        <a:pt x="32" y="45"/>
                      </a:cubicBezTo>
                      <a:cubicBezTo>
                        <a:pt x="38" y="45"/>
                        <a:pt x="37" y="33"/>
                        <a:pt x="42" y="36"/>
                      </a:cubicBezTo>
                      <a:cubicBezTo>
                        <a:pt x="47" y="40"/>
                        <a:pt x="48" y="35"/>
                        <a:pt x="49" y="31"/>
                      </a:cubicBezTo>
                      <a:cubicBezTo>
                        <a:pt x="50" y="28"/>
                        <a:pt x="50" y="22"/>
                        <a:pt x="56" y="21"/>
                      </a:cubicBezTo>
                      <a:cubicBezTo>
                        <a:pt x="61" y="20"/>
                        <a:pt x="57" y="26"/>
                        <a:pt x="59" y="31"/>
                      </a:cubicBezTo>
                      <a:cubicBezTo>
                        <a:pt x="63" y="37"/>
                        <a:pt x="69" y="31"/>
                        <a:pt x="70" y="28"/>
                      </a:cubicBezTo>
                      <a:cubicBezTo>
                        <a:pt x="70" y="25"/>
                        <a:pt x="79" y="27"/>
                        <a:pt x="79" y="24"/>
                      </a:cubicBezTo>
                      <a:cubicBezTo>
                        <a:pt x="78" y="20"/>
                        <a:pt x="81" y="19"/>
                        <a:pt x="79" y="15"/>
                      </a:cubicBezTo>
                      <a:cubicBezTo>
                        <a:pt x="76" y="11"/>
                        <a:pt x="83" y="12"/>
                        <a:pt x="86" y="9"/>
                      </a:cubicBezTo>
                      <a:cubicBezTo>
                        <a:pt x="89" y="6"/>
                        <a:pt x="82" y="9"/>
                        <a:pt x="77" y="4"/>
                      </a:cubicBezTo>
                      <a:cubicBezTo>
                        <a:pt x="72" y="0"/>
                        <a:pt x="70" y="6"/>
                        <a:pt x="70" y="9"/>
                      </a:cubicBezTo>
                      <a:cubicBezTo>
                        <a:pt x="70" y="12"/>
                        <a:pt x="60" y="9"/>
                        <a:pt x="55" y="7"/>
                      </a:cubicBezTo>
                      <a:cubicBezTo>
                        <a:pt x="49" y="5"/>
                        <a:pt x="42" y="14"/>
                        <a:pt x="34" y="18"/>
                      </a:cubicBezTo>
                      <a:cubicBezTo>
                        <a:pt x="26" y="22"/>
                        <a:pt x="26" y="29"/>
                        <a:pt x="18" y="28"/>
                      </a:cubicBezTo>
                      <a:cubicBezTo>
                        <a:pt x="11" y="28"/>
                        <a:pt x="0" y="35"/>
                        <a:pt x="3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3" name="Freeform 2200"/>
                <p:cNvSpPr/>
                <p:nvPr/>
              </p:nvSpPr>
              <p:spPr bwMode="auto">
                <a:xfrm>
                  <a:off x="1960812" y="2171570"/>
                  <a:ext cx="245308" cy="104312"/>
                </a:xfrm>
                <a:custGeom>
                  <a:avLst/>
                  <a:gdLst>
                    <a:gd name="T0" fmla="*/ 18 w 138"/>
                    <a:gd name="T1" fmla="*/ 14 h 60"/>
                    <a:gd name="T2" fmla="*/ 20 w 138"/>
                    <a:gd name="T3" fmla="*/ 21 h 60"/>
                    <a:gd name="T4" fmla="*/ 19 w 138"/>
                    <a:gd name="T5" fmla="*/ 23 h 60"/>
                    <a:gd name="T6" fmla="*/ 10 w 138"/>
                    <a:gd name="T7" fmla="*/ 31 h 60"/>
                    <a:gd name="T8" fmla="*/ 22 w 138"/>
                    <a:gd name="T9" fmla="*/ 31 h 60"/>
                    <a:gd name="T10" fmla="*/ 2 w 138"/>
                    <a:gd name="T11" fmla="*/ 37 h 60"/>
                    <a:gd name="T12" fmla="*/ 16 w 138"/>
                    <a:gd name="T13" fmla="*/ 41 h 60"/>
                    <a:gd name="T14" fmla="*/ 32 w 138"/>
                    <a:gd name="T15" fmla="*/ 40 h 60"/>
                    <a:gd name="T16" fmla="*/ 41 w 138"/>
                    <a:gd name="T17" fmla="*/ 36 h 60"/>
                    <a:gd name="T18" fmla="*/ 62 w 138"/>
                    <a:gd name="T19" fmla="*/ 38 h 60"/>
                    <a:gd name="T20" fmla="*/ 46 w 138"/>
                    <a:gd name="T21" fmla="*/ 47 h 60"/>
                    <a:gd name="T22" fmla="*/ 45 w 138"/>
                    <a:gd name="T23" fmla="*/ 57 h 60"/>
                    <a:gd name="T24" fmla="*/ 85 w 138"/>
                    <a:gd name="T25" fmla="*/ 45 h 60"/>
                    <a:gd name="T26" fmla="*/ 101 w 138"/>
                    <a:gd name="T27" fmla="*/ 44 h 60"/>
                    <a:gd name="T28" fmla="*/ 127 w 138"/>
                    <a:gd name="T29" fmla="*/ 42 h 60"/>
                    <a:gd name="T30" fmla="*/ 131 w 138"/>
                    <a:gd name="T31" fmla="*/ 19 h 60"/>
                    <a:gd name="T32" fmla="*/ 118 w 138"/>
                    <a:gd name="T33" fmla="*/ 24 h 60"/>
                    <a:gd name="T34" fmla="*/ 105 w 138"/>
                    <a:gd name="T35" fmla="*/ 13 h 60"/>
                    <a:gd name="T36" fmla="*/ 97 w 138"/>
                    <a:gd name="T37" fmla="*/ 1 h 60"/>
                    <a:gd name="T38" fmla="*/ 85 w 138"/>
                    <a:gd name="T39" fmla="*/ 14 h 60"/>
                    <a:gd name="T40" fmla="*/ 86 w 138"/>
                    <a:gd name="T41" fmla="*/ 21 h 60"/>
                    <a:gd name="T42" fmla="*/ 95 w 138"/>
                    <a:gd name="T43" fmla="*/ 30 h 60"/>
                    <a:gd name="T44" fmla="*/ 69 w 138"/>
                    <a:gd name="T45" fmla="*/ 25 h 60"/>
                    <a:gd name="T46" fmla="*/ 42 w 138"/>
                    <a:gd name="T47" fmla="*/ 13 h 60"/>
                    <a:gd name="T48" fmla="*/ 30 w 138"/>
                    <a:gd name="T49" fmla="*/ 7 h 60"/>
                    <a:gd name="T50" fmla="*/ 18 w 138"/>
                    <a:gd name="T51" fmla="*/ 14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38" h="60">
                      <a:moveTo>
                        <a:pt x="18" y="14"/>
                      </a:moveTo>
                      <a:cubicBezTo>
                        <a:pt x="11" y="14"/>
                        <a:pt x="12" y="21"/>
                        <a:pt x="20" y="21"/>
                      </a:cubicBezTo>
                      <a:cubicBezTo>
                        <a:pt x="28" y="21"/>
                        <a:pt x="30" y="24"/>
                        <a:pt x="19" y="23"/>
                      </a:cubicBezTo>
                      <a:cubicBezTo>
                        <a:pt x="7" y="23"/>
                        <a:pt x="2" y="33"/>
                        <a:pt x="10" y="31"/>
                      </a:cubicBezTo>
                      <a:cubicBezTo>
                        <a:pt x="18" y="29"/>
                        <a:pt x="28" y="29"/>
                        <a:pt x="22" y="31"/>
                      </a:cubicBezTo>
                      <a:cubicBezTo>
                        <a:pt x="16" y="33"/>
                        <a:pt x="0" y="34"/>
                        <a:pt x="2" y="37"/>
                      </a:cubicBezTo>
                      <a:cubicBezTo>
                        <a:pt x="3" y="39"/>
                        <a:pt x="10" y="39"/>
                        <a:pt x="16" y="41"/>
                      </a:cubicBezTo>
                      <a:cubicBezTo>
                        <a:pt x="23" y="44"/>
                        <a:pt x="27" y="45"/>
                        <a:pt x="32" y="40"/>
                      </a:cubicBezTo>
                      <a:cubicBezTo>
                        <a:pt x="37" y="34"/>
                        <a:pt x="43" y="29"/>
                        <a:pt x="41" y="36"/>
                      </a:cubicBezTo>
                      <a:cubicBezTo>
                        <a:pt x="38" y="44"/>
                        <a:pt x="49" y="38"/>
                        <a:pt x="62" y="38"/>
                      </a:cubicBezTo>
                      <a:cubicBezTo>
                        <a:pt x="76" y="37"/>
                        <a:pt x="60" y="46"/>
                        <a:pt x="46" y="47"/>
                      </a:cubicBezTo>
                      <a:cubicBezTo>
                        <a:pt x="32" y="48"/>
                        <a:pt x="34" y="55"/>
                        <a:pt x="45" y="57"/>
                      </a:cubicBezTo>
                      <a:cubicBezTo>
                        <a:pt x="56" y="60"/>
                        <a:pt x="80" y="50"/>
                        <a:pt x="85" y="45"/>
                      </a:cubicBezTo>
                      <a:cubicBezTo>
                        <a:pt x="91" y="39"/>
                        <a:pt x="96" y="48"/>
                        <a:pt x="101" y="44"/>
                      </a:cubicBezTo>
                      <a:cubicBezTo>
                        <a:pt x="107" y="40"/>
                        <a:pt x="117" y="44"/>
                        <a:pt x="127" y="42"/>
                      </a:cubicBezTo>
                      <a:cubicBezTo>
                        <a:pt x="136" y="40"/>
                        <a:pt x="138" y="22"/>
                        <a:pt x="131" y="19"/>
                      </a:cubicBezTo>
                      <a:cubicBezTo>
                        <a:pt x="124" y="16"/>
                        <a:pt x="124" y="23"/>
                        <a:pt x="118" y="24"/>
                      </a:cubicBezTo>
                      <a:cubicBezTo>
                        <a:pt x="113" y="25"/>
                        <a:pt x="110" y="18"/>
                        <a:pt x="105" y="13"/>
                      </a:cubicBezTo>
                      <a:cubicBezTo>
                        <a:pt x="101" y="9"/>
                        <a:pt x="104" y="0"/>
                        <a:pt x="97" y="1"/>
                      </a:cubicBezTo>
                      <a:cubicBezTo>
                        <a:pt x="91" y="2"/>
                        <a:pt x="77" y="13"/>
                        <a:pt x="85" y="14"/>
                      </a:cubicBezTo>
                      <a:cubicBezTo>
                        <a:pt x="94" y="15"/>
                        <a:pt x="91" y="19"/>
                        <a:pt x="86" y="21"/>
                      </a:cubicBezTo>
                      <a:cubicBezTo>
                        <a:pt x="82" y="23"/>
                        <a:pt x="97" y="27"/>
                        <a:pt x="95" y="30"/>
                      </a:cubicBezTo>
                      <a:cubicBezTo>
                        <a:pt x="93" y="33"/>
                        <a:pt x="70" y="30"/>
                        <a:pt x="69" y="25"/>
                      </a:cubicBezTo>
                      <a:cubicBezTo>
                        <a:pt x="68" y="20"/>
                        <a:pt x="50" y="11"/>
                        <a:pt x="42" y="13"/>
                      </a:cubicBezTo>
                      <a:cubicBezTo>
                        <a:pt x="35" y="15"/>
                        <a:pt x="38" y="7"/>
                        <a:pt x="30" y="7"/>
                      </a:cubicBezTo>
                      <a:cubicBezTo>
                        <a:pt x="23" y="6"/>
                        <a:pt x="25" y="13"/>
                        <a:pt x="18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4" name="Freeform 2201"/>
                <p:cNvSpPr/>
                <p:nvPr/>
              </p:nvSpPr>
              <p:spPr bwMode="auto">
                <a:xfrm>
                  <a:off x="1635593" y="2912547"/>
                  <a:ext cx="50177" cy="55753"/>
                </a:xfrm>
                <a:custGeom>
                  <a:avLst/>
                  <a:gdLst>
                    <a:gd name="T0" fmla="*/ 9 w 29"/>
                    <a:gd name="T1" fmla="*/ 4 h 32"/>
                    <a:gd name="T2" fmla="*/ 26 w 29"/>
                    <a:gd name="T3" fmla="*/ 29 h 32"/>
                    <a:gd name="T4" fmla="*/ 21 w 29"/>
                    <a:gd name="T5" fmla="*/ 12 h 32"/>
                    <a:gd name="T6" fmla="*/ 9 w 29"/>
                    <a:gd name="T7" fmla="*/ 4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32">
                      <a:moveTo>
                        <a:pt x="9" y="4"/>
                      </a:moveTo>
                      <a:cubicBezTo>
                        <a:pt x="0" y="9"/>
                        <a:pt x="22" y="32"/>
                        <a:pt x="26" y="29"/>
                      </a:cubicBezTo>
                      <a:cubicBezTo>
                        <a:pt x="29" y="27"/>
                        <a:pt x="21" y="18"/>
                        <a:pt x="21" y="12"/>
                      </a:cubicBezTo>
                      <a:cubicBezTo>
                        <a:pt x="21" y="6"/>
                        <a:pt x="18" y="0"/>
                        <a:pt x="9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5" name="Freeform 2202"/>
                <p:cNvSpPr/>
                <p:nvPr/>
              </p:nvSpPr>
              <p:spPr bwMode="auto">
                <a:xfrm>
                  <a:off x="3027531" y="3020456"/>
                  <a:ext cx="57610" cy="32373"/>
                </a:xfrm>
                <a:custGeom>
                  <a:avLst/>
                  <a:gdLst>
                    <a:gd name="T0" fmla="*/ 1 w 33"/>
                    <a:gd name="T1" fmla="*/ 3 h 19"/>
                    <a:gd name="T2" fmla="*/ 32 w 33"/>
                    <a:gd name="T3" fmla="*/ 14 h 19"/>
                    <a:gd name="T4" fmla="*/ 1 w 33"/>
                    <a:gd name="T5" fmla="*/ 3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3" h="19">
                      <a:moveTo>
                        <a:pt x="1" y="3"/>
                      </a:moveTo>
                      <a:cubicBezTo>
                        <a:pt x="2" y="7"/>
                        <a:pt x="31" y="19"/>
                        <a:pt x="32" y="14"/>
                      </a:cubicBezTo>
                      <a:cubicBezTo>
                        <a:pt x="33" y="8"/>
                        <a:pt x="0" y="0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6" name="Freeform 2203"/>
                <p:cNvSpPr/>
                <p:nvPr/>
              </p:nvSpPr>
              <p:spPr bwMode="auto">
                <a:xfrm>
                  <a:off x="1786123" y="2257898"/>
                  <a:ext cx="223007" cy="136685"/>
                </a:xfrm>
                <a:custGeom>
                  <a:avLst/>
                  <a:gdLst>
                    <a:gd name="T0" fmla="*/ 21 w 126"/>
                    <a:gd name="T1" fmla="*/ 62 h 80"/>
                    <a:gd name="T2" fmla="*/ 37 w 126"/>
                    <a:gd name="T3" fmla="*/ 80 h 80"/>
                    <a:gd name="T4" fmla="*/ 44 w 126"/>
                    <a:gd name="T5" fmla="*/ 75 h 80"/>
                    <a:gd name="T6" fmla="*/ 55 w 126"/>
                    <a:gd name="T7" fmla="*/ 72 h 80"/>
                    <a:gd name="T8" fmla="*/ 66 w 126"/>
                    <a:gd name="T9" fmla="*/ 64 h 80"/>
                    <a:gd name="T10" fmla="*/ 77 w 126"/>
                    <a:gd name="T11" fmla="*/ 53 h 80"/>
                    <a:gd name="T12" fmla="*/ 86 w 126"/>
                    <a:gd name="T13" fmla="*/ 42 h 80"/>
                    <a:gd name="T14" fmla="*/ 122 w 126"/>
                    <a:gd name="T15" fmla="*/ 27 h 80"/>
                    <a:gd name="T16" fmla="*/ 108 w 126"/>
                    <a:gd name="T17" fmla="*/ 14 h 80"/>
                    <a:gd name="T18" fmla="*/ 85 w 126"/>
                    <a:gd name="T19" fmla="*/ 12 h 80"/>
                    <a:gd name="T20" fmla="*/ 78 w 126"/>
                    <a:gd name="T21" fmla="*/ 9 h 80"/>
                    <a:gd name="T22" fmla="*/ 55 w 126"/>
                    <a:gd name="T23" fmla="*/ 3 h 80"/>
                    <a:gd name="T24" fmla="*/ 20 w 126"/>
                    <a:gd name="T25" fmla="*/ 8 h 80"/>
                    <a:gd name="T26" fmla="*/ 25 w 126"/>
                    <a:gd name="T27" fmla="*/ 19 h 80"/>
                    <a:gd name="T28" fmla="*/ 17 w 126"/>
                    <a:gd name="T29" fmla="*/ 36 h 80"/>
                    <a:gd name="T30" fmla="*/ 7 w 126"/>
                    <a:gd name="T31" fmla="*/ 53 h 80"/>
                    <a:gd name="T32" fmla="*/ 21 w 126"/>
                    <a:gd name="T33" fmla="*/ 62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26" h="80">
                      <a:moveTo>
                        <a:pt x="21" y="62"/>
                      </a:moveTo>
                      <a:cubicBezTo>
                        <a:pt x="30" y="64"/>
                        <a:pt x="31" y="80"/>
                        <a:pt x="37" y="80"/>
                      </a:cubicBezTo>
                      <a:cubicBezTo>
                        <a:pt x="41" y="80"/>
                        <a:pt x="38" y="75"/>
                        <a:pt x="44" y="75"/>
                      </a:cubicBezTo>
                      <a:cubicBezTo>
                        <a:pt x="51" y="75"/>
                        <a:pt x="49" y="72"/>
                        <a:pt x="55" y="72"/>
                      </a:cubicBezTo>
                      <a:cubicBezTo>
                        <a:pt x="61" y="73"/>
                        <a:pt x="66" y="71"/>
                        <a:pt x="66" y="64"/>
                      </a:cubicBezTo>
                      <a:cubicBezTo>
                        <a:pt x="66" y="57"/>
                        <a:pt x="71" y="54"/>
                        <a:pt x="77" y="53"/>
                      </a:cubicBezTo>
                      <a:cubicBezTo>
                        <a:pt x="83" y="51"/>
                        <a:pt x="77" y="44"/>
                        <a:pt x="86" y="42"/>
                      </a:cubicBezTo>
                      <a:cubicBezTo>
                        <a:pt x="94" y="40"/>
                        <a:pt x="118" y="30"/>
                        <a:pt x="122" y="27"/>
                      </a:cubicBezTo>
                      <a:cubicBezTo>
                        <a:pt x="126" y="24"/>
                        <a:pt x="117" y="20"/>
                        <a:pt x="108" y="14"/>
                      </a:cubicBezTo>
                      <a:cubicBezTo>
                        <a:pt x="99" y="9"/>
                        <a:pt x="92" y="7"/>
                        <a:pt x="85" y="12"/>
                      </a:cubicBezTo>
                      <a:cubicBezTo>
                        <a:pt x="78" y="16"/>
                        <a:pt x="83" y="7"/>
                        <a:pt x="78" y="9"/>
                      </a:cubicBezTo>
                      <a:cubicBezTo>
                        <a:pt x="72" y="12"/>
                        <a:pt x="57" y="5"/>
                        <a:pt x="55" y="3"/>
                      </a:cubicBezTo>
                      <a:cubicBezTo>
                        <a:pt x="53" y="0"/>
                        <a:pt x="26" y="8"/>
                        <a:pt x="20" y="8"/>
                      </a:cubicBezTo>
                      <a:cubicBezTo>
                        <a:pt x="13" y="8"/>
                        <a:pt x="20" y="15"/>
                        <a:pt x="25" y="19"/>
                      </a:cubicBezTo>
                      <a:cubicBezTo>
                        <a:pt x="29" y="22"/>
                        <a:pt x="14" y="33"/>
                        <a:pt x="17" y="36"/>
                      </a:cubicBezTo>
                      <a:cubicBezTo>
                        <a:pt x="20" y="38"/>
                        <a:pt x="14" y="45"/>
                        <a:pt x="7" y="53"/>
                      </a:cubicBezTo>
                      <a:cubicBezTo>
                        <a:pt x="0" y="61"/>
                        <a:pt x="12" y="60"/>
                        <a:pt x="21" y="6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7" name="Freeform 2204"/>
                <p:cNvSpPr/>
                <p:nvPr/>
              </p:nvSpPr>
              <p:spPr bwMode="auto">
                <a:xfrm>
                  <a:off x="2505322" y="2286673"/>
                  <a:ext cx="596545" cy="413652"/>
                </a:xfrm>
                <a:custGeom>
                  <a:avLst/>
                  <a:gdLst>
                    <a:gd name="T0" fmla="*/ 215 w 336"/>
                    <a:gd name="T1" fmla="*/ 54 h 241"/>
                    <a:gd name="T2" fmla="*/ 185 w 336"/>
                    <a:gd name="T3" fmla="*/ 44 h 241"/>
                    <a:gd name="T4" fmla="*/ 147 w 336"/>
                    <a:gd name="T5" fmla="*/ 27 h 241"/>
                    <a:gd name="T6" fmla="*/ 127 w 336"/>
                    <a:gd name="T7" fmla="*/ 34 h 241"/>
                    <a:gd name="T8" fmla="*/ 109 w 336"/>
                    <a:gd name="T9" fmla="*/ 21 h 241"/>
                    <a:gd name="T10" fmla="*/ 79 w 336"/>
                    <a:gd name="T11" fmla="*/ 7 h 241"/>
                    <a:gd name="T12" fmla="*/ 59 w 336"/>
                    <a:gd name="T13" fmla="*/ 33 h 241"/>
                    <a:gd name="T14" fmla="*/ 65 w 336"/>
                    <a:gd name="T15" fmla="*/ 52 h 241"/>
                    <a:gd name="T16" fmla="*/ 43 w 336"/>
                    <a:gd name="T17" fmla="*/ 30 h 241"/>
                    <a:gd name="T18" fmla="*/ 61 w 336"/>
                    <a:gd name="T19" fmla="*/ 4 h 241"/>
                    <a:gd name="T20" fmla="*/ 6 w 336"/>
                    <a:gd name="T21" fmla="*/ 54 h 241"/>
                    <a:gd name="T22" fmla="*/ 27 w 336"/>
                    <a:gd name="T23" fmla="*/ 64 h 241"/>
                    <a:gd name="T24" fmla="*/ 32 w 336"/>
                    <a:gd name="T25" fmla="*/ 76 h 241"/>
                    <a:gd name="T26" fmla="*/ 66 w 336"/>
                    <a:gd name="T27" fmla="*/ 82 h 241"/>
                    <a:gd name="T28" fmla="*/ 103 w 336"/>
                    <a:gd name="T29" fmla="*/ 82 h 241"/>
                    <a:gd name="T30" fmla="*/ 127 w 336"/>
                    <a:gd name="T31" fmla="*/ 78 h 241"/>
                    <a:gd name="T32" fmla="*/ 143 w 336"/>
                    <a:gd name="T33" fmla="*/ 81 h 241"/>
                    <a:gd name="T34" fmla="*/ 166 w 336"/>
                    <a:gd name="T35" fmla="*/ 98 h 241"/>
                    <a:gd name="T36" fmla="*/ 172 w 336"/>
                    <a:gd name="T37" fmla="*/ 103 h 241"/>
                    <a:gd name="T38" fmla="*/ 200 w 336"/>
                    <a:gd name="T39" fmla="*/ 125 h 241"/>
                    <a:gd name="T40" fmla="*/ 218 w 336"/>
                    <a:gd name="T41" fmla="*/ 143 h 241"/>
                    <a:gd name="T42" fmla="*/ 219 w 336"/>
                    <a:gd name="T43" fmla="*/ 159 h 241"/>
                    <a:gd name="T44" fmla="*/ 188 w 336"/>
                    <a:gd name="T45" fmla="*/ 168 h 241"/>
                    <a:gd name="T46" fmla="*/ 146 w 336"/>
                    <a:gd name="T47" fmla="*/ 176 h 241"/>
                    <a:gd name="T48" fmla="*/ 165 w 336"/>
                    <a:gd name="T49" fmla="*/ 191 h 241"/>
                    <a:gd name="T50" fmla="*/ 193 w 336"/>
                    <a:gd name="T51" fmla="*/ 188 h 241"/>
                    <a:gd name="T52" fmla="*/ 212 w 336"/>
                    <a:gd name="T53" fmla="*/ 214 h 241"/>
                    <a:gd name="T54" fmla="*/ 274 w 336"/>
                    <a:gd name="T55" fmla="*/ 236 h 241"/>
                    <a:gd name="T56" fmla="*/ 262 w 336"/>
                    <a:gd name="T57" fmla="*/ 209 h 241"/>
                    <a:gd name="T58" fmla="*/ 286 w 336"/>
                    <a:gd name="T59" fmla="*/ 198 h 241"/>
                    <a:gd name="T60" fmla="*/ 256 w 336"/>
                    <a:gd name="T61" fmla="*/ 166 h 241"/>
                    <a:gd name="T62" fmla="*/ 275 w 336"/>
                    <a:gd name="T63" fmla="*/ 159 h 241"/>
                    <a:gd name="T64" fmla="*/ 304 w 336"/>
                    <a:gd name="T65" fmla="*/ 172 h 241"/>
                    <a:gd name="T66" fmla="*/ 330 w 336"/>
                    <a:gd name="T67" fmla="*/ 151 h 241"/>
                    <a:gd name="T68" fmla="*/ 307 w 336"/>
                    <a:gd name="T69" fmla="*/ 134 h 241"/>
                    <a:gd name="T70" fmla="*/ 267 w 336"/>
                    <a:gd name="T71" fmla="*/ 117 h 241"/>
                    <a:gd name="T72" fmla="*/ 268 w 336"/>
                    <a:gd name="T73" fmla="*/ 101 h 241"/>
                    <a:gd name="T74" fmla="*/ 261 w 336"/>
                    <a:gd name="T75" fmla="*/ 89 h 241"/>
                    <a:gd name="T76" fmla="*/ 247 w 336"/>
                    <a:gd name="T77" fmla="*/ 84 h 241"/>
                    <a:gd name="T78" fmla="*/ 232 w 336"/>
                    <a:gd name="T79" fmla="*/ 69 h 241"/>
                    <a:gd name="T80" fmla="*/ 209 w 336"/>
                    <a:gd name="T81" fmla="*/ 67 h 2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336" h="241">
                      <a:moveTo>
                        <a:pt x="205" y="63"/>
                      </a:moveTo>
                      <a:cubicBezTo>
                        <a:pt x="210" y="63"/>
                        <a:pt x="216" y="59"/>
                        <a:pt x="215" y="54"/>
                      </a:cubicBezTo>
                      <a:cubicBezTo>
                        <a:pt x="213" y="50"/>
                        <a:pt x="200" y="49"/>
                        <a:pt x="198" y="55"/>
                      </a:cubicBezTo>
                      <a:cubicBezTo>
                        <a:pt x="195" y="60"/>
                        <a:pt x="185" y="49"/>
                        <a:pt x="185" y="44"/>
                      </a:cubicBezTo>
                      <a:cubicBezTo>
                        <a:pt x="185" y="40"/>
                        <a:pt x="169" y="44"/>
                        <a:pt x="171" y="36"/>
                      </a:cubicBezTo>
                      <a:cubicBezTo>
                        <a:pt x="173" y="29"/>
                        <a:pt x="152" y="27"/>
                        <a:pt x="147" y="27"/>
                      </a:cubicBezTo>
                      <a:cubicBezTo>
                        <a:pt x="141" y="27"/>
                        <a:pt x="133" y="31"/>
                        <a:pt x="134" y="36"/>
                      </a:cubicBezTo>
                      <a:cubicBezTo>
                        <a:pt x="135" y="41"/>
                        <a:pt x="128" y="39"/>
                        <a:pt x="127" y="34"/>
                      </a:cubicBezTo>
                      <a:cubicBezTo>
                        <a:pt x="126" y="28"/>
                        <a:pt x="113" y="40"/>
                        <a:pt x="109" y="40"/>
                      </a:cubicBezTo>
                      <a:cubicBezTo>
                        <a:pt x="105" y="40"/>
                        <a:pt x="111" y="25"/>
                        <a:pt x="109" y="21"/>
                      </a:cubicBezTo>
                      <a:cubicBezTo>
                        <a:pt x="107" y="16"/>
                        <a:pt x="104" y="15"/>
                        <a:pt x="101" y="7"/>
                      </a:cubicBezTo>
                      <a:cubicBezTo>
                        <a:pt x="98" y="0"/>
                        <a:pt x="83" y="3"/>
                        <a:pt x="79" y="7"/>
                      </a:cubicBezTo>
                      <a:cubicBezTo>
                        <a:pt x="75" y="12"/>
                        <a:pt x="62" y="10"/>
                        <a:pt x="55" y="17"/>
                      </a:cubicBezTo>
                      <a:cubicBezTo>
                        <a:pt x="48" y="24"/>
                        <a:pt x="56" y="31"/>
                        <a:pt x="59" y="33"/>
                      </a:cubicBezTo>
                      <a:cubicBezTo>
                        <a:pt x="62" y="36"/>
                        <a:pt x="48" y="40"/>
                        <a:pt x="53" y="44"/>
                      </a:cubicBezTo>
                      <a:cubicBezTo>
                        <a:pt x="57" y="48"/>
                        <a:pt x="64" y="46"/>
                        <a:pt x="65" y="52"/>
                      </a:cubicBezTo>
                      <a:cubicBezTo>
                        <a:pt x="65" y="59"/>
                        <a:pt x="48" y="50"/>
                        <a:pt x="46" y="45"/>
                      </a:cubicBezTo>
                      <a:cubicBezTo>
                        <a:pt x="43" y="39"/>
                        <a:pt x="47" y="34"/>
                        <a:pt x="43" y="30"/>
                      </a:cubicBezTo>
                      <a:cubicBezTo>
                        <a:pt x="40" y="26"/>
                        <a:pt x="43" y="21"/>
                        <a:pt x="49" y="14"/>
                      </a:cubicBezTo>
                      <a:cubicBezTo>
                        <a:pt x="56" y="7"/>
                        <a:pt x="61" y="8"/>
                        <a:pt x="61" y="4"/>
                      </a:cubicBezTo>
                      <a:cubicBezTo>
                        <a:pt x="61" y="0"/>
                        <a:pt x="33" y="0"/>
                        <a:pt x="16" y="15"/>
                      </a:cubicBezTo>
                      <a:cubicBezTo>
                        <a:pt x="0" y="30"/>
                        <a:pt x="5" y="50"/>
                        <a:pt x="6" y="54"/>
                      </a:cubicBezTo>
                      <a:cubicBezTo>
                        <a:pt x="7" y="58"/>
                        <a:pt x="21" y="56"/>
                        <a:pt x="30" y="59"/>
                      </a:cubicBezTo>
                      <a:cubicBezTo>
                        <a:pt x="38" y="61"/>
                        <a:pt x="34" y="65"/>
                        <a:pt x="27" y="64"/>
                      </a:cubicBezTo>
                      <a:cubicBezTo>
                        <a:pt x="21" y="63"/>
                        <a:pt x="10" y="61"/>
                        <a:pt x="10" y="65"/>
                      </a:cubicBezTo>
                      <a:cubicBezTo>
                        <a:pt x="11" y="70"/>
                        <a:pt x="24" y="78"/>
                        <a:pt x="32" y="76"/>
                      </a:cubicBezTo>
                      <a:cubicBezTo>
                        <a:pt x="40" y="74"/>
                        <a:pt x="40" y="74"/>
                        <a:pt x="44" y="79"/>
                      </a:cubicBezTo>
                      <a:cubicBezTo>
                        <a:pt x="47" y="83"/>
                        <a:pt x="57" y="82"/>
                        <a:pt x="66" y="82"/>
                      </a:cubicBezTo>
                      <a:cubicBezTo>
                        <a:pt x="76" y="83"/>
                        <a:pt x="87" y="86"/>
                        <a:pt x="91" y="87"/>
                      </a:cubicBezTo>
                      <a:cubicBezTo>
                        <a:pt x="96" y="87"/>
                        <a:pt x="101" y="84"/>
                        <a:pt x="103" y="82"/>
                      </a:cubicBezTo>
                      <a:cubicBezTo>
                        <a:pt x="104" y="79"/>
                        <a:pt x="123" y="86"/>
                        <a:pt x="128" y="85"/>
                      </a:cubicBezTo>
                      <a:cubicBezTo>
                        <a:pt x="134" y="85"/>
                        <a:pt x="130" y="80"/>
                        <a:pt x="127" y="78"/>
                      </a:cubicBezTo>
                      <a:cubicBezTo>
                        <a:pt x="123" y="77"/>
                        <a:pt x="125" y="70"/>
                        <a:pt x="129" y="73"/>
                      </a:cubicBezTo>
                      <a:cubicBezTo>
                        <a:pt x="134" y="75"/>
                        <a:pt x="141" y="77"/>
                        <a:pt x="143" y="81"/>
                      </a:cubicBezTo>
                      <a:cubicBezTo>
                        <a:pt x="144" y="85"/>
                        <a:pt x="148" y="83"/>
                        <a:pt x="149" y="87"/>
                      </a:cubicBezTo>
                      <a:cubicBezTo>
                        <a:pt x="149" y="90"/>
                        <a:pt x="165" y="94"/>
                        <a:pt x="166" y="98"/>
                      </a:cubicBezTo>
                      <a:cubicBezTo>
                        <a:pt x="166" y="102"/>
                        <a:pt x="150" y="104"/>
                        <a:pt x="155" y="108"/>
                      </a:cubicBezTo>
                      <a:cubicBezTo>
                        <a:pt x="159" y="111"/>
                        <a:pt x="166" y="103"/>
                        <a:pt x="172" y="103"/>
                      </a:cubicBezTo>
                      <a:cubicBezTo>
                        <a:pt x="178" y="102"/>
                        <a:pt x="178" y="116"/>
                        <a:pt x="183" y="114"/>
                      </a:cubicBezTo>
                      <a:cubicBezTo>
                        <a:pt x="189" y="111"/>
                        <a:pt x="194" y="116"/>
                        <a:pt x="200" y="125"/>
                      </a:cubicBezTo>
                      <a:cubicBezTo>
                        <a:pt x="206" y="133"/>
                        <a:pt x="199" y="141"/>
                        <a:pt x="200" y="144"/>
                      </a:cubicBezTo>
                      <a:cubicBezTo>
                        <a:pt x="200" y="147"/>
                        <a:pt x="212" y="146"/>
                        <a:pt x="218" y="143"/>
                      </a:cubicBezTo>
                      <a:cubicBezTo>
                        <a:pt x="225" y="139"/>
                        <a:pt x="231" y="147"/>
                        <a:pt x="236" y="151"/>
                      </a:cubicBezTo>
                      <a:cubicBezTo>
                        <a:pt x="241" y="156"/>
                        <a:pt x="217" y="163"/>
                        <a:pt x="219" y="159"/>
                      </a:cubicBezTo>
                      <a:cubicBezTo>
                        <a:pt x="221" y="155"/>
                        <a:pt x="205" y="143"/>
                        <a:pt x="191" y="149"/>
                      </a:cubicBezTo>
                      <a:cubicBezTo>
                        <a:pt x="176" y="154"/>
                        <a:pt x="186" y="163"/>
                        <a:pt x="188" y="168"/>
                      </a:cubicBezTo>
                      <a:cubicBezTo>
                        <a:pt x="189" y="173"/>
                        <a:pt x="175" y="178"/>
                        <a:pt x="161" y="173"/>
                      </a:cubicBezTo>
                      <a:cubicBezTo>
                        <a:pt x="148" y="169"/>
                        <a:pt x="152" y="176"/>
                        <a:pt x="146" y="176"/>
                      </a:cubicBezTo>
                      <a:cubicBezTo>
                        <a:pt x="141" y="176"/>
                        <a:pt x="135" y="185"/>
                        <a:pt x="140" y="190"/>
                      </a:cubicBezTo>
                      <a:cubicBezTo>
                        <a:pt x="145" y="196"/>
                        <a:pt x="156" y="191"/>
                        <a:pt x="165" y="191"/>
                      </a:cubicBezTo>
                      <a:cubicBezTo>
                        <a:pt x="174" y="192"/>
                        <a:pt x="175" y="194"/>
                        <a:pt x="176" y="189"/>
                      </a:cubicBezTo>
                      <a:cubicBezTo>
                        <a:pt x="177" y="184"/>
                        <a:pt x="186" y="187"/>
                        <a:pt x="193" y="188"/>
                      </a:cubicBezTo>
                      <a:cubicBezTo>
                        <a:pt x="199" y="190"/>
                        <a:pt x="198" y="199"/>
                        <a:pt x="206" y="200"/>
                      </a:cubicBezTo>
                      <a:cubicBezTo>
                        <a:pt x="214" y="201"/>
                        <a:pt x="207" y="209"/>
                        <a:pt x="212" y="214"/>
                      </a:cubicBezTo>
                      <a:cubicBezTo>
                        <a:pt x="217" y="220"/>
                        <a:pt x="233" y="217"/>
                        <a:pt x="239" y="223"/>
                      </a:cubicBezTo>
                      <a:cubicBezTo>
                        <a:pt x="245" y="229"/>
                        <a:pt x="271" y="241"/>
                        <a:pt x="274" y="236"/>
                      </a:cubicBezTo>
                      <a:cubicBezTo>
                        <a:pt x="278" y="231"/>
                        <a:pt x="252" y="208"/>
                        <a:pt x="245" y="206"/>
                      </a:cubicBezTo>
                      <a:cubicBezTo>
                        <a:pt x="237" y="204"/>
                        <a:pt x="252" y="202"/>
                        <a:pt x="262" y="209"/>
                      </a:cubicBezTo>
                      <a:cubicBezTo>
                        <a:pt x="271" y="217"/>
                        <a:pt x="285" y="220"/>
                        <a:pt x="292" y="211"/>
                      </a:cubicBezTo>
                      <a:cubicBezTo>
                        <a:pt x="299" y="202"/>
                        <a:pt x="286" y="205"/>
                        <a:pt x="286" y="198"/>
                      </a:cubicBezTo>
                      <a:cubicBezTo>
                        <a:pt x="286" y="192"/>
                        <a:pt x="282" y="183"/>
                        <a:pt x="275" y="183"/>
                      </a:cubicBezTo>
                      <a:cubicBezTo>
                        <a:pt x="268" y="183"/>
                        <a:pt x="250" y="169"/>
                        <a:pt x="256" y="166"/>
                      </a:cubicBezTo>
                      <a:cubicBezTo>
                        <a:pt x="263" y="163"/>
                        <a:pt x="254" y="159"/>
                        <a:pt x="259" y="153"/>
                      </a:cubicBezTo>
                      <a:cubicBezTo>
                        <a:pt x="264" y="148"/>
                        <a:pt x="269" y="158"/>
                        <a:pt x="275" y="159"/>
                      </a:cubicBezTo>
                      <a:cubicBezTo>
                        <a:pt x="281" y="159"/>
                        <a:pt x="282" y="167"/>
                        <a:pt x="292" y="175"/>
                      </a:cubicBezTo>
                      <a:cubicBezTo>
                        <a:pt x="301" y="183"/>
                        <a:pt x="302" y="177"/>
                        <a:pt x="304" y="172"/>
                      </a:cubicBezTo>
                      <a:cubicBezTo>
                        <a:pt x="305" y="166"/>
                        <a:pt x="316" y="171"/>
                        <a:pt x="315" y="165"/>
                      </a:cubicBezTo>
                      <a:cubicBezTo>
                        <a:pt x="315" y="160"/>
                        <a:pt x="324" y="153"/>
                        <a:pt x="330" y="151"/>
                      </a:cubicBezTo>
                      <a:cubicBezTo>
                        <a:pt x="336" y="148"/>
                        <a:pt x="325" y="142"/>
                        <a:pt x="317" y="143"/>
                      </a:cubicBezTo>
                      <a:cubicBezTo>
                        <a:pt x="309" y="143"/>
                        <a:pt x="307" y="138"/>
                        <a:pt x="307" y="134"/>
                      </a:cubicBezTo>
                      <a:cubicBezTo>
                        <a:pt x="307" y="131"/>
                        <a:pt x="292" y="122"/>
                        <a:pt x="287" y="124"/>
                      </a:cubicBezTo>
                      <a:cubicBezTo>
                        <a:pt x="282" y="125"/>
                        <a:pt x="274" y="117"/>
                        <a:pt x="267" y="117"/>
                      </a:cubicBezTo>
                      <a:cubicBezTo>
                        <a:pt x="261" y="116"/>
                        <a:pt x="251" y="111"/>
                        <a:pt x="252" y="104"/>
                      </a:cubicBezTo>
                      <a:cubicBezTo>
                        <a:pt x="253" y="97"/>
                        <a:pt x="265" y="106"/>
                        <a:pt x="268" y="101"/>
                      </a:cubicBezTo>
                      <a:cubicBezTo>
                        <a:pt x="270" y="95"/>
                        <a:pt x="255" y="98"/>
                        <a:pt x="255" y="94"/>
                      </a:cubicBezTo>
                      <a:cubicBezTo>
                        <a:pt x="254" y="90"/>
                        <a:pt x="258" y="92"/>
                        <a:pt x="261" y="89"/>
                      </a:cubicBezTo>
                      <a:cubicBezTo>
                        <a:pt x="264" y="87"/>
                        <a:pt x="259" y="82"/>
                        <a:pt x="255" y="80"/>
                      </a:cubicBezTo>
                      <a:cubicBezTo>
                        <a:pt x="252" y="78"/>
                        <a:pt x="251" y="84"/>
                        <a:pt x="247" y="84"/>
                      </a:cubicBezTo>
                      <a:cubicBezTo>
                        <a:pt x="244" y="84"/>
                        <a:pt x="247" y="78"/>
                        <a:pt x="249" y="75"/>
                      </a:cubicBezTo>
                      <a:cubicBezTo>
                        <a:pt x="252" y="71"/>
                        <a:pt x="238" y="67"/>
                        <a:pt x="232" y="69"/>
                      </a:cubicBezTo>
                      <a:cubicBezTo>
                        <a:pt x="226" y="71"/>
                        <a:pt x="224" y="68"/>
                        <a:pt x="224" y="64"/>
                      </a:cubicBezTo>
                      <a:cubicBezTo>
                        <a:pt x="224" y="60"/>
                        <a:pt x="213" y="64"/>
                        <a:pt x="209" y="67"/>
                      </a:cubicBezTo>
                      <a:cubicBezTo>
                        <a:pt x="205" y="70"/>
                        <a:pt x="200" y="64"/>
                        <a:pt x="205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8" name="Freeform 2205"/>
                <p:cNvSpPr/>
                <p:nvPr/>
              </p:nvSpPr>
              <p:spPr bwMode="auto">
                <a:xfrm>
                  <a:off x="3126026" y="2980889"/>
                  <a:ext cx="143096" cy="124096"/>
                </a:xfrm>
                <a:custGeom>
                  <a:avLst/>
                  <a:gdLst>
                    <a:gd name="T0" fmla="*/ 44 w 81"/>
                    <a:gd name="T1" fmla="*/ 5 h 72"/>
                    <a:gd name="T2" fmla="*/ 39 w 81"/>
                    <a:gd name="T3" fmla="*/ 2 h 72"/>
                    <a:gd name="T4" fmla="*/ 21 w 81"/>
                    <a:gd name="T5" fmla="*/ 27 h 72"/>
                    <a:gd name="T6" fmla="*/ 16 w 81"/>
                    <a:gd name="T7" fmla="*/ 38 h 72"/>
                    <a:gd name="T8" fmla="*/ 9 w 81"/>
                    <a:gd name="T9" fmla="*/ 44 h 72"/>
                    <a:gd name="T10" fmla="*/ 6 w 81"/>
                    <a:gd name="T11" fmla="*/ 58 h 72"/>
                    <a:gd name="T12" fmla="*/ 23 w 81"/>
                    <a:gd name="T13" fmla="*/ 58 h 72"/>
                    <a:gd name="T14" fmla="*/ 39 w 81"/>
                    <a:gd name="T15" fmla="*/ 55 h 72"/>
                    <a:gd name="T16" fmla="*/ 50 w 81"/>
                    <a:gd name="T17" fmla="*/ 58 h 72"/>
                    <a:gd name="T18" fmla="*/ 47 w 81"/>
                    <a:gd name="T19" fmla="*/ 66 h 72"/>
                    <a:gd name="T20" fmla="*/ 57 w 81"/>
                    <a:gd name="T21" fmla="*/ 62 h 72"/>
                    <a:gd name="T22" fmla="*/ 64 w 81"/>
                    <a:gd name="T23" fmla="*/ 65 h 72"/>
                    <a:gd name="T24" fmla="*/ 78 w 81"/>
                    <a:gd name="T25" fmla="*/ 66 h 72"/>
                    <a:gd name="T26" fmla="*/ 73 w 81"/>
                    <a:gd name="T27" fmla="*/ 56 h 72"/>
                    <a:gd name="T28" fmla="*/ 72 w 81"/>
                    <a:gd name="T29" fmla="*/ 50 h 72"/>
                    <a:gd name="T30" fmla="*/ 67 w 81"/>
                    <a:gd name="T31" fmla="*/ 48 h 72"/>
                    <a:gd name="T32" fmla="*/ 68 w 81"/>
                    <a:gd name="T33" fmla="*/ 37 h 72"/>
                    <a:gd name="T34" fmla="*/ 59 w 81"/>
                    <a:gd name="T35" fmla="*/ 34 h 72"/>
                    <a:gd name="T36" fmla="*/ 49 w 81"/>
                    <a:gd name="T37" fmla="*/ 32 h 72"/>
                    <a:gd name="T38" fmla="*/ 44 w 81"/>
                    <a:gd name="T39" fmla="*/ 26 h 72"/>
                    <a:gd name="T40" fmla="*/ 35 w 81"/>
                    <a:gd name="T41" fmla="*/ 26 h 72"/>
                    <a:gd name="T42" fmla="*/ 36 w 81"/>
                    <a:gd name="T43" fmla="*/ 18 h 72"/>
                    <a:gd name="T44" fmla="*/ 44 w 81"/>
                    <a:gd name="T45" fmla="*/ 5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81" h="72">
                      <a:moveTo>
                        <a:pt x="44" y="5"/>
                      </a:moveTo>
                      <a:cubicBezTo>
                        <a:pt x="49" y="3"/>
                        <a:pt x="44" y="0"/>
                        <a:pt x="39" y="2"/>
                      </a:cubicBezTo>
                      <a:cubicBezTo>
                        <a:pt x="34" y="4"/>
                        <a:pt x="21" y="22"/>
                        <a:pt x="21" y="27"/>
                      </a:cubicBezTo>
                      <a:cubicBezTo>
                        <a:pt x="21" y="32"/>
                        <a:pt x="20" y="38"/>
                        <a:pt x="16" y="38"/>
                      </a:cubicBezTo>
                      <a:cubicBezTo>
                        <a:pt x="11" y="37"/>
                        <a:pt x="6" y="42"/>
                        <a:pt x="9" y="44"/>
                      </a:cubicBezTo>
                      <a:cubicBezTo>
                        <a:pt x="13" y="47"/>
                        <a:pt x="0" y="54"/>
                        <a:pt x="6" y="58"/>
                      </a:cubicBezTo>
                      <a:cubicBezTo>
                        <a:pt x="10" y="60"/>
                        <a:pt x="17" y="57"/>
                        <a:pt x="23" y="58"/>
                      </a:cubicBezTo>
                      <a:cubicBezTo>
                        <a:pt x="29" y="58"/>
                        <a:pt x="34" y="59"/>
                        <a:pt x="39" y="55"/>
                      </a:cubicBezTo>
                      <a:cubicBezTo>
                        <a:pt x="44" y="51"/>
                        <a:pt x="44" y="58"/>
                        <a:pt x="50" y="58"/>
                      </a:cubicBezTo>
                      <a:cubicBezTo>
                        <a:pt x="55" y="57"/>
                        <a:pt x="47" y="62"/>
                        <a:pt x="47" y="66"/>
                      </a:cubicBezTo>
                      <a:cubicBezTo>
                        <a:pt x="47" y="69"/>
                        <a:pt x="53" y="64"/>
                        <a:pt x="57" y="62"/>
                      </a:cubicBezTo>
                      <a:cubicBezTo>
                        <a:pt x="61" y="60"/>
                        <a:pt x="66" y="62"/>
                        <a:pt x="64" y="65"/>
                      </a:cubicBezTo>
                      <a:cubicBezTo>
                        <a:pt x="62" y="68"/>
                        <a:pt x="75" y="72"/>
                        <a:pt x="78" y="66"/>
                      </a:cubicBezTo>
                      <a:cubicBezTo>
                        <a:pt x="81" y="61"/>
                        <a:pt x="75" y="53"/>
                        <a:pt x="73" y="56"/>
                      </a:cubicBezTo>
                      <a:cubicBezTo>
                        <a:pt x="71" y="60"/>
                        <a:pt x="68" y="54"/>
                        <a:pt x="72" y="50"/>
                      </a:cubicBezTo>
                      <a:cubicBezTo>
                        <a:pt x="76" y="47"/>
                        <a:pt x="71" y="46"/>
                        <a:pt x="67" y="48"/>
                      </a:cubicBezTo>
                      <a:cubicBezTo>
                        <a:pt x="63" y="50"/>
                        <a:pt x="64" y="39"/>
                        <a:pt x="68" y="37"/>
                      </a:cubicBezTo>
                      <a:cubicBezTo>
                        <a:pt x="72" y="35"/>
                        <a:pt x="59" y="31"/>
                        <a:pt x="59" y="34"/>
                      </a:cubicBezTo>
                      <a:cubicBezTo>
                        <a:pt x="59" y="38"/>
                        <a:pt x="50" y="36"/>
                        <a:pt x="49" y="32"/>
                      </a:cubicBezTo>
                      <a:cubicBezTo>
                        <a:pt x="48" y="29"/>
                        <a:pt x="42" y="28"/>
                        <a:pt x="44" y="26"/>
                      </a:cubicBezTo>
                      <a:cubicBezTo>
                        <a:pt x="46" y="23"/>
                        <a:pt x="36" y="22"/>
                        <a:pt x="35" y="26"/>
                      </a:cubicBezTo>
                      <a:cubicBezTo>
                        <a:pt x="34" y="30"/>
                        <a:pt x="31" y="23"/>
                        <a:pt x="36" y="18"/>
                      </a:cubicBezTo>
                      <a:cubicBezTo>
                        <a:pt x="41" y="13"/>
                        <a:pt x="40" y="8"/>
                        <a:pt x="44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09" name="Freeform 2206"/>
                <p:cNvSpPr/>
                <p:nvPr/>
              </p:nvSpPr>
              <p:spPr bwMode="auto">
                <a:xfrm>
                  <a:off x="2758064" y="2486305"/>
                  <a:ext cx="59469" cy="44962"/>
                </a:xfrm>
                <a:custGeom>
                  <a:avLst/>
                  <a:gdLst>
                    <a:gd name="T0" fmla="*/ 28 w 34"/>
                    <a:gd name="T1" fmla="*/ 19 h 26"/>
                    <a:gd name="T2" fmla="*/ 29 w 34"/>
                    <a:gd name="T3" fmla="*/ 4 h 26"/>
                    <a:gd name="T4" fmla="*/ 15 w 34"/>
                    <a:gd name="T5" fmla="*/ 0 h 26"/>
                    <a:gd name="T6" fmla="*/ 5 w 34"/>
                    <a:gd name="T7" fmla="*/ 18 h 26"/>
                    <a:gd name="T8" fmla="*/ 28 w 34"/>
                    <a:gd name="T9" fmla="*/ 19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26">
                      <a:moveTo>
                        <a:pt x="28" y="19"/>
                      </a:moveTo>
                      <a:cubicBezTo>
                        <a:pt x="34" y="18"/>
                        <a:pt x="33" y="9"/>
                        <a:pt x="29" y="4"/>
                      </a:cubicBezTo>
                      <a:cubicBezTo>
                        <a:pt x="27" y="0"/>
                        <a:pt x="20" y="0"/>
                        <a:pt x="15" y="0"/>
                      </a:cubicBezTo>
                      <a:cubicBezTo>
                        <a:pt x="9" y="1"/>
                        <a:pt x="0" y="9"/>
                        <a:pt x="5" y="18"/>
                      </a:cubicBezTo>
                      <a:cubicBezTo>
                        <a:pt x="10" y="26"/>
                        <a:pt x="22" y="20"/>
                        <a:pt x="2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0" name="Freeform 2207"/>
                <p:cNvSpPr/>
                <p:nvPr/>
              </p:nvSpPr>
              <p:spPr bwMode="auto">
                <a:xfrm>
                  <a:off x="2460721" y="1882014"/>
                  <a:ext cx="650438" cy="318332"/>
                </a:xfrm>
                <a:custGeom>
                  <a:avLst/>
                  <a:gdLst>
                    <a:gd name="T0" fmla="*/ 25 w 366"/>
                    <a:gd name="T1" fmla="*/ 47 h 186"/>
                    <a:gd name="T2" fmla="*/ 26 w 366"/>
                    <a:gd name="T3" fmla="*/ 59 h 186"/>
                    <a:gd name="T4" fmla="*/ 65 w 366"/>
                    <a:gd name="T5" fmla="*/ 67 h 186"/>
                    <a:gd name="T6" fmla="*/ 101 w 366"/>
                    <a:gd name="T7" fmla="*/ 75 h 186"/>
                    <a:gd name="T8" fmla="*/ 149 w 366"/>
                    <a:gd name="T9" fmla="*/ 62 h 186"/>
                    <a:gd name="T10" fmla="*/ 112 w 366"/>
                    <a:gd name="T11" fmla="*/ 80 h 186"/>
                    <a:gd name="T12" fmla="*/ 107 w 366"/>
                    <a:gd name="T13" fmla="*/ 89 h 186"/>
                    <a:gd name="T14" fmla="*/ 72 w 366"/>
                    <a:gd name="T15" fmla="*/ 99 h 186"/>
                    <a:gd name="T16" fmla="*/ 115 w 366"/>
                    <a:gd name="T17" fmla="*/ 126 h 186"/>
                    <a:gd name="T18" fmla="*/ 55 w 366"/>
                    <a:gd name="T19" fmla="*/ 133 h 186"/>
                    <a:gd name="T20" fmla="*/ 80 w 366"/>
                    <a:gd name="T21" fmla="*/ 141 h 186"/>
                    <a:gd name="T22" fmla="*/ 78 w 366"/>
                    <a:gd name="T23" fmla="*/ 154 h 186"/>
                    <a:gd name="T24" fmla="*/ 57 w 366"/>
                    <a:gd name="T25" fmla="*/ 155 h 186"/>
                    <a:gd name="T26" fmla="*/ 33 w 366"/>
                    <a:gd name="T27" fmla="*/ 174 h 186"/>
                    <a:gd name="T28" fmla="*/ 90 w 366"/>
                    <a:gd name="T29" fmla="*/ 179 h 186"/>
                    <a:gd name="T30" fmla="*/ 130 w 366"/>
                    <a:gd name="T31" fmla="*/ 182 h 186"/>
                    <a:gd name="T32" fmla="*/ 161 w 366"/>
                    <a:gd name="T33" fmla="*/ 176 h 186"/>
                    <a:gd name="T34" fmla="*/ 152 w 366"/>
                    <a:gd name="T35" fmla="*/ 166 h 186"/>
                    <a:gd name="T36" fmla="*/ 129 w 366"/>
                    <a:gd name="T37" fmla="*/ 155 h 186"/>
                    <a:gd name="T38" fmla="*/ 161 w 366"/>
                    <a:gd name="T39" fmla="*/ 143 h 186"/>
                    <a:gd name="T40" fmla="*/ 204 w 366"/>
                    <a:gd name="T41" fmla="*/ 119 h 186"/>
                    <a:gd name="T42" fmla="*/ 200 w 366"/>
                    <a:gd name="T43" fmla="*/ 106 h 186"/>
                    <a:gd name="T44" fmla="*/ 236 w 366"/>
                    <a:gd name="T45" fmla="*/ 97 h 186"/>
                    <a:gd name="T46" fmla="*/ 281 w 366"/>
                    <a:gd name="T47" fmla="*/ 68 h 186"/>
                    <a:gd name="T48" fmla="*/ 285 w 366"/>
                    <a:gd name="T49" fmla="*/ 50 h 186"/>
                    <a:gd name="T50" fmla="*/ 346 w 366"/>
                    <a:gd name="T51" fmla="*/ 34 h 186"/>
                    <a:gd name="T52" fmla="*/ 331 w 366"/>
                    <a:gd name="T53" fmla="*/ 16 h 186"/>
                    <a:gd name="T54" fmla="*/ 293 w 366"/>
                    <a:gd name="T55" fmla="*/ 16 h 186"/>
                    <a:gd name="T56" fmla="*/ 258 w 366"/>
                    <a:gd name="T57" fmla="*/ 5 h 186"/>
                    <a:gd name="T58" fmla="*/ 218 w 366"/>
                    <a:gd name="T59" fmla="*/ 10 h 186"/>
                    <a:gd name="T60" fmla="*/ 182 w 366"/>
                    <a:gd name="T61" fmla="*/ 8 h 186"/>
                    <a:gd name="T62" fmla="*/ 144 w 366"/>
                    <a:gd name="T63" fmla="*/ 11 h 186"/>
                    <a:gd name="T64" fmla="*/ 131 w 366"/>
                    <a:gd name="T65" fmla="*/ 19 h 186"/>
                    <a:gd name="T66" fmla="*/ 99 w 366"/>
                    <a:gd name="T67" fmla="*/ 27 h 186"/>
                    <a:gd name="T68" fmla="*/ 68 w 366"/>
                    <a:gd name="T69" fmla="*/ 31 h 186"/>
                    <a:gd name="T70" fmla="*/ 43 w 366"/>
                    <a:gd name="T71" fmla="*/ 34 h 186"/>
                    <a:gd name="T72" fmla="*/ 10 w 366"/>
                    <a:gd name="T73" fmla="*/ 43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66" h="186">
                      <a:moveTo>
                        <a:pt x="19" y="46"/>
                      </a:moveTo>
                      <a:cubicBezTo>
                        <a:pt x="26" y="41"/>
                        <a:pt x="31" y="44"/>
                        <a:pt x="25" y="47"/>
                      </a:cubicBezTo>
                      <a:cubicBezTo>
                        <a:pt x="19" y="50"/>
                        <a:pt x="21" y="52"/>
                        <a:pt x="30" y="52"/>
                      </a:cubicBezTo>
                      <a:cubicBezTo>
                        <a:pt x="38" y="51"/>
                        <a:pt x="26" y="54"/>
                        <a:pt x="26" y="59"/>
                      </a:cubicBezTo>
                      <a:cubicBezTo>
                        <a:pt x="26" y="64"/>
                        <a:pt x="36" y="61"/>
                        <a:pt x="37" y="66"/>
                      </a:cubicBezTo>
                      <a:cubicBezTo>
                        <a:pt x="37" y="71"/>
                        <a:pt x="59" y="73"/>
                        <a:pt x="65" y="67"/>
                      </a:cubicBezTo>
                      <a:cubicBezTo>
                        <a:pt x="72" y="61"/>
                        <a:pt x="69" y="69"/>
                        <a:pt x="69" y="73"/>
                      </a:cubicBezTo>
                      <a:cubicBezTo>
                        <a:pt x="68" y="77"/>
                        <a:pt x="99" y="80"/>
                        <a:pt x="101" y="75"/>
                      </a:cubicBezTo>
                      <a:cubicBezTo>
                        <a:pt x="102" y="70"/>
                        <a:pt x="107" y="72"/>
                        <a:pt x="113" y="74"/>
                      </a:cubicBezTo>
                      <a:cubicBezTo>
                        <a:pt x="119" y="75"/>
                        <a:pt x="148" y="68"/>
                        <a:pt x="149" y="62"/>
                      </a:cubicBezTo>
                      <a:cubicBezTo>
                        <a:pt x="149" y="56"/>
                        <a:pt x="158" y="65"/>
                        <a:pt x="149" y="72"/>
                      </a:cubicBezTo>
                      <a:cubicBezTo>
                        <a:pt x="139" y="78"/>
                        <a:pt x="120" y="77"/>
                        <a:pt x="112" y="80"/>
                      </a:cubicBezTo>
                      <a:cubicBezTo>
                        <a:pt x="103" y="82"/>
                        <a:pt x="117" y="88"/>
                        <a:pt x="126" y="95"/>
                      </a:cubicBezTo>
                      <a:cubicBezTo>
                        <a:pt x="134" y="101"/>
                        <a:pt x="115" y="98"/>
                        <a:pt x="107" y="89"/>
                      </a:cubicBezTo>
                      <a:cubicBezTo>
                        <a:pt x="99" y="81"/>
                        <a:pt x="81" y="81"/>
                        <a:pt x="71" y="81"/>
                      </a:cubicBezTo>
                      <a:cubicBezTo>
                        <a:pt x="62" y="82"/>
                        <a:pt x="65" y="99"/>
                        <a:pt x="72" y="99"/>
                      </a:cubicBezTo>
                      <a:cubicBezTo>
                        <a:pt x="79" y="99"/>
                        <a:pt x="86" y="102"/>
                        <a:pt x="93" y="113"/>
                      </a:cubicBezTo>
                      <a:cubicBezTo>
                        <a:pt x="100" y="124"/>
                        <a:pt x="115" y="121"/>
                        <a:pt x="115" y="126"/>
                      </a:cubicBezTo>
                      <a:cubicBezTo>
                        <a:pt x="115" y="131"/>
                        <a:pt x="95" y="122"/>
                        <a:pt x="84" y="120"/>
                      </a:cubicBezTo>
                      <a:cubicBezTo>
                        <a:pt x="73" y="118"/>
                        <a:pt x="56" y="125"/>
                        <a:pt x="55" y="133"/>
                      </a:cubicBezTo>
                      <a:cubicBezTo>
                        <a:pt x="55" y="141"/>
                        <a:pt x="71" y="140"/>
                        <a:pt x="82" y="134"/>
                      </a:cubicBezTo>
                      <a:cubicBezTo>
                        <a:pt x="93" y="127"/>
                        <a:pt x="85" y="136"/>
                        <a:pt x="80" y="141"/>
                      </a:cubicBezTo>
                      <a:cubicBezTo>
                        <a:pt x="74" y="146"/>
                        <a:pt x="93" y="150"/>
                        <a:pt x="93" y="156"/>
                      </a:cubicBezTo>
                      <a:cubicBezTo>
                        <a:pt x="93" y="162"/>
                        <a:pt x="79" y="160"/>
                        <a:pt x="78" y="154"/>
                      </a:cubicBezTo>
                      <a:cubicBezTo>
                        <a:pt x="76" y="149"/>
                        <a:pt x="71" y="143"/>
                        <a:pt x="58" y="144"/>
                      </a:cubicBezTo>
                      <a:cubicBezTo>
                        <a:pt x="45" y="145"/>
                        <a:pt x="49" y="154"/>
                        <a:pt x="57" y="155"/>
                      </a:cubicBezTo>
                      <a:cubicBezTo>
                        <a:pt x="65" y="156"/>
                        <a:pt x="65" y="162"/>
                        <a:pt x="56" y="162"/>
                      </a:cubicBezTo>
                      <a:cubicBezTo>
                        <a:pt x="47" y="162"/>
                        <a:pt x="27" y="168"/>
                        <a:pt x="33" y="174"/>
                      </a:cubicBezTo>
                      <a:cubicBezTo>
                        <a:pt x="40" y="180"/>
                        <a:pt x="66" y="174"/>
                        <a:pt x="70" y="178"/>
                      </a:cubicBezTo>
                      <a:cubicBezTo>
                        <a:pt x="75" y="182"/>
                        <a:pt x="87" y="183"/>
                        <a:pt x="90" y="179"/>
                      </a:cubicBezTo>
                      <a:cubicBezTo>
                        <a:pt x="93" y="174"/>
                        <a:pt x="103" y="176"/>
                        <a:pt x="113" y="176"/>
                      </a:cubicBezTo>
                      <a:cubicBezTo>
                        <a:pt x="123" y="176"/>
                        <a:pt x="126" y="178"/>
                        <a:pt x="130" y="182"/>
                      </a:cubicBezTo>
                      <a:cubicBezTo>
                        <a:pt x="135" y="186"/>
                        <a:pt x="143" y="184"/>
                        <a:pt x="148" y="180"/>
                      </a:cubicBezTo>
                      <a:cubicBezTo>
                        <a:pt x="154" y="176"/>
                        <a:pt x="154" y="176"/>
                        <a:pt x="161" y="176"/>
                      </a:cubicBezTo>
                      <a:cubicBezTo>
                        <a:pt x="168" y="176"/>
                        <a:pt x="169" y="172"/>
                        <a:pt x="166" y="166"/>
                      </a:cubicBezTo>
                      <a:cubicBezTo>
                        <a:pt x="162" y="161"/>
                        <a:pt x="153" y="170"/>
                        <a:pt x="152" y="166"/>
                      </a:cubicBezTo>
                      <a:cubicBezTo>
                        <a:pt x="151" y="161"/>
                        <a:pt x="143" y="160"/>
                        <a:pt x="129" y="162"/>
                      </a:cubicBezTo>
                      <a:cubicBezTo>
                        <a:pt x="115" y="164"/>
                        <a:pt x="121" y="153"/>
                        <a:pt x="129" y="155"/>
                      </a:cubicBezTo>
                      <a:cubicBezTo>
                        <a:pt x="138" y="158"/>
                        <a:pt x="149" y="157"/>
                        <a:pt x="159" y="154"/>
                      </a:cubicBezTo>
                      <a:cubicBezTo>
                        <a:pt x="168" y="152"/>
                        <a:pt x="161" y="147"/>
                        <a:pt x="161" y="143"/>
                      </a:cubicBezTo>
                      <a:cubicBezTo>
                        <a:pt x="161" y="139"/>
                        <a:pt x="173" y="142"/>
                        <a:pt x="182" y="142"/>
                      </a:cubicBezTo>
                      <a:cubicBezTo>
                        <a:pt x="191" y="142"/>
                        <a:pt x="204" y="127"/>
                        <a:pt x="204" y="119"/>
                      </a:cubicBezTo>
                      <a:cubicBezTo>
                        <a:pt x="205" y="110"/>
                        <a:pt x="184" y="112"/>
                        <a:pt x="174" y="112"/>
                      </a:cubicBezTo>
                      <a:cubicBezTo>
                        <a:pt x="164" y="112"/>
                        <a:pt x="181" y="105"/>
                        <a:pt x="200" y="106"/>
                      </a:cubicBezTo>
                      <a:cubicBezTo>
                        <a:pt x="219" y="107"/>
                        <a:pt x="210" y="98"/>
                        <a:pt x="214" y="95"/>
                      </a:cubicBezTo>
                      <a:cubicBezTo>
                        <a:pt x="217" y="92"/>
                        <a:pt x="226" y="99"/>
                        <a:pt x="236" y="97"/>
                      </a:cubicBezTo>
                      <a:cubicBezTo>
                        <a:pt x="245" y="95"/>
                        <a:pt x="239" y="87"/>
                        <a:pt x="245" y="87"/>
                      </a:cubicBezTo>
                      <a:cubicBezTo>
                        <a:pt x="250" y="87"/>
                        <a:pt x="260" y="80"/>
                        <a:pt x="281" y="68"/>
                      </a:cubicBezTo>
                      <a:cubicBezTo>
                        <a:pt x="301" y="57"/>
                        <a:pt x="317" y="59"/>
                        <a:pt x="318" y="52"/>
                      </a:cubicBezTo>
                      <a:cubicBezTo>
                        <a:pt x="319" y="46"/>
                        <a:pt x="290" y="52"/>
                        <a:pt x="285" y="50"/>
                      </a:cubicBezTo>
                      <a:cubicBezTo>
                        <a:pt x="280" y="48"/>
                        <a:pt x="305" y="43"/>
                        <a:pt x="311" y="44"/>
                      </a:cubicBezTo>
                      <a:cubicBezTo>
                        <a:pt x="317" y="46"/>
                        <a:pt x="325" y="44"/>
                        <a:pt x="346" y="34"/>
                      </a:cubicBezTo>
                      <a:cubicBezTo>
                        <a:pt x="366" y="24"/>
                        <a:pt x="357" y="22"/>
                        <a:pt x="349" y="23"/>
                      </a:cubicBezTo>
                      <a:cubicBezTo>
                        <a:pt x="340" y="25"/>
                        <a:pt x="331" y="22"/>
                        <a:pt x="331" y="16"/>
                      </a:cubicBezTo>
                      <a:cubicBezTo>
                        <a:pt x="332" y="11"/>
                        <a:pt x="319" y="16"/>
                        <a:pt x="318" y="13"/>
                      </a:cubicBezTo>
                      <a:cubicBezTo>
                        <a:pt x="318" y="10"/>
                        <a:pt x="306" y="11"/>
                        <a:pt x="293" y="16"/>
                      </a:cubicBezTo>
                      <a:cubicBezTo>
                        <a:pt x="280" y="21"/>
                        <a:pt x="292" y="11"/>
                        <a:pt x="297" y="9"/>
                      </a:cubicBezTo>
                      <a:cubicBezTo>
                        <a:pt x="303" y="7"/>
                        <a:pt x="264" y="9"/>
                        <a:pt x="258" y="5"/>
                      </a:cubicBezTo>
                      <a:cubicBezTo>
                        <a:pt x="251" y="0"/>
                        <a:pt x="244" y="12"/>
                        <a:pt x="238" y="6"/>
                      </a:cubicBezTo>
                      <a:cubicBezTo>
                        <a:pt x="232" y="0"/>
                        <a:pt x="216" y="5"/>
                        <a:pt x="218" y="10"/>
                      </a:cubicBezTo>
                      <a:cubicBezTo>
                        <a:pt x="220" y="14"/>
                        <a:pt x="216" y="14"/>
                        <a:pt x="210" y="9"/>
                      </a:cubicBezTo>
                      <a:cubicBezTo>
                        <a:pt x="204" y="4"/>
                        <a:pt x="192" y="10"/>
                        <a:pt x="182" y="8"/>
                      </a:cubicBezTo>
                      <a:cubicBezTo>
                        <a:pt x="171" y="7"/>
                        <a:pt x="176" y="17"/>
                        <a:pt x="164" y="12"/>
                      </a:cubicBezTo>
                      <a:cubicBezTo>
                        <a:pt x="153" y="7"/>
                        <a:pt x="140" y="9"/>
                        <a:pt x="144" y="11"/>
                      </a:cubicBezTo>
                      <a:cubicBezTo>
                        <a:pt x="147" y="12"/>
                        <a:pt x="143" y="15"/>
                        <a:pt x="138" y="14"/>
                      </a:cubicBezTo>
                      <a:cubicBezTo>
                        <a:pt x="133" y="12"/>
                        <a:pt x="128" y="14"/>
                        <a:pt x="131" y="19"/>
                      </a:cubicBezTo>
                      <a:cubicBezTo>
                        <a:pt x="133" y="24"/>
                        <a:pt x="112" y="18"/>
                        <a:pt x="112" y="23"/>
                      </a:cubicBezTo>
                      <a:cubicBezTo>
                        <a:pt x="112" y="29"/>
                        <a:pt x="105" y="32"/>
                        <a:pt x="99" y="27"/>
                      </a:cubicBezTo>
                      <a:cubicBezTo>
                        <a:pt x="93" y="22"/>
                        <a:pt x="74" y="20"/>
                        <a:pt x="79" y="25"/>
                      </a:cubicBezTo>
                      <a:cubicBezTo>
                        <a:pt x="85" y="29"/>
                        <a:pt x="62" y="27"/>
                        <a:pt x="68" y="31"/>
                      </a:cubicBezTo>
                      <a:cubicBezTo>
                        <a:pt x="74" y="36"/>
                        <a:pt x="61" y="39"/>
                        <a:pt x="61" y="37"/>
                      </a:cubicBezTo>
                      <a:cubicBezTo>
                        <a:pt x="61" y="34"/>
                        <a:pt x="48" y="30"/>
                        <a:pt x="43" y="34"/>
                      </a:cubicBezTo>
                      <a:cubicBezTo>
                        <a:pt x="38" y="39"/>
                        <a:pt x="37" y="44"/>
                        <a:pt x="34" y="41"/>
                      </a:cubicBezTo>
                      <a:cubicBezTo>
                        <a:pt x="32" y="38"/>
                        <a:pt x="21" y="39"/>
                        <a:pt x="10" y="43"/>
                      </a:cubicBezTo>
                      <a:cubicBezTo>
                        <a:pt x="0" y="47"/>
                        <a:pt x="12" y="50"/>
                        <a:pt x="19" y="4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1" name="Freeform 2208"/>
                <p:cNvSpPr/>
                <p:nvPr/>
              </p:nvSpPr>
              <p:spPr bwMode="auto">
                <a:xfrm>
                  <a:off x="2033290" y="2090638"/>
                  <a:ext cx="94778" cy="30574"/>
                </a:xfrm>
                <a:custGeom>
                  <a:avLst/>
                  <a:gdLst>
                    <a:gd name="T0" fmla="*/ 20 w 53"/>
                    <a:gd name="T1" fmla="*/ 13 h 17"/>
                    <a:gd name="T2" fmla="*/ 34 w 53"/>
                    <a:gd name="T3" fmla="*/ 11 h 17"/>
                    <a:gd name="T4" fmla="*/ 53 w 53"/>
                    <a:gd name="T5" fmla="*/ 9 h 17"/>
                    <a:gd name="T6" fmla="*/ 28 w 53"/>
                    <a:gd name="T7" fmla="*/ 3 h 17"/>
                    <a:gd name="T8" fmla="*/ 7 w 53"/>
                    <a:gd name="T9" fmla="*/ 12 h 17"/>
                    <a:gd name="T10" fmla="*/ 20 w 53"/>
                    <a:gd name="T11" fmla="*/ 13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3" h="17">
                      <a:moveTo>
                        <a:pt x="20" y="13"/>
                      </a:moveTo>
                      <a:cubicBezTo>
                        <a:pt x="25" y="15"/>
                        <a:pt x="30" y="8"/>
                        <a:pt x="34" y="11"/>
                      </a:cubicBezTo>
                      <a:cubicBezTo>
                        <a:pt x="37" y="14"/>
                        <a:pt x="53" y="17"/>
                        <a:pt x="53" y="9"/>
                      </a:cubicBezTo>
                      <a:cubicBezTo>
                        <a:pt x="53" y="1"/>
                        <a:pt x="33" y="0"/>
                        <a:pt x="28" y="3"/>
                      </a:cubicBezTo>
                      <a:cubicBezTo>
                        <a:pt x="23" y="6"/>
                        <a:pt x="0" y="7"/>
                        <a:pt x="7" y="12"/>
                      </a:cubicBezTo>
                      <a:cubicBezTo>
                        <a:pt x="11" y="15"/>
                        <a:pt x="15" y="11"/>
                        <a:pt x="20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2" name="Freeform 2209"/>
                <p:cNvSpPr/>
                <p:nvPr/>
              </p:nvSpPr>
              <p:spPr bwMode="auto">
                <a:xfrm>
                  <a:off x="2050015" y="2119414"/>
                  <a:ext cx="74336" cy="37768"/>
                </a:xfrm>
                <a:custGeom>
                  <a:avLst/>
                  <a:gdLst>
                    <a:gd name="T0" fmla="*/ 36 w 42"/>
                    <a:gd name="T1" fmla="*/ 6 h 22"/>
                    <a:gd name="T2" fmla="*/ 29 w 42"/>
                    <a:gd name="T3" fmla="*/ 2 h 22"/>
                    <a:gd name="T4" fmla="*/ 0 w 42"/>
                    <a:gd name="T5" fmla="*/ 11 h 22"/>
                    <a:gd name="T6" fmla="*/ 15 w 42"/>
                    <a:gd name="T7" fmla="*/ 21 h 22"/>
                    <a:gd name="T8" fmla="*/ 31 w 42"/>
                    <a:gd name="T9" fmla="*/ 11 h 22"/>
                    <a:gd name="T10" fmla="*/ 36 w 42"/>
                    <a:gd name="T11" fmla="*/ 6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2" h="22">
                      <a:moveTo>
                        <a:pt x="36" y="6"/>
                      </a:moveTo>
                      <a:cubicBezTo>
                        <a:pt x="42" y="5"/>
                        <a:pt x="39" y="0"/>
                        <a:pt x="29" y="2"/>
                      </a:cubicBezTo>
                      <a:cubicBezTo>
                        <a:pt x="18" y="3"/>
                        <a:pt x="0" y="3"/>
                        <a:pt x="0" y="11"/>
                      </a:cubicBezTo>
                      <a:cubicBezTo>
                        <a:pt x="0" y="17"/>
                        <a:pt x="4" y="20"/>
                        <a:pt x="15" y="21"/>
                      </a:cubicBezTo>
                      <a:cubicBezTo>
                        <a:pt x="27" y="22"/>
                        <a:pt x="37" y="11"/>
                        <a:pt x="31" y="11"/>
                      </a:cubicBezTo>
                      <a:cubicBezTo>
                        <a:pt x="26" y="11"/>
                        <a:pt x="29" y="7"/>
                        <a:pt x="36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3" name="Freeform 2210"/>
                <p:cNvSpPr/>
                <p:nvPr/>
              </p:nvSpPr>
              <p:spPr bwMode="auto">
                <a:xfrm>
                  <a:off x="1821433" y="3042038"/>
                  <a:ext cx="1150347" cy="544941"/>
                </a:xfrm>
                <a:custGeom>
                  <a:avLst/>
                  <a:gdLst>
                    <a:gd name="T0" fmla="*/ 307 w 649"/>
                    <a:gd name="T1" fmla="*/ 283 h 318"/>
                    <a:gd name="T2" fmla="*/ 323 w 649"/>
                    <a:gd name="T3" fmla="*/ 273 h 318"/>
                    <a:gd name="T4" fmla="*/ 342 w 649"/>
                    <a:gd name="T5" fmla="*/ 260 h 318"/>
                    <a:gd name="T6" fmla="*/ 353 w 649"/>
                    <a:gd name="T7" fmla="*/ 257 h 318"/>
                    <a:gd name="T8" fmla="*/ 376 w 649"/>
                    <a:gd name="T9" fmla="*/ 264 h 318"/>
                    <a:gd name="T10" fmla="*/ 387 w 649"/>
                    <a:gd name="T11" fmla="*/ 264 h 318"/>
                    <a:gd name="T12" fmla="*/ 393 w 649"/>
                    <a:gd name="T13" fmla="*/ 260 h 318"/>
                    <a:gd name="T14" fmla="*/ 409 w 649"/>
                    <a:gd name="T15" fmla="*/ 252 h 318"/>
                    <a:gd name="T16" fmla="*/ 431 w 649"/>
                    <a:gd name="T17" fmla="*/ 251 h 318"/>
                    <a:gd name="T18" fmla="*/ 461 w 649"/>
                    <a:gd name="T19" fmla="*/ 257 h 318"/>
                    <a:gd name="T20" fmla="*/ 475 w 649"/>
                    <a:gd name="T21" fmla="*/ 288 h 318"/>
                    <a:gd name="T22" fmla="*/ 494 w 649"/>
                    <a:gd name="T23" fmla="*/ 318 h 318"/>
                    <a:gd name="T24" fmla="*/ 492 w 649"/>
                    <a:gd name="T25" fmla="*/ 277 h 318"/>
                    <a:gd name="T26" fmla="*/ 507 w 649"/>
                    <a:gd name="T27" fmla="*/ 219 h 318"/>
                    <a:gd name="T28" fmla="*/ 537 w 649"/>
                    <a:gd name="T29" fmla="*/ 198 h 318"/>
                    <a:gd name="T30" fmla="*/ 543 w 649"/>
                    <a:gd name="T31" fmla="*/ 188 h 318"/>
                    <a:gd name="T32" fmla="*/ 547 w 649"/>
                    <a:gd name="T33" fmla="*/ 175 h 318"/>
                    <a:gd name="T34" fmla="*/ 536 w 649"/>
                    <a:gd name="T35" fmla="*/ 158 h 318"/>
                    <a:gd name="T36" fmla="*/ 546 w 649"/>
                    <a:gd name="T37" fmla="*/ 133 h 318"/>
                    <a:gd name="T38" fmla="*/ 552 w 649"/>
                    <a:gd name="T39" fmla="*/ 158 h 318"/>
                    <a:gd name="T40" fmla="*/ 559 w 649"/>
                    <a:gd name="T41" fmla="*/ 140 h 318"/>
                    <a:gd name="T42" fmla="*/ 576 w 649"/>
                    <a:gd name="T43" fmla="*/ 119 h 318"/>
                    <a:gd name="T44" fmla="*/ 573 w 649"/>
                    <a:gd name="T45" fmla="*/ 116 h 318"/>
                    <a:gd name="T46" fmla="*/ 608 w 649"/>
                    <a:gd name="T47" fmla="*/ 105 h 318"/>
                    <a:gd name="T48" fmla="*/ 605 w 649"/>
                    <a:gd name="T49" fmla="*/ 93 h 318"/>
                    <a:gd name="T50" fmla="*/ 624 w 649"/>
                    <a:gd name="T51" fmla="*/ 70 h 318"/>
                    <a:gd name="T52" fmla="*/ 642 w 649"/>
                    <a:gd name="T53" fmla="*/ 66 h 318"/>
                    <a:gd name="T54" fmla="*/ 626 w 649"/>
                    <a:gd name="T55" fmla="*/ 27 h 318"/>
                    <a:gd name="T56" fmla="*/ 560 w 649"/>
                    <a:gd name="T57" fmla="*/ 63 h 318"/>
                    <a:gd name="T58" fmla="*/ 517 w 649"/>
                    <a:gd name="T59" fmla="*/ 89 h 318"/>
                    <a:gd name="T60" fmla="*/ 461 w 649"/>
                    <a:gd name="T61" fmla="*/ 103 h 318"/>
                    <a:gd name="T62" fmla="*/ 472 w 649"/>
                    <a:gd name="T63" fmla="*/ 85 h 318"/>
                    <a:gd name="T64" fmla="*/ 456 w 649"/>
                    <a:gd name="T65" fmla="*/ 78 h 318"/>
                    <a:gd name="T66" fmla="*/ 440 w 649"/>
                    <a:gd name="T67" fmla="*/ 62 h 318"/>
                    <a:gd name="T68" fmla="*/ 412 w 649"/>
                    <a:gd name="T69" fmla="*/ 83 h 318"/>
                    <a:gd name="T70" fmla="*/ 447 w 649"/>
                    <a:gd name="T71" fmla="*/ 45 h 318"/>
                    <a:gd name="T72" fmla="*/ 449 w 649"/>
                    <a:gd name="T73" fmla="*/ 43 h 318"/>
                    <a:gd name="T74" fmla="*/ 413 w 649"/>
                    <a:gd name="T75" fmla="*/ 36 h 318"/>
                    <a:gd name="T76" fmla="*/ 385 w 649"/>
                    <a:gd name="T77" fmla="*/ 41 h 318"/>
                    <a:gd name="T78" fmla="*/ 365 w 649"/>
                    <a:gd name="T79" fmla="*/ 32 h 318"/>
                    <a:gd name="T80" fmla="*/ 368 w 649"/>
                    <a:gd name="T81" fmla="*/ 15 h 318"/>
                    <a:gd name="T82" fmla="*/ 352 w 649"/>
                    <a:gd name="T83" fmla="*/ 11 h 318"/>
                    <a:gd name="T84" fmla="*/ 334 w 649"/>
                    <a:gd name="T85" fmla="*/ 0 h 318"/>
                    <a:gd name="T86" fmla="*/ 26 w 649"/>
                    <a:gd name="T87" fmla="*/ 13 h 318"/>
                    <a:gd name="T88" fmla="*/ 18 w 649"/>
                    <a:gd name="T89" fmla="*/ 22 h 318"/>
                    <a:gd name="T90" fmla="*/ 0 w 649"/>
                    <a:gd name="T91" fmla="*/ 15 h 318"/>
                    <a:gd name="T92" fmla="*/ 8 w 649"/>
                    <a:gd name="T93" fmla="*/ 45 h 318"/>
                    <a:gd name="T94" fmla="*/ 5 w 649"/>
                    <a:gd name="T95" fmla="*/ 87 h 318"/>
                    <a:gd name="T96" fmla="*/ 11 w 649"/>
                    <a:gd name="T97" fmla="*/ 144 h 318"/>
                    <a:gd name="T98" fmla="*/ 32 w 649"/>
                    <a:gd name="T99" fmla="*/ 176 h 318"/>
                    <a:gd name="T100" fmla="*/ 47 w 649"/>
                    <a:gd name="T101" fmla="*/ 199 h 318"/>
                    <a:gd name="T102" fmla="*/ 72 w 649"/>
                    <a:gd name="T103" fmla="*/ 207 h 318"/>
                    <a:gd name="T104" fmla="*/ 123 w 649"/>
                    <a:gd name="T105" fmla="*/ 230 h 318"/>
                    <a:gd name="T106" fmla="*/ 207 w 649"/>
                    <a:gd name="T107" fmla="*/ 235 h 318"/>
                    <a:gd name="T108" fmla="*/ 234 w 649"/>
                    <a:gd name="T109" fmla="*/ 265 h 318"/>
                    <a:gd name="T110" fmla="*/ 273 w 649"/>
                    <a:gd name="T111" fmla="*/ 272 h 318"/>
                    <a:gd name="T112" fmla="*/ 288 w 649"/>
                    <a:gd name="T113" fmla="*/ 301 h 318"/>
                    <a:gd name="T114" fmla="*/ 306 w 649"/>
                    <a:gd name="T115" fmla="*/ 307 h 3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649" h="318">
                      <a:moveTo>
                        <a:pt x="303" y="303"/>
                      </a:moveTo>
                      <a:cubicBezTo>
                        <a:pt x="302" y="301"/>
                        <a:pt x="301" y="300"/>
                        <a:pt x="301" y="298"/>
                      </a:cubicBezTo>
                      <a:cubicBezTo>
                        <a:pt x="301" y="296"/>
                        <a:pt x="302" y="295"/>
                        <a:pt x="304" y="294"/>
                      </a:cubicBezTo>
                      <a:cubicBezTo>
                        <a:pt x="306" y="292"/>
                        <a:pt x="306" y="291"/>
                        <a:pt x="305" y="289"/>
                      </a:cubicBezTo>
                      <a:cubicBezTo>
                        <a:pt x="305" y="287"/>
                        <a:pt x="304" y="285"/>
                        <a:pt x="307" y="283"/>
                      </a:cubicBezTo>
                      <a:cubicBezTo>
                        <a:pt x="307" y="283"/>
                        <a:pt x="308" y="282"/>
                        <a:pt x="309" y="282"/>
                      </a:cubicBezTo>
                      <a:cubicBezTo>
                        <a:pt x="311" y="281"/>
                        <a:pt x="314" y="279"/>
                        <a:pt x="314" y="278"/>
                      </a:cubicBezTo>
                      <a:cubicBezTo>
                        <a:pt x="314" y="276"/>
                        <a:pt x="315" y="273"/>
                        <a:pt x="320" y="273"/>
                      </a:cubicBezTo>
                      <a:cubicBezTo>
                        <a:pt x="321" y="273"/>
                        <a:pt x="322" y="273"/>
                        <a:pt x="323" y="273"/>
                      </a:cubicBezTo>
                      <a:cubicBezTo>
                        <a:pt x="323" y="273"/>
                        <a:pt x="323" y="273"/>
                        <a:pt x="323" y="273"/>
                      </a:cubicBezTo>
                      <a:cubicBezTo>
                        <a:pt x="326" y="273"/>
                        <a:pt x="332" y="268"/>
                        <a:pt x="332" y="266"/>
                      </a:cubicBezTo>
                      <a:cubicBezTo>
                        <a:pt x="331" y="265"/>
                        <a:pt x="331" y="264"/>
                        <a:pt x="332" y="263"/>
                      </a:cubicBezTo>
                      <a:cubicBezTo>
                        <a:pt x="333" y="261"/>
                        <a:pt x="335" y="261"/>
                        <a:pt x="336" y="261"/>
                      </a:cubicBezTo>
                      <a:cubicBezTo>
                        <a:pt x="337" y="261"/>
                        <a:pt x="338" y="262"/>
                        <a:pt x="340" y="262"/>
                      </a:cubicBezTo>
                      <a:cubicBezTo>
                        <a:pt x="341" y="262"/>
                        <a:pt x="341" y="262"/>
                        <a:pt x="342" y="260"/>
                      </a:cubicBezTo>
                      <a:cubicBezTo>
                        <a:pt x="342" y="259"/>
                        <a:pt x="343" y="257"/>
                        <a:pt x="346" y="257"/>
                      </a:cubicBezTo>
                      <a:cubicBezTo>
                        <a:pt x="346" y="257"/>
                        <a:pt x="346" y="257"/>
                        <a:pt x="347" y="258"/>
                      </a:cubicBezTo>
                      <a:cubicBezTo>
                        <a:pt x="348" y="258"/>
                        <a:pt x="348" y="258"/>
                        <a:pt x="349" y="258"/>
                      </a:cubicBezTo>
                      <a:cubicBezTo>
                        <a:pt x="349" y="258"/>
                        <a:pt x="350" y="259"/>
                        <a:pt x="350" y="259"/>
                      </a:cubicBezTo>
                      <a:cubicBezTo>
                        <a:pt x="351" y="257"/>
                        <a:pt x="352" y="257"/>
                        <a:pt x="353" y="257"/>
                      </a:cubicBezTo>
                      <a:cubicBezTo>
                        <a:pt x="355" y="257"/>
                        <a:pt x="357" y="258"/>
                        <a:pt x="359" y="260"/>
                      </a:cubicBezTo>
                      <a:cubicBezTo>
                        <a:pt x="360" y="261"/>
                        <a:pt x="362" y="262"/>
                        <a:pt x="363" y="262"/>
                      </a:cubicBezTo>
                      <a:cubicBezTo>
                        <a:pt x="363" y="262"/>
                        <a:pt x="365" y="262"/>
                        <a:pt x="365" y="261"/>
                      </a:cubicBezTo>
                      <a:cubicBezTo>
                        <a:pt x="365" y="259"/>
                        <a:pt x="367" y="258"/>
                        <a:pt x="368" y="258"/>
                      </a:cubicBezTo>
                      <a:cubicBezTo>
                        <a:pt x="370" y="258"/>
                        <a:pt x="372" y="259"/>
                        <a:pt x="376" y="264"/>
                      </a:cubicBezTo>
                      <a:cubicBezTo>
                        <a:pt x="378" y="266"/>
                        <a:pt x="378" y="266"/>
                        <a:pt x="380" y="266"/>
                      </a:cubicBezTo>
                      <a:cubicBezTo>
                        <a:pt x="382" y="266"/>
                        <a:pt x="382" y="266"/>
                        <a:pt x="382" y="266"/>
                      </a:cubicBezTo>
                      <a:cubicBezTo>
                        <a:pt x="382" y="266"/>
                        <a:pt x="383" y="266"/>
                        <a:pt x="384" y="266"/>
                      </a:cubicBezTo>
                      <a:cubicBezTo>
                        <a:pt x="386" y="266"/>
                        <a:pt x="386" y="266"/>
                        <a:pt x="386" y="265"/>
                      </a:cubicBezTo>
                      <a:cubicBezTo>
                        <a:pt x="387" y="265"/>
                        <a:pt x="387" y="264"/>
                        <a:pt x="387" y="264"/>
                      </a:cubicBezTo>
                      <a:cubicBezTo>
                        <a:pt x="387" y="262"/>
                        <a:pt x="388" y="261"/>
                        <a:pt x="389" y="261"/>
                      </a:cubicBezTo>
                      <a:cubicBezTo>
                        <a:pt x="390" y="261"/>
                        <a:pt x="391" y="262"/>
                        <a:pt x="393" y="264"/>
                      </a:cubicBezTo>
                      <a:cubicBezTo>
                        <a:pt x="392" y="263"/>
                        <a:pt x="393" y="262"/>
                        <a:pt x="393" y="261"/>
                      </a:cubicBezTo>
                      <a:cubicBezTo>
                        <a:pt x="393" y="261"/>
                        <a:pt x="393" y="261"/>
                        <a:pt x="393" y="261"/>
                      </a:cubicBezTo>
                      <a:cubicBezTo>
                        <a:pt x="393" y="261"/>
                        <a:pt x="393" y="260"/>
                        <a:pt x="393" y="260"/>
                      </a:cubicBezTo>
                      <a:cubicBezTo>
                        <a:pt x="391" y="259"/>
                        <a:pt x="391" y="258"/>
                        <a:pt x="391" y="256"/>
                      </a:cubicBezTo>
                      <a:cubicBezTo>
                        <a:pt x="392" y="253"/>
                        <a:pt x="399" y="252"/>
                        <a:pt x="403" y="252"/>
                      </a:cubicBezTo>
                      <a:cubicBezTo>
                        <a:pt x="404" y="252"/>
                        <a:pt x="404" y="252"/>
                        <a:pt x="404" y="252"/>
                      </a:cubicBezTo>
                      <a:cubicBezTo>
                        <a:pt x="406" y="252"/>
                        <a:pt x="407" y="252"/>
                        <a:pt x="408" y="252"/>
                      </a:cubicBezTo>
                      <a:cubicBezTo>
                        <a:pt x="408" y="252"/>
                        <a:pt x="409" y="252"/>
                        <a:pt x="409" y="252"/>
                      </a:cubicBezTo>
                      <a:cubicBezTo>
                        <a:pt x="409" y="252"/>
                        <a:pt x="409" y="252"/>
                        <a:pt x="410" y="251"/>
                      </a:cubicBezTo>
                      <a:cubicBezTo>
                        <a:pt x="411" y="249"/>
                        <a:pt x="413" y="248"/>
                        <a:pt x="414" y="248"/>
                      </a:cubicBezTo>
                      <a:cubicBezTo>
                        <a:pt x="416" y="248"/>
                        <a:pt x="418" y="251"/>
                        <a:pt x="418" y="254"/>
                      </a:cubicBezTo>
                      <a:cubicBezTo>
                        <a:pt x="419" y="254"/>
                        <a:pt x="421" y="253"/>
                        <a:pt x="423" y="253"/>
                      </a:cubicBezTo>
                      <a:cubicBezTo>
                        <a:pt x="426" y="252"/>
                        <a:pt x="429" y="251"/>
                        <a:pt x="431" y="251"/>
                      </a:cubicBezTo>
                      <a:cubicBezTo>
                        <a:pt x="437" y="251"/>
                        <a:pt x="443" y="256"/>
                        <a:pt x="444" y="260"/>
                      </a:cubicBezTo>
                      <a:cubicBezTo>
                        <a:pt x="444" y="262"/>
                        <a:pt x="446" y="262"/>
                        <a:pt x="448" y="260"/>
                      </a:cubicBezTo>
                      <a:cubicBezTo>
                        <a:pt x="449" y="259"/>
                        <a:pt x="449" y="259"/>
                        <a:pt x="449" y="259"/>
                      </a:cubicBezTo>
                      <a:cubicBezTo>
                        <a:pt x="452" y="257"/>
                        <a:pt x="454" y="255"/>
                        <a:pt x="457" y="255"/>
                      </a:cubicBezTo>
                      <a:cubicBezTo>
                        <a:pt x="459" y="255"/>
                        <a:pt x="460" y="256"/>
                        <a:pt x="461" y="257"/>
                      </a:cubicBezTo>
                      <a:cubicBezTo>
                        <a:pt x="463" y="259"/>
                        <a:pt x="465" y="261"/>
                        <a:pt x="467" y="263"/>
                      </a:cubicBezTo>
                      <a:cubicBezTo>
                        <a:pt x="468" y="265"/>
                        <a:pt x="470" y="267"/>
                        <a:pt x="473" y="270"/>
                      </a:cubicBezTo>
                      <a:cubicBezTo>
                        <a:pt x="476" y="273"/>
                        <a:pt x="475" y="277"/>
                        <a:pt x="474" y="279"/>
                      </a:cubicBezTo>
                      <a:cubicBezTo>
                        <a:pt x="473" y="281"/>
                        <a:pt x="473" y="282"/>
                        <a:pt x="473" y="283"/>
                      </a:cubicBezTo>
                      <a:cubicBezTo>
                        <a:pt x="474" y="284"/>
                        <a:pt x="474" y="286"/>
                        <a:pt x="475" y="288"/>
                      </a:cubicBezTo>
                      <a:cubicBezTo>
                        <a:pt x="475" y="290"/>
                        <a:pt x="475" y="292"/>
                        <a:pt x="477" y="293"/>
                      </a:cubicBezTo>
                      <a:cubicBezTo>
                        <a:pt x="481" y="296"/>
                        <a:pt x="481" y="300"/>
                        <a:pt x="481" y="302"/>
                      </a:cubicBezTo>
                      <a:cubicBezTo>
                        <a:pt x="481" y="303"/>
                        <a:pt x="481" y="304"/>
                        <a:pt x="481" y="305"/>
                      </a:cubicBezTo>
                      <a:cubicBezTo>
                        <a:pt x="486" y="306"/>
                        <a:pt x="490" y="313"/>
                        <a:pt x="490" y="316"/>
                      </a:cubicBezTo>
                      <a:cubicBezTo>
                        <a:pt x="491" y="317"/>
                        <a:pt x="493" y="318"/>
                        <a:pt x="494" y="318"/>
                      </a:cubicBezTo>
                      <a:cubicBezTo>
                        <a:pt x="495" y="318"/>
                        <a:pt x="495" y="318"/>
                        <a:pt x="495" y="318"/>
                      </a:cubicBezTo>
                      <a:cubicBezTo>
                        <a:pt x="495" y="315"/>
                        <a:pt x="496" y="313"/>
                        <a:pt x="498" y="310"/>
                      </a:cubicBezTo>
                      <a:cubicBezTo>
                        <a:pt x="499" y="308"/>
                        <a:pt x="500" y="306"/>
                        <a:pt x="500" y="304"/>
                      </a:cubicBezTo>
                      <a:cubicBezTo>
                        <a:pt x="500" y="301"/>
                        <a:pt x="497" y="287"/>
                        <a:pt x="494" y="283"/>
                      </a:cubicBezTo>
                      <a:cubicBezTo>
                        <a:pt x="492" y="280"/>
                        <a:pt x="492" y="278"/>
                        <a:pt x="492" y="277"/>
                      </a:cubicBezTo>
                      <a:cubicBezTo>
                        <a:pt x="492" y="276"/>
                        <a:pt x="492" y="275"/>
                        <a:pt x="491" y="272"/>
                      </a:cubicBezTo>
                      <a:cubicBezTo>
                        <a:pt x="487" y="267"/>
                        <a:pt x="484" y="257"/>
                        <a:pt x="484" y="249"/>
                      </a:cubicBezTo>
                      <a:cubicBezTo>
                        <a:pt x="484" y="241"/>
                        <a:pt x="494" y="228"/>
                        <a:pt x="498" y="224"/>
                      </a:cubicBezTo>
                      <a:cubicBezTo>
                        <a:pt x="500" y="222"/>
                        <a:pt x="503" y="222"/>
                        <a:pt x="505" y="221"/>
                      </a:cubicBezTo>
                      <a:cubicBezTo>
                        <a:pt x="507" y="221"/>
                        <a:pt x="507" y="220"/>
                        <a:pt x="507" y="219"/>
                      </a:cubicBezTo>
                      <a:cubicBezTo>
                        <a:pt x="509" y="215"/>
                        <a:pt x="514" y="209"/>
                        <a:pt x="519" y="209"/>
                      </a:cubicBezTo>
                      <a:cubicBezTo>
                        <a:pt x="519" y="209"/>
                        <a:pt x="520" y="209"/>
                        <a:pt x="520" y="209"/>
                      </a:cubicBezTo>
                      <a:cubicBezTo>
                        <a:pt x="521" y="209"/>
                        <a:pt x="521" y="209"/>
                        <a:pt x="521" y="209"/>
                      </a:cubicBezTo>
                      <a:cubicBezTo>
                        <a:pt x="523" y="209"/>
                        <a:pt x="523" y="209"/>
                        <a:pt x="523" y="208"/>
                      </a:cubicBezTo>
                      <a:cubicBezTo>
                        <a:pt x="524" y="204"/>
                        <a:pt x="530" y="199"/>
                        <a:pt x="537" y="198"/>
                      </a:cubicBezTo>
                      <a:cubicBezTo>
                        <a:pt x="539" y="198"/>
                        <a:pt x="539" y="198"/>
                        <a:pt x="539" y="198"/>
                      </a:cubicBezTo>
                      <a:cubicBezTo>
                        <a:pt x="539" y="197"/>
                        <a:pt x="538" y="196"/>
                        <a:pt x="538" y="195"/>
                      </a:cubicBezTo>
                      <a:cubicBezTo>
                        <a:pt x="537" y="195"/>
                        <a:pt x="537" y="194"/>
                        <a:pt x="537" y="194"/>
                      </a:cubicBezTo>
                      <a:cubicBezTo>
                        <a:pt x="536" y="192"/>
                        <a:pt x="536" y="190"/>
                        <a:pt x="537" y="188"/>
                      </a:cubicBezTo>
                      <a:cubicBezTo>
                        <a:pt x="538" y="186"/>
                        <a:pt x="541" y="185"/>
                        <a:pt x="543" y="188"/>
                      </a:cubicBezTo>
                      <a:cubicBezTo>
                        <a:pt x="543" y="188"/>
                        <a:pt x="546" y="189"/>
                        <a:pt x="548" y="188"/>
                      </a:cubicBezTo>
                      <a:cubicBezTo>
                        <a:pt x="549" y="186"/>
                        <a:pt x="551" y="185"/>
                        <a:pt x="551" y="184"/>
                      </a:cubicBezTo>
                      <a:cubicBezTo>
                        <a:pt x="546" y="184"/>
                        <a:pt x="545" y="182"/>
                        <a:pt x="544" y="181"/>
                      </a:cubicBezTo>
                      <a:cubicBezTo>
                        <a:pt x="544" y="180"/>
                        <a:pt x="544" y="178"/>
                        <a:pt x="547" y="177"/>
                      </a:cubicBezTo>
                      <a:cubicBezTo>
                        <a:pt x="548" y="177"/>
                        <a:pt x="548" y="176"/>
                        <a:pt x="547" y="175"/>
                      </a:cubicBezTo>
                      <a:cubicBezTo>
                        <a:pt x="547" y="174"/>
                        <a:pt x="546" y="173"/>
                        <a:pt x="544" y="173"/>
                      </a:cubicBezTo>
                      <a:cubicBezTo>
                        <a:pt x="543" y="173"/>
                        <a:pt x="540" y="172"/>
                        <a:pt x="539" y="170"/>
                      </a:cubicBezTo>
                      <a:cubicBezTo>
                        <a:pt x="539" y="168"/>
                        <a:pt x="541" y="166"/>
                        <a:pt x="542" y="164"/>
                      </a:cubicBezTo>
                      <a:cubicBezTo>
                        <a:pt x="543" y="163"/>
                        <a:pt x="541" y="162"/>
                        <a:pt x="536" y="158"/>
                      </a:cubicBezTo>
                      <a:cubicBezTo>
                        <a:pt x="536" y="158"/>
                        <a:pt x="536" y="158"/>
                        <a:pt x="536" y="158"/>
                      </a:cubicBezTo>
                      <a:cubicBezTo>
                        <a:pt x="534" y="156"/>
                        <a:pt x="533" y="155"/>
                        <a:pt x="534" y="154"/>
                      </a:cubicBezTo>
                      <a:cubicBezTo>
                        <a:pt x="534" y="152"/>
                        <a:pt x="537" y="151"/>
                        <a:pt x="540" y="150"/>
                      </a:cubicBezTo>
                      <a:cubicBezTo>
                        <a:pt x="541" y="149"/>
                        <a:pt x="541" y="146"/>
                        <a:pt x="540" y="144"/>
                      </a:cubicBezTo>
                      <a:cubicBezTo>
                        <a:pt x="540" y="140"/>
                        <a:pt x="540" y="138"/>
                        <a:pt x="541" y="136"/>
                      </a:cubicBezTo>
                      <a:cubicBezTo>
                        <a:pt x="542" y="134"/>
                        <a:pt x="544" y="133"/>
                        <a:pt x="546" y="133"/>
                      </a:cubicBezTo>
                      <a:cubicBezTo>
                        <a:pt x="547" y="133"/>
                        <a:pt x="548" y="134"/>
                        <a:pt x="549" y="135"/>
                      </a:cubicBezTo>
                      <a:cubicBezTo>
                        <a:pt x="549" y="135"/>
                        <a:pt x="549" y="137"/>
                        <a:pt x="548" y="138"/>
                      </a:cubicBezTo>
                      <a:cubicBezTo>
                        <a:pt x="546" y="142"/>
                        <a:pt x="545" y="145"/>
                        <a:pt x="547" y="147"/>
                      </a:cubicBezTo>
                      <a:cubicBezTo>
                        <a:pt x="550" y="150"/>
                        <a:pt x="552" y="154"/>
                        <a:pt x="551" y="159"/>
                      </a:cubicBezTo>
                      <a:cubicBezTo>
                        <a:pt x="551" y="159"/>
                        <a:pt x="552" y="158"/>
                        <a:pt x="552" y="158"/>
                      </a:cubicBezTo>
                      <a:cubicBezTo>
                        <a:pt x="555" y="151"/>
                        <a:pt x="555" y="146"/>
                        <a:pt x="555" y="145"/>
                      </a:cubicBezTo>
                      <a:cubicBezTo>
                        <a:pt x="552" y="145"/>
                        <a:pt x="551" y="141"/>
                        <a:pt x="552" y="139"/>
                      </a:cubicBezTo>
                      <a:cubicBezTo>
                        <a:pt x="552" y="137"/>
                        <a:pt x="553" y="136"/>
                        <a:pt x="555" y="136"/>
                      </a:cubicBezTo>
                      <a:cubicBezTo>
                        <a:pt x="556" y="136"/>
                        <a:pt x="557" y="137"/>
                        <a:pt x="557" y="138"/>
                      </a:cubicBezTo>
                      <a:cubicBezTo>
                        <a:pt x="558" y="139"/>
                        <a:pt x="559" y="140"/>
                        <a:pt x="559" y="140"/>
                      </a:cubicBezTo>
                      <a:cubicBezTo>
                        <a:pt x="560" y="140"/>
                        <a:pt x="560" y="139"/>
                        <a:pt x="562" y="137"/>
                      </a:cubicBezTo>
                      <a:cubicBezTo>
                        <a:pt x="567" y="133"/>
                        <a:pt x="569" y="127"/>
                        <a:pt x="569" y="126"/>
                      </a:cubicBezTo>
                      <a:cubicBezTo>
                        <a:pt x="567" y="125"/>
                        <a:pt x="567" y="123"/>
                        <a:pt x="567" y="122"/>
                      </a:cubicBezTo>
                      <a:cubicBezTo>
                        <a:pt x="568" y="119"/>
                        <a:pt x="574" y="119"/>
                        <a:pt x="575" y="119"/>
                      </a:cubicBezTo>
                      <a:cubicBezTo>
                        <a:pt x="576" y="119"/>
                        <a:pt x="576" y="119"/>
                        <a:pt x="576" y="119"/>
                      </a:cubicBezTo>
                      <a:cubicBezTo>
                        <a:pt x="577" y="119"/>
                        <a:pt x="577" y="119"/>
                        <a:pt x="577" y="119"/>
                      </a:cubicBezTo>
                      <a:cubicBezTo>
                        <a:pt x="579" y="119"/>
                        <a:pt x="583" y="118"/>
                        <a:pt x="586" y="117"/>
                      </a:cubicBezTo>
                      <a:cubicBezTo>
                        <a:pt x="585" y="118"/>
                        <a:pt x="585" y="118"/>
                        <a:pt x="584" y="118"/>
                      </a:cubicBezTo>
                      <a:cubicBezTo>
                        <a:pt x="580" y="119"/>
                        <a:pt x="577" y="119"/>
                        <a:pt x="575" y="119"/>
                      </a:cubicBezTo>
                      <a:cubicBezTo>
                        <a:pt x="574" y="118"/>
                        <a:pt x="573" y="117"/>
                        <a:pt x="573" y="116"/>
                      </a:cubicBezTo>
                      <a:cubicBezTo>
                        <a:pt x="573" y="110"/>
                        <a:pt x="593" y="108"/>
                        <a:pt x="594" y="108"/>
                      </a:cubicBezTo>
                      <a:cubicBezTo>
                        <a:pt x="595" y="108"/>
                        <a:pt x="595" y="108"/>
                        <a:pt x="596" y="106"/>
                      </a:cubicBezTo>
                      <a:cubicBezTo>
                        <a:pt x="596" y="105"/>
                        <a:pt x="596" y="103"/>
                        <a:pt x="598" y="103"/>
                      </a:cubicBezTo>
                      <a:cubicBezTo>
                        <a:pt x="600" y="103"/>
                        <a:pt x="600" y="104"/>
                        <a:pt x="601" y="104"/>
                      </a:cubicBezTo>
                      <a:cubicBezTo>
                        <a:pt x="602" y="107"/>
                        <a:pt x="605" y="106"/>
                        <a:pt x="608" y="105"/>
                      </a:cubicBezTo>
                      <a:cubicBezTo>
                        <a:pt x="608" y="105"/>
                        <a:pt x="608" y="104"/>
                        <a:pt x="608" y="103"/>
                      </a:cubicBezTo>
                      <a:cubicBezTo>
                        <a:pt x="608" y="102"/>
                        <a:pt x="607" y="100"/>
                        <a:pt x="605" y="100"/>
                      </a:cubicBezTo>
                      <a:cubicBezTo>
                        <a:pt x="604" y="99"/>
                        <a:pt x="603" y="98"/>
                        <a:pt x="603" y="97"/>
                      </a:cubicBezTo>
                      <a:cubicBezTo>
                        <a:pt x="602" y="96"/>
                        <a:pt x="603" y="95"/>
                        <a:pt x="604" y="94"/>
                      </a:cubicBezTo>
                      <a:cubicBezTo>
                        <a:pt x="605" y="93"/>
                        <a:pt x="605" y="93"/>
                        <a:pt x="605" y="93"/>
                      </a:cubicBezTo>
                      <a:cubicBezTo>
                        <a:pt x="604" y="90"/>
                        <a:pt x="606" y="87"/>
                        <a:pt x="606" y="85"/>
                      </a:cubicBezTo>
                      <a:cubicBezTo>
                        <a:pt x="607" y="84"/>
                        <a:pt x="610" y="79"/>
                        <a:pt x="614" y="78"/>
                      </a:cubicBezTo>
                      <a:cubicBezTo>
                        <a:pt x="616" y="77"/>
                        <a:pt x="616" y="77"/>
                        <a:pt x="616" y="76"/>
                      </a:cubicBezTo>
                      <a:cubicBezTo>
                        <a:pt x="617" y="75"/>
                        <a:pt x="618" y="74"/>
                        <a:pt x="621" y="74"/>
                      </a:cubicBezTo>
                      <a:cubicBezTo>
                        <a:pt x="622" y="74"/>
                        <a:pt x="623" y="73"/>
                        <a:pt x="624" y="70"/>
                      </a:cubicBezTo>
                      <a:cubicBezTo>
                        <a:pt x="625" y="69"/>
                        <a:pt x="626" y="67"/>
                        <a:pt x="628" y="66"/>
                      </a:cubicBezTo>
                      <a:cubicBezTo>
                        <a:pt x="629" y="65"/>
                        <a:pt x="630" y="65"/>
                        <a:pt x="631" y="65"/>
                      </a:cubicBezTo>
                      <a:cubicBezTo>
                        <a:pt x="633" y="65"/>
                        <a:pt x="634" y="65"/>
                        <a:pt x="636" y="66"/>
                      </a:cubicBezTo>
                      <a:cubicBezTo>
                        <a:pt x="637" y="67"/>
                        <a:pt x="638" y="67"/>
                        <a:pt x="639" y="67"/>
                      </a:cubicBezTo>
                      <a:cubicBezTo>
                        <a:pt x="640" y="67"/>
                        <a:pt x="641" y="67"/>
                        <a:pt x="642" y="66"/>
                      </a:cubicBezTo>
                      <a:cubicBezTo>
                        <a:pt x="644" y="65"/>
                        <a:pt x="646" y="63"/>
                        <a:pt x="649" y="61"/>
                      </a:cubicBezTo>
                      <a:cubicBezTo>
                        <a:pt x="639" y="47"/>
                        <a:pt x="640" y="37"/>
                        <a:pt x="640" y="32"/>
                      </a:cubicBezTo>
                      <a:cubicBezTo>
                        <a:pt x="640" y="32"/>
                        <a:pt x="640" y="31"/>
                        <a:pt x="640" y="31"/>
                      </a:cubicBezTo>
                      <a:cubicBezTo>
                        <a:pt x="639" y="30"/>
                        <a:pt x="637" y="30"/>
                        <a:pt x="636" y="30"/>
                      </a:cubicBezTo>
                      <a:cubicBezTo>
                        <a:pt x="633" y="30"/>
                        <a:pt x="629" y="30"/>
                        <a:pt x="626" y="27"/>
                      </a:cubicBezTo>
                      <a:cubicBezTo>
                        <a:pt x="623" y="27"/>
                        <a:pt x="617" y="39"/>
                        <a:pt x="615" y="46"/>
                      </a:cubicBezTo>
                      <a:cubicBezTo>
                        <a:pt x="613" y="54"/>
                        <a:pt x="601" y="61"/>
                        <a:pt x="600" y="62"/>
                      </a:cubicBezTo>
                      <a:cubicBezTo>
                        <a:pt x="599" y="63"/>
                        <a:pt x="599" y="63"/>
                        <a:pt x="599" y="63"/>
                      </a:cubicBezTo>
                      <a:cubicBezTo>
                        <a:pt x="599" y="63"/>
                        <a:pt x="599" y="63"/>
                        <a:pt x="599" y="63"/>
                      </a:cubicBezTo>
                      <a:cubicBezTo>
                        <a:pt x="599" y="63"/>
                        <a:pt x="563" y="63"/>
                        <a:pt x="560" y="63"/>
                      </a:cubicBezTo>
                      <a:cubicBezTo>
                        <a:pt x="560" y="63"/>
                        <a:pt x="558" y="64"/>
                        <a:pt x="548" y="73"/>
                      </a:cubicBezTo>
                      <a:cubicBezTo>
                        <a:pt x="548" y="75"/>
                        <a:pt x="548" y="77"/>
                        <a:pt x="547" y="78"/>
                      </a:cubicBezTo>
                      <a:cubicBezTo>
                        <a:pt x="544" y="83"/>
                        <a:pt x="533" y="86"/>
                        <a:pt x="523" y="86"/>
                      </a:cubicBezTo>
                      <a:cubicBezTo>
                        <a:pt x="521" y="86"/>
                        <a:pt x="519" y="86"/>
                        <a:pt x="517" y="86"/>
                      </a:cubicBezTo>
                      <a:cubicBezTo>
                        <a:pt x="517" y="88"/>
                        <a:pt x="517" y="89"/>
                        <a:pt x="517" y="89"/>
                      </a:cubicBezTo>
                      <a:cubicBezTo>
                        <a:pt x="517" y="91"/>
                        <a:pt x="516" y="92"/>
                        <a:pt x="513" y="94"/>
                      </a:cubicBezTo>
                      <a:cubicBezTo>
                        <a:pt x="511" y="97"/>
                        <a:pt x="502" y="102"/>
                        <a:pt x="491" y="108"/>
                      </a:cubicBezTo>
                      <a:cubicBezTo>
                        <a:pt x="487" y="110"/>
                        <a:pt x="487" y="110"/>
                        <a:pt x="487" y="110"/>
                      </a:cubicBezTo>
                      <a:cubicBezTo>
                        <a:pt x="480" y="113"/>
                        <a:pt x="471" y="113"/>
                        <a:pt x="466" y="110"/>
                      </a:cubicBezTo>
                      <a:cubicBezTo>
                        <a:pt x="463" y="109"/>
                        <a:pt x="461" y="106"/>
                        <a:pt x="461" y="103"/>
                      </a:cubicBezTo>
                      <a:cubicBezTo>
                        <a:pt x="461" y="97"/>
                        <a:pt x="465" y="96"/>
                        <a:pt x="467" y="96"/>
                      </a:cubicBezTo>
                      <a:cubicBezTo>
                        <a:pt x="470" y="96"/>
                        <a:pt x="472" y="97"/>
                        <a:pt x="473" y="99"/>
                      </a:cubicBezTo>
                      <a:cubicBezTo>
                        <a:pt x="473" y="99"/>
                        <a:pt x="473" y="99"/>
                        <a:pt x="474" y="99"/>
                      </a:cubicBezTo>
                      <a:cubicBezTo>
                        <a:pt x="472" y="97"/>
                        <a:pt x="472" y="94"/>
                        <a:pt x="472" y="91"/>
                      </a:cubicBezTo>
                      <a:cubicBezTo>
                        <a:pt x="471" y="90"/>
                        <a:pt x="472" y="87"/>
                        <a:pt x="472" y="85"/>
                      </a:cubicBezTo>
                      <a:cubicBezTo>
                        <a:pt x="472" y="81"/>
                        <a:pt x="472" y="78"/>
                        <a:pt x="470" y="78"/>
                      </a:cubicBezTo>
                      <a:cubicBezTo>
                        <a:pt x="468" y="77"/>
                        <a:pt x="465" y="79"/>
                        <a:pt x="463" y="80"/>
                      </a:cubicBezTo>
                      <a:cubicBezTo>
                        <a:pt x="461" y="81"/>
                        <a:pt x="460" y="82"/>
                        <a:pt x="459" y="82"/>
                      </a:cubicBezTo>
                      <a:cubicBezTo>
                        <a:pt x="458" y="82"/>
                        <a:pt x="458" y="82"/>
                        <a:pt x="457" y="81"/>
                      </a:cubicBezTo>
                      <a:cubicBezTo>
                        <a:pt x="456" y="80"/>
                        <a:pt x="456" y="79"/>
                        <a:pt x="456" y="78"/>
                      </a:cubicBezTo>
                      <a:cubicBezTo>
                        <a:pt x="457" y="75"/>
                        <a:pt x="458" y="73"/>
                        <a:pt x="460" y="70"/>
                      </a:cubicBezTo>
                      <a:cubicBezTo>
                        <a:pt x="462" y="66"/>
                        <a:pt x="464" y="63"/>
                        <a:pt x="461" y="59"/>
                      </a:cubicBezTo>
                      <a:cubicBezTo>
                        <a:pt x="458" y="54"/>
                        <a:pt x="455" y="53"/>
                        <a:pt x="452" y="53"/>
                      </a:cubicBezTo>
                      <a:cubicBezTo>
                        <a:pt x="450" y="53"/>
                        <a:pt x="448" y="54"/>
                        <a:pt x="447" y="56"/>
                      </a:cubicBezTo>
                      <a:cubicBezTo>
                        <a:pt x="446" y="61"/>
                        <a:pt x="442" y="62"/>
                        <a:pt x="440" y="62"/>
                      </a:cubicBezTo>
                      <a:cubicBezTo>
                        <a:pt x="438" y="63"/>
                        <a:pt x="436" y="63"/>
                        <a:pt x="436" y="65"/>
                      </a:cubicBezTo>
                      <a:cubicBezTo>
                        <a:pt x="433" y="70"/>
                        <a:pt x="431" y="80"/>
                        <a:pt x="433" y="87"/>
                      </a:cubicBezTo>
                      <a:cubicBezTo>
                        <a:pt x="435" y="97"/>
                        <a:pt x="431" y="102"/>
                        <a:pt x="424" y="106"/>
                      </a:cubicBezTo>
                      <a:cubicBezTo>
                        <a:pt x="420" y="108"/>
                        <a:pt x="417" y="108"/>
                        <a:pt x="415" y="105"/>
                      </a:cubicBezTo>
                      <a:cubicBezTo>
                        <a:pt x="411" y="101"/>
                        <a:pt x="411" y="92"/>
                        <a:pt x="412" y="83"/>
                      </a:cubicBezTo>
                      <a:cubicBezTo>
                        <a:pt x="413" y="79"/>
                        <a:pt x="414" y="76"/>
                        <a:pt x="415" y="73"/>
                      </a:cubicBezTo>
                      <a:cubicBezTo>
                        <a:pt x="416" y="70"/>
                        <a:pt x="417" y="66"/>
                        <a:pt x="417" y="65"/>
                      </a:cubicBezTo>
                      <a:cubicBezTo>
                        <a:pt x="415" y="65"/>
                        <a:pt x="414" y="64"/>
                        <a:pt x="414" y="63"/>
                      </a:cubicBezTo>
                      <a:cubicBezTo>
                        <a:pt x="413" y="58"/>
                        <a:pt x="425" y="49"/>
                        <a:pt x="433" y="47"/>
                      </a:cubicBezTo>
                      <a:cubicBezTo>
                        <a:pt x="438" y="46"/>
                        <a:pt x="443" y="45"/>
                        <a:pt x="447" y="45"/>
                      </a:cubicBezTo>
                      <a:cubicBezTo>
                        <a:pt x="450" y="45"/>
                        <a:pt x="454" y="44"/>
                        <a:pt x="455" y="44"/>
                      </a:cubicBezTo>
                      <a:cubicBezTo>
                        <a:pt x="455" y="44"/>
                        <a:pt x="456" y="44"/>
                        <a:pt x="456" y="43"/>
                      </a:cubicBezTo>
                      <a:cubicBezTo>
                        <a:pt x="455" y="43"/>
                        <a:pt x="454" y="42"/>
                        <a:pt x="453" y="41"/>
                      </a:cubicBezTo>
                      <a:cubicBezTo>
                        <a:pt x="453" y="42"/>
                        <a:pt x="452" y="42"/>
                        <a:pt x="452" y="42"/>
                      </a:cubicBezTo>
                      <a:cubicBezTo>
                        <a:pt x="451" y="43"/>
                        <a:pt x="450" y="43"/>
                        <a:pt x="449" y="43"/>
                      </a:cubicBezTo>
                      <a:cubicBezTo>
                        <a:pt x="447" y="43"/>
                        <a:pt x="446" y="42"/>
                        <a:pt x="445" y="41"/>
                      </a:cubicBezTo>
                      <a:cubicBezTo>
                        <a:pt x="444" y="39"/>
                        <a:pt x="443" y="38"/>
                        <a:pt x="440" y="38"/>
                      </a:cubicBezTo>
                      <a:cubicBezTo>
                        <a:pt x="438" y="38"/>
                        <a:pt x="435" y="39"/>
                        <a:pt x="432" y="40"/>
                      </a:cubicBezTo>
                      <a:cubicBezTo>
                        <a:pt x="427" y="42"/>
                        <a:pt x="422" y="44"/>
                        <a:pt x="419" y="42"/>
                      </a:cubicBezTo>
                      <a:cubicBezTo>
                        <a:pt x="415" y="40"/>
                        <a:pt x="414" y="38"/>
                        <a:pt x="413" y="36"/>
                      </a:cubicBezTo>
                      <a:cubicBezTo>
                        <a:pt x="413" y="35"/>
                        <a:pt x="413" y="35"/>
                        <a:pt x="411" y="35"/>
                      </a:cubicBezTo>
                      <a:cubicBezTo>
                        <a:pt x="409" y="35"/>
                        <a:pt x="408" y="34"/>
                        <a:pt x="408" y="33"/>
                      </a:cubicBezTo>
                      <a:cubicBezTo>
                        <a:pt x="407" y="32"/>
                        <a:pt x="407" y="30"/>
                        <a:pt x="408" y="29"/>
                      </a:cubicBezTo>
                      <a:cubicBezTo>
                        <a:pt x="406" y="30"/>
                        <a:pt x="404" y="31"/>
                        <a:pt x="402" y="33"/>
                      </a:cubicBezTo>
                      <a:cubicBezTo>
                        <a:pt x="396" y="37"/>
                        <a:pt x="390" y="41"/>
                        <a:pt x="385" y="41"/>
                      </a:cubicBezTo>
                      <a:cubicBezTo>
                        <a:pt x="383" y="41"/>
                        <a:pt x="381" y="40"/>
                        <a:pt x="380" y="39"/>
                      </a:cubicBezTo>
                      <a:cubicBezTo>
                        <a:pt x="378" y="37"/>
                        <a:pt x="376" y="37"/>
                        <a:pt x="374" y="38"/>
                      </a:cubicBezTo>
                      <a:cubicBezTo>
                        <a:pt x="373" y="38"/>
                        <a:pt x="371" y="38"/>
                        <a:pt x="370" y="38"/>
                      </a:cubicBezTo>
                      <a:cubicBezTo>
                        <a:pt x="368" y="38"/>
                        <a:pt x="367" y="38"/>
                        <a:pt x="365" y="36"/>
                      </a:cubicBezTo>
                      <a:cubicBezTo>
                        <a:pt x="364" y="35"/>
                        <a:pt x="364" y="33"/>
                        <a:pt x="365" y="32"/>
                      </a:cubicBezTo>
                      <a:cubicBezTo>
                        <a:pt x="367" y="26"/>
                        <a:pt x="382" y="18"/>
                        <a:pt x="390" y="18"/>
                      </a:cubicBezTo>
                      <a:cubicBezTo>
                        <a:pt x="390" y="18"/>
                        <a:pt x="390" y="18"/>
                        <a:pt x="390" y="18"/>
                      </a:cubicBezTo>
                      <a:cubicBezTo>
                        <a:pt x="387" y="18"/>
                        <a:pt x="384" y="17"/>
                        <a:pt x="382" y="17"/>
                      </a:cubicBezTo>
                      <a:cubicBezTo>
                        <a:pt x="381" y="17"/>
                        <a:pt x="381" y="17"/>
                        <a:pt x="381" y="17"/>
                      </a:cubicBezTo>
                      <a:cubicBezTo>
                        <a:pt x="377" y="21"/>
                        <a:pt x="372" y="20"/>
                        <a:pt x="368" y="15"/>
                      </a:cubicBezTo>
                      <a:cubicBezTo>
                        <a:pt x="368" y="15"/>
                        <a:pt x="367" y="15"/>
                        <a:pt x="367" y="15"/>
                      </a:cubicBezTo>
                      <a:cubicBezTo>
                        <a:pt x="366" y="15"/>
                        <a:pt x="366" y="15"/>
                        <a:pt x="366" y="15"/>
                      </a:cubicBezTo>
                      <a:cubicBezTo>
                        <a:pt x="364" y="15"/>
                        <a:pt x="361" y="15"/>
                        <a:pt x="359" y="12"/>
                      </a:cubicBezTo>
                      <a:cubicBezTo>
                        <a:pt x="357" y="10"/>
                        <a:pt x="356" y="10"/>
                        <a:pt x="355" y="10"/>
                      </a:cubicBezTo>
                      <a:cubicBezTo>
                        <a:pt x="354" y="10"/>
                        <a:pt x="353" y="11"/>
                        <a:pt x="352" y="11"/>
                      </a:cubicBezTo>
                      <a:cubicBezTo>
                        <a:pt x="351" y="12"/>
                        <a:pt x="351" y="12"/>
                        <a:pt x="351" y="12"/>
                      </a:cubicBezTo>
                      <a:cubicBezTo>
                        <a:pt x="348" y="13"/>
                        <a:pt x="346" y="12"/>
                        <a:pt x="343" y="11"/>
                      </a:cubicBezTo>
                      <a:cubicBezTo>
                        <a:pt x="342" y="10"/>
                        <a:pt x="341" y="9"/>
                        <a:pt x="339" y="9"/>
                      </a:cubicBezTo>
                      <a:cubicBezTo>
                        <a:pt x="336" y="7"/>
                        <a:pt x="336" y="5"/>
                        <a:pt x="335" y="3"/>
                      </a:cubicBezTo>
                      <a:cubicBezTo>
                        <a:pt x="335" y="1"/>
                        <a:pt x="335" y="1"/>
                        <a:pt x="334" y="0"/>
                      </a:cubicBezTo>
                      <a:cubicBezTo>
                        <a:pt x="334" y="0"/>
                        <a:pt x="334" y="0"/>
                        <a:pt x="334" y="0"/>
                      </a:cubicBezTo>
                      <a:cubicBezTo>
                        <a:pt x="334" y="0"/>
                        <a:pt x="334" y="2"/>
                        <a:pt x="334" y="3"/>
                      </a:cubicBezTo>
                      <a:cubicBezTo>
                        <a:pt x="333" y="5"/>
                        <a:pt x="333" y="5"/>
                        <a:pt x="333" y="5"/>
                      </a:cubicBezTo>
                      <a:cubicBezTo>
                        <a:pt x="25" y="7"/>
                        <a:pt x="25" y="7"/>
                        <a:pt x="25" y="7"/>
                      </a:cubicBezTo>
                      <a:cubicBezTo>
                        <a:pt x="26" y="9"/>
                        <a:pt x="26" y="11"/>
                        <a:pt x="26" y="13"/>
                      </a:cubicBezTo>
                      <a:cubicBezTo>
                        <a:pt x="26" y="15"/>
                        <a:pt x="25" y="16"/>
                        <a:pt x="26" y="18"/>
                      </a:cubicBezTo>
                      <a:cubicBezTo>
                        <a:pt x="27" y="21"/>
                        <a:pt x="27" y="27"/>
                        <a:pt x="24" y="30"/>
                      </a:cubicBezTo>
                      <a:cubicBezTo>
                        <a:pt x="23" y="31"/>
                        <a:pt x="22" y="32"/>
                        <a:pt x="20" y="32"/>
                      </a:cubicBezTo>
                      <a:cubicBezTo>
                        <a:pt x="18" y="32"/>
                        <a:pt x="16" y="30"/>
                        <a:pt x="15" y="28"/>
                      </a:cubicBezTo>
                      <a:cubicBezTo>
                        <a:pt x="15" y="26"/>
                        <a:pt x="16" y="23"/>
                        <a:pt x="18" y="22"/>
                      </a:cubicBezTo>
                      <a:cubicBezTo>
                        <a:pt x="18" y="22"/>
                        <a:pt x="18" y="21"/>
                        <a:pt x="18" y="20"/>
                      </a:cubicBezTo>
                      <a:cubicBezTo>
                        <a:pt x="18" y="19"/>
                        <a:pt x="18" y="19"/>
                        <a:pt x="17" y="19"/>
                      </a:cubicBezTo>
                      <a:cubicBezTo>
                        <a:pt x="16" y="19"/>
                        <a:pt x="15" y="19"/>
                        <a:pt x="15" y="18"/>
                      </a:cubicBezTo>
                      <a:cubicBezTo>
                        <a:pt x="14" y="17"/>
                        <a:pt x="14" y="16"/>
                        <a:pt x="13" y="15"/>
                      </a:cubicBezTo>
                      <a:cubicBezTo>
                        <a:pt x="10" y="16"/>
                        <a:pt x="5" y="16"/>
                        <a:pt x="0" y="15"/>
                      </a:cubicBezTo>
                      <a:cubicBezTo>
                        <a:pt x="0" y="18"/>
                        <a:pt x="2" y="23"/>
                        <a:pt x="5" y="27"/>
                      </a:cubicBezTo>
                      <a:cubicBezTo>
                        <a:pt x="7" y="30"/>
                        <a:pt x="8" y="33"/>
                        <a:pt x="8" y="35"/>
                      </a:cubicBezTo>
                      <a:cubicBezTo>
                        <a:pt x="8" y="36"/>
                        <a:pt x="8" y="37"/>
                        <a:pt x="9" y="37"/>
                      </a:cubicBezTo>
                      <a:cubicBezTo>
                        <a:pt x="13" y="40"/>
                        <a:pt x="13" y="42"/>
                        <a:pt x="13" y="43"/>
                      </a:cubicBezTo>
                      <a:cubicBezTo>
                        <a:pt x="13" y="43"/>
                        <a:pt x="12" y="45"/>
                        <a:pt x="8" y="45"/>
                      </a:cubicBezTo>
                      <a:cubicBezTo>
                        <a:pt x="8" y="45"/>
                        <a:pt x="8" y="46"/>
                        <a:pt x="8" y="46"/>
                      </a:cubicBezTo>
                      <a:cubicBezTo>
                        <a:pt x="9" y="48"/>
                        <a:pt x="9" y="50"/>
                        <a:pt x="8" y="53"/>
                      </a:cubicBezTo>
                      <a:cubicBezTo>
                        <a:pt x="7" y="58"/>
                        <a:pt x="7" y="64"/>
                        <a:pt x="7" y="70"/>
                      </a:cubicBezTo>
                      <a:cubicBezTo>
                        <a:pt x="7" y="75"/>
                        <a:pt x="7" y="79"/>
                        <a:pt x="6" y="81"/>
                      </a:cubicBezTo>
                      <a:cubicBezTo>
                        <a:pt x="6" y="83"/>
                        <a:pt x="5" y="85"/>
                        <a:pt x="5" y="87"/>
                      </a:cubicBezTo>
                      <a:cubicBezTo>
                        <a:pt x="3" y="91"/>
                        <a:pt x="1" y="95"/>
                        <a:pt x="3" y="97"/>
                      </a:cubicBezTo>
                      <a:cubicBezTo>
                        <a:pt x="7" y="104"/>
                        <a:pt x="9" y="111"/>
                        <a:pt x="7" y="117"/>
                      </a:cubicBezTo>
                      <a:cubicBezTo>
                        <a:pt x="5" y="123"/>
                        <a:pt x="6" y="126"/>
                        <a:pt x="8" y="130"/>
                      </a:cubicBezTo>
                      <a:cubicBezTo>
                        <a:pt x="10" y="133"/>
                        <a:pt x="10" y="137"/>
                        <a:pt x="10" y="139"/>
                      </a:cubicBezTo>
                      <a:cubicBezTo>
                        <a:pt x="10" y="141"/>
                        <a:pt x="10" y="144"/>
                        <a:pt x="11" y="144"/>
                      </a:cubicBezTo>
                      <a:cubicBezTo>
                        <a:pt x="14" y="146"/>
                        <a:pt x="17" y="150"/>
                        <a:pt x="20" y="155"/>
                      </a:cubicBezTo>
                      <a:cubicBezTo>
                        <a:pt x="21" y="156"/>
                        <a:pt x="22" y="157"/>
                        <a:pt x="23" y="157"/>
                      </a:cubicBezTo>
                      <a:cubicBezTo>
                        <a:pt x="24" y="158"/>
                        <a:pt x="26" y="159"/>
                        <a:pt x="26" y="162"/>
                      </a:cubicBezTo>
                      <a:cubicBezTo>
                        <a:pt x="27" y="166"/>
                        <a:pt x="27" y="166"/>
                        <a:pt x="29" y="167"/>
                      </a:cubicBezTo>
                      <a:cubicBezTo>
                        <a:pt x="34" y="169"/>
                        <a:pt x="33" y="174"/>
                        <a:pt x="32" y="176"/>
                      </a:cubicBezTo>
                      <a:cubicBezTo>
                        <a:pt x="32" y="177"/>
                        <a:pt x="32" y="177"/>
                        <a:pt x="32" y="178"/>
                      </a:cubicBezTo>
                      <a:cubicBezTo>
                        <a:pt x="32" y="179"/>
                        <a:pt x="38" y="184"/>
                        <a:pt x="42" y="188"/>
                      </a:cubicBezTo>
                      <a:cubicBezTo>
                        <a:pt x="43" y="189"/>
                        <a:pt x="43" y="189"/>
                        <a:pt x="43" y="189"/>
                      </a:cubicBezTo>
                      <a:cubicBezTo>
                        <a:pt x="47" y="193"/>
                        <a:pt x="47" y="196"/>
                        <a:pt x="47" y="198"/>
                      </a:cubicBezTo>
                      <a:cubicBezTo>
                        <a:pt x="47" y="199"/>
                        <a:pt x="47" y="199"/>
                        <a:pt x="47" y="199"/>
                      </a:cubicBezTo>
                      <a:cubicBezTo>
                        <a:pt x="48" y="199"/>
                        <a:pt x="48" y="199"/>
                        <a:pt x="48" y="199"/>
                      </a:cubicBezTo>
                      <a:cubicBezTo>
                        <a:pt x="53" y="199"/>
                        <a:pt x="58" y="202"/>
                        <a:pt x="63" y="205"/>
                      </a:cubicBezTo>
                      <a:cubicBezTo>
                        <a:pt x="65" y="207"/>
                        <a:pt x="66" y="207"/>
                        <a:pt x="67" y="207"/>
                      </a:cubicBezTo>
                      <a:cubicBezTo>
                        <a:pt x="68" y="207"/>
                        <a:pt x="68" y="207"/>
                        <a:pt x="68" y="207"/>
                      </a:cubicBezTo>
                      <a:cubicBezTo>
                        <a:pt x="69" y="207"/>
                        <a:pt x="71" y="207"/>
                        <a:pt x="72" y="207"/>
                      </a:cubicBezTo>
                      <a:cubicBezTo>
                        <a:pt x="76" y="208"/>
                        <a:pt x="82" y="216"/>
                        <a:pt x="84" y="221"/>
                      </a:cubicBezTo>
                      <a:cubicBezTo>
                        <a:pt x="84" y="223"/>
                        <a:pt x="85" y="225"/>
                        <a:pt x="85" y="226"/>
                      </a:cubicBezTo>
                      <a:cubicBezTo>
                        <a:pt x="111" y="223"/>
                        <a:pt x="111" y="223"/>
                        <a:pt x="111" y="223"/>
                      </a:cubicBezTo>
                      <a:cubicBezTo>
                        <a:pt x="111" y="223"/>
                        <a:pt x="111" y="223"/>
                        <a:pt x="111" y="223"/>
                      </a:cubicBezTo>
                      <a:cubicBezTo>
                        <a:pt x="113" y="225"/>
                        <a:pt x="120" y="229"/>
                        <a:pt x="123" y="230"/>
                      </a:cubicBezTo>
                      <a:cubicBezTo>
                        <a:pt x="127" y="231"/>
                        <a:pt x="149" y="239"/>
                        <a:pt x="152" y="240"/>
                      </a:cubicBezTo>
                      <a:cubicBezTo>
                        <a:pt x="183" y="240"/>
                        <a:pt x="183" y="240"/>
                        <a:pt x="183" y="240"/>
                      </a:cubicBezTo>
                      <a:cubicBezTo>
                        <a:pt x="187" y="235"/>
                        <a:pt x="187" y="235"/>
                        <a:pt x="187" y="235"/>
                      </a:cubicBezTo>
                      <a:cubicBezTo>
                        <a:pt x="206" y="235"/>
                        <a:pt x="206" y="235"/>
                        <a:pt x="206" y="235"/>
                      </a:cubicBezTo>
                      <a:cubicBezTo>
                        <a:pt x="207" y="235"/>
                        <a:pt x="207" y="235"/>
                        <a:pt x="207" y="235"/>
                      </a:cubicBezTo>
                      <a:cubicBezTo>
                        <a:pt x="212" y="240"/>
                        <a:pt x="218" y="246"/>
                        <a:pt x="219" y="247"/>
                      </a:cubicBezTo>
                      <a:cubicBezTo>
                        <a:pt x="221" y="247"/>
                        <a:pt x="227" y="253"/>
                        <a:pt x="227" y="257"/>
                      </a:cubicBezTo>
                      <a:cubicBezTo>
                        <a:pt x="227" y="259"/>
                        <a:pt x="228" y="261"/>
                        <a:pt x="230" y="263"/>
                      </a:cubicBezTo>
                      <a:cubicBezTo>
                        <a:pt x="231" y="263"/>
                        <a:pt x="232" y="263"/>
                        <a:pt x="232" y="264"/>
                      </a:cubicBezTo>
                      <a:cubicBezTo>
                        <a:pt x="233" y="264"/>
                        <a:pt x="233" y="264"/>
                        <a:pt x="234" y="265"/>
                      </a:cubicBezTo>
                      <a:cubicBezTo>
                        <a:pt x="235" y="266"/>
                        <a:pt x="238" y="267"/>
                        <a:pt x="240" y="268"/>
                      </a:cubicBezTo>
                      <a:cubicBezTo>
                        <a:pt x="240" y="268"/>
                        <a:pt x="241" y="269"/>
                        <a:pt x="241" y="269"/>
                      </a:cubicBezTo>
                      <a:cubicBezTo>
                        <a:pt x="242" y="268"/>
                        <a:pt x="242" y="268"/>
                        <a:pt x="242" y="267"/>
                      </a:cubicBezTo>
                      <a:cubicBezTo>
                        <a:pt x="244" y="264"/>
                        <a:pt x="247" y="259"/>
                        <a:pt x="251" y="259"/>
                      </a:cubicBezTo>
                      <a:cubicBezTo>
                        <a:pt x="256" y="259"/>
                        <a:pt x="271" y="263"/>
                        <a:pt x="273" y="272"/>
                      </a:cubicBezTo>
                      <a:cubicBezTo>
                        <a:pt x="275" y="279"/>
                        <a:pt x="281" y="284"/>
                        <a:pt x="283" y="286"/>
                      </a:cubicBezTo>
                      <a:cubicBezTo>
                        <a:pt x="285" y="287"/>
                        <a:pt x="285" y="290"/>
                        <a:pt x="285" y="292"/>
                      </a:cubicBezTo>
                      <a:cubicBezTo>
                        <a:pt x="286" y="293"/>
                        <a:pt x="286" y="294"/>
                        <a:pt x="286" y="295"/>
                      </a:cubicBezTo>
                      <a:cubicBezTo>
                        <a:pt x="287" y="296"/>
                        <a:pt x="287" y="298"/>
                        <a:pt x="288" y="299"/>
                      </a:cubicBezTo>
                      <a:cubicBezTo>
                        <a:pt x="288" y="300"/>
                        <a:pt x="288" y="300"/>
                        <a:pt x="288" y="301"/>
                      </a:cubicBezTo>
                      <a:cubicBezTo>
                        <a:pt x="289" y="301"/>
                        <a:pt x="289" y="301"/>
                        <a:pt x="289" y="301"/>
                      </a:cubicBezTo>
                      <a:cubicBezTo>
                        <a:pt x="290" y="301"/>
                        <a:pt x="291" y="302"/>
                        <a:pt x="293" y="303"/>
                      </a:cubicBezTo>
                      <a:cubicBezTo>
                        <a:pt x="296" y="304"/>
                        <a:pt x="301" y="306"/>
                        <a:pt x="303" y="306"/>
                      </a:cubicBezTo>
                      <a:cubicBezTo>
                        <a:pt x="304" y="306"/>
                        <a:pt x="304" y="306"/>
                        <a:pt x="304" y="306"/>
                      </a:cubicBezTo>
                      <a:cubicBezTo>
                        <a:pt x="304" y="306"/>
                        <a:pt x="305" y="307"/>
                        <a:pt x="306" y="307"/>
                      </a:cubicBezTo>
                      <a:cubicBezTo>
                        <a:pt x="306" y="307"/>
                        <a:pt x="306" y="307"/>
                        <a:pt x="306" y="307"/>
                      </a:cubicBezTo>
                      <a:cubicBezTo>
                        <a:pt x="305" y="305"/>
                        <a:pt x="304" y="304"/>
                        <a:pt x="303" y="30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4" name="Freeform 2211"/>
                <p:cNvSpPr/>
                <p:nvPr/>
              </p:nvSpPr>
              <p:spPr bwMode="auto">
                <a:xfrm>
                  <a:off x="949845" y="2389187"/>
                  <a:ext cx="761942" cy="507173"/>
                </a:xfrm>
                <a:custGeom>
                  <a:avLst/>
                  <a:gdLst>
                    <a:gd name="T0" fmla="*/ 251 w 429"/>
                    <a:gd name="T1" fmla="*/ 27 h 296"/>
                    <a:gd name="T2" fmla="*/ 182 w 429"/>
                    <a:gd name="T3" fmla="*/ 20 h 296"/>
                    <a:gd name="T4" fmla="*/ 169 w 429"/>
                    <a:gd name="T5" fmla="*/ 10 h 296"/>
                    <a:gd name="T6" fmla="*/ 142 w 429"/>
                    <a:gd name="T7" fmla="*/ 7 h 296"/>
                    <a:gd name="T8" fmla="*/ 128 w 429"/>
                    <a:gd name="T9" fmla="*/ 1 h 296"/>
                    <a:gd name="T10" fmla="*/ 95 w 429"/>
                    <a:gd name="T11" fmla="*/ 11 h 296"/>
                    <a:gd name="T12" fmla="*/ 84 w 429"/>
                    <a:gd name="T13" fmla="*/ 20 h 296"/>
                    <a:gd name="T14" fmla="*/ 53 w 429"/>
                    <a:gd name="T15" fmla="*/ 33 h 296"/>
                    <a:gd name="T16" fmla="*/ 18 w 429"/>
                    <a:gd name="T17" fmla="*/ 53 h 296"/>
                    <a:gd name="T18" fmla="*/ 65 w 429"/>
                    <a:gd name="T19" fmla="*/ 82 h 296"/>
                    <a:gd name="T20" fmla="*/ 82 w 429"/>
                    <a:gd name="T21" fmla="*/ 99 h 296"/>
                    <a:gd name="T22" fmla="*/ 46 w 429"/>
                    <a:gd name="T23" fmla="*/ 104 h 296"/>
                    <a:gd name="T24" fmla="*/ 30 w 429"/>
                    <a:gd name="T25" fmla="*/ 97 h 296"/>
                    <a:gd name="T26" fmla="*/ 7 w 429"/>
                    <a:gd name="T27" fmla="*/ 108 h 296"/>
                    <a:gd name="T28" fmla="*/ 15 w 429"/>
                    <a:gd name="T29" fmla="*/ 123 h 296"/>
                    <a:gd name="T30" fmla="*/ 50 w 429"/>
                    <a:gd name="T31" fmla="*/ 132 h 296"/>
                    <a:gd name="T32" fmla="*/ 74 w 429"/>
                    <a:gd name="T33" fmla="*/ 133 h 296"/>
                    <a:gd name="T34" fmla="*/ 59 w 429"/>
                    <a:gd name="T35" fmla="*/ 152 h 296"/>
                    <a:gd name="T36" fmla="*/ 37 w 429"/>
                    <a:gd name="T37" fmla="*/ 158 h 296"/>
                    <a:gd name="T38" fmla="*/ 19 w 429"/>
                    <a:gd name="T39" fmla="*/ 184 h 296"/>
                    <a:gd name="T40" fmla="*/ 43 w 429"/>
                    <a:gd name="T41" fmla="*/ 214 h 296"/>
                    <a:gd name="T42" fmla="*/ 68 w 429"/>
                    <a:gd name="T43" fmla="*/ 220 h 296"/>
                    <a:gd name="T44" fmla="*/ 82 w 429"/>
                    <a:gd name="T45" fmla="*/ 227 h 296"/>
                    <a:gd name="T46" fmla="*/ 115 w 429"/>
                    <a:gd name="T47" fmla="*/ 229 h 296"/>
                    <a:gd name="T48" fmla="*/ 112 w 429"/>
                    <a:gd name="T49" fmla="*/ 256 h 296"/>
                    <a:gd name="T50" fmla="*/ 89 w 429"/>
                    <a:gd name="T51" fmla="*/ 281 h 296"/>
                    <a:gd name="T52" fmla="*/ 126 w 429"/>
                    <a:gd name="T53" fmla="*/ 257 h 296"/>
                    <a:gd name="T54" fmla="*/ 155 w 429"/>
                    <a:gd name="T55" fmla="*/ 234 h 296"/>
                    <a:gd name="T56" fmla="*/ 161 w 429"/>
                    <a:gd name="T57" fmla="*/ 215 h 296"/>
                    <a:gd name="T58" fmla="*/ 186 w 429"/>
                    <a:gd name="T59" fmla="*/ 191 h 296"/>
                    <a:gd name="T60" fmla="*/ 194 w 429"/>
                    <a:gd name="T61" fmla="*/ 197 h 296"/>
                    <a:gd name="T62" fmla="*/ 187 w 429"/>
                    <a:gd name="T63" fmla="*/ 218 h 296"/>
                    <a:gd name="T64" fmla="*/ 219 w 429"/>
                    <a:gd name="T65" fmla="*/ 210 h 296"/>
                    <a:gd name="T66" fmla="*/ 218 w 429"/>
                    <a:gd name="T67" fmla="*/ 195 h 296"/>
                    <a:gd name="T68" fmla="*/ 237 w 429"/>
                    <a:gd name="T69" fmla="*/ 196 h 296"/>
                    <a:gd name="T70" fmla="*/ 251 w 429"/>
                    <a:gd name="T71" fmla="*/ 203 h 296"/>
                    <a:gd name="T72" fmla="*/ 271 w 429"/>
                    <a:gd name="T73" fmla="*/ 208 h 296"/>
                    <a:gd name="T74" fmla="*/ 307 w 429"/>
                    <a:gd name="T75" fmla="*/ 214 h 296"/>
                    <a:gd name="T76" fmla="*/ 320 w 429"/>
                    <a:gd name="T77" fmla="*/ 219 h 296"/>
                    <a:gd name="T78" fmla="*/ 351 w 429"/>
                    <a:gd name="T79" fmla="*/ 238 h 296"/>
                    <a:gd name="T80" fmla="*/ 366 w 429"/>
                    <a:gd name="T81" fmla="*/ 237 h 296"/>
                    <a:gd name="T82" fmla="*/ 373 w 429"/>
                    <a:gd name="T83" fmla="*/ 246 h 296"/>
                    <a:gd name="T84" fmla="*/ 369 w 429"/>
                    <a:gd name="T85" fmla="*/ 261 h 296"/>
                    <a:gd name="T86" fmla="*/ 377 w 429"/>
                    <a:gd name="T87" fmla="*/ 256 h 296"/>
                    <a:gd name="T88" fmla="*/ 383 w 429"/>
                    <a:gd name="T89" fmla="*/ 242 h 296"/>
                    <a:gd name="T90" fmla="*/ 380 w 429"/>
                    <a:gd name="T91" fmla="*/ 271 h 296"/>
                    <a:gd name="T92" fmla="*/ 393 w 429"/>
                    <a:gd name="T93" fmla="*/ 267 h 296"/>
                    <a:gd name="T94" fmla="*/ 402 w 429"/>
                    <a:gd name="T95" fmla="*/ 284 h 296"/>
                    <a:gd name="T96" fmla="*/ 393 w 429"/>
                    <a:gd name="T97" fmla="*/ 292 h 296"/>
                    <a:gd name="T98" fmla="*/ 402 w 429"/>
                    <a:gd name="T99" fmla="*/ 293 h 296"/>
                    <a:gd name="T100" fmla="*/ 419 w 429"/>
                    <a:gd name="T101" fmla="*/ 288 h 296"/>
                    <a:gd name="T102" fmla="*/ 427 w 429"/>
                    <a:gd name="T103" fmla="*/ 289 h 296"/>
                    <a:gd name="T104" fmla="*/ 370 w 429"/>
                    <a:gd name="T105" fmla="*/ 220 h 296"/>
                    <a:gd name="T106" fmla="*/ 337 w 429"/>
                    <a:gd name="T107" fmla="*/ 224 h 296"/>
                    <a:gd name="T108" fmla="*/ 313 w 429"/>
                    <a:gd name="T109" fmla="*/ 208 h 296"/>
                    <a:gd name="T110" fmla="*/ 300 w 429"/>
                    <a:gd name="T111" fmla="*/ 34 h 2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429" h="296">
                      <a:moveTo>
                        <a:pt x="296" y="33"/>
                      </a:moveTo>
                      <a:cubicBezTo>
                        <a:pt x="295" y="33"/>
                        <a:pt x="294" y="32"/>
                        <a:pt x="292" y="31"/>
                      </a:cubicBezTo>
                      <a:cubicBezTo>
                        <a:pt x="287" y="29"/>
                        <a:pt x="280" y="26"/>
                        <a:pt x="275" y="26"/>
                      </a:cubicBezTo>
                      <a:cubicBezTo>
                        <a:pt x="275" y="26"/>
                        <a:pt x="274" y="27"/>
                        <a:pt x="274" y="27"/>
                      </a:cubicBezTo>
                      <a:cubicBezTo>
                        <a:pt x="270" y="27"/>
                        <a:pt x="264" y="28"/>
                        <a:pt x="258" y="28"/>
                      </a:cubicBezTo>
                      <a:cubicBezTo>
                        <a:pt x="255" y="28"/>
                        <a:pt x="253" y="28"/>
                        <a:pt x="251" y="27"/>
                      </a:cubicBezTo>
                      <a:cubicBezTo>
                        <a:pt x="249" y="26"/>
                        <a:pt x="245" y="24"/>
                        <a:pt x="239" y="24"/>
                      </a:cubicBezTo>
                      <a:cubicBezTo>
                        <a:pt x="238" y="24"/>
                        <a:pt x="236" y="25"/>
                        <a:pt x="234" y="25"/>
                      </a:cubicBezTo>
                      <a:cubicBezTo>
                        <a:pt x="229" y="26"/>
                        <a:pt x="225" y="24"/>
                        <a:pt x="220" y="22"/>
                      </a:cubicBezTo>
                      <a:cubicBezTo>
                        <a:pt x="217" y="20"/>
                        <a:pt x="214" y="19"/>
                        <a:pt x="210" y="18"/>
                      </a:cubicBezTo>
                      <a:cubicBezTo>
                        <a:pt x="207" y="17"/>
                        <a:pt x="204" y="17"/>
                        <a:pt x="201" y="17"/>
                      </a:cubicBezTo>
                      <a:cubicBezTo>
                        <a:pt x="193" y="17"/>
                        <a:pt x="184" y="19"/>
                        <a:pt x="182" y="20"/>
                      </a:cubicBezTo>
                      <a:cubicBezTo>
                        <a:pt x="179" y="21"/>
                        <a:pt x="178" y="19"/>
                        <a:pt x="177" y="18"/>
                      </a:cubicBezTo>
                      <a:cubicBezTo>
                        <a:pt x="176" y="17"/>
                        <a:pt x="176" y="17"/>
                        <a:pt x="175" y="17"/>
                      </a:cubicBezTo>
                      <a:cubicBezTo>
                        <a:pt x="174" y="17"/>
                        <a:pt x="174" y="17"/>
                        <a:pt x="173" y="17"/>
                      </a:cubicBezTo>
                      <a:cubicBezTo>
                        <a:pt x="173" y="17"/>
                        <a:pt x="171" y="17"/>
                        <a:pt x="170" y="16"/>
                      </a:cubicBezTo>
                      <a:cubicBezTo>
                        <a:pt x="170" y="15"/>
                        <a:pt x="170" y="14"/>
                        <a:pt x="170" y="13"/>
                      </a:cubicBezTo>
                      <a:cubicBezTo>
                        <a:pt x="170" y="12"/>
                        <a:pt x="170" y="11"/>
                        <a:pt x="169" y="10"/>
                      </a:cubicBezTo>
                      <a:cubicBezTo>
                        <a:pt x="169" y="10"/>
                        <a:pt x="168" y="9"/>
                        <a:pt x="165" y="9"/>
                      </a:cubicBezTo>
                      <a:cubicBezTo>
                        <a:pt x="162" y="9"/>
                        <a:pt x="159" y="10"/>
                        <a:pt x="155" y="10"/>
                      </a:cubicBezTo>
                      <a:cubicBezTo>
                        <a:pt x="154" y="11"/>
                        <a:pt x="152" y="11"/>
                        <a:pt x="151" y="11"/>
                      </a:cubicBezTo>
                      <a:cubicBezTo>
                        <a:pt x="148" y="12"/>
                        <a:pt x="146" y="10"/>
                        <a:pt x="145" y="9"/>
                      </a:cubicBezTo>
                      <a:cubicBezTo>
                        <a:pt x="144" y="8"/>
                        <a:pt x="144" y="7"/>
                        <a:pt x="144" y="6"/>
                      </a:cubicBezTo>
                      <a:cubicBezTo>
                        <a:pt x="143" y="6"/>
                        <a:pt x="142" y="6"/>
                        <a:pt x="142" y="7"/>
                      </a:cubicBezTo>
                      <a:cubicBezTo>
                        <a:pt x="140" y="9"/>
                        <a:pt x="138" y="11"/>
                        <a:pt x="135" y="11"/>
                      </a:cubicBezTo>
                      <a:cubicBezTo>
                        <a:pt x="133" y="11"/>
                        <a:pt x="131" y="10"/>
                        <a:pt x="130" y="9"/>
                      </a:cubicBezTo>
                      <a:cubicBezTo>
                        <a:pt x="129" y="8"/>
                        <a:pt x="129" y="7"/>
                        <a:pt x="129" y="6"/>
                      </a:cubicBezTo>
                      <a:cubicBezTo>
                        <a:pt x="129" y="5"/>
                        <a:pt x="131" y="4"/>
                        <a:pt x="132" y="3"/>
                      </a:cubicBezTo>
                      <a:cubicBezTo>
                        <a:pt x="132" y="3"/>
                        <a:pt x="133" y="3"/>
                        <a:pt x="133" y="3"/>
                      </a:cubicBezTo>
                      <a:cubicBezTo>
                        <a:pt x="132" y="2"/>
                        <a:pt x="129" y="1"/>
                        <a:pt x="128" y="1"/>
                      </a:cubicBezTo>
                      <a:cubicBezTo>
                        <a:pt x="127" y="1"/>
                        <a:pt x="127" y="0"/>
                        <a:pt x="126" y="0"/>
                      </a:cubicBezTo>
                      <a:cubicBezTo>
                        <a:pt x="126" y="0"/>
                        <a:pt x="126" y="0"/>
                        <a:pt x="126" y="0"/>
                      </a:cubicBezTo>
                      <a:cubicBezTo>
                        <a:pt x="124" y="0"/>
                        <a:pt x="119" y="5"/>
                        <a:pt x="116" y="7"/>
                      </a:cubicBezTo>
                      <a:cubicBezTo>
                        <a:pt x="113" y="10"/>
                        <a:pt x="108" y="12"/>
                        <a:pt x="102" y="12"/>
                      </a:cubicBezTo>
                      <a:cubicBezTo>
                        <a:pt x="100" y="12"/>
                        <a:pt x="98" y="12"/>
                        <a:pt x="97" y="11"/>
                      </a:cubicBezTo>
                      <a:cubicBezTo>
                        <a:pt x="96" y="11"/>
                        <a:pt x="95" y="11"/>
                        <a:pt x="95" y="11"/>
                      </a:cubicBezTo>
                      <a:cubicBezTo>
                        <a:pt x="91" y="11"/>
                        <a:pt x="89" y="12"/>
                        <a:pt x="89" y="13"/>
                      </a:cubicBezTo>
                      <a:cubicBezTo>
                        <a:pt x="89" y="13"/>
                        <a:pt x="89" y="13"/>
                        <a:pt x="90" y="13"/>
                      </a:cubicBezTo>
                      <a:cubicBezTo>
                        <a:pt x="91" y="14"/>
                        <a:pt x="92" y="15"/>
                        <a:pt x="92" y="16"/>
                      </a:cubicBezTo>
                      <a:cubicBezTo>
                        <a:pt x="92" y="18"/>
                        <a:pt x="91" y="19"/>
                        <a:pt x="91" y="20"/>
                      </a:cubicBezTo>
                      <a:cubicBezTo>
                        <a:pt x="90" y="21"/>
                        <a:pt x="89" y="22"/>
                        <a:pt x="87" y="22"/>
                      </a:cubicBezTo>
                      <a:cubicBezTo>
                        <a:pt x="86" y="22"/>
                        <a:pt x="85" y="20"/>
                        <a:pt x="84" y="20"/>
                      </a:cubicBezTo>
                      <a:cubicBezTo>
                        <a:pt x="83" y="19"/>
                        <a:pt x="83" y="19"/>
                        <a:pt x="83" y="19"/>
                      </a:cubicBezTo>
                      <a:cubicBezTo>
                        <a:pt x="83" y="19"/>
                        <a:pt x="83" y="19"/>
                        <a:pt x="82" y="19"/>
                      </a:cubicBezTo>
                      <a:cubicBezTo>
                        <a:pt x="79" y="22"/>
                        <a:pt x="72" y="23"/>
                        <a:pt x="68" y="23"/>
                      </a:cubicBezTo>
                      <a:cubicBezTo>
                        <a:pt x="67" y="23"/>
                        <a:pt x="65" y="23"/>
                        <a:pt x="64" y="23"/>
                      </a:cubicBezTo>
                      <a:cubicBezTo>
                        <a:pt x="63" y="23"/>
                        <a:pt x="60" y="26"/>
                        <a:pt x="54" y="32"/>
                      </a:cubicBezTo>
                      <a:cubicBezTo>
                        <a:pt x="53" y="33"/>
                        <a:pt x="53" y="33"/>
                        <a:pt x="53" y="33"/>
                      </a:cubicBezTo>
                      <a:cubicBezTo>
                        <a:pt x="52" y="33"/>
                        <a:pt x="52" y="33"/>
                        <a:pt x="52" y="35"/>
                      </a:cubicBezTo>
                      <a:cubicBezTo>
                        <a:pt x="52" y="37"/>
                        <a:pt x="52" y="40"/>
                        <a:pt x="48" y="45"/>
                      </a:cubicBezTo>
                      <a:cubicBezTo>
                        <a:pt x="44" y="49"/>
                        <a:pt x="36" y="52"/>
                        <a:pt x="24" y="52"/>
                      </a:cubicBezTo>
                      <a:cubicBezTo>
                        <a:pt x="22" y="52"/>
                        <a:pt x="21" y="51"/>
                        <a:pt x="20" y="51"/>
                      </a:cubicBezTo>
                      <a:cubicBezTo>
                        <a:pt x="19" y="51"/>
                        <a:pt x="18" y="51"/>
                        <a:pt x="18" y="51"/>
                      </a:cubicBezTo>
                      <a:cubicBezTo>
                        <a:pt x="18" y="51"/>
                        <a:pt x="18" y="52"/>
                        <a:pt x="18" y="53"/>
                      </a:cubicBezTo>
                      <a:cubicBezTo>
                        <a:pt x="18" y="54"/>
                        <a:pt x="18" y="56"/>
                        <a:pt x="17" y="58"/>
                      </a:cubicBezTo>
                      <a:cubicBezTo>
                        <a:pt x="16" y="58"/>
                        <a:pt x="17" y="60"/>
                        <a:pt x="28" y="62"/>
                      </a:cubicBezTo>
                      <a:cubicBezTo>
                        <a:pt x="40" y="66"/>
                        <a:pt x="47" y="82"/>
                        <a:pt x="48" y="83"/>
                      </a:cubicBezTo>
                      <a:cubicBezTo>
                        <a:pt x="48" y="83"/>
                        <a:pt x="48" y="83"/>
                        <a:pt x="50" y="83"/>
                      </a:cubicBezTo>
                      <a:cubicBezTo>
                        <a:pt x="52" y="83"/>
                        <a:pt x="54" y="83"/>
                        <a:pt x="57" y="83"/>
                      </a:cubicBezTo>
                      <a:cubicBezTo>
                        <a:pt x="60" y="82"/>
                        <a:pt x="63" y="82"/>
                        <a:pt x="65" y="82"/>
                      </a:cubicBezTo>
                      <a:cubicBezTo>
                        <a:pt x="70" y="83"/>
                        <a:pt x="69" y="87"/>
                        <a:pt x="69" y="89"/>
                      </a:cubicBezTo>
                      <a:cubicBezTo>
                        <a:pt x="69" y="91"/>
                        <a:pt x="69" y="92"/>
                        <a:pt x="70" y="92"/>
                      </a:cubicBezTo>
                      <a:cubicBezTo>
                        <a:pt x="71" y="93"/>
                        <a:pt x="73" y="93"/>
                        <a:pt x="75" y="93"/>
                      </a:cubicBezTo>
                      <a:cubicBezTo>
                        <a:pt x="75" y="93"/>
                        <a:pt x="76" y="93"/>
                        <a:pt x="77" y="93"/>
                      </a:cubicBezTo>
                      <a:cubicBezTo>
                        <a:pt x="78" y="93"/>
                        <a:pt x="81" y="93"/>
                        <a:pt x="83" y="96"/>
                      </a:cubicBezTo>
                      <a:cubicBezTo>
                        <a:pt x="83" y="97"/>
                        <a:pt x="83" y="98"/>
                        <a:pt x="82" y="99"/>
                      </a:cubicBezTo>
                      <a:cubicBezTo>
                        <a:pt x="81" y="100"/>
                        <a:pt x="79" y="100"/>
                        <a:pt x="76" y="100"/>
                      </a:cubicBezTo>
                      <a:cubicBezTo>
                        <a:pt x="74" y="100"/>
                        <a:pt x="70" y="101"/>
                        <a:pt x="68" y="102"/>
                      </a:cubicBezTo>
                      <a:cubicBezTo>
                        <a:pt x="65" y="105"/>
                        <a:pt x="62" y="107"/>
                        <a:pt x="60" y="107"/>
                      </a:cubicBezTo>
                      <a:cubicBezTo>
                        <a:pt x="58" y="107"/>
                        <a:pt x="57" y="106"/>
                        <a:pt x="56" y="104"/>
                      </a:cubicBezTo>
                      <a:cubicBezTo>
                        <a:pt x="56" y="104"/>
                        <a:pt x="56" y="104"/>
                        <a:pt x="53" y="104"/>
                      </a:cubicBezTo>
                      <a:cubicBezTo>
                        <a:pt x="50" y="104"/>
                        <a:pt x="48" y="104"/>
                        <a:pt x="46" y="104"/>
                      </a:cubicBezTo>
                      <a:cubicBezTo>
                        <a:pt x="45" y="104"/>
                        <a:pt x="44" y="105"/>
                        <a:pt x="43" y="105"/>
                      </a:cubicBezTo>
                      <a:cubicBezTo>
                        <a:pt x="41" y="105"/>
                        <a:pt x="40" y="104"/>
                        <a:pt x="40" y="103"/>
                      </a:cubicBezTo>
                      <a:cubicBezTo>
                        <a:pt x="39" y="102"/>
                        <a:pt x="40" y="99"/>
                        <a:pt x="40" y="97"/>
                      </a:cubicBezTo>
                      <a:cubicBezTo>
                        <a:pt x="41" y="96"/>
                        <a:pt x="41" y="95"/>
                        <a:pt x="41" y="95"/>
                      </a:cubicBezTo>
                      <a:cubicBezTo>
                        <a:pt x="41" y="95"/>
                        <a:pt x="40" y="94"/>
                        <a:pt x="39" y="94"/>
                      </a:cubicBezTo>
                      <a:cubicBezTo>
                        <a:pt x="37" y="94"/>
                        <a:pt x="34" y="95"/>
                        <a:pt x="30" y="97"/>
                      </a:cubicBezTo>
                      <a:cubicBezTo>
                        <a:pt x="28" y="99"/>
                        <a:pt x="26" y="100"/>
                        <a:pt x="25" y="100"/>
                      </a:cubicBezTo>
                      <a:cubicBezTo>
                        <a:pt x="25" y="101"/>
                        <a:pt x="25" y="102"/>
                        <a:pt x="25" y="103"/>
                      </a:cubicBezTo>
                      <a:cubicBezTo>
                        <a:pt x="24" y="105"/>
                        <a:pt x="22" y="105"/>
                        <a:pt x="22" y="105"/>
                      </a:cubicBezTo>
                      <a:cubicBezTo>
                        <a:pt x="21" y="105"/>
                        <a:pt x="20" y="105"/>
                        <a:pt x="19" y="105"/>
                      </a:cubicBezTo>
                      <a:cubicBezTo>
                        <a:pt x="18" y="104"/>
                        <a:pt x="16" y="104"/>
                        <a:pt x="14" y="105"/>
                      </a:cubicBezTo>
                      <a:cubicBezTo>
                        <a:pt x="12" y="106"/>
                        <a:pt x="10" y="107"/>
                        <a:pt x="7" y="108"/>
                      </a:cubicBezTo>
                      <a:cubicBezTo>
                        <a:pt x="4" y="110"/>
                        <a:pt x="1" y="111"/>
                        <a:pt x="0" y="112"/>
                      </a:cubicBezTo>
                      <a:cubicBezTo>
                        <a:pt x="1" y="113"/>
                        <a:pt x="6" y="115"/>
                        <a:pt x="13" y="116"/>
                      </a:cubicBezTo>
                      <a:cubicBezTo>
                        <a:pt x="15" y="116"/>
                        <a:pt x="15" y="116"/>
                        <a:pt x="15" y="116"/>
                      </a:cubicBezTo>
                      <a:cubicBezTo>
                        <a:pt x="16" y="117"/>
                        <a:pt x="17" y="118"/>
                        <a:pt x="17" y="119"/>
                      </a:cubicBezTo>
                      <a:cubicBezTo>
                        <a:pt x="18" y="121"/>
                        <a:pt x="16" y="122"/>
                        <a:pt x="15" y="123"/>
                      </a:cubicBezTo>
                      <a:cubicBezTo>
                        <a:pt x="15" y="123"/>
                        <a:pt x="15" y="123"/>
                        <a:pt x="15" y="123"/>
                      </a:cubicBezTo>
                      <a:cubicBezTo>
                        <a:pt x="16" y="124"/>
                        <a:pt x="17" y="125"/>
                        <a:pt x="17" y="126"/>
                      </a:cubicBezTo>
                      <a:cubicBezTo>
                        <a:pt x="18" y="127"/>
                        <a:pt x="19" y="129"/>
                        <a:pt x="22" y="130"/>
                      </a:cubicBezTo>
                      <a:cubicBezTo>
                        <a:pt x="23" y="131"/>
                        <a:pt x="26" y="132"/>
                        <a:pt x="29" y="132"/>
                      </a:cubicBezTo>
                      <a:cubicBezTo>
                        <a:pt x="33" y="132"/>
                        <a:pt x="37" y="131"/>
                        <a:pt x="40" y="131"/>
                      </a:cubicBezTo>
                      <a:cubicBezTo>
                        <a:pt x="42" y="130"/>
                        <a:pt x="44" y="130"/>
                        <a:pt x="45" y="130"/>
                      </a:cubicBezTo>
                      <a:cubicBezTo>
                        <a:pt x="47" y="130"/>
                        <a:pt x="48" y="131"/>
                        <a:pt x="50" y="132"/>
                      </a:cubicBezTo>
                      <a:cubicBezTo>
                        <a:pt x="51" y="132"/>
                        <a:pt x="52" y="133"/>
                        <a:pt x="52" y="133"/>
                      </a:cubicBezTo>
                      <a:cubicBezTo>
                        <a:pt x="53" y="133"/>
                        <a:pt x="53" y="133"/>
                        <a:pt x="53" y="132"/>
                      </a:cubicBezTo>
                      <a:cubicBezTo>
                        <a:pt x="56" y="129"/>
                        <a:pt x="64" y="123"/>
                        <a:pt x="71" y="123"/>
                      </a:cubicBezTo>
                      <a:cubicBezTo>
                        <a:pt x="73" y="123"/>
                        <a:pt x="75" y="124"/>
                        <a:pt x="76" y="125"/>
                      </a:cubicBezTo>
                      <a:cubicBezTo>
                        <a:pt x="77" y="126"/>
                        <a:pt x="79" y="127"/>
                        <a:pt x="78" y="129"/>
                      </a:cubicBezTo>
                      <a:cubicBezTo>
                        <a:pt x="78" y="132"/>
                        <a:pt x="76" y="133"/>
                        <a:pt x="74" y="133"/>
                      </a:cubicBezTo>
                      <a:cubicBezTo>
                        <a:pt x="74" y="133"/>
                        <a:pt x="74" y="133"/>
                        <a:pt x="74" y="133"/>
                      </a:cubicBezTo>
                      <a:cubicBezTo>
                        <a:pt x="76" y="136"/>
                        <a:pt x="78" y="140"/>
                        <a:pt x="78" y="145"/>
                      </a:cubicBezTo>
                      <a:cubicBezTo>
                        <a:pt x="77" y="147"/>
                        <a:pt x="76" y="149"/>
                        <a:pt x="74" y="151"/>
                      </a:cubicBezTo>
                      <a:cubicBezTo>
                        <a:pt x="72" y="152"/>
                        <a:pt x="69" y="153"/>
                        <a:pt x="66" y="153"/>
                      </a:cubicBezTo>
                      <a:cubicBezTo>
                        <a:pt x="64" y="153"/>
                        <a:pt x="63" y="153"/>
                        <a:pt x="61" y="153"/>
                      </a:cubicBezTo>
                      <a:cubicBezTo>
                        <a:pt x="60" y="152"/>
                        <a:pt x="60" y="152"/>
                        <a:pt x="59" y="152"/>
                      </a:cubicBezTo>
                      <a:cubicBezTo>
                        <a:pt x="59" y="153"/>
                        <a:pt x="59" y="153"/>
                        <a:pt x="59" y="154"/>
                      </a:cubicBezTo>
                      <a:cubicBezTo>
                        <a:pt x="58" y="156"/>
                        <a:pt x="57" y="159"/>
                        <a:pt x="54" y="161"/>
                      </a:cubicBezTo>
                      <a:cubicBezTo>
                        <a:pt x="53" y="162"/>
                        <a:pt x="52" y="162"/>
                        <a:pt x="50" y="162"/>
                      </a:cubicBezTo>
                      <a:cubicBezTo>
                        <a:pt x="48" y="162"/>
                        <a:pt x="46" y="161"/>
                        <a:pt x="44" y="160"/>
                      </a:cubicBezTo>
                      <a:cubicBezTo>
                        <a:pt x="43" y="159"/>
                        <a:pt x="41" y="157"/>
                        <a:pt x="39" y="157"/>
                      </a:cubicBezTo>
                      <a:cubicBezTo>
                        <a:pt x="38" y="157"/>
                        <a:pt x="37" y="158"/>
                        <a:pt x="37" y="158"/>
                      </a:cubicBezTo>
                      <a:cubicBezTo>
                        <a:pt x="36" y="159"/>
                        <a:pt x="36" y="163"/>
                        <a:pt x="36" y="166"/>
                      </a:cubicBezTo>
                      <a:cubicBezTo>
                        <a:pt x="36" y="167"/>
                        <a:pt x="36" y="167"/>
                        <a:pt x="36" y="167"/>
                      </a:cubicBezTo>
                      <a:cubicBezTo>
                        <a:pt x="37" y="170"/>
                        <a:pt x="33" y="171"/>
                        <a:pt x="32" y="171"/>
                      </a:cubicBezTo>
                      <a:cubicBezTo>
                        <a:pt x="29" y="171"/>
                        <a:pt x="26" y="172"/>
                        <a:pt x="25" y="176"/>
                      </a:cubicBezTo>
                      <a:cubicBezTo>
                        <a:pt x="24" y="181"/>
                        <a:pt x="20" y="182"/>
                        <a:pt x="18" y="182"/>
                      </a:cubicBezTo>
                      <a:cubicBezTo>
                        <a:pt x="18" y="183"/>
                        <a:pt x="19" y="183"/>
                        <a:pt x="19" y="184"/>
                      </a:cubicBezTo>
                      <a:cubicBezTo>
                        <a:pt x="23" y="189"/>
                        <a:pt x="23" y="189"/>
                        <a:pt x="24" y="189"/>
                      </a:cubicBezTo>
                      <a:cubicBezTo>
                        <a:pt x="25" y="189"/>
                        <a:pt x="27" y="189"/>
                        <a:pt x="29" y="190"/>
                      </a:cubicBezTo>
                      <a:cubicBezTo>
                        <a:pt x="33" y="193"/>
                        <a:pt x="30" y="198"/>
                        <a:pt x="29" y="200"/>
                      </a:cubicBezTo>
                      <a:cubicBezTo>
                        <a:pt x="29" y="200"/>
                        <a:pt x="29" y="200"/>
                        <a:pt x="28" y="201"/>
                      </a:cubicBezTo>
                      <a:cubicBezTo>
                        <a:pt x="32" y="202"/>
                        <a:pt x="36" y="206"/>
                        <a:pt x="39" y="210"/>
                      </a:cubicBezTo>
                      <a:cubicBezTo>
                        <a:pt x="41" y="212"/>
                        <a:pt x="42" y="214"/>
                        <a:pt x="43" y="214"/>
                      </a:cubicBezTo>
                      <a:cubicBezTo>
                        <a:pt x="44" y="216"/>
                        <a:pt x="46" y="215"/>
                        <a:pt x="48" y="214"/>
                      </a:cubicBezTo>
                      <a:cubicBezTo>
                        <a:pt x="50" y="213"/>
                        <a:pt x="52" y="212"/>
                        <a:pt x="55" y="212"/>
                      </a:cubicBezTo>
                      <a:cubicBezTo>
                        <a:pt x="56" y="212"/>
                        <a:pt x="56" y="211"/>
                        <a:pt x="57" y="210"/>
                      </a:cubicBezTo>
                      <a:cubicBezTo>
                        <a:pt x="57" y="208"/>
                        <a:pt x="57" y="207"/>
                        <a:pt x="59" y="207"/>
                      </a:cubicBezTo>
                      <a:cubicBezTo>
                        <a:pt x="60" y="207"/>
                        <a:pt x="61" y="207"/>
                        <a:pt x="62" y="208"/>
                      </a:cubicBezTo>
                      <a:cubicBezTo>
                        <a:pt x="64" y="210"/>
                        <a:pt x="68" y="216"/>
                        <a:pt x="68" y="220"/>
                      </a:cubicBezTo>
                      <a:cubicBezTo>
                        <a:pt x="68" y="222"/>
                        <a:pt x="67" y="223"/>
                        <a:pt x="66" y="224"/>
                      </a:cubicBezTo>
                      <a:cubicBezTo>
                        <a:pt x="65" y="224"/>
                        <a:pt x="66" y="227"/>
                        <a:pt x="66" y="229"/>
                      </a:cubicBezTo>
                      <a:cubicBezTo>
                        <a:pt x="66" y="230"/>
                        <a:pt x="66" y="232"/>
                        <a:pt x="66" y="233"/>
                      </a:cubicBezTo>
                      <a:cubicBezTo>
                        <a:pt x="66" y="233"/>
                        <a:pt x="67" y="233"/>
                        <a:pt x="68" y="233"/>
                      </a:cubicBezTo>
                      <a:cubicBezTo>
                        <a:pt x="71" y="233"/>
                        <a:pt x="74" y="232"/>
                        <a:pt x="74" y="231"/>
                      </a:cubicBezTo>
                      <a:cubicBezTo>
                        <a:pt x="75" y="229"/>
                        <a:pt x="78" y="227"/>
                        <a:pt x="82" y="227"/>
                      </a:cubicBezTo>
                      <a:cubicBezTo>
                        <a:pt x="86" y="227"/>
                        <a:pt x="90" y="229"/>
                        <a:pt x="93" y="232"/>
                      </a:cubicBezTo>
                      <a:cubicBezTo>
                        <a:pt x="95" y="233"/>
                        <a:pt x="96" y="235"/>
                        <a:pt x="97" y="235"/>
                      </a:cubicBezTo>
                      <a:cubicBezTo>
                        <a:pt x="97" y="231"/>
                        <a:pt x="100" y="226"/>
                        <a:pt x="103" y="226"/>
                      </a:cubicBezTo>
                      <a:cubicBezTo>
                        <a:pt x="104" y="226"/>
                        <a:pt x="105" y="227"/>
                        <a:pt x="105" y="229"/>
                      </a:cubicBezTo>
                      <a:cubicBezTo>
                        <a:pt x="105" y="230"/>
                        <a:pt x="106" y="231"/>
                        <a:pt x="108" y="231"/>
                      </a:cubicBezTo>
                      <a:cubicBezTo>
                        <a:pt x="109" y="231"/>
                        <a:pt x="111" y="230"/>
                        <a:pt x="115" y="229"/>
                      </a:cubicBezTo>
                      <a:cubicBezTo>
                        <a:pt x="118" y="227"/>
                        <a:pt x="119" y="227"/>
                        <a:pt x="120" y="227"/>
                      </a:cubicBezTo>
                      <a:cubicBezTo>
                        <a:pt x="121" y="227"/>
                        <a:pt x="122" y="228"/>
                        <a:pt x="122" y="229"/>
                      </a:cubicBezTo>
                      <a:cubicBezTo>
                        <a:pt x="123" y="230"/>
                        <a:pt x="122" y="232"/>
                        <a:pt x="118" y="236"/>
                      </a:cubicBezTo>
                      <a:cubicBezTo>
                        <a:pt x="117" y="237"/>
                        <a:pt x="117" y="237"/>
                        <a:pt x="117" y="237"/>
                      </a:cubicBezTo>
                      <a:cubicBezTo>
                        <a:pt x="115" y="240"/>
                        <a:pt x="115" y="245"/>
                        <a:pt x="115" y="248"/>
                      </a:cubicBezTo>
                      <a:cubicBezTo>
                        <a:pt x="116" y="251"/>
                        <a:pt x="116" y="255"/>
                        <a:pt x="112" y="256"/>
                      </a:cubicBezTo>
                      <a:cubicBezTo>
                        <a:pt x="111" y="256"/>
                        <a:pt x="110" y="258"/>
                        <a:pt x="109" y="260"/>
                      </a:cubicBezTo>
                      <a:cubicBezTo>
                        <a:pt x="106" y="263"/>
                        <a:pt x="103" y="267"/>
                        <a:pt x="98" y="268"/>
                      </a:cubicBezTo>
                      <a:cubicBezTo>
                        <a:pt x="93" y="268"/>
                        <a:pt x="84" y="278"/>
                        <a:pt x="81" y="282"/>
                      </a:cubicBezTo>
                      <a:cubicBezTo>
                        <a:pt x="83" y="281"/>
                        <a:pt x="86" y="281"/>
                        <a:pt x="88" y="281"/>
                      </a:cubicBezTo>
                      <a:cubicBezTo>
                        <a:pt x="89" y="281"/>
                        <a:pt x="89" y="281"/>
                        <a:pt x="89" y="281"/>
                      </a:cubicBezTo>
                      <a:cubicBezTo>
                        <a:pt x="89" y="281"/>
                        <a:pt x="89" y="281"/>
                        <a:pt x="89" y="281"/>
                      </a:cubicBezTo>
                      <a:cubicBezTo>
                        <a:pt x="89" y="281"/>
                        <a:pt x="89" y="281"/>
                        <a:pt x="90" y="281"/>
                      </a:cubicBezTo>
                      <a:cubicBezTo>
                        <a:pt x="92" y="280"/>
                        <a:pt x="94" y="278"/>
                        <a:pt x="98" y="277"/>
                      </a:cubicBezTo>
                      <a:cubicBezTo>
                        <a:pt x="102" y="277"/>
                        <a:pt x="102" y="276"/>
                        <a:pt x="103" y="274"/>
                      </a:cubicBezTo>
                      <a:cubicBezTo>
                        <a:pt x="103" y="274"/>
                        <a:pt x="103" y="273"/>
                        <a:pt x="103" y="272"/>
                      </a:cubicBezTo>
                      <a:cubicBezTo>
                        <a:pt x="105" y="267"/>
                        <a:pt x="122" y="260"/>
                        <a:pt x="125" y="259"/>
                      </a:cubicBezTo>
                      <a:cubicBezTo>
                        <a:pt x="125" y="259"/>
                        <a:pt x="126" y="258"/>
                        <a:pt x="126" y="257"/>
                      </a:cubicBezTo>
                      <a:cubicBezTo>
                        <a:pt x="126" y="256"/>
                        <a:pt x="127" y="253"/>
                        <a:pt x="130" y="253"/>
                      </a:cubicBezTo>
                      <a:cubicBezTo>
                        <a:pt x="133" y="253"/>
                        <a:pt x="138" y="248"/>
                        <a:pt x="141" y="246"/>
                      </a:cubicBezTo>
                      <a:cubicBezTo>
                        <a:pt x="145" y="243"/>
                        <a:pt x="146" y="243"/>
                        <a:pt x="148" y="243"/>
                      </a:cubicBezTo>
                      <a:cubicBezTo>
                        <a:pt x="149" y="242"/>
                        <a:pt x="150" y="242"/>
                        <a:pt x="150" y="242"/>
                      </a:cubicBezTo>
                      <a:cubicBezTo>
                        <a:pt x="151" y="242"/>
                        <a:pt x="151" y="240"/>
                        <a:pt x="151" y="239"/>
                      </a:cubicBezTo>
                      <a:cubicBezTo>
                        <a:pt x="151" y="237"/>
                        <a:pt x="152" y="234"/>
                        <a:pt x="155" y="234"/>
                      </a:cubicBezTo>
                      <a:cubicBezTo>
                        <a:pt x="157" y="233"/>
                        <a:pt x="159" y="232"/>
                        <a:pt x="159" y="230"/>
                      </a:cubicBezTo>
                      <a:cubicBezTo>
                        <a:pt x="158" y="230"/>
                        <a:pt x="156" y="229"/>
                        <a:pt x="155" y="229"/>
                      </a:cubicBezTo>
                      <a:cubicBezTo>
                        <a:pt x="153" y="228"/>
                        <a:pt x="151" y="228"/>
                        <a:pt x="150" y="226"/>
                      </a:cubicBezTo>
                      <a:cubicBezTo>
                        <a:pt x="149" y="225"/>
                        <a:pt x="150" y="223"/>
                        <a:pt x="151" y="223"/>
                      </a:cubicBezTo>
                      <a:cubicBezTo>
                        <a:pt x="152" y="220"/>
                        <a:pt x="158" y="215"/>
                        <a:pt x="161" y="215"/>
                      </a:cubicBezTo>
                      <a:cubicBezTo>
                        <a:pt x="161" y="215"/>
                        <a:pt x="161" y="215"/>
                        <a:pt x="161" y="215"/>
                      </a:cubicBezTo>
                      <a:cubicBezTo>
                        <a:pt x="163" y="215"/>
                        <a:pt x="166" y="213"/>
                        <a:pt x="167" y="211"/>
                      </a:cubicBezTo>
                      <a:cubicBezTo>
                        <a:pt x="167" y="207"/>
                        <a:pt x="169" y="205"/>
                        <a:pt x="171" y="204"/>
                      </a:cubicBezTo>
                      <a:cubicBezTo>
                        <a:pt x="173" y="203"/>
                        <a:pt x="174" y="202"/>
                        <a:pt x="175" y="201"/>
                      </a:cubicBezTo>
                      <a:cubicBezTo>
                        <a:pt x="176" y="200"/>
                        <a:pt x="176" y="199"/>
                        <a:pt x="177" y="198"/>
                      </a:cubicBezTo>
                      <a:cubicBezTo>
                        <a:pt x="178" y="196"/>
                        <a:pt x="179" y="194"/>
                        <a:pt x="182" y="194"/>
                      </a:cubicBezTo>
                      <a:cubicBezTo>
                        <a:pt x="183" y="194"/>
                        <a:pt x="185" y="192"/>
                        <a:pt x="186" y="191"/>
                      </a:cubicBezTo>
                      <a:cubicBezTo>
                        <a:pt x="188" y="189"/>
                        <a:pt x="189" y="188"/>
                        <a:pt x="191" y="187"/>
                      </a:cubicBezTo>
                      <a:cubicBezTo>
                        <a:pt x="194" y="185"/>
                        <a:pt x="195" y="188"/>
                        <a:pt x="196" y="188"/>
                      </a:cubicBezTo>
                      <a:cubicBezTo>
                        <a:pt x="196" y="189"/>
                        <a:pt x="196" y="190"/>
                        <a:pt x="198" y="190"/>
                      </a:cubicBezTo>
                      <a:cubicBezTo>
                        <a:pt x="203" y="190"/>
                        <a:pt x="205" y="192"/>
                        <a:pt x="205" y="195"/>
                      </a:cubicBezTo>
                      <a:cubicBezTo>
                        <a:pt x="205" y="198"/>
                        <a:pt x="201" y="199"/>
                        <a:pt x="198" y="198"/>
                      </a:cubicBezTo>
                      <a:cubicBezTo>
                        <a:pt x="196" y="197"/>
                        <a:pt x="195" y="197"/>
                        <a:pt x="194" y="197"/>
                      </a:cubicBezTo>
                      <a:cubicBezTo>
                        <a:pt x="192" y="197"/>
                        <a:pt x="191" y="197"/>
                        <a:pt x="188" y="200"/>
                      </a:cubicBezTo>
                      <a:cubicBezTo>
                        <a:pt x="186" y="201"/>
                        <a:pt x="186" y="202"/>
                        <a:pt x="186" y="204"/>
                      </a:cubicBezTo>
                      <a:cubicBezTo>
                        <a:pt x="186" y="205"/>
                        <a:pt x="186" y="207"/>
                        <a:pt x="184" y="210"/>
                      </a:cubicBezTo>
                      <a:cubicBezTo>
                        <a:pt x="181" y="213"/>
                        <a:pt x="182" y="214"/>
                        <a:pt x="182" y="214"/>
                      </a:cubicBezTo>
                      <a:cubicBezTo>
                        <a:pt x="182" y="214"/>
                        <a:pt x="182" y="215"/>
                        <a:pt x="183" y="215"/>
                      </a:cubicBezTo>
                      <a:cubicBezTo>
                        <a:pt x="186" y="215"/>
                        <a:pt x="187" y="217"/>
                        <a:pt x="187" y="218"/>
                      </a:cubicBezTo>
                      <a:cubicBezTo>
                        <a:pt x="187" y="220"/>
                        <a:pt x="183" y="222"/>
                        <a:pt x="181" y="223"/>
                      </a:cubicBezTo>
                      <a:cubicBezTo>
                        <a:pt x="182" y="223"/>
                        <a:pt x="183" y="223"/>
                        <a:pt x="184" y="223"/>
                      </a:cubicBezTo>
                      <a:cubicBezTo>
                        <a:pt x="187" y="223"/>
                        <a:pt x="191" y="220"/>
                        <a:pt x="196" y="217"/>
                      </a:cubicBezTo>
                      <a:cubicBezTo>
                        <a:pt x="199" y="215"/>
                        <a:pt x="202" y="213"/>
                        <a:pt x="205" y="211"/>
                      </a:cubicBezTo>
                      <a:cubicBezTo>
                        <a:pt x="208" y="210"/>
                        <a:pt x="210" y="209"/>
                        <a:pt x="213" y="209"/>
                      </a:cubicBezTo>
                      <a:cubicBezTo>
                        <a:pt x="216" y="209"/>
                        <a:pt x="218" y="210"/>
                        <a:pt x="219" y="210"/>
                      </a:cubicBezTo>
                      <a:cubicBezTo>
                        <a:pt x="220" y="210"/>
                        <a:pt x="220" y="210"/>
                        <a:pt x="220" y="210"/>
                      </a:cubicBezTo>
                      <a:cubicBezTo>
                        <a:pt x="220" y="209"/>
                        <a:pt x="219" y="208"/>
                        <a:pt x="220" y="207"/>
                      </a:cubicBezTo>
                      <a:cubicBezTo>
                        <a:pt x="220" y="207"/>
                        <a:pt x="220" y="206"/>
                        <a:pt x="220" y="206"/>
                      </a:cubicBezTo>
                      <a:cubicBezTo>
                        <a:pt x="219" y="205"/>
                        <a:pt x="217" y="203"/>
                        <a:pt x="216" y="201"/>
                      </a:cubicBezTo>
                      <a:cubicBezTo>
                        <a:pt x="215" y="199"/>
                        <a:pt x="215" y="198"/>
                        <a:pt x="215" y="197"/>
                      </a:cubicBezTo>
                      <a:cubicBezTo>
                        <a:pt x="216" y="195"/>
                        <a:pt x="217" y="195"/>
                        <a:pt x="218" y="195"/>
                      </a:cubicBezTo>
                      <a:cubicBezTo>
                        <a:pt x="219" y="195"/>
                        <a:pt x="219" y="194"/>
                        <a:pt x="219" y="194"/>
                      </a:cubicBezTo>
                      <a:cubicBezTo>
                        <a:pt x="220" y="191"/>
                        <a:pt x="222" y="190"/>
                        <a:pt x="223" y="190"/>
                      </a:cubicBezTo>
                      <a:cubicBezTo>
                        <a:pt x="225" y="190"/>
                        <a:pt x="227" y="191"/>
                        <a:pt x="229" y="192"/>
                      </a:cubicBezTo>
                      <a:cubicBezTo>
                        <a:pt x="229" y="192"/>
                        <a:pt x="230" y="192"/>
                        <a:pt x="230" y="192"/>
                      </a:cubicBezTo>
                      <a:cubicBezTo>
                        <a:pt x="231" y="192"/>
                        <a:pt x="231" y="192"/>
                        <a:pt x="232" y="192"/>
                      </a:cubicBezTo>
                      <a:cubicBezTo>
                        <a:pt x="234" y="192"/>
                        <a:pt x="236" y="194"/>
                        <a:pt x="237" y="196"/>
                      </a:cubicBezTo>
                      <a:cubicBezTo>
                        <a:pt x="238" y="197"/>
                        <a:pt x="238" y="197"/>
                        <a:pt x="238" y="197"/>
                      </a:cubicBezTo>
                      <a:cubicBezTo>
                        <a:pt x="238" y="197"/>
                        <a:pt x="239" y="197"/>
                        <a:pt x="239" y="197"/>
                      </a:cubicBezTo>
                      <a:cubicBezTo>
                        <a:pt x="241" y="196"/>
                        <a:pt x="243" y="196"/>
                        <a:pt x="246" y="197"/>
                      </a:cubicBezTo>
                      <a:cubicBezTo>
                        <a:pt x="246" y="198"/>
                        <a:pt x="248" y="200"/>
                        <a:pt x="248" y="201"/>
                      </a:cubicBezTo>
                      <a:cubicBezTo>
                        <a:pt x="248" y="202"/>
                        <a:pt x="248" y="202"/>
                        <a:pt x="248" y="202"/>
                      </a:cubicBezTo>
                      <a:cubicBezTo>
                        <a:pt x="249" y="202"/>
                        <a:pt x="250" y="203"/>
                        <a:pt x="251" y="203"/>
                      </a:cubicBezTo>
                      <a:cubicBezTo>
                        <a:pt x="252" y="204"/>
                        <a:pt x="253" y="204"/>
                        <a:pt x="253" y="204"/>
                      </a:cubicBezTo>
                      <a:cubicBezTo>
                        <a:pt x="253" y="204"/>
                        <a:pt x="254" y="203"/>
                        <a:pt x="255" y="202"/>
                      </a:cubicBezTo>
                      <a:cubicBezTo>
                        <a:pt x="256" y="202"/>
                        <a:pt x="257" y="201"/>
                        <a:pt x="258" y="201"/>
                      </a:cubicBezTo>
                      <a:cubicBezTo>
                        <a:pt x="259" y="201"/>
                        <a:pt x="260" y="201"/>
                        <a:pt x="261" y="204"/>
                      </a:cubicBezTo>
                      <a:cubicBezTo>
                        <a:pt x="261" y="204"/>
                        <a:pt x="261" y="205"/>
                        <a:pt x="261" y="206"/>
                      </a:cubicBezTo>
                      <a:cubicBezTo>
                        <a:pt x="262" y="207"/>
                        <a:pt x="267" y="207"/>
                        <a:pt x="271" y="208"/>
                      </a:cubicBezTo>
                      <a:cubicBezTo>
                        <a:pt x="272" y="208"/>
                        <a:pt x="272" y="208"/>
                        <a:pt x="272" y="208"/>
                      </a:cubicBezTo>
                      <a:cubicBezTo>
                        <a:pt x="277" y="209"/>
                        <a:pt x="288" y="208"/>
                        <a:pt x="293" y="208"/>
                      </a:cubicBezTo>
                      <a:cubicBezTo>
                        <a:pt x="294" y="208"/>
                        <a:pt x="295" y="207"/>
                        <a:pt x="296" y="207"/>
                      </a:cubicBezTo>
                      <a:cubicBezTo>
                        <a:pt x="296" y="207"/>
                        <a:pt x="296" y="207"/>
                        <a:pt x="296" y="207"/>
                      </a:cubicBezTo>
                      <a:cubicBezTo>
                        <a:pt x="299" y="207"/>
                        <a:pt x="300" y="209"/>
                        <a:pt x="301" y="210"/>
                      </a:cubicBezTo>
                      <a:cubicBezTo>
                        <a:pt x="302" y="212"/>
                        <a:pt x="303" y="213"/>
                        <a:pt x="307" y="214"/>
                      </a:cubicBezTo>
                      <a:cubicBezTo>
                        <a:pt x="310" y="215"/>
                        <a:pt x="312" y="213"/>
                        <a:pt x="313" y="211"/>
                      </a:cubicBezTo>
                      <a:cubicBezTo>
                        <a:pt x="315" y="210"/>
                        <a:pt x="316" y="209"/>
                        <a:pt x="318" y="209"/>
                      </a:cubicBezTo>
                      <a:cubicBezTo>
                        <a:pt x="319" y="209"/>
                        <a:pt x="320" y="209"/>
                        <a:pt x="321" y="210"/>
                      </a:cubicBezTo>
                      <a:cubicBezTo>
                        <a:pt x="323" y="211"/>
                        <a:pt x="324" y="213"/>
                        <a:pt x="324" y="214"/>
                      </a:cubicBezTo>
                      <a:cubicBezTo>
                        <a:pt x="324" y="216"/>
                        <a:pt x="322" y="217"/>
                        <a:pt x="321" y="219"/>
                      </a:cubicBezTo>
                      <a:cubicBezTo>
                        <a:pt x="320" y="219"/>
                        <a:pt x="320" y="219"/>
                        <a:pt x="320" y="219"/>
                      </a:cubicBezTo>
                      <a:cubicBezTo>
                        <a:pt x="320" y="220"/>
                        <a:pt x="321" y="220"/>
                        <a:pt x="321" y="220"/>
                      </a:cubicBezTo>
                      <a:cubicBezTo>
                        <a:pt x="322" y="220"/>
                        <a:pt x="323" y="220"/>
                        <a:pt x="324" y="221"/>
                      </a:cubicBezTo>
                      <a:cubicBezTo>
                        <a:pt x="325" y="221"/>
                        <a:pt x="325" y="221"/>
                        <a:pt x="326" y="222"/>
                      </a:cubicBezTo>
                      <a:cubicBezTo>
                        <a:pt x="330" y="223"/>
                        <a:pt x="335" y="225"/>
                        <a:pt x="338" y="228"/>
                      </a:cubicBezTo>
                      <a:cubicBezTo>
                        <a:pt x="339" y="228"/>
                        <a:pt x="339" y="229"/>
                        <a:pt x="340" y="230"/>
                      </a:cubicBezTo>
                      <a:cubicBezTo>
                        <a:pt x="342" y="232"/>
                        <a:pt x="345" y="235"/>
                        <a:pt x="351" y="238"/>
                      </a:cubicBezTo>
                      <a:cubicBezTo>
                        <a:pt x="351" y="238"/>
                        <a:pt x="351" y="238"/>
                        <a:pt x="352" y="239"/>
                      </a:cubicBezTo>
                      <a:cubicBezTo>
                        <a:pt x="352" y="238"/>
                        <a:pt x="352" y="237"/>
                        <a:pt x="352" y="237"/>
                      </a:cubicBezTo>
                      <a:cubicBezTo>
                        <a:pt x="351" y="235"/>
                        <a:pt x="351" y="233"/>
                        <a:pt x="352" y="232"/>
                      </a:cubicBezTo>
                      <a:cubicBezTo>
                        <a:pt x="353" y="231"/>
                        <a:pt x="355" y="231"/>
                        <a:pt x="357" y="233"/>
                      </a:cubicBezTo>
                      <a:cubicBezTo>
                        <a:pt x="360" y="235"/>
                        <a:pt x="361" y="235"/>
                        <a:pt x="361" y="235"/>
                      </a:cubicBezTo>
                      <a:cubicBezTo>
                        <a:pt x="363" y="235"/>
                        <a:pt x="364" y="235"/>
                        <a:pt x="366" y="237"/>
                      </a:cubicBezTo>
                      <a:cubicBezTo>
                        <a:pt x="366" y="235"/>
                        <a:pt x="365" y="232"/>
                        <a:pt x="364" y="230"/>
                      </a:cubicBezTo>
                      <a:cubicBezTo>
                        <a:pt x="363" y="227"/>
                        <a:pt x="363" y="226"/>
                        <a:pt x="364" y="225"/>
                      </a:cubicBezTo>
                      <a:cubicBezTo>
                        <a:pt x="365" y="224"/>
                        <a:pt x="365" y="224"/>
                        <a:pt x="365" y="224"/>
                      </a:cubicBezTo>
                      <a:cubicBezTo>
                        <a:pt x="366" y="224"/>
                        <a:pt x="366" y="224"/>
                        <a:pt x="366" y="224"/>
                      </a:cubicBezTo>
                      <a:cubicBezTo>
                        <a:pt x="368" y="224"/>
                        <a:pt x="371" y="227"/>
                        <a:pt x="372" y="230"/>
                      </a:cubicBezTo>
                      <a:cubicBezTo>
                        <a:pt x="375" y="234"/>
                        <a:pt x="375" y="241"/>
                        <a:pt x="373" y="246"/>
                      </a:cubicBezTo>
                      <a:cubicBezTo>
                        <a:pt x="373" y="248"/>
                        <a:pt x="371" y="250"/>
                        <a:pt x="368" y="250"/>
                      </a:cubicBezTo>
                      <a:cubicBezTo>
                        <a:pt x="366" y="250"/>
                        <a:pt x="363" y="248"/>
                        <a:pt x="362" y="246"/>
                      </a:cubicBezTo>
                      <a:cubicBezTo>
                        <a:pt x="361" y="246"/>
                        <a:pt x="361" y="245"/>
                        <a:pt x="361" y="244"/>
                      </a:cubicBezTo>
                      <a:cubicBezTo>
                        <a:pt x="359" y="244"/>
                        <a:pt x="357" y="245"/>
                        <a:pt x="357" y="246"/>
                      </a:cubicBezTo>
                      <a:cubicBezTo>
                        <a:pt x="357" y="248"/>
                        <a:pt x="362" y="254"/>
                        <a:pt x="365" y="255"/>
                      </a:cubicBezTo>
                      <a:cubicBezTo>
                        <a:pt x="369" y="255"/>
                        <a:pt x="369" y="259"/>
                        <a:pt x="369" y="261"/>
                      </a:cubicBezTo>
                      <a:cubicBezTo>
                        <a:pt x="369" y="262"/>
                        <a:pt x="369" y="262"/>
                        <a:pt x="369" y="263"/>
                      </a:cubicBezTo>
                      <a:cubicBezTo>
                        <a:pt x="371" y="263"/>
                        <a:pt x="372" y="265"/>
                        <a:pt x="373" y="266"/>
                      </a:cubicBezTo>
                      <a:cubicBezTo>
                        <a:pt x="372" y="264"/>
                        <a:pt x="372" y="261"/>
                        <a:pt x="371" y="260"/>
                      </a:cubicBezTo>
                      <a:cubicBezTo>
                        <a:pt x="369" y="257"/>
                        <a:pt x="369" y="254"/>
                        <a:pt x="370" y="251"/>
                      </a:cubicBezTo>
                      <a:cubicBezTo>
                        <a:pt x="371" y="249"/>
                        <a:pt x="373" y="249"/>
                        <a:pt x="375" y="249"/>
                      </a:cubicBezTo>
                      <a:cubicBezTo>
                        <a:pt x="378" y="250"/>
                        <a:pt x="378" y="254"/>
                        <a:pt x="377" y="256"/>
                      </a:cubicBezTo>
                      <a:cubicBezTo>
                        <a:pt x="377" y="256"/>
                        <a:pt x="377" y="257"/>
                        <a:pt x="377" y="257"/>
                      </a:cubicBezTo>
                      <a:cubicBezTo>
                        <a:pt x="377" y="257"/>
                        <a:pt x="378" y="257"/>
                        <a:pt x="378" y="257"/>
                      </a:cubicBezTo>
                      <a:cubicBezTo>
                        <a:pt x="379" y="256"/>
                        <a:pt x="380" y="255"/>
                        <a:pt x="381" y="254"/>
                      </a:cubicBezTo>
                      <a:cubicBezTo>
                        <a:pt x="382" y="253"/>
                        <a:pt x="382" y="252"/>
                        <a:pt x="381" y="250"/>
                      </a:cubicBezTo>
                      <a:cubicBezTo>
                        <a:pt x="380" y="248"/>
                        <a:pt x="379" y="246"/>
                        <a:pt x="380" y="244"/>
                      </a:cubicBezTo>
                      <a:cubicBezTo>
                        <a:pt x="381" y="242"/>
                        <a:pt x="383" y="242"/>
                        <a:pt x="383" y="242"/>
                      </a:cubicBezTo>
                      <a:cubicBezTo>
                        <a:pt x="387" y="242"/>
                        <a:pt x="390" y="249"/>
                        <a:pt x="391" y="252"/>
                      </a:cubicBezTo>
                      <a:cubicBezTo>
                        <a:pt x="392" y="256"/>
                        <a:pt x="389" y="258"/>
                        <a:pt x="388" y="259"/>
                      </a:cubicBezTo>
                      <a:cubicBezTo>
                        <a:pt x="388" y="260"/>
                        <a:pt x="387" y="260"/>
                        <a:pt x="387" y="260"/>
                      </a:cubicBezTo>
                      <a:cubicBezTo>
                        <a:pt x="387" y="264"/>
                        <a:pt x="384" y="264"/>
                        <a:pt x="382" y="264"/>
                      </a:cubicBezTo>
                      <a:cubicBezTo>
                        <a:pt x="382" y="264"/>
                        <a:pt x="381" y="264"/>
                        <a:pt x="380" y="265"/>
                      </a:cubicBezTo>
                      <a:cubicBezTo>
                        <a:pt x="380" y="265"/>
                        <a:pt x="380" y="269"/>
                        <a:pt x="380" y="271"/>
                      </a:cubicBezTo>
                      <a:cubicBezTo>
                        <a:pt x="381" y="271"/>
                        <a:pt x="381" y="271"/>
                        <a:pt x="381" y="271"/>
                      </a:cubicBezTo>
                      <a:cubicBezTo>
                        <a:pt x="381" y="269"/>
                        <a:pt x="382" y="268"/>
                        <a:pt x="384" y="268"/>
                      </a:cubicBezTo>
                      <a:cubicBezTo>
                        <a:pt x="385" y="268"/>
                        <a:pt x="386" y="268"/>
                        <a:pt x="386" y="269"/>
                      </a:cubicBezTo>
                      <a:cubicBezTo>
                        <a:pt x="386" y="269"/>
                        <a:pt x="387" y="269"/>
                        <a:pt x="387" y="269"/>
                      </a:cubicBezTo>
                      <a:cubicBezTo>
                        <a:pt x="388" y="268"/>
                        <a:pt x="389" y="266"/>
                        <a:pt x="391" y="266"/>
                      </a:cubicBezTo>
                      <a:cubicBezTo>
                        <a:pt x="391" y="266"/>
                        <a:pt x="392" y="267"/>
                        <a:pt x="393" y="267"/>
                      </a:cubicBezTo>
                      <a:cubicBezTo>
                        <a:pt x="393" y="265"/>
                        <a:pt x="395" y="263"/>
                        <a:pt x="397" y="263"/>
                      </a:cubicBezTo>
                      <a:cubicBezTo>
                        <a:pt x="397" y="263"/>
                        <a:pt x="397" y="263"/>
                        <a:pt x="397" y="263"/>
                      </a:cubicBezTo>
                      <a:cubicBezTo>
                        <a:pt x="399" y="263"/>
                        <a:pt x="401" y="264"/>
                        <a:pt x="403" y="266"/>
                      </a:cubicBezTo>
                      <a:cubicBezTo>
                        <a:pt x="405" y="269"/>
                        <a:pt x="408" y="274"/>
                        <a:pt x="408" y="277"/>
                      </a:cubicBezTo>
                      <a:cubicBezTo>
                        <a:pt x="408" y="279"/>
                        <a:pt x="406" y="281"/>
                        <a:pt x="404" y="281"/>
                      </a:cubicBezTo>
                      <a:cubicBezTo>
                        <a:pt x="403" y="282"/>
                        <a:pt x="403" y="283"/>
                        <a:pt x="402" y="284"/>
                      </a:cubicBezTo>
                      <a:cubicBezTo>
                        <a:pt x="401" y="285"/>
                        <a:pt x="400" y="285"/>
                        <a:pt x="399" y="285"/>
                      </a:cubicBezTo>
                      <a:cubicBezTo>
                        <a:pt x="397" y="285"/>
                        <a:pt x="395" y="283"/>
                        <a:pt x="393" y="282"/>
                      </a:cubicBezTo>
                      <a:cubicBezTo>
                        <a:pt x="393" y="281"/>
                        <a:pt x="392" y="280"/>
                        <a:pt x="391" y="280"/>
                      </a:cubicBezTo>
                      <a:cubicBezTo>
                        <a:pt x="392" y="281"/>
                        <a:pt x="392" y="282"/>
                        <a:pt x="393" y="283"/>
                      </a:cubicBezTo>
                      <a:cubicBezTo>
                        <a:pt x="393" y="284"/>
                        <a:pt x="393" y="285"/>
                        <a:pt x="394" y="285"/>
                      </a:cubicBezTo>
                      <a:cubicBezTo>
                        <a:pt x="395" y="288"/>
                        <a:pt x="394" y="290"/>
                        <a:pt x="393" y="292"/>
                      </a:cubicBezTo>
                      <a:cubicBezTo>
                        <a:pt x="392" y="294"/>
                        <a:pt x="392" y="295"/>
                        <a:pt x="393" y="295"/>
                      </a:cubicBezTo>
                      <a:cubicBezTo>
                        <a:pt x="393" y="296"/>
                        <a:pt x="393" y="296"/>
                        <a:pt x="394" y="296"/>
                      </a:cubicBezTo>
                      <a:cubicBezTo>
                        <a:pt x="394" y="296"/>
                        <a:pt x="394" y="295"/>
                        <a:pt x="394" y="295"/>
                      </a:cubicBezTo>
                      <a:cubicBezTo>
                        <a:pt x="394" y="294"/>
                        <a:pt x="394" y="294"/>
                        <a:pt x="394" y="293"/>
                      </a:cubicBezTo>
                      <a:cubicBezTo>
                        <a:pt x="395" y="291"/>
                        <a:pt x="396" y="291"/>
                        <a:pt x="397" y="291"/>
                      </a:cubicBezTo>
                      <a:cubicBezTo>
                        <a:pt x="399" y="291"/>
                        <a:pt x="400" y="292"/>
                        <a:pt x="402" y="293"/>
                      </a:cubicBezTo>
                      <a:cubicBezTo>
                        <a:pt x="403" y="292"/>
                        <a:pt x="403" y="291"/>
                        <a:pt x="403" y="289"/>
                      </a:cubicBezTo>
                      <a:cubicBezTo>
                        <a:pt x="403" y="288"/>
                        <a:pt x="404" y="286"/>
                        <a:pt x="406" y="286"/>
                      </a:cubicBezTo>
                      <a:cubicBezTo>
                        <a:pt x="408" y="286"/>
                        <a:pt x="410" y="287"/>
                        <a:pt x="411" y="289"/>
                      </a:cubicBezTo>
                      <a:cubicBezTo>
                        <a:pt x="412" y="288"/>
                        <a:pt x="413" y="287"/>
                        <a:pt x="415" y="287"/>
                      </a:cubicBezTo>
                      <a:cubicBezTo>
                        <a:pt x="416" y="287"/>
                        <a:pt x="416" y="287"/>
                        <a:pt x="416" y="287"/>
                      </a:cubicBezTo>
                      <a:cubicBezTo>
                        <a:pt x="417" y="287"/>
                        <a:pt x="418" y="287"/>
                        <a:pt x="419" y="288"/>
                      </a:cubicBezTo>
                      <a:cubicBezTo>
                        <a:pt x="420" y="290"/>
                        <a:pt x="419" y="292"/>
                        <a:pt x="419" y="294"/>
                      </a:cubicBezTo>
                      <a:cubicBezTo>
                        <a:pt x="419" y="295"/>
                        <a:pt x="419" y="295"/>
                        <a:pt x="419" y="295"/>
                      </a:cubicBezTo>
                      <a:cubicBezTo>
                        <a:pt x="420" y="294"/>
                        <a:pt x="422" y="294"/>
                        <a:pt x="423" y="295"/>
                      </a:cubicBezTo>
                      <a:cubicBezTo>
                        <a:pt x="425" y="294"/>
                        <a:pt x="427" y="293"/>
                        <a:pt x="428" y="292"/>
                      </a:cubicBezTo>
                      <a:cubicBezTo>
                        <a:pt x="429" y="291"/>
                        <a:pt x="429" y="291"/>
                        <a:pt x="429" y="291"/>
                      </a:cubicBezTo>
                      <a:cubicBezTo>
                        <a:pt x="429" y="291"/>
                        <a:pt x="428" y="290"/>
                        <a:pt x="427" y="289"/>
                      </a:cubicBezTo>
                      <a:cubicBezTo>
                        <a:pt x="426" y="288"/>
                        <a:pt x="424" y="285"/>
                        <a:pt x="425" y="282"/>
                      </a:cubicBezTo>
                      <a:cubicBezTo>
                        <a:pt x="426" y="279"/>
                        <a:pt x="427" y="277"/>
                        <a:pt x="415" y="273"/>
                      </a:cubicBezTo>
                      <a:cubicBezTo>
                        <a:pt x="405" y="269"/>
                        <a:pt x="403" y="265"/>
                        <a:pt x="399" y="257"/>
                      </a:cubicBezTo>
                      <a:cubicBezTo>
                        <a:pt x="398" y="255"/>
                        <a:pt x="396" y="252"/>
                        <a:pt x="394" y="248"/>
                      </a:cubicBezTo>
                      <a:cubicBezTo>
                        <a:pt x="390" y="240"/>
                        <a:pt x="383" y="235"/>
                        <a:pt x="378" y="230"/>
                      </a:cubicBezTo>
                      <a:cubicBezTo>
                        <a:pt x="373" y="226"/>
                        <a:pt x="370" y="223"/>
                        <a:pt x="370" y="220"/>
                      </a:cubicBezTo>
                      <a:cubicBezTo>
                        <a:pt x="370" y="218"/>
                        <a:pt x="367" y="217"/>
                        <a:pt x="364" y="217"/>
                      </a:cubicBezTo>
                      <a:cubicBezTo>
                        <a:pt x="361" y="217"/>
                        <a:pt x="359" y="218"/>
                        <a:pt x="358" y="219"/>
                      </a:cubicBezTo>
                      <a:cubicBezTo>
                        <a:pt x="358" y="223"/>
                        <a:pt x="354" y="225"/>
                        <a:pt x="350" y="227"/>
                      </a:cubicBezTo>
                      <a:cubicBezTo>
                        <a:pt x="349" y="227"/>
                        <a:pt x="348" y="228"/>
                        <a:pt x="347" y="229"/>
                      </a:cubicBezTo>
                      <a:cubicBezTo>
                        <a:pt x="346" y="229"/>
                        <a:pt x="345" y="230"/>
                        <a:pt x="344" y="230"/>
                      </a:cubicBezTo>
                      <a:cubicBezTo>
                        <a:pt x="341" y="230"/>
                        <a:pt x="339" y="227"/>
                        <a:pt x="337" y="224"/>
                      </a:cubicBezTo>
                      <a:cubicBezTo>
                        <a:pt x="337" y="224"/>
                        <a:pt x="336" y="223"/>
                        <a:pt x="336" y="222"/>
                      </a:cubicBezTo>
                      <a:cubicBezTo>
                        <a:pt x="335" y="221"/>
                        <a:pt x="332" y="219"/>
                        <a:pt x="330" y="217"/>
                      </a:cubicBezTo>
                      <a:cubicBezTo>
                        <a:pt x="327" y="215"/>
                        <a:pt x="324" y="212"/>
                        <a:pt x="324" y="210"/>
                      </a:cubicBezTo>
                      <a:cubicBezTo>
                        <a:pt x="324" y="209"/>
                        <a:pt x="323" y="206"/>
                        <a:pt x="321" y="206"/>
                      </a:cubicBezTo>
                      <a:cubicBezTo>
                        <a:pt x="321" y="206"/>
                        <a:pt x="320" y="206"/>
                        <a:pt x="319" y="206"/>
                      </a:cubicBezTo>
                      <a:cubicBezTo>
                        <a:pt x="316" y="207"/>
                        <a:pt x="314" y="208"/>
                        <a:pt x="313" y="208"/>
                      </a:cubicBezTo>
                      <a:cubicBezTo>
                        <a:pt x="312" y="208"/>
                        <a:pt x="312" y="208"/>
                        <a:pt x="311" y="207"/>
                      </a:cubicBezTo>
                      <a:cubicBezTo>
                        <a:pt x="310" y="207"/>
                        <a:pt x="310" y="207"/>
                        <a:pt x="310" y="207"/>
                      </a:cubicBezTo>
                      <a:cubicBezTo>
                        <a:pt x="309" y="208"/>
                        <a:pt x="308" y="209"/>
                        <a:pt x="307" y="209"/>
                      </a:cubicBezTo>
                      <a:cubicBezTo>
                        <a:pt x="304" y="209"/>
                        <a:pt x="301" y="207"/>
                        <a:pt x="301" y="207"/>
                      </a:cubicBezTo>
                      <a:cubicBezTo>
                        <a:pt x="300" y="206"/>
                        <a:pt x="300" y="206"/>
                        <a:pt x="300" y="206"/>
                      </a:cubicBezTo>
                      <a:cubicBezTo>
                        <a:pt x="300" y="34"/>
                        <a:pt x="300" y="34"/>
                        <a:pt x="300" y="34"/>
                      </a:cubicBezTo>
                      <a:cubicBezTo>
                        <a:pt x="299" y="34"/>
                        <a:pt x="297" y="33"/>
                        <a:pt x="296" y="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5" name="Freeform 2212"/>
                <p:cNvSpPr/>
                <p:nvPr/>
              </p:nvSpPr>
              <p:spPr bwMode="auto">
                <a:xfrm>
                  <a:off x="1048340" y="2872980"/>
                  <a:ext cx="39026" cy="19783"/>
                </a:xfrm>
                <a:custGeom>
                  <a:avLst/>
                  <a:gdLst>
                    <a:gd name="T0" fmla="*/ 17 w 22"/>
                    <a:gd name="T1" fmla="*/ 1 h 11"/>
                    <a:gd name="T2" fmla="*/ 11 w 22"/>
                    <a:gd name="T3" fmla="*/ 0 h 11"/>
                    <a:gd name="T4" fmla="*/ 8 w 22"/>
                    <a:gd name="T5" fmla="*/ 1 h 11"/>
                    <a:gd name="T6" fmla="*/ 2 w 22"/>
                    <a:gd name="T7" fmla="*/ 9 h 11"/>
                    <a:gd name="T8" fmla="*/ 0 w 22"/>
                    <a:gd name="T9" fmla="*/ 11 h 11"/>
                    <a:gd name="T10" fmla="*/ 9 w 22"/>
                    <a:gd name="T11" fmla="*/ 5 h 11"/>
                    <a:gd name="T12" fmla="*/ 12 w 22"/>
                    <a:gd name="T13" fmla="*/ 2 h 11"/>
                    <a:gd name="T14" fmla="*/ 16 w 22"/>
                    <a:gd name="T15" fmla="*/ 4 h 11"/>
                    <a:gd name="T16" fmla="*/ 22 w 22"/>
                    <a:gd name="T17" fmla="*/ 1 h 11"/>
                    <a:gd name="T18" fmla="*/ 22 w 22"/>
                    <a:gd name="T19" fmla="*/ 1 h 11"/>
                    <a:gd name="T20" fmla="*/ 17 w 22"/>
                    <a:gd name="T2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2" h="11">
                      <a:moveTo>
                        <a:pt x="17" y="1"/>
                      </a:moveTo>
                      <a:cubicBezTo>
                        <a:pt x="15" y="0"/>
                        <a:pt x="13" y="0"/>
                        <a:pt x="11" y="0"/>
                      </a:cubicBezTo>
                      <a:cubicBezTo>
                        <a:pt x="8" y="0"/>
                        <a:pt x="8" y="1"/>
                        <a:pt x="8" y="1"/>
                      </a:cubicBezTo>
                      <a:cubicBezTo>
                        <a:pt x="6" y="5"/>
                        <a:pt x="4" y="7"/>
                        <a:pt x="2" y="9"/>
                      </a:cubicBezTo>
                      <a:cubicBezTo>
                        <a:pt x="1" y="10"/>
                        <a:pt x="1" y="10"/>
                        <a:pt x="0" y="11"/>
                      </a:cubicBezTo>
                      <a:cubicBezTo>
                        <a:pt x="3" y="10"/>
                        <a:pt x="8" y="7"/>
                        <a:pt x="9" y="5"/>
                      </a:cubicBezTo>
                      <a:cubicBezTo>
                        <a:pt x="9" y="2"/>
                        <a:pt x="11" y="2"/>
                        <a:pt x="12" y="2"/>
                      </a:cubicBezTo>
                      <a:cubicBezTo>
                        <a:pt x="14" y="2"/>
                        <a:pt x="15" y="2"/>
                        <a:pt x="16" y="4"/>
                      </a:cubicBezTo>
                      <a:cubicBezTo>
                        <a:pt x="18" y="4"/>
                        <a:pt x="21" y="3"/>
                        <a:pt x="22" y="1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20" y="1"/>
                        <a:pt x="19" y="1"/>
                        <a:pt x="1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6" name="Freeform 2213"/>
                <p:cNvSpPr/>
                <p:nvPr/>
              </p:nvSpPr>
              <p:spPr bwMode="auto">
                <a:xfrm>
                  <a:off x="1211879" y="2797444"/>
                  <a:ext cx="46460" cy="41365"/>
                </a:xfrm>
                <a:custGeom>
                  <a:avLst/>
                  <a:gdLst>
                    <a:gd name="T0" fmla="*/ 24 w 26"/>
                    <a:gd name="T1" fmla="*/ 0 h 24"/>
                    <a:gd name="T2" fmla="*/ 19 w 26"/>
                    <a:gd name="T3" fmla="*/ 4 h 24"/>
                    <a:gd name="T4" fmla="*/ 14 w 26"/>
                    <a:gd name="T5" fmla="*/ 9 h 24"/>
                    <a:gd name="T6" fmla="*/ 9 w 26"/>
                    <a:gd name="T7" fmla="*/ 14 h 24"/>
                    <a:gd name="T8" fmla="*/ 5 w 26"/>
                    <a:gd name="T9" fmla="*/ 17 h 24"/>
                    <a:gd name="T10" fmla="*/ 3 w 26"/>
                    <a:gd name="T11" fmla="*/ 17 h 24"/>
                    <a:gd name="T12" fmla="*/ 1 w 26"/>
                    <a:gd name="T13" fmla="*/ 18 h 24"/>
                    <a:gd name="T14" fmla="*/ 1 w 26"/>
                    <a:gd name="T15" fmla="*/ 23 h 24"/>
                    <a:gd name="T16" fmla="*/ 3 w 26"/>
                    <a:gd name="T17" fmla="*/ 24 h 24"/>
                    <a:gd name="T18" fmla="*/ 3 w 26"/>
                    <a:gd name="T19" fmla="*/ 24 h 24"/>
                    <a:gd name="T20" fmla="*/ 9 w 26"/>
                    <a:gd name="T21" fmla="*/ 23 h 24"/>
                    <a:gd name="T22" fmla="*/ 10 w 26"/>
                    <a:gd name="T23" fmla="*/ 24 h 24"/>
                    <a:gd name="T24" fmla="*/ 23 w 26"/>
                    <a:gd name="T25" fmla="*/ 14 h 24"/>
                    <a:gd name="T26" fmla="*/ 23 w 26"/>
                    <a:gd name="T27" fmla="*/ 14 h 24"/>
                    <a:gd name="T28" fmla="*/ 21 w 26"/>
                    <a:gd name="T29" fmla="*/ 12 h 24"/>
                    <a:gd name="T30" fmla="*/ 18 w 26"/>
                    <a:gd name="T31" fmla="*/ 9 h 24"/>
                    <a:gd name="T32" fmla="*/ 24 w 26"/>
                    <a:gd name="T33" fmla="*/ 4 h 24"/>
                    <a:gd name="T34" fmla="*/ 26 w 26"/>
                    <a:gd name="T35" fmla="*/ 3 h 24"/>
                    <a:gd name="T36" fmla="*/ 24 w 26"/>
                    <a:gd name="T37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4">
                      <a:moveTo>
                        <a:pt x="24" y="0"/>
                      </a:moveTo>
                      <a:cubicBezTo>
                        <a:pt x="23" y="0"/>
                        <a:pt x="21" y="1"/>
                        <a:pt x="19" y="4"/>
                      </a:cubicBezTo>
                      <a:cubicBezTo>
                        <a:pt x="17" y="6"/>
                        <a:pt x="15" y="8"/>
                        <a:pt x="14" y="9"/>
                      </a:cubicBezTo>
                      <a:cubicBezTo>
                        <a:pt x="11" y="11"/>
                        <a:pt x="10" y="13"/>
                        <a:pt x="9" y="14"/>
                      </a:cubicBezTo>
                      <a:cubicBezTo>
                        <a:pt x="9" y="17"/>
                        <a:pt x="6" y="17"/>
                        <a:pt x="5" y="17"/>
                      </a:cubicBezTo>
                      <a:cubicBezTo>
                        <a:pt x="3" y="17"/>
                        <a:pt x="3" y="17"/>
                        <a:pt x="3" y="17"/>
                      </a:cubicBezTo>
                      <a:cubicBezTo>
                        <a:pt x="1" y="17"/>
                        <a:pt x="1" y="17"/>
                        <a:pt x="1" y="18"/>
                      </a:cubicBezTo>
                      <a:cubicBezTo>
                        <a:pt x="0" y="19"/>
                        <a:pt x="1" y="21"/>
                        <a:pt x="1" y="23"/>
                      </a:cubicBezTo>
                      <a:cubicBezTo>
                        <a:pt x="2" y="24"/>
                        <a:pt x="2" y="24"/>
                        <a:pt x="3" y="24"/>
                      </a:cubicBezTo>
                      <a:cubicBezTo>
                        <a:pt x="3" y="24"/>
                        <a:pt x="3" y="24"/>
                        <a:pt x="3" y="24"/>
                      </a:cubicBezTo>
                      <a:cubicBezTo>
                        <a:pt x="6" y="22"/>
                        <a:pt x="8" y="23"/>
                        <a:pt x="9" y="23"/>
                      </a:cubicBezTo>
                      <a:cubicBezTo>
                        <a:pt x="9" y="24"/>
                        <a:pt x="10" y="24"/>
                        <a:pt x="10" y="24"/>
                      </a:cubicBezTo>
                      <a:cubicBezTo>
                        <a:pt x="12" y="23"/>
                        <a:pt x="21" y="17"/>
                        <a:pt x="23" y="14"/>
                      </a:cubicBezTo>
                      <a:cubicBezTo>
                        <a:pt x="23" y="14"/>
                        <a:pt x="23" y="14"/>
                        <a:pt x="23" y="14"/>
                      </a:cubicBezTo>
                      <a:cubicBezTo>
                        <a:pt x="23" y="13"/>
                        <a:pt x="22" y="13"/>
                        <a:pt x="21" y="12"/>
                      </a:cubicBezTo>
                      <a:cubicBezTo>
                        <a:pt x="20" y="11"/>
                        <a:pt x="19" y="10"/>
                        <a:pt x="18" y="9"/>
                      </a:cubicBezTo>
                      <a:cubicBezTo>
                        <a:pt x="18" y="5"/>
                        <a:pt x="22" y="5"/>
                        <a:pt x="24" y="4"/>
                      </a:cubicBezTo>
                      <a:cubicBezTo>
                        <a:pt x="25" y="4"/>
                        <a:pt x="26" y="4"/>
                        <a:pt x="26" y="3"/>
                      </a:cubicBezTo>
                      <a:cubicBezTo>
                        <a:pt x="25" y="3"/>
                        <a:pt x="24" y="1"/>
                        <a:pt x="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7" name="Freeform 2214"/>
                <p:cNvSpPr/>
                <p:nvPr/>
              </p:nvSpPr>
              <p:spPr bwMode="auto">
                <a:xfrm>
                  <a:off x="957279" y="2921539"/>
                  <a:ext cx="14867" cy="14388"/>
                </a:xfrm>
                <a:custGeom>
                  <a:avLst/>
                  <a:gdLst>
                    <a:gd name="T0" fmla="*/ 6 w 9"/>
                    <a:gd name="T1" fmla="*/ 0 h 9"/>
                    <a:gd name="T2" fmla="*/ 6 w 9"/>
                    <a:gd name="T3" fmla="*/ 1 h 9"/>
                    <a:gd name="T4" fmla="*/ 2 w 9"/>
                    <a:gd name="T5" fmla="*/ 8 h 9"/>
                    <a:gd name="T6" fmla="*/ 0 w 9"/>
                    <a:gd name="T7" fmla="*/ 8 h 9"/>
                    <a:gd name="T8" fmla="*/ 0 w 9"/>
                    <a:gd name="T9" fmla="*/ 9 h 9"/>
                    <a:gd name="T10" fmla="*/ 1 w 9"/>
                    <a:gd name="T11" fmla="*/ 8 h 9"/>
                    <a:gd name="T12" fmla="*/ 7 w 9"/>
                    <a:gd name="T13" fmla="*/ 0 h 9"/>
                    <a:gd name="T14" fmla="*/ 6 w 9"/>
                    <a:gd name="T15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9">
                      <a:moveTo>
                        <a:pt x="6" y="0"/>
                      </a:move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5" y="2"/>
                        <a:pt x="2" y="6"/>
                        <a:pt x="2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0" y="9"/>
                        <a:pt x="1" y="9"/>
                        <a:pt x="1" y="8"/>
                      </a:cubicBezTo>
                      <a:cubicBezTo>
                        <a:pt x="7" y="6"/>
                        <a:pt x="9" y="3"/>
                        <a:pt x="7" y="0"/>
                      </a:cubicBezTo>
                      <a:cubicBezTo>
                        <a:pt x="7" y="0"/>
                        <a:pt x="6" y="0"/>
                        <a:pt x="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8" name="Freeform 2215"/>
                <p:cNvSpPr/>
                <p:nvPr/>
              </p:nvSpPr>
              <p:spPr bwMode="auto">
                <a:xfrm>
                  <a:off x="957279" y="2932330"/>
                  <a:ext cx="3717" cy="1798"/>
                </a:xfrm>
                <a:custGeom>
                  <a:avLst/>
                  <a:gdLst>
                    <a:gd name="T0" fmla="*/ 0 w 2"/>
                    <a:gd name="T1" fmla="*/ 0 h 1"/>
                    <a:gd name="T2" fmla="*/ 0 w 2"/>
                    <a:gd name="T3" fmla="*/ 1 h 1"/>
                    <a:gd name="T4" fmla="*/ 2 w 2"/>
                    <a:gd name="T5" fmla="*/ 1 h 1"/>
                    <a:gd name="T6" fmla="*/ 0 w 2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19" name="Freeform 2216"/>
                <p:cNvSpPr/>
                <p:nvPr/>
              </p:nvSpPr>
              <p:spPr bwMode="auto">
                <a:xfrm>
                  <a:off x="1022322" y="2899957"/>
                  <a:ext cx="9292" cy="0"/>
                </a:xfrm>
                <a:custGeom>
                  <a:avLst/>
                  <a:gdLst>
                    <a:gd name="T0" fmla="*/ 0 w 5"/>
                    <a:gd name="T1" fmla="*/ 5 w 5"/>
                    <a:gd name="T2" fmla="*/ 4 w 5"/>
                    <a:gd name="T3" fmla="*/ 0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0" y="0"/>
                      </a:moveTo>
                      <a:cubicBezTo>
                        <a:pt x="2" y="0"/>
                        <a:pt x="4" y="0"/>
                        <a:pt x="5" y="0"/>
                      </a:cubicBezTo>
                      <a:cubicBezTo>
                        <a:pt x="5" y="0"/>
                        <a:pt x="5" y="0"/>
                        <a:pt x="4" y="0"/>
                      </a:cubicBezTo>
                      <a:cubicBezTo>
                        <a:pt x="3" y="0"/>
                        <a:pt x="2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20" name="Freeform 2217"/>
                <p:cNvSpPr/>
                <p:nvPr/>
              </p:nvSpPr>
              <p:spPr bwMode="auto">
                <a:xfrm>
                  <a:off x="962854" y="2745287"/>
                  <a:ext cx="27876" cy="10791"/>
                </a:xfrm>
                <a:custGeom>
                  <a:avLst/>
                  <a:gdLst>
                    <a:gd name="T0" fmla="*/ 12 w 16"/>
                    <a:gd name="T1" fmla="*/ 2 h 6"/>
                    <a:gd name="T2" fmla="*/ 9 w 16"/>
                    <a:gd name="T3" fmla="*/ 3 h 6"/>
                    <a:gd name="T4" fmla="*/ 6 w 16"/>
                    <a:gd name="T5" fmla="*/ 0 h 6"/>
                    <a:gd name="T6" fmla="*/ 5 w 16"/>
                    <a:gd name="T7" fmla="*/ 0 h 6"/>
                    <a:gd name="T8" fmla="*/ 0 w 16"/>
                    <a:gd name="T9" fmla="*/ 3 h 6"/>
                    <a:gd name="T10" fmla="*/ 10 w 16"/>
                    <a:gd name="T11" fmla="*/ 6 h 6"/>
                    <a:gd name="T12" fmla="*/ 13 w 16"/>
                    <a:gd name="T13" fmla="*/ 6 h 6"/>
                    <a:gd name="T14" fmla="*/ 15 w 16"/>
                    <a:gd name="T15" fmla="*/ 4 h 6"/>
                    <a:gd name="T16" fmla="*/ 15 w 16"/>
                    <a:gd name="T17" fmla="*/ 2 h 6"/>
                    <a:gd name="T18" fmla="*/ 12 w 16"/>
                    <a:gd name="T1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6">
                      <a:moveTo>
                        <a:pt x="12" y="2"/>
                      </a:moveTo>
                      <a:cubicBezTo>
                        <a:pt x="11" y="3"/>
                        <a:pt x="10" y="3"/>
                        <a:pt x="9" y="3"/>
                      </a:cubicBezTo>
                      <a:cubicBezTo>
                        <a:pt x="8" y="3"/>
                        <a:pt x="6" y="3"/>
                        <a:pt x="6" y="0"/>
                      </a:cubicBezTo>
                      <a:cubicBezTo>
                        <a:pt x="6" y="0"/>
                        <a:pt x="6" y="0"/>
                        <a:pt x="5" y="0"/>
                      </a:cubicBezTo>
                      <a:cubicBezTo>
                        <a:pt x="3" y="0"/>
                        <a:pt x="0" y="2"/>
                        <a:pt x="0" y="3"/>
                      </a:cubicBezTo>
                      <a:cubicBezTo>
                        <a:pt x="0" y="4"/>
                        <a:pt x="6" y="6"/>
                        <a:pt x="10" y="6"/>
                      </a:cubicBezTo>
                      <a:cubicBezTo>
                        <a:pt x="12" y="6"/>
                        <a:pt x="13" y="6"/>
                        <a:pt x="13" y="6"/>
                      </a:cubicBezTo>
                      <a:cubicBezTo>
                        <a:pt x="14" y="6"/>
                        <a:pt x="15" y="5"/>
                        <a:pt x="15" y="4"/>
                      </a:cubicBezTo>
                      <a:cubicBezTo>
                        <a:pt x="16" y="3"/>
                        <a:pt x="15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21" name="Freeform 2218"/>
                <p:cNvSpPr/>
                <p:nvPr/>
              </p:nvSpPr>
              <p:spPr bwMode="auto">
                <a:xfrm>
                  <a:off x="1971963" y="3425115"/>
                  <a:ext cx="46460" cy="5395"/>
                </a:xfrm>
                <a:custGeom>
                  <a:avLst/>
                  <a:gdLst>
                    <a:gd name="T0" fmla="*/ 0 w 25"/>
                    <a:gd name="T1" fmla="*/ 3 h 3"/>
                    <a:gd name="T2" fmla="*/ 25 w 25"/>
                    <a:gd name="T3" fmla="*/ 0 h 3"/>
                    <a:gd name="T4" fmla="*/ 0 w 25"/>
                    <a:gd name="T5" fmla="*/ 3 h 3"/>
                    <a:gd name="T6" fmla="*/ 0 w 25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3">
                      <a:moveTo>
                        <a:pt x="0" y="3"/>
                      </a:moveTo>
                      <a:lnTo>
                        <a:pt x="25" y="0"/>
                      </a:lnTo>
                      <a:lnTo>
                        <a:pt x="0" y="3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22" name="Freeform 2219"/>
                <p:cNvSpPr/>
                <p:nvPr/>
              </p:nvSpPr>
              <p:spPr bwMode="auto">
                <a:xfrm>
                  <a:off x="2232138" y="3495256"/>
                  <a:ext cx="14867" cy="7194"/>
                </a:xfrm>
                <a:custGeom>
                  <a:avLst/>
                  <a:gdLst>
                    <a:gd name="T0" fmla="*/ 0 w 8"/>
                    <a:gd name="T1" fmla="*/ 0 h 4"/>
                    <a:gd name="T2" fmla="*/ 2 w 8"/>
                    <a:gd name="T3" fmla="*/ 1 h 4"/>
                    <a:gd name="T4" fmla="*/ 8 w 8"/>
                    <a:gd name="T5" fmla="*/ 4 h 4"/>
                    <a:gd name="T6" fmla="*/ 2 w 8"/>
                    <a:gd name="T7" fmla="*/ 1 h 4"/>
                    <a:gd name="T8" fmla="*/ 0 w 8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4">
                      <a:moveTo>
                        <a:pt x="0" y="0"/>
                      </a:moveTo>
                      <a:cubicBezTo>
                        <a:pt x="1" y="0"/>
                        <a:pt x="1" y="0"/>
                        <a:pt x="2" y="1"/>
                      </a:cubicBezTo>
                      <a:cubicBezTo>
                        <a:pt x="3" y="2"/>
                        <a:pt x="6" y="3"/>
                        <a:pt x="8" y="4"/>
                      </a:cubicBezTo>
                      <a:cubicBezTo>
                        <a:pt x="6" y="3"/>
                        <a:pt x="3" y="2"/>
                        <a:pt x="2" y="1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23" name="Freeform 2220"/>
                <p:cNvSpPr/>
                <p:nvPr/>
              </p:nvSpPr>
              <p:spPr bwMode="auto">
                <a:xfrm>
                  <a:off x="2250722" y="3486264"/>
                  <a:ext cx="14867" cy="14388"/>
                </a:xfrm>
                <a:custGeom>
                  <a:avLst/>
                  <a:gdLst>
                    <a:gd name="T0" fmla="*/ 0 w 9"/>
                    <a:gd name="T1" fmla="*/ 8 h 8"/>
                    <a:gd name="T2" fmla="*/ 9 w 9"/>
                    <a:gd name="T3" fmla="*/ 0 h 8"/>
                    <a:gd name="T4" fmla="*/ 0 w 9"/>
                    <a:gd name="T5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8">
                      <a:moveTo>
                        <a:pt x="0" y="8"/>
                      </a:moveTo>
                      <a:cubicBezTo>
                        <a:pt x="2" y="5"/>
                        <a:pt x="5" y="0"/>
                        <a:pt x="9" y="0"/>
                      </a:cubicBezTo>
                      <a:cubicBezTo>
                        <a:pt x="5" y="0"/>
                        <a:pt x="2" y="5"/>
                        <a:pt x="0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24" name="Freeform 2221"/>
                <p:cNvSpPr/>
                <p:nvPr/>
              </p:nvSpPr>
              <p:spPr bwMode="auto">
                <a:xfrm>
                  <a:off x="2360367" y="3567196"/>
                  <a:ext cx="3717" cy="1798"/>
                </a:xfrm>
                <a:custGeom>
                  <a:avLst/>
                  <a:gdLst>
                    <a:gd name="T0" fmla="*/ 2 w 2"/>
                    <a:gd name="T1" fmla="*/ 1 h 1"/>
                    <a:gd name="T2" fmla="*/ 0 w 2"/>
                    <a:gd name="T3" fmla="*/ 0 h 1"/>
                    <a:gd name="T4" fmla="*/ 2 w 2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1"/>
                      </a:moveTo>
                      <a:cubicBezTo>
                        <a:pt x="1" y="1"/>
                        <a:pt x="0" y="0"/>
                        <a:pt x="0" y="0"/>
                      </a:cubicBezTo>
                      <a:cubicBezTo>
                        <a:pt x="0" y="0"/>
                        <a:pt x="1" y="1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25" name="Freeform 2222"/>
                <p:cNvSpPr/>
                <p:nvPr/>
              </p:nvSpPr>
              <p:spPr bwMode="auto">
                <a:xfrm>
                  <a:off x="2323199" y="3533025"/>
                  <a:ext cx="3717" cy="10791"/>
                </a:xfrm>
                <a:custGeom>
                  <a:avLst/>
                  <a:gdLst>
                    <a:gd name="T0" fmla="*/ 2 w 2"/>
                    <a:gd name="T1" fmla="*/ 6 h 6"/>
                    <a:gd name="T2" fmla="*/ 0 w 2"/>
                    <a:gd name="T3" fmla="*/ 0 h 6"/>
                    <a:gd name="T4" fmla="*/ 2 w 2"/>
                    <a:gd name="T5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6">
                      <a:moveTo>
                        <a:pt x="2" y="6"/>
                      </a:moveTo>
                      <a:cubicBezTo>
                        <a:pt x="2" y="4"/>
                        <a:pt x="2" y="1"/>
                        <a:pt x="0" y="0"/>
                      </a:cubicBezTo>
                      <a:cubicBezTo>
                        <a:pt x="2" y="1"/>
                        <a:pt x="2" y="4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126" name="Freeform 2223"/>
                <p:cNvSpPr/>
                <p:nvPr/>
              </p:nvSpPr>
              <p:spPr bwMode="auto">
                <a:xfrm>
                  <a:off x="2334350" y="3558203"/>
                  <a:ext cx="24159" cy="8992"/>
                </a:xfrm>
                <a:custGeom>
                  <a:avLst/>
                  <a:gdLst>
                    <a:gd name="T0" fmla="*/ 0 w 14"/>
                    <a:gd name="T1" fmla="*/ 0 h 5"/>
                    <a:gd name="T2" fmla="*/ 4 w 14"/>
                    <a:gd name="T3" fmla="*/ 2 h 5"/>
                    <a:gd name="T4" fmla="*/ 14 w 14"/>
                    <a:gd name="T5" fmla="*/ 5 h 5"/>
                    <a:gd name="T6" fmla="*/ 4 w 14"/>
                    <a:gd name="T7" fmla="*/ 2 h 5"/>
                    <a:gd name="T8" fmla="*/ 0 w 14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5">
                      <a:moveTo>
                        <a:pt x="0" y="0"/>
                      </a:moveTo>
                      <a:cubicBezTo>
                        <a:pt x="1" y="0"/>
                        <a:pt x="2" y="1"/>
                        <a:pt x="4" y="2"/>
                      </a:cubicBezTo>
                      <a:cubicBezTo>
                        <a:pt x="7" y="3"/>
                        <a:pt x="12" y="5"/>
                        <a:pt x="14" y="5"/>
                      </a:cubicBezTo>
                      <a:cubicBezTo>
                        <a:pt x="12" y="5"/>
                        <a:pt x="7" y="3"/>
                        <a:pt x="4" y="2"/>
                      </a:cubicBezTo>
                      <a:cubicBezTo>
                        <a:pt x="2" y="1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</p:grpSp>
        </p:grpSp>
        <p:grpSp>
          <p:nvGrpSpPr>
            <p:cNvPr id="4" name="Group 206"/>
            <p:cNvGrpSpPr/>
            <p:nvPr/>
          </p:nvGrpSpPr>
          <p:grpSpPr>
            <a:xfrm>
              <a:off x="2673492" y="1871223"/>
              <a:ext cx="1219108" cy="875863"/>
              <a:chOff x="2863992" y="1871223"/>
              <a:chExt cx="1219108" cy="875863"/>
            </a:xfrm>
            <a:grpFill/>
          </p:grpSpPr>
          <p:sp>
            <p:nvSpPr>
              <p:cNvPr id="5" name="Freeform 2176"/>
              <p:cNvSpPr/>
              <p:nvPr/>
            </p:nvSpPr>
            <p:spPr bwMode="auto">
              <a:xfrm>
                <a:off x="2863992" y="1871223"/>
                <a:ext cx="1219108" cy="875863"/>
              </a:xfrm>
              <a:custGeom>
                <a:avLst/>
                <a:gdLst>
                  <a:gd name="T0" fmla="*/ 532 w 687"/>
                  <a:gd name="T1" fmla="*/ 311 h 510"/>
                  <a:gd name="T2" fmla="*/ 552 w 687"/>
                  <a:gd name="T3" fmla="*/ 307 h 510"/>
                  <a:gd name="T4" fmla="*/ 548 w 687"/>
                  <a:gd name="T5" fmla="*/ 276 h 510"/>
                  <a:gd name="T6" fmla="*/ 551 w 687"/>
                  <a:gd name="T7" fmla="*/ 267 h 510"/>
                  <a:gd name="T8" fmla="*/ 548 w 687"/>
                  <a:gd name="T9" fmla="*/ 247 h 510"/>
                  <a:gd name="T10" fmla="*/ 593 w 687"/>
                  <a:gd name="T11" fmla="*/ 249 h 510"/>
                  <a:gd name="T12" fmla="*/ 604 w 687"/>
                  <a:gd name="T13" fmla="*/ 233 h 510"/>
                  <a:gd name="T14" fmla="*/ 585 w 687"/>
                  <a:gd name="T15" fmla="*/ 219 h 510"/>
                  <a:gd name="T16" fmla="*/ 607 w 687"/>
                  <a:gd name="T17" fmla="*/ 201 h 510"/>
                  <a:gd name="T18" fmla="*/ 578 w 687"/>
                  <a:gd name="T19" fmla="*/ 175 h 510"/>
                  <a:gd name="T20" fmla="*/ 612 w 687"/>
                  <a:gd name="T21" fmla="*/ 165 h 510"/>
                  <a:gd name="T22" fmla="*/ 606 w 687"/>
                  <a:gd name="T23" fmla="*/ 155 h 510"/>
                  <a:gd name="T24" fmla="*/ 581 w 687"/>
                  <a:gd name="T25" fmla="*/ 130 h 510"/>
                  <a:gd name="T26" fmla="*/ 622 w 687"/>
                  <a:gd name="T27" fmla="*/ 100 h 510"/>
                  <a:gd name="T28" fmla="*/ 611 w 687"/>
                  <a:gd name="T29" fmla="*/ 89 h 510"/>
                  <a:gd name="T30" fmla="*/ 639 w 687"/>
                  <a:gd name="T31" fmla="*/ 74 h 510"/>
                  <a:gd name="T32" fmla="*/ 629 w 687"/>
                  <a:gd name="T33" fmla="*/ 55 h 510"/>
                  <a:gd name="T34" fmla="*/ 597 w 687"/>
                  <a:gd name="T35" fmla="*/ 54 h 510"/>
                  <a:gd name="T36" fmla="*/ 553 w 687"/>
                  <a:gd name="T37" fmla="*/ 82 h 510"/>
                  <a:gd name="T38" fmla="*/ 551 w 687"/>
                  <a:gd name="T39" fmla="*/ 51 h 510"/>
                  <a:gd name="T40" fmla="*/ 515 w 687"/>
                  <a:gd name="T41" fmla="*/ 45 h 510"/>
                  <a:gd name="T42" fmla="*/ 517 w 687"/>
                  <a:gd name="T43" fmla="*/ 37 h 510"/>
                  <a:gd name="T44" fmla="*/ 557 w 687"/>
                  <a:gd name="T45" fmla="*/ 21 h 510"/>
                  <a:gd name="T46" fmla="*/ 498 w 687"/>
                  <a:gd name="T47" fmla="*/ 4 h 510"/>
                  <a:gd name="T48" fmla="*/ 402 w 687"/>
                  <a:gd name="T49" fmla="*/ 4 h 510"/>
                  <a:gd name="T50" fmla="*/ 381 w 687"/>
                  <a:gd name="T51" fmla="*/ 11 h 510"/>
                  <a:gd name="T52" fmla="*/ 339 w 687"/>
                  <a:gd name="T53" fmla="*/ 9 h 510"/>
                  <a:gd name="T54" fmla="*/ 299 w 687"/>
                  <a:gd name="T55" fmla="*/ 26 h 510"/>
                  <a:gd name="T56" fmla="*/ 302 w 687"/>
                  <a:gd name="T57" fmla="*/ 46 h 510"/>
                  <a:gd name="T58" fmla="*/ 263 w 687"/>
                  <a:gd name="T59" fmla="*/ 44 h 510"/>
                  <a:gd name="T60" fmla="*/ 237 w 687"/>
                  <a:gd name="T61" fmla="*/ 42 h 510"/>
                  <a:gd name="T62" fmla="*/ 212 w 687"/>
                  <a:gd name="T63" fmla="*/ 58 h 510"/>
                  <a:gd name="T64" fmla="*/ 174 w 687"/>
                  <a:gd name="T65" fmla="*/ 39 h 510"/>
                  <a:gd name="T66" fmla="*/ 152 w 687"/>
                  <a:gd name="T67" fmla="*/ 49 h 510"/>
                  <a:gd name="T68" fmla="*/ 121 w 687"/>
                  <a:gd name="T69" fmla="*/ 68 h 510"/>
                  <a:gd name="T70" fmla="*/ 87 w 687"/>
                  <a:gd name="T71" fmla="*/ 94 h 510"/>
                  <a:gd name="T72" fmla="*/ 0 w 687"/>
                  <a:gd name="T73" fmla="*/ 140 h 510"/>
                  <a:gd name="T74" fmla="*/ 72 w 687"/>
                  <a:gd name="T75" fmla="*/ 156 h 510"/>
                  <a:gd name="T76" fmla="*/ 26 w 687"/>
                  <a:gd name="T77" fmla="*/ 169 h 510"/>
                  <a:gd name="T78" fmla="*/ 37 w 687"/>
                  <a:gd name="T79" fmla="*/ 184 h 510"/>
                  <a:gd name="T80" fmla="*/ 79 w 687"/>
                  <a:gd name="T81" fmla="*/ 191 h 510"/>
                  <a:gd name="T82" fmla="*/ 123 w 687"/>
                  <a:gd name="T83" fmla="*/ 189 h 510"/>
                  <a:gd name="T84" fmla="*/ 193 w 687"/>
                  <a:gd name="T85" fmla="*/ 248 h 510"/>
                  <a:gd name="T86" fmla="*/ 197 w 687"/>
                  <a:gd name="T87" fmla="*/ 286 h 510"/>
                  <a:gd name="T88" fmla="*/ 222 w 687"/>
                  <a:gd name="T89" fmla="*/ 292 h 510"/>
                  <a:gd name="T90" fmla="*/ 219 w 687"/>
                  <a:gd name="T91" fmla="*/ 312 h 510"/>
                  <a:gd name="T92" fmla="*/ 250 w 687"/>
                  <a:gd name="T93" fmla="*/ 338 h 510"/>
                  <a:gd name="T94" fmla="*/ 225 w 687"/>
                  <a:gd name="T95" fmla="*/ 361 h 510"/>
                  <a:gd name="T96" fmla="*/ 223 w 687"/>
                  <a:gd name="T97" fmla="*/ 394 h 510"/>
                  <a:gd name="T98" fmla="*/ 238 w 687"/>
                  <a:gd name="T99" fmla="*/ 434 h 510"/>
                  <a:gd name="T100" fmla="*/ 256 w 687"/>
                  <a:gd name="T101" fmla="*/ 461 h 510"/>
                  <a:gd name="T102" fmla="*/ 287 w 687"/>
                  <a:gd name="T103" fmla="*/ 493 h 510"/>
                  <a:gd name="T104" fmla="*/ 330 w 687"/>
                  <a:gd name="T105" fmla="*/ 510 h 510"/>
                  <a:gd name="T106" fmla="*/ 341 w 687"/>
                  <a:gd name="T107" fmla="*/ 470 h 510"/>
                  <a:gd name="T108" fmla="*/ 361 w 687"/>
                  <a:gd name="T109" fmla="*/ 444 h 510"/>
                  <a:gd name="T110" fmla="*/ 363 w 687"/>
                  <a:gd name="T111" fmla="*/ 426 h 510"/>
                  <a:gd name="T112" fmla="*/ 369 w 687"/>
                  <a:gd name="T113" fmla="*/ 414 h 510"/>
                  <a:gd name="T114" fmla="*/ 399 w 687"/>
                  <a:gd name="T115" fmla="*/ 401 h 510"/>
                  <a:gd name="T116" fmla="*/ 453 w 687"/>
                  <a:gd name="T117" fmla="*/ 371 h 510"/>
                  <a:gd name="T118" fmla="*/ 481 w 687"/>
                  <a:gd name="T119" fmla="*/ 358 h 510"/>
                  <a:gd name="T120" fmla="*/ 570 w 687"/>
                  <a:gd name="T121" fmla="*/ 326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87" h="510">
                    <a:moveTo>
                      <a:pt x="554" y="326"/>
                    </a:moveTo>
                    <a:cubicBezTo>
                      <a:pt x="552" y="325"/>
                      <a:pt x="551" y="325"/>
                      <a:pt x="549" y="324"/>
                    </a:cubicBezTo>
                    <a:cubicBezTo>
                      <a:pt x="545" y="323"/>
                      <a:pt x="540" y="321"/>
                      <a:pt x="536" y="321"/>
                    </a:cubicBezTo>
                    <a:cubicBezTo>
                      <a:pt x="534" y="321"/>
                      <a:pt x="532" y="321"/>
                      <a:pt x="530" y="322"/>
                    </a:cubicBezTo>
                    <a:cubicBezTo>
                      <a:pt x="526" y="325"/>
                      <a:pt x="524" y="324"/>
                      <a:pt x="523" y="321"/>
                    </a:cubicBezTo>
                    <a:cubicBezTo>
                      <a:pt x="523" y="317"/>
                      <a:pt x="528" y="312"/>
                      <a:pt x="532" y="311"/>
                    </a:cubicBezTo>
                    <a:cubicBezTo>
                      <a:pt x="534" y="311"/>
                      <a:pt x="535" y="311"/>
                      <a:pt x="535" y="311"/>
                    </a:cubicBezTo>
                    <a:cubicBezTo>
                      <a:pt x="535" y="310"/>
                      <a:pt x="534" y="308"/>
                      <a:pt x="534" y="307"/>
                    </a:cubicBezTo>
                    <a:cubicBezTo>
                      <a:pt x="534" y="306"/>
                      <a:pt x="533" y="304"/>
                      <a:pt x="533" y="303"/>
                    </a:cubicBezTo>
                    <a:cubicBezTo>
                      <a:pt x="532" y="301"/>
                      <a:pt x="533" y="300"/>
                      <a:pt x="533" y="299"/>
                    </a:cubicBezTo>
                    <a:cubicBezTo>
                      <a:pt x="534" y="298"/>
                      <a:pt x="535" y="297"/>
                      <a:pt x="537" y="297"/>
                    </a:cubicBezTo>
                    <a:cubicBezTo>
                      <a:pt x="541" y="297"/>
                      <a:pt x="548" y="301"/>
                      <a:pt x="552" y="307"/>
                    </a:cubicBezTo>
                    <a:cubicBezTo>
                      <a:pt x="556" y="312"/>
                      <a:pt x="562" y="315"/>
                      <a:pt x="569" y="315"/>
                    </a:cubicBezTo>
                    <a:cubicBezTo>
                      <a:pt x="571" y="315"/>
                      <a:pt x="573" y="315"/>
                      <a:pt x="575" y="314"/>
                    </a:cubicBezTo>
                    <a:cubicBezTo>
                      <a:pt x="578" y="313"/>
                      <a:pt x="578" y="312"/>
                      <a:pt x="577" y="309"/>
                    </a:cubicBezTo>
                    <a:cubicBezTo>
                      <a:pt x="577" y="306"/>
                      <a:pt x="576" y="303"/>
                      <a:pt x="578" y="300"/>
                    </a:cubicBezTo>
                    <a:cubicBezTo>
                      <a:pt x="578" y="298"/>
                      <a:pt x="568" y="291"/>
                      <a:pt x="562" y="288"/>
                    </a:cubicBezTo>
                    <a:cubicBezTo>
                      <a:pt x="554" y="282"/>
                      <a:pt x="549" y="279"/>
                      <a:pt x="548" y="276"/>
                    </a:cubicBezTo>
                    <a:cubicBezTo>
                      <a:pt x="548" y="274"/>
                      <a:pt x="548" y="273"/>
                      <a:pt x="549" y="272"/>
                    </a:cubicBezTo>
                    <a:cubicBezTo>
                      <a:pt x="551" y="269"/>
                      <a:pt x="557" y="271"/>
                      <a:pt x="568" y="275"/>
                    </a:cubicBezTo>
                    <a:cubicBezTo>
                      <a:pt x="568" y="276"/>
                      <a:pt x="569" y="276"/>
                      <a:pt x="570" y="276"/>
                    </a:cubicBezTo>
                    <a:cubicBezTo>
                      <a:pt x="574" y="276"/>
                      <a:pt x="575" y="268"/>
                      <a:pt x="575" y="266"/>
                    </a:cubicBezTo>
                    <a:cubicBezTo>
                      <a:pt x="575" y="265"/>
                      <a:pt x="572" y="264"/>
                      <a:pt x="566" y="264"/>
                    </a:cubicBezTo>
                    <a:cubicBezTo>
                      <a:pt x="561" y="264"/>
                      <a:pt x="555" y="265"/>
                      <a:pt x="551" y="267"/>
                    </a:cubicBezTo>
                    <a:cubicBezTo>
                      <a:pt x="550" y="268"/>
                      <a:pt x="548" y="268"/>
                      <a:pt x="546" y="268"/>
                    </a:cubicBezTo>
                    <a:cubicBezTo>
                      <a:pt x="542" y="268"/>
                      <a:pt x="538" y="266"/>
                      <a:pt x="538" y="262"/>
                    </a:cubicBezTo>
                    <a:cubicBezTo>
                      <a:pt x="538" y="261"/>
                      <a:pt x="538" y="257"/>
                      <a:pt x="545" y="256"/>
                    </a:cubicBezTo>
                    <a:cubicBezTo>
                      <a:pt x="548" y="256"/>
                      <a:pt x="549" y="255"/>
                      <a:pt x="549" y="255"/>
                    </a:cubicBezTo>
                    <a:cubicBezTo>
                      <a:pt x="549" y="255"/>
                      <a:pt x="548" y="254"/>
                      <a:pt x="548" y="254"/>
                    </a:cubicBezTo>
                    <a:cubicBezTo>
                      <a:pt x="547" y="252"/>
                      <a:pt x="546" y="250"/>
                      <a:pt x="548" y="247"/>
                    </a:cubicBezTo>
                    <a:cubicBezTo>
                      <a:pt x="549" y="247"/>
                      <a:pt x="550" y="246"/>
                      <a:pt x="551" y="246"/>
                    </a:cubicBezTo>
                    <a:cubicBezTo>
                      <a:pt x="554" y="246"/>
                      <a:pt x="557" y="248"/>
                      <a:pt x="561" y="250"/>
                    </a:cubicBezTo>
                    <a:cubicBezTo>
                      <a:pt x="566" y="252"/>
                      <a:pt x="571" y="255"/>
                      <a:pt x="574" y="254"/>
                    </a:cubicBezTo>
                    <a:cubicBezTo>
                      <a:pt x="577" y="253"/>
                      <a:pt x="580" y="253"/>
                      <a:pt x="582" y="253"/>
                    </a:cubicBezTo>
                    <a:cubicBezTo>
                      <a:pt x="586" y="253"/>
                      <a:pt x="589" y="252"/>
                      <a:pt x="593" y="250"/>
                    </a:cubicBezTo>
                    <a:cubicBezTo>
                      <a:pt x="593" y="249"/>
                      <a:pt x="593" y="249"/>
                      <a:pt x="593" y="249"/>
                    </a:cubicBezTo>
                    <a:cubicBezTo>
                      <a:pt x="593" y="248"/>
                      <a:pt x="588" y="245"/>
                      <a:pt x="585" y="244"/>
                    </a:cubicBezTo>
                    <a:cubicBezTo>
                      <a:pt x="582" y="242"/>
                      <a:pt x="579" y="240"/>
                      <a:pt x="577" y="239"/>
                    </a:cubicBezTo>
                    <a:cubicBezTo>
                      <a:pt x="576" y="237"/>
                      <a:pt x="576" y="236"/>
                      <a:pt x="577" y="235"/>
                    </a:cubicBezTo>
                    <a:cubicBezTo>
                      <a:pt x="577" y="233"/>
                      <a:pt x="580" y="232"/>
                      <a:pt x="589" y="232"/>
                    </a:cubicBezTo>
                    <a:cubicBezTo>
                      <a:pt x="593" y="232"/>
                      <a:pt x="598" y="233"/>
                      <a:pt x="602" y="233"/>
                    </a:cubicBezTo>
                    <a:cubicBezTo>
                      <a:pt x="604" y="233"/>
                      <a:pt x="604" y="233"/>
                      <a:pt x="604" y="233"/>
                    </a:cubicBezTo>
                    <a:cubicBezTo>
                      <a:pt x="604" y="233"/>
                      <a:pt x="604" y="233"/>
                      <a:pt x="604" y="233"/>
                    </a:cubicBezTo>
                    <a:cubicBezTo>
                      <a:pt x="606" y="233"/>
                      <a:pt x="607" y="232"/>
                      <a:pt x="607" y="231"/>
                    </a:cubicBezTo>
                    <a:cubicBezTo>
                      <a:pt x="608" y="230"/>
                      <a:pt x="608" y="229"/>
                      <a:pt x="608" y="229"/>
                    </a:cubicBezTo>
                    <a:cubicBezTo>
                      <a:pt x="608" y="229"/>
                      <a:pt x="608" y="229"/>
                      <a:pt x="607" y="229"/>
                    </a:cubicBezTo>
                    <a:cubicBezTo>
                      <a:pt x="607" y="229"/>
                      <a:pt x="606" y="230"/>
                      <a:pt x="605" y="230"/>
                    </a:cubicBezTo>
                    <a:cubicBezTo>
                      <a:pt x="599" y="230"/>
                      <a:pt x="588" y="225"/>
                      <a:pt x="585" y="219"/>
                    </a:cubicBezTo>
                    <a:cubicBezTo>
                      <a:pt x="584" y="217"/>
                      <a:pt x="584" y="215"/>
                      <a:pt x="585" y="213"/>
                    </a:cubicBezTo>
                    <a:cubicBezTo>
                      <a:pt x="587" y="210"/>
                      <a:pt x="590" y="210"/>
                      <a:pt x="591" y="210"/>
                    </a:cubicBezTo>
                    <a:cubicBezTo>
                      <a:pt x="593" y="210"/>
                      <a:pt x="594" y="210"/>
                      <a:pt x="595" y="210"/>
                    </a:cubicBezTo>
                    <a:cubicBezTo>
                      <a:pt x="597" y="211"/>
                      <a:pt x="598" y="211"/>
                      <a:pt x="600" y="211"/>
                    </a:cubicBezTo>
                    <a:cubicBezTo>
                      <a:pt x="602" y="211"/>
                      <a:pt x="603" y="210"/>
                      <a:pt x="605" y="209"/>
                    </a:cubicBezTo>
                    <a:cubicBezTo>
                      <a:pt x="608" y="208"/>
                      <a:pt x="608" y="204"/>
                      <a:pt x="607" y="201"/>
                    </a:cubicBezTo>
                    <a:cubicBezTo>
                      <a:pt x="606" y="197"/>
                      <a:pt x="603" y="193"/>
                      <a:pt x="601" y="193"/>
                    </a:cubicBezTo>
                    <a:cubicBezTo>
                      <a:pt x="601" y="193"/>
                      <a:pt x="579" y="192"/>
                      <a:pt x="579" y="186"/>
                    </a:cubicBezTo>
                    <a:cubicBezTo>
                      <a:pt x="578" y="185"/>
                      <a:pt x="576" y="184"/>
                      <a:pt x="575" y="184"/>
                    </a:cubicBezTo>
                    <a:cubicBezTo>
                      <a:pt x="573" y="182"/>
                      <a:pt x="570" y="181"/>
                      <a:pt x="570" y="178"/>
                    </a:cubicBezTo>
                    <a:cubicBezTo>
                      <a:pt x="570" y="178"/>
                      <a:pt x="570" y="176"/>
                      <a:pt x="571" y="175"/>
                    </a:cubicBezTo>
                    <a:cubicBezTo>
                      <a:pt x="573" y="174"/>
                      <a:pt x="575" y="174"/>
                      <a:pt x="578" y="175"/>
                    </a:cubicBezTo>
                    <a:cubicBezTo>
                      <a:pt x="580" y="175"/>
                      <a:pt x="583" y="176"/>
                      <a:pt x="587" y="173"/>
                    </a:cubicBezTo>
                    <a:cubicBezTo>
                      <a:pt x="589" y="172"/>
                      <a:pt x="592" y="171"/>
                      <a:pt x="596" y="171"/>
                    </a:cubicBezTo>
                    <a:cubicBezTo>
                      <a:pt x="600" y="171"/>
                      <a:pt x="604" y="171"/>
                      <a:pt x="608" y="172"/>
                    </a:cubicBezTo>
                    <a:cubicBezTo>
                      <a:pt x="612" y="173"/>
                      <a:pt x="616" y="173"/>
                      <a:pt x="618" y="173"/>
                    </a:cubicBezTo>
                    <a:cubicBezTo>
                      <a:pt x="619" y="173"/>
                      <a:pt x="619" y="173"/>
                      <a:pt x="619" y="172"/>
                    </a:cubicBezTo>
                    <a:cubicBezTo>
                      <a:pt x="619" y="169"/>
                      <a:pt x="614" y="165"/>
                      <a:pt x="612" y="165"/>
                    </a:cubicBezTo>
                    <a:cubicBezTo>
                      <a:pt x="610" y="166"/>
                      <a:pt x="607" y="167"/>
                      <a:pt x="603" y="167"/>
                    </a:cubicBezTo>
                    <a:cubicBezTo>
                      <a:pt x="596" y="167"/>
                      <a:pt x="591" y="164"/>
                      <a:pt x="591" y="159"/>
                    </a:cubicBezTo>
                    <a:cubicBezTo>
                      <a:pt x="591" y="158"/>
                      <a:pt x="591" y="156"/>
                      <a:pt x="592" y="155"/>
                    </a:cubicBezTo>
                    <a:cubicBezTo>
                      <a:pt x="593" y="154"/>
                      <a:pt x="596" y="154"/>
                      <a:pt x="596" y="154"/>
                    </a:cubicBezTo>
                    <a:cubicBezTo>
                      <a:pt x="598" y="154"/>
                      <a:pt x="600" y="154"/>
                      <a:pt x="601" y="154"/>
                    </a:cubicBezTo>
                    <a:cubicBezTo>
                      <a:pt x="603" y="154"/>
                      <a:pt x="605" y="155"/>
                      <a:pt x="606" y="155"/>
                    </a:cubicBezTo>
                    <a:cubicBezTo>
                      <a:pt x="603" y="153"/>
                      <a:pt x="597" y="150"/>
                      <a:pt x="591" y="150"/>
                    </a:cubicBezTo>
                    <a:cubicBezTo>
                      <a:pt x="590" y="150"/>
                      <a:pt x="588" y="150"/>
                      <a:pt x="587" y="151"/>
                    </a:cubicBezTo>
                    <a:cubicBezTo>
                      <a:pt x="585" y="156"/>
                      <a:pt x="581" y="157"/>
                      <a:pt x="578" y="157"/>
                    </a:cubicBezTo>
                    <a:cubicBezTo>
                      <a:pt x="575" y="157"/>
                      <a:pt x="573" y="156"/>
                      <a:pt x="573" y="154"/>
                    </a:cubicBezTo>
                    <a:cubicBezTo>
                      <a:pt x="572" y="153"/>
                      <a:pt x="572" y="151"/>
                      <a:pt x="575" y="150"/>
                    </a:cubicBezTo>
                    <a:cubicBezTo>
                      <a:pt x="581" y="146"/>
                      <a:pt x="582" y="135"/>
                      <a:pt x="581" y="130"/>
                    </a:cubicBezTo>
                    <a:cubicBezTo>
                      <a:pt x="581" y="126"/>
                      <a:pt x="586" y="125"/>
                      <a:pt x="591" y="123"/>
                    </a:cubicBezTo>
                    <a:cubicBezTo>
                      <a:pt x="598" y="121"/>
                      <a:pt x="602" y="119"/>
                      <a:pt x="601" y="115"/>
                    </a:cubicBezTo>
                    <a:cubicBezTo>
                      <a:pt x="601" y="113"/>
                      <a:pt x="601" y="110"/>
                      <a:pt x="603" y="108"/>
                    </a:cubicBezTo>
                    <a:cubicBezTo>
                      <a:pt x="607" y="102"/>
                      <a:pt x="619" y="102"/>
                      <a:pt x="622" y="102"/>
                    </a:cubicBezTo>
                    <a:cubicBezTo>
                      <a:pt x="623" y="102"/>
                      <a:pt x="623" y="101"/>
                      <a:pt x="623" y="101"/>
                    </a:cubicBezTo>
                    <a:cubicBezTo>
                      <a:pt x="623" y="101"/>
                      <a:pt x="623" y="101"/>
                      <a:pt x="622" y="100"/>
                    </a:cubicBezTo>
                    <a:cubicBezTo>
                      <a:pt x="620" y="98"/>
                      <a:pt x="617" y="96"/>
                      <a:pt x="615" y="97"/>
                    </a:cubicBezTo>
                    <a:cubicBezTo>
                      <a:pt x="612" y="97"/>
                      <a:pt x="609" y="99"/>
                      <a:pt x="606" y="100"/>
                    </a:cubicBezTo>
                    <a:cubicBezTo>
                      <a:pt x="603" y="102"/>
                      <a:pt x="600" y="103"/>
                      <a:pt x="598" y="103"/>
                    </a:cubicBezTo>
                    <a:cubicBezTo>
                      <a:pt x="597" y="103"/>
                      <a:pt x="595" y="103"/>
                      <a:pt x="594" y="102"/>
                    </a:cubicBezTo>
                    <a:cubicBezTo>
                      <a:pt x="593" y="101"/>
                      <a:pt x="593" y="99"/>
                      <a:pt x="593" y="98"/>
                    </a:cubicBezTo>
                    <a:cubicBezTo>
                      <a:pt x="595" y="93"/>
                      <a:pt x="606" y="89"/>
                      <a:pt x="611" y="89"/>
                    </a:cubicBezTo>
                    <a:cubicBezTo>
                      <a:pt x="618" y="89"/>
                      <a:pt x="632" y="89"/>
                      <a:pt x="638" y="86"/>
                    </a:cubicBezTo>
                    <a:cubicBezTo>
                      <a:pt x="636" y="85"/>
                      <a:pt x="631" y="84"/>
                      <a:pt x="624" y="84"/>
                    </a:cubicBezTo>
                    <a:cubicBezTo>
                      <a:pt x="622" y="84"/>
                      <a:pt x="621" y="84"/>
                      <a:pt x="619" y="84"/>
                    </a:cubicBezTo>
                    <a:cubicBezTo>
                      <a:pt x="611" y="85"/>
                      <a:pt x="609" y="83"/>
                      <a:pt x="609" y="81"/>
                    </a:cubicBezTo>
                    <a:cubicBezTo>
                      <a:pt x="609" y="78"/>
                      <a:pt x="614" y="77"/>
                      <a:pt x="624" y="77"/>
                    </a:cubicBezTo>
                    <a:cubicBezTo>
                      <a:pt x="633" y="76"/>
                      <a:pt x="636" y="75"/>
                      <a:pt x="639" y="74"/>
                    </a:cubicBezTo>
                    <a:cubicBezTo>
                      <a:pt x="641" y="73"/>
                      <a:pt x="643" y="72"/>
                      <a:pt x="649" y="72"/>
                    </a:cubicBezTo>
                    <a:cubicBezTo>
                      <a:pt x="654" y="71"/>
                      <a:pt x="655" y="70"/>
                      <a:pt x="657" y="68"/>
                    </a:cubicBezTo>
                    <a:cubicBezTo>
                      <a:pt x="658" y="67"/>
                      <a:pt x="659" y="65"/>
                      <a:pt x="663" y="65"/>
                    </a:cubicBezTo>
                    <a:cubicBezTo>
                      <a:pt x="670" y="65"/>
                      <a:pt x="684" y="59"/>
                      <a:pt x="687" y="56"/>
                    </a:cubicBezTo>
                    <a:cubicBezTo>
                      <a:pt x="683" y="53"/>
                      <a:pt x="662" y="47"/>
                      <a:pt x="650" y="47"/>
                    </a:cubicBezTo>
                    <a:cubicBezTo>
                      <a:pt x="636" y="47"/>
                      <a:pt x="630" y="49"/>
                      <a:pt x="629" y="55"/>
                    </a:cubicBezTo>
                    <a:cubicBezTo>
                      <a:pt x="629" y="57"/>
                      <a:pt x="628" y="61"/>
                      <a:pt x="623" y="61"/>
                    </a:cubicBezTo>
                    <a:cubicBezTo>
                      <a:pt x="621" y="61"/>
                      <a:pt x="618" y="60"/>
                      <a:pt x="615" y="59"/>
                    </a:cubicBezTo>
                    <a:cubicBezTo>
                      <a:pt x="611" y="58"/>
                      <a:pt x="607" y="58"/>
                      <a:pt x="605" y="58"/>
                    </a:cubicBezTo>
                    <a:cubicBezTo>
                      <a:pt x="604" y="59"/>
                      <a:pt x="603" y="59"/>
                      <a:pt x="602" y="59"/>
                    </a:cubicBezTo>
                    <a:cubicBezTo>
                      <a:pt x="599" y="59"/>
                      <a:pt x="598" y="57"/>
                      <a:pt x="597" y="56"/>
                    </a:cubicBezTo>
                    <a:cubicBezTo>
                      <a:pt x="597" y="55"/>
                      <a:pt x="597" y="54"/>
                      <a:pt x="597" y="54"/>
                    </a:cubicBezTo>
                    <a:cubicBezTo>
                      <a:pt x="596" y="54"/>
                      <a:pt x="596" y="54"/>
                      <a:pt x="595" y="55"/>
                    </a:cubicBezTo>
                    <a:cubicBezTo>
                      <a:pt x="592" y="56"/>
                      <a:pt x="589" y="58"/>
                      <a:pt x="586" y="61"/>
                    </a:cubicBezTo>
                    <a:cubicBezTo>
                      <a:pt x="582" y="64"/>
                      <a:pt x="578" y="67"/>
                      <a:pt x="573" y="69"/>
                    </a:cubicBezTo>
                    <a:cubicBezTo>
                      <a:pt x="569" y="71"/>
                      <a:pt x="566" y="74"/>
                      <a:pt x="563" y="76"/>
                    </a:cubicBezTo>
                    <a:cubicBezTo>
                      <a:pt x="559" y="79"/>
                      <a:pt x="556" y="81"/>
                      <a:pt x="553" y="82"/>
                    </a:cubicBezTo>
                    <a:cubicBezTo>
                      <a:pt x="553" y="82"/>
                      <a:pt x="553" y="82"/>
                      <a:pt x="553" y="82"/>
                    </a:cubicBezTo>
                    <a:cubicBezTo>
                      <a:pt x="552" y="82"/>
                      <a:pt x="551" y="81"/>
                      <a:pt x="550" y="80"/>
                    </a:cubicBezTo>
                    <a:cubicBezTo>
                      <a:pt x="550" y="79"/>
                      <a:pt x="549" y="77"/>
                      <a:pt x="570" y="55"/>
                    </a:cubicBezTo>
                    <a:cubicBezTo>
                      <a:pt x="573" y="52"/>
                      <a:pt x="575" y="49"/>
                      <a:pt x="573" y="46"/>
                    </a:cubicBezTo>
                    <a:cubicBezTo>
                      <a:pt x="572" y="43"/>
                      <a:pt x="569" y="42"/>
                      <a:pt x="565" y="42"/>
                    </a:cubicBezTo>
                    <a:cubicBezTo>
                      <a:pt x="560" y="43"/>
                      <a:pt x="558" y="45"/>
                      <a:pt x="557" y="47"/>
                    </a:cubicBezTo>
                    <a:cubicBezTo>
                      <a:pt x="555" y="49"/>
                      <a:pt x="554" y="50"/>
                      <a:pt x="551" y="51"/>
                    </a:cubicBezTo>
                    <a:cubicBezTo>
                      <a:pt x="549" y="52"/>
                      <a:pt x="545" y="53"/>
                      <a:pt x="540" y="55"/>
                    </a:cubicBezTo>
                    <a:cubicBezTo>
                      <a:pt x="531" y="59"/>
                      <a:pt x="521" y="63"/>
                      <a:pt x="516" y="63"/>
                    </a:cubicBezTo>
                    <a:cubicBezTo>
                      <a:pt x="514" y="63"/>
                      <a:pt x="513" y="62"/>
                      <a:pt x="512" y="61"/>
                    </a:cubicBezTo>
                    <a:cubicBezTo>
                      <a:pt x="511" y="57"/>
                      <a:pt x="517" y="54"/>
                      <a:pt x="527" y="50"/>
                    </a:cubicBezTo>
                    <a:cubicBezTo>
                      <a:pt x="529" y="49"/>
                      <a:pt x="532" y="48"/>
                      <a:pt x="534" y="46"/>
                    </a:cubicBezTo>
                    <a:cubicBezTo>
                      <a:pt x="531" y="46"/>
                      <a:pt x="525" y="45"/>
                      <a:pt x="515" y="45"/>
                    </a:cubicBezTo>
                    <a:cubicBezTo>
                      <a:pt x="506" y="45"/>
                      <a:pt x="498" y="46"/>
                      <a:pt x="492" y="47"/>
                    </a:cubicBezTo>
                    <a:cubicBezTo>
                      <a:pt x="487" y="47"/>
                      <a:pt x="481" y="49"/>
                      <a:pt x="475" y="50"/>
                    </a:cubicBezTo>
                    <a:cubicBezTo>
                      <a:pt x="467" y="52"/>
                      <a:pt x="460" y="54"/>
                      <a:pt x="456" y="54"/>
                    </a:cubicBezTo>
                    <a:cubicBezTo>
                      <a:pt x="452" y="54"/>
                      <a:pt x="451" y="52"/>
                      <a:pt x="451" y="51"/>
                    </a:cubicBezTo>
                    <a:cubicBezTo>
                      <a:pt x="450" y="43"/>
                      <a:pt x="496" y="37"/>
                      <a:pt x="496" y="37"/>
                    </a:cubicBezTo>
                    <a:cubicBezTo>
                      <a:pt x="502" y="37"/>
                      <a:pt x="509" y="37"/>
                      <a:pt x="517" y="37"/>
                    </a:cubicBezTo>
                    <a:cubicBezTo>
                      <a:pt x="529" y="37"/>
                      <a:pt x="542" y="37"/>
                      <a:pt x="549" y="34"/>
                    </a:cubicBezTo>
                    <a:cubicBezTo>
                      <a:pt x="554" y="31"/>
                      <a:pt x="561" y="30"/>
                      <a:pt x="567" y="29"/>
                    </a:cubicBezTo>
                    <a:cubicBezTo>
                      <a:pt x="572" y="28"/>
                      <a:pt x="577" y="27"/>
                      <a:pt x="579" y="26"/>
                    </a:cubicBezTo>
                    <a:cubicBezTo>
                      <a:pt x="577" y="24"/>
                      <a:pt x="568" y="21"/>
                      <a:pt x="561" y="21"/>
                    </a:cubicBezTo>
                    <a:cubicBezTo>
                      <a:pt x="560" y="21"/>
                      <a:pt x="560" y="21"/>
                      <a:pt x="560" y="21"/>
                    </a:cubicBezTo>
                    <a:cubicBezTo>
                      <a:pt x="559" y="21"/>
                      <a:pt x="558" y="21"/>
                      <a:pt x="557" y="21"/>
                    </a:cubicBezTo>
                    <a:cubicBezTo>
                      <a:pt x="550" y="21"/>
                      <a:pt x="545" y="20"/>
                      <a:pt x="543" y="17"/>
                    </a:cubicBezTo>
                    <a:cubicBezTo>
                      <a:pt x="543" y="16"/>
                      <a:pt x="542" y="15"/>
                      <a:pt x="542" y="14"/>
                    </a:cubicBezTo>
                    <a:cubicBezTo>
                      <a:pt x="542" y="13"/>
                      <a:pt x="538" y="12"/>
                      <a:pt x="536" y="11"/>
                    </a:cubicBezTo>
                    <a:cubicBezTo>
                      <a:pt x="533" y="10"/>
                      <a:pt x="530" y="9"/>
                      <a:pt x="529" y="7"/>
                    </a:cubicBezTo>
                    <a:cubicBezTo>
                      <a:pt x="528" y="6"/>
                      <a:pt x="521" y="6"/>
                      <a:pt x="517" y="6"/>
                    </a:cubicBezTo>
                    <a:cubicBezTo>
                      <a:pt x="507" y="6"/>
                      <a:pt x="501" y="5"/>
                      <a:pt x="498" y="4"/>
                    </a:cubicBezTo>
                    <a:cubicBezTo>
                      <a:pt x="494" y="1"/>
                      <a:pt x="484" y="0"/>
                      <a:pt x="473" y="0"/>
                    </a:cubicBezTo>
                    <a:cubicBezTo>
                      <a:pt x="470" y="0"/>
                      <a:pt x="467" y="0"/>
                      <a:pt x="465" y="0"/>
                    </a:cubicBezTo>
                    <a:cubicBezTo>
                      <a:pt x="458" y="0"/>
                      <a:pt x="446" y="1"/>
                      <a:pt x="436" y="1"/>
                    </a:cubicBezTo>
                    <a:cubicBezTo>
                      <a:pt x="428" y="1"/>
                      <a:pt x="421" y="1"/>
                      <a:pt x="418" y="1"/>
                    </a:cubicBezTo>
                    <a:cubicBezTo>
                      <a:pt x="415" y="2"/>
                      <a:pt x="413" y="2"/>
                      <a:pt x="411" y="3"/>
                    </a:cubicBezTo>
                    <a:cubicBezTo>
                      <a:pt x="408" y="3"/>
                      <a:pt x="405" y="4"/>
                      <a:pt x="402" y="4"/>
                    </a:cubicBezTo>
                    <a:cubicBezTo>
                      <a:pt x="401" y="4"/>
                      <a:pt x="401" y="4"/>
                      <a:pt x="400" y="4"/>
                    </a:cubicBezTo>
                    <a:cubicBezTo>
                      <a:pt x="396" y="4"/>
                      <a:pt x="392" y="5"/>
                      <a:pt x="392" y="6"/>
                    </a:cubicBezTo>
                    <a:cubicBezTo>
                      <a:pt x="395" y="9"/>
                      <a:pt x="394" y="11"/>
                      <a:pt x="394" y="12"/>
                    </a:cubicBezTo>
                    <a:cubicBezTo>
                      <a:pt x="393" y="15"/>
                      <a:pt x="389" y="16"/>
                      <a:pt x="386" y="16"/>
                    </a:cubicBezTo>
                    <a:cubicBezTo>
                      <a:pt x="384" y="16"/>
                      <a:pt x="382" y="16"/>
                      <a:pt x="382" y="14"/>
                    </a:cubicBezTo>
                    <a:cubicBezTo>
                      <a:pt x="381" y="14"/>
                      <a:pt x="381" y="12"/>
                      <a:pt x="381" y="11"/>
                    </a:cubicBezTo>
                    <a:cubicBezTo>
                      <a:pt x="381" y="11"/>
                      <a:pt x="381" y="11"/>
                      <a:pt x="381" y="11"/>
                    </a:cubicBezTo>
                    <a:cubicBezTo>
                      <a:pt x="380" y="9"/>
                      <a:pt x="376" y="8"/>
                      <a:pt x="372" y="8"/>
                    </a:cubicBezTo>
                    <a:cubicBezTo>
                      <a:pt x="370" y="8"/>
                      <a:pt x="368" y="9"/>
                      <a:pt x="367" y="9"/>
                    </a:cubicBezTo>
                    <a:cubicBezTo>
                      <a:pt x="365" y="11"/>
                      <a:pt x="363" y="11"/>
                      <a:pt x="360" y="11"/>
                    </a:cubicBezTo>
                    <a:cubicBezTo>
                      <a:pt x="357" y="11"/>
                      <a:pt x="353" y="10"/>
                      <a:pt x="349" y="10"/>
                    </a:cubicBezTo>
                    <a:cubicBezTo>
                      <a:pt x="345" y="9"/>
                      <a:pt x="342" y="9"/>
                      <a:pt x="339" y="9"/>
                    </a:cubicBezTo>
                    <a:cubicBezTo>
                      <a:pt x="337" y="9"/>
                      <a:pt x="336" y="9"/>
                      <a:pt x="336" y="9"/>
                    </a:cubicBezTo>
                    <a:cubicBezTo>
                      <a:pt x="334" y="13"/>
                      <a:pt x="324" y="13"/>
                      <a:pt x="310" y="13"/>
                    </a:cubicBezTo>
                    <a:cubicBezTo>
                      <a:pt x="306" y="14"/>
                      <a:pt x="302" y="14"/>
                      <a:pt x="300" y="14"/>
                    </a:cubicBezTo>
                    <a:cubicBezTo>
                      <a:pt x="301" y="14"/>
                      <a:pt x="302" y="15"/>
                      <a:pt x="302" y="15"/>
                    </a:cubicBezTo>
                    <a:cubicBezTo>
                      <a:pt x="307" y="18"/>
                      <a:pt x="311" y="20"/>
                      <a:pt x="311" y="23"/>
                    </a:cubicBezTo>
                    <a:cubicBezTo>
                      <a:pt x="310" y="26"/>
                      <a:pt x="306" y="26"/>
                      <a:pt x="299" y="26"/>
                    </a:cubicBezTo>
                    <a:cubicBezTo>
                      <a:pt x="297" y="27"/>
                      <a:pt x="292" y="27"/>
                      <a:pt x="290" y="27"/>
                    </a:cubicBezTo>
                    <a:cubicBezTo>
                      <a:pt x="293" y="30"/>
                      <a:pt x="297" y="32"/>
                      <a:pt x="303" y="35"/>
                    </a:cubicBezTo>
                    <a:cubicBezTo>
                      <a:pt x="309" y="38"/>
                      <a:pt x="315" y="41"/>
                      <a:pt x="319" y="45"/>
                    </a:cubicBezTo>
                    <a:cubicBezTo>
                      <a:pt x="321" y="47"/>
                      <a:pt x="322" y="49"/>
                      <a:pt x="321" y="51"/>
                    </a:cubicBezTo>
                    <a:cubicBezTo>
                      <a:pt x="321" y="52"/>
                      <a:pt x="320" y="53"/>
                      <a:pt x="318" y="53"/>
                    </a:cubicBezTo>
                    <a:cubicBezTo>
                      <a:pt x="315" y="53"/>
                      <a:pt x="307" y="49"/>
                      <a:pt x="302" y="46"/>
                    </a:cubicBezTo>
                    <a:cubicBezTo>
                      <a:pt x="298" y="43"/>
                      <a:pt x="293" y="42"/>
                      <a:pt x="289" y="41"/>
                    </a:cubicBezTo>
                    <a:cubicBezTo>
                      <a:pt x="284" y="40"/>
                      <a:pt x="279" y="39"/>
                      <a:pt x="276" y="36"/>
                    </a:cubicBezTo>
                    <a:cubicBezTo>
                      <a:pt x="273" y="32"/>
                      <a:pt x="261" y="29"/>
                      <a:pt x="253" y="29"/>
                    </a:cubicBezTo>
                    <a:cubicBezTo>
                      <a:pt x="250" y="29"/>
                      <a:pt x="249" y="29"/>
                      <a:pt x="249" y="30"/>
                    </a:cubicBezTo>
                    <a:cubicBezTo>
                      <a:pt x="248" y="31"/>
                      <a:pt x="253" y="34"/>
                      <a:pt x="255" y="35"/>
                    </a:cubicBezTo>
                    <a:cubicBezTo>
                      <a:pt x="260" y="38"/>
                      <a:pt x="263" y="41"/>
                      <a:pt x="263" y="44"/>
                    </a:cubicBezTo>
                    <a:cubicBezTo>
                      <a:pt x="263" y="45"/>
                      <a:pt x="263" y="47"/>
                      <a:pt x="258" y="47"/>
                    </a:cubicBezTo>
                    <a:cubicBezTo>
                      <a:pt x="256" y="47"/>
                      <a:pt x="254" y="47"/>
                      <a:pt x="252" y="47"/>
                    </a:cubicBezTo>
                    <a:cubicBezTo>
                      <a:pt x="250" y="46"/>
                      <a:pt x="248" y="46"/>
                      <a:pt x="247" y="46"/>
                    </a:cubicBezTo>
                    <a:cubicBezTo>
                      <a:pt x="247" y="46"/>
                      <a:pt x="246" y="46"/>
                      <a:pt x="246" y="46"/>
                    </a:cubicBezTo>
                    <a:cubicBezTo>
                      <a:pt x="246" y="46"/>
                      <a:pt x="246" y="46"/>
                      <a:pt x="245" y="46"/>
                    </a:cubicBezTo>
                    <a:cubicBezTo>
                      <a:pt x="243" y="46"/>
                      <a:pt x="241" y="45"/>
                      <a:pt x="237" y="42"/>
                    </a:cubicBezTo>
                    <a:cubicBezTo>
                      <a:pt x="233" y="39"/>
                      <a:pt x="228" y="35"/>
                      <a:pt x="225" y="35"/>
                    </a:cubicBezTo>
                    <a:cubicBezTo>
                      <a:pt x="224" y="35"/>
                      <a:pt x="223" y="35"/>
                      <a:pt x="223" y="35"/>
                    </a:cubicBezTo>
                    <a:cubicBezTo>
                      <a:pt x="223" y="35"/>
                      <a:pt x="224" y="37"/>
                      <a:pt x="224" y="39"/>
                    </a:cubicBezTo>
                    <a:cubicBezTo>
                      <a:pt x="225" y="41"/>
                      <a:pt x="226" y="44"/>
                      <a:pt x="226" y="47"/>
                    </a:cubicBezTo>
                    <a:cubicBezTo>
                      <a:pt x="226" y="54"/>
                      <a:pt x="219" y="59"/>
                      <a:pt x="215" y="59"/>
                    </a:cubicBezTo>
                    <a:cubicBezTo>
                      <a:pt x="214" y="59"/>
                      <a:pt x="213" y="59"/>
                      <a:pt x="212" y="58"/>
                    </a:cubicBezTo>
                    <a:cubicBezTo>
                      <a:pt x="211" y="57"/>
                      <a:pt x="212" y="55"/>
                      <a:pt x="213" y="54"/>
                    </a:cubicBezTo>
                    <a:cubicBezTo>
                      <a:pt x="214" y="51"/>
                      <a:pt x="214" y="46"/>
                      <a:pt x="213" y="41"/>
                    </a:cubicBezTo>
                    <a:cubicBezTo>
                      <a:pt x="212" y="37"/>
                      <a:pt x="210" y="35"/>
                      <a:pt x="208" y="34"/>
                    </a:cubicBezTo>
                    <a:cubicBezTo>
                      <a:pt x="205" y="33"/>
                      <a:pt x="197" y="34"/>
                      <a:pt x="190" y="36"/>
                    </a:cubicBezTo>
                    <a:cubicBezTo>
                      <a:pt x="185" y="38"/>
                      <a:pt x="179" y="39"/>
                      <a:pt x="175" y="39"/>
                    </a:cubicBezTo>
                    <a:cubicBezTo>
                      <a:pt x="174" y="39"/>
                      <a:pt x="174" y="39"/>
                      <a:pt x="174" y="39"/>
                    </a:cubicBezTo>
                    <a:cubicBezTo>
                      <a:pt x="174" y="39"/>
                      <a:pt x="173" y="39"/>
                      <a:pt x="173" y="39"/>
                    </a:cubicBezTo>
                    <a:cubicBezTo>
                      <a:pt x="166" y="39"/>
                      <a:pt x="161" y="41"/>
                      <a:pt x="160" y="42"/>
                    </a:cubicBezTo>
                    <a:cubicBezTo>
                      <a:pt x="160" y="42"/>
                      <a:pt x="160" y="42"/>
                      <a:pt x="161" y="43"/>
                    </a:cubicBezTo>
                    <a:cubicBezTo>
                      <a:pt x="165" y="45"/>
                      <a:pt x="166" y="47"/>
                      <a:pt x="166" y="49"/>
                    </a:cubicBezTo>
                    <a:cubicBezTo>
                      <a:pt x="165" y="51"/>
                      <a:pt x="163" y="52"/>
                      <a:pt x="161" y="52"/>
                    </a:cubicBezTo>
                    <a:cubicBezTo>
                      <a:pt x="158" y="52"/>
                      <a:pt x="155" y="50"/>
                      <a:pt x="152" y="49"/>
                    </a:cubicBezTo>
                    <a:cubicBezTo>
                      <a:pt x="150" y="47"/>
                      <a:pt x="147" y="47"/>
                      <a:pt x="143" y="47"/>
                    </a:cubicBezTo>
                    <a:cubicBezTo>
                      <a:pt x="138" y="47"/>
                      <a:pt x="132" y="48"/>
                      <a:pt x="130" y="49"/>
                    </a:cubicBezTo>
                    <a:cubicBezTo>
                      <a:pt x="132" y="51"/>
                      <a:pt x="134" y="55"/>
                      <a:pt x="134" y="59"/>
                    </a:cubicBezTo>
                    <a:cubicBezTo>
                      <a:pt x="135" y="63"/>
                      <a:pt x="134" y="66"/>
                      <a:pt x="133" y="68"/>
                    </a:cubicBezTo>
                    <a:cubicBezTo>
                      <a:pt x="132" y="69"/>
                      <a:pt x="131" y="70"/>
                      <a:pt x="129" y="70"/>
                    </a:cubicBezTo>
                    <a:cubicBezTo>
                      <a:pt x="126" y="70"/>
                      <a:pt x="124" y="69"/>
                      <a:pt x="121" y="68"/>
                    </a:cubicBezTo>
                    <a:cubicBezTo>
                      <a:pt x="117" y="67"/>
                      <a:pt x="113" y="66"/>
                      <a:pt x="110" y="66"/>
                    </a:cubicBezTo>
                    <a:cubicBezTo>
                      <a:pt x="100" y="67"/>
                      <a:pt x="61" y="86"/>
                      <a:pt x="60" y="91"/>
                    </a:cubicBezTo>
                    <a:cubicBezTo>
                      <a:pt x="61" y="93"/>
                      <a:pt x="68" y="93"/>
                      <a:pt x="70" y="93"/>
                    </a:cubicBezTo>
                    <a:cubicBezTo>
                      <a:pt x="71" y="93"/>
                      <a:pt x="72" y="93"/>
                      <a:pt x="73" y="93"/>
                    </a:cubicBezTo>
                    <a:cubicBezTo>
                      <a:pt x="74" y="93"/>
                      <a:pt x="75" y="93"/>
                      <a:pt x="76" y="93"/>
                    </a:cubicBezTo>
                    <a:cubicBezTo>
                      <a:pt x="81" y="93"/>
                      <a:pt x="85" y="93"/>
                      <a:pt x="87" y="94"/>
                    </a:cubicBezTo>
                    <a:cubicBezTo>
                      <a:pt x="89" y="95"/>
                      <a:pt x="90" y="97"/>
                      <a:pt x="90" y="99"/>
                    </a:cubicBezTo>
                    <a:cubicBezTo>
                      <a:pt x="90" y="105"/>
                      <a:pt x="84" y="114"/>
                      <a:pt x="78" y="118"/>
                    </a:cubicBezTo>
                    <a:cubicBezTo>
                      <a:pt x="74" y="121"/>
                      <a:pt x="66" y="121"/>
                      <a:pt x="58" y="121"/>
                    </a:cubicBezTo>
                    <a:cubicBezTo>
                      <a:pt x="53" y="121"/>
                      <a:pt x="44" y="122"/>
                      <a:pt x="43" y="123"/>
                    </a:cubicBezTo>
                    <a:cubicBezTo>
                      <a:pt x="43" y="127"/>
                      <a:pt x="36" y="129"/>
                      <a:pt x="24" y="131"/>
                    </a:cubicBezTo>
                    <a:cubicBezTo>
                      <a:pt x="15" y="133"/>
                      <a:pt x="0" y="136"/>
                      <a:pt x="0" y="140"/>
                    </a:cubicBezTo>
                    <a:cubicBezTo>
                      <a:pt x="0" y="141"/>
                      <a:pt x="1" y="145"/>
                      <a:pt x="5" y="146"/>
                    </a:cubicBezTo>
                    <a:cubicBezTo>
                      <a:pt x="7" y="146"/>
                      <a:pt x="9" y="146"/>
                      <a:pt x="11" y="146"/>
                    </a:cubicBezTo>
                    <a:cubicBezTo>
                      <a:pt x="15" y="147"/>
                      <a:pt x="21" y="147"/>
                      <a:pt x="25" y="152"/>
                    </a:cubicBezTo>
                    <a:cubicBezTo>
                      <a:pt x="28" y="155"/>
                      <a:pt x="33" y="156"/>
                      <a:pt x="40" y="156"/>
                    </a:cubicBezTo>
                    <a:cubicBezTo>
                      <a:pt x="44" y="156"/>
                      <a:pt x="49" y="155"/>
                      <a:pt x="54" y="154"/>
                    </a:cubicBezTo>
                    <a:cubicBezTo>
                      <a:pt x="61" y="151"/>
                      <a:pt x="68" y="152"/>
                      <a:pt x="72" y="156"/>
                    </a:cubicBezTo>
                    <a:cubicBezTo>
                      <a:pt x="73" y="158"/>
                      <a:pt x="74" y="160"/>
                      <a:pt x="74" y="162"/>
                    </a:cubicBezTo>
                    <a:cubicBezTo>
                      <a:pt x="74" y="165"/>
                      <a:pt x="72" y="167"/>
                      <a:pt x="67" y="167"/>
                    </a:cubicBezTo>
                    <a:cubicBezTo>
                      <a:pt x="65" y="167"/>
                      <a:pt x="62" y="166"/>
                      <a:pt x="58" y="166"/>
                    </a:cubicBezTo>
                    <a:cubicBezTo>
                      <a:pt x="55" y="165"/>
                      <a:pt x="51" y="165"/>
                      <a:pt x="48" y="165"/>
                    </a:cubicBezTo>
                    <a:cubicBezTo>
                      <a:pt x="46" y="165"/>
                      <a:pt x="44" y="165"/>
                      <a:pt x="43" y="166"/>
                    </a:cubicBezTo>
                    <a:cubicBezTo>
                      <a:pt x="39" y="168"/>
                      <a:pt x="32" y="169"/>
                      <a:pt x="26" y="169"/>
                    </a:cubicBezTo>
                    <a:cubicBezTo>
                      <a:pt x="22" y="169"/>
                      <a:pt x="18" y="169"/>
                      <a:pt x="16" y="170"/>
                    </a:cubicBezTo>
                    <a:cubicBezTo>
                      <a:pt x="17" y="171"/>
                      <a:pt x="22" y="172"/>
                      <a:pt x="26" y="172"/>
                    </a:cubicBezTo>
                    <a:cubicBezTo>
                      <a:pt x="29" y="172"/>
                      <a:pt x="32" y="172"/>
                      <a:pt x="35" y="173"/>
                    </a:cubicBezTo>
                    <a:cubicBezTo>
                      <a:pt x="37" y="173"/>
                      <a:pt x="39" y="174"/>
                      <a:pt x="40" y="176"/>
                    </a:cubicBezTo>
                    <a:cubicBezTo>
                      <a:pt x="41" y="178"/>
                      <a:pt x="40" y="180"/>
                      <a:pt x="38" y="182"/>
                    </a:cubicBezTo>
                    <a:cubicBezTo>
                      <a:pt x="38" y="182"/>
                      <a:pt x="37" y="183"/>
                      <a:pt x="37" y="184"/>
                    </a:cubicBezTo>
                    <a:cubicBezTo>
                      <a:pt x="37" y="185"/>
                      <a:pt x="37" y="185"/>
                      <a:pt x="40" y="186"/>
                    </a:cubicBezTo>
                    <a:cubicBezTo>
                      <a:pt x="43" y="187"/>
                      <a:pt x="46" y="188"/>
                      <a:pt x="49" y="189"/>
                    </a:cubicBezTo>
                    <a:cubicBezTo>
                      <a:pt x="54" y="192"/>
                      <a:pt x="61" y="194"/>
                      <a:pt x="64" y="194"/>
                    </a:cubicBezTo>
                    <a:cubicBezTo>
                      <a:pt x="63" y="192"/>
                      <a:pt x="63" y="191"/>
                      <a:pt x="64" y="190"/>
                    </a:cubicBezTo>
                    <a:cubicBezTo>
                      <a:pt x="64" y="188"/>
                      <a:pt x="67" y="188"/>
                      <a:pt x="70" y="188"/>
                    </a:cubicBezTo>
                    <a:cubicBezTo>
                      <a:pt x="72" y="188"/>
                      <a:pt x="77" y="188"/>
                      <a:pt x="79" y="191"/>
                    </a:cubicBezTo>
                    <a:cubicBezTo>
                      <a:pt x="80" y="191"/>
                      <a:pt x="81" y="190"/>
                      <a:pt x="83" y="189"/>
                    </a:cubicBezTo>
                    <a:cubicBezTo>
                      <a:pt x="86" y="188"/>
                      <a:pt x="90" y="186"/>
                      <a:pt x="93" y="187"/>
                    </a:cubicBezTo>
                    <a:cubicBezTo>
                      <a:pt x="95" y="188"/>
                      <a:pt x="97" y="187"/>
                      <a:pt x="99" y="186"/>
                    </a:cubicBezTo>
                    <a:cubicBezTo>
                      <a:pt x="100" y="185"/>
                      <a:pt x="102" y="184"/>
                      <a:pt x="104" y="184"/>
                    </a:cubicBezTo>
                    <a:cubicBezTo>
                      <a:pt x="105" y="184"/>
                      <a:pt x="106" y="184"/>
                      <a:pt x="108" y="185"/>
                    </a:cubicBezTo>
                    <a:cubicBezTo>
                      <a:pt x="110" y="186"/>
                      <a:pt x="116" y="188"/>
                      <a:pt x="123" y="189"/>
                    </a:cubicBezTo>
                    <a:cubicBezTo>
                      <a:pt x="131" y="190"/>
                      <a:pt x="139" y="192"/>
                      <a:pt x="144" y="194"/>
                    </a:cubicBezTo>
                    <a:cubicBezTo>
                      <a:pt x="146" y="196"/>
                      <a:pt x="149" y="197"/>
                      <a:pt x="151" y="198"/>
                    </a:cubicBezTo>
                    <a:cubicBezTo>
                      <a:pt x="157" y="200"/>
                      <a:pt x="164" y="202"/>
                      <a:pt x="163" y="208"/>
                    </a:cubicBezTo>
                    <a:cubicBezTo>
                      <a:pt x="162" y="212"/>
                      <a:pt x="167" y="216"/>
                      <a:pt x="177" y="221"/>
                    </a:cubicBezTo>
                    <a:cubicBezTo>
                      <a:pt x="189" y="226"/>
                      <a:pt x="189" y="238"/>
                      <a:pt x="189" y="241"/>
                    </a:cubicBezTo>
                    <a:cubicBezTo>
                      <a:pt x="189" y="243"/>
                      <a:pt x="191" y="246"/>
                      <a:pt x="193" y="248"/>
                    </a:cubicBezTo>
                    <a:cubicBezTo>
                      <a:pt x="195" y="250"/>
                      <a:pt x="198" y="252"/>
                      <a:pt x="196" y="255"/>
                    </a:cubicBezTo>
                    <a:cubicBezTo>
                      <a:pt x="195" y="257"/>
                      <a:pt x="199" y="261"/>
                      <a:pt x="202" y="264"/>
                    </a:cubicBezTo>
                    <a:cubicBezTo>
                      <a:pt x="203" y="265"/>
                      <a:pt x="204" y="266"/>
                      <a:pt x="204" y="268"/>
                    </a:cubicBezTo>
                    <a:cubicBezTo>
                      <a:pt x="204" y="271"/>
                      <a:pt x="201" y="273"/>
                      <a:pt x="199" y="275"/>
                    </a:cubicBezTo>
                    <a:cubicBezTo>
                      <a:pt x="197" y="276"/>
                      <a:pt x="196" y="277"/>
                      <a:pt x="196" y="278"/>
                    </a:cubicBezTo>
                    <a:cubicBezTo>
                      <a:pt x="198" y="281"/>
                      <a:pt x="198" y="284"/>
                      <a:pt x="197" y="286"/>
                    </a:cubicBezTo>
                    <a:cubicBezTo>
                      <a:pt x="197" y="288"/>
                      <a:pt x="196" y="290"/>
                      <a:pt x="197" y="291"/>
                    </a:cubicBezTo>
                    <a:cubicBezTo>
                      <a:pt x="198" y="292"/>
                      <a:pt x="199" y="292"/>
                      <a:pt x="200" y="293"/>
                    </a:cubicBezTo>
                    <a:cubicBezTo>
                      <a:pt x="205" y="293"/>
                      <a:pt x="207" y="292"/>
                      <a:pt x="209" y="290"/>
                    </a:cubicBezTo>
                    <a:cubicBezTo>
                      <a:pt x="210" y="288"/>
                      <a:pt x="213" y="285"/>
                      <a:pt x="217" y="285"/>
                    </a:cubicBezTo>
                    <a:cubicBezTo>
                      <a:pt x="219" y="285"/>
                      <a:pt x="221" y="285"/>
                      <a:pt x="222" y="287"/>
                    </a:cubicBezTo>
                    <a:cubicBezTo>
                      <a:pt x="223" y="289"/>
                      <a:pt x="223" y="291"/>
                      <a:pt x="222" y="292"/>
                    </a:cubicBezTo>
                    <a:cubicBezTo>
                      <a:pt x="222" y="295"/>
                      <a:pt x="221" y="296"/>
                      <a:pt x="222" y="297"/>
                    </a:cubicBezTo>
                    <a:cubicBezTo>
                      <a:pt x="224" y="299"/>
                      <a:pt x="227" y="300"/>
                      <a:pt x="230" y="300"/>
                    </a:cubicBezTo>
                    <a:cubicBezTo>
                      <a:pt x="234" y="302"/>
                      <a:pt x="239" y="303"/>
                      <a:pt x="244" y="307"/>
                    </a:cubicBezTo>
                    <a:cubicBezTo>
                      <a:pt x="249" y="312"/>
                      <a:pt x="249" y="314"/>
                      <a:pt x="249" y="316"/>
                    </a:cubicBezTo>
                    <a:cubicBezTo>
                      <a:pt x="248" y="319"/>
                      <a:pt x="242" y="319"/>
                      <a:pt x="237" y="315"/>
                    </a:cubicBezTo>
                    <a:cubicBezTo>
                      <a:pt x="234" y="313"/>
                      <a:pt x="227" y="312"/>
                      <a:pt x="219" y="312"/>
                    </a:cubicBezTo>
                    <a:cubicBezTo>
                      <a:pt x="216" y="312"/>
                      <a:pt x="213" y="312"/>
                      <a:pt x="212" y="312"/>
                    </a:cubicBezTo>
                    <a:cubicBezTo>
                      <a:pt x="217" y="316"/>
                      <a:pt x="232" y="323"/>
                      <a:pt x="237" y="323"/>
                    </a:cubicBezTo>
                    <a:cubicBezTo>
                      <a:pt x="237" y="323"/>
                      <a:pt x="238" y="323"/>
                      <a:pt x="238" y="323"/>
                    </a:cubicBezTo>
                    <a:cubicBezTo>
                      <a:pt x="238" y="323"/>
                      <a:pt x="239" y="323"/>
                      <a:pt x="240" y="323"/>
                    </a:cubicBezTo>
                    <a:cubicBezTo>
                      <a:pt x="244" y="323"/>
                      <a:pt x="249" y="327"/>
                      <a:pt x="250" y="331"/>
                    </a:cubicBezTo>
                    <a:cubicBezTo>
                      <a:pt x="252" y="334"/>
                      <a:pt x="251" y="337"/>
                      <a:pt x="250" y="338"/>
                    </a:cubicBezTo>
                    <a:cubicBezTo>
                      <a:pt x="248" y="340"/>
                      <a:pt x="248" y="344"/>
                      <a:pt x="248" y="348"/>
                    </a:cubicBezTo>
                    <a:cubicBezTo>
                      <a:pt x="248" y="350"/>
                      <a:pt x="248" y="351"/>
                      <a:pt x="248" y="353"/>
                    </a:cubicBezTo>
                    <a:cubicBezTo>
                      <a:pt x="248" y="354"/>
                      <a:pt x="247" y="356"/>
                      <a:pt x="243" y="356"/>
                    </a:cubicBezTo>
                    <a:cubicBezTo>
                      <a:pt x="242" y="356"/>
                      <a:pt x="240" y="356"/>
                      <a:pt x="238" y="356"/>
                    </a:cubicBezTo>
                    <a:cubicBezTo>
                      <a:pt x="236" y="355"/>
                      <a:pt x="234" y="355"/>
                      <a:pt x="232" y="355"/>
                    </a:cubicBezTo>
                    <a:cubicBezTo>
                      <a:pt x="227" y="356"/>
                      <a:pt x="225" y="357"/>
                      <a:pt x="225" y="361"/>
                    </a:cubicBezTo>
                    <a:cubicBezTo>
                      <a:pt x="225" y="365"/>
                      <a:pt x="222" y="368"/>
                      <a:pt x="220" y="370"/>
                    </a:cubicBezTo>
                    <a:cubicBezTo>
                      <a:pt x="218" y="373"/>
                      <a:pt x="216" y="375"/>
                      <a:pt x="215" y="378"/>
                    </a:cubicBezTo>
                    <a:cubicBezTo>
                      <a:pt x="215" y="381"/>
                      <a:pt x="216" y="382"/>
                      <a:pt x="221" y="384"/>
                    </a:cubicBezTo>
                    <a:cubicBezTo>
                      <a:pt x="222" y="384"/>
                      <a:pt x="224" y="385"/>
                      <a:pt x="226" y="386"/>
                    </a:cubicBezTo>
                    <a:cubicBezTo>
                      <a:pt x="227" y="387"/>
                      <a:pt x="227" y="388"/>
                      <a:pt x="227" y="389"/>
                    </a:cubicBezTo>
                    <a:cubicBezTo>
                      <a:pt x="227" y="391"/>
                      <a:pt x="225" y="392"/>
                      <a:pt x="223" y="394"/>
                    </a:cubicBezTo>
                    <a:cubicBezTo>
                      <a:pt x="221" y="395"/>
                      <a:pt x="218" y="396"/>
                      <a:pt x="218" y="398"/>
                    </a:cubicBezTo>
                    <a:cubicBezTo>
                      <a:pt x="217" y="401"/>
                      <a:pt x="227" y="409"/>
                      <a:pt x="232" y="412"/>
                    </a:cubicBezTo>
                    <a:cubicBezTo>
                      <a:pt x="236" y="414"/>
                      <a:pt x="236" y="420"/>
                      <a:pt x="235" y="425"/>
                    </a:cubicBezTo>
                    <a:cubicBezTo>
                      <a:pt x="235" y="428"/>
                      <a:pt x="235" y="431"/>
                      <a:pt x="235" y="433"/>
                    </a:cubicBezTo>
                    <a:cubicBezTo>
                      <a:pt x="236" y="434"/>
                      <a:pt x="236" y="434"/>
                      <a:pt x="237" y="434"/>
                    </a:cubicBezTo>
                    <a:cubicBezTo>
                      <a:pt x="238" y="434"/>
                      <a:pt x="238" y="434"/>
                      <a:pt x="238" y="434"/>
                    </a:cubicBezTo>
                    <a:cubicBezTo>
                      <a:pt x="239" y="434"/>
                      <a:pt x="240" y="434"/>
                      <a:pt x="241" y="435"/>
                    </a:cubicBezTo>
                    <a:cubicBezTo>
                      <a:pt x="242" y="436"/>
                      <a:pt x="242" y="438"/>
                      <a:pt x="242" y="439"/>
                    </a:cubicBezTo>
                    <a:cubicBezTo>
                      <a:pt x="242" y="443"/>
                      <a:pt x="243" y="444"/>
                      <a:pt x="245" y="445"/>
                    </a:cubicBezTo>
                    <a:cubicBezTo>
                      <a:pt x="246" y="446"/>
                      <a:pt x="248" y="448"/>
                      <a:pt x="248" y="450"/>
                    </a:cubicBezTo>
                    <a:cubicBezTo>
                      <a:pt x="248" y="451"/>
                      <a:pt x="250" y="452"/>
                      <a:pt x="251" y="453"/>
                    </a:cubicBezTo>
                    <a:cubicBezTo>
                      <a:pt x="254" y="454"/>
                      <a:pt x="258" y="456"/>
                      <a:pt x="256" y="461"/>
                    </a:cubicBezTo>
                    <a:cubicBezTo>
                      <a:pt x="255" y="465"/>
                      <a:pt x="257" y="468"/>
                      <a:pt x="260" y="471"/>
                    </a:cubicBezTo>
                    <a:cubicBezTo>
                      <a:pt x="260" y="471"/>
                      <a:pt x="261" y="472"/>
                      <a:pt x="261" y="473"/>
                    </a:cubicBezTo>
                    <a:cubicBezTo>
                      <a:pt x="262" y="474"/>
                      <a:pt x="264" y="476"/>
                      <a:pt x="266" y="477"/>
                    </a:cubicBezTo>
                    <a:cubicBezTo>
                      <a:pt x="270" y="480"/>
                      <a:pt x="273" y="483"/>
                      <a:pt x="274" y="487"/>
                    </a:cubicBezTo>
                    <a:cubicBezTo>
                      <a:pt x="276" y="490"/>
                      <a:pt x="280" y="495"/>
                      <a:pt x="285" y="494"/>
                    </a:cubicBezTo>
                    <a:cubicBezTo>
                      <a:pt x="285" y="493"/>
                      <a:pt x="286" y="493"/>
                      <a:pt x="287" y="493"/>
                    </a:cubicBezTo>
                    <a:cubicBezTo>
                      <a:pt x="290" y="493"/>
                      <a:pt x="291" y="495"/>
                      <a:pt x="293" y="496"/>
                    </a:cubicBezTo>
                    <a:cubicBezTo>
                      <a:pt x="294" y="497"/>
                      <a:pt x="295" y="497"/>
                      <a:pt x="296" y="497"/>
                    </a:cubicBezTo>
                    <a:cubicBezTo>
                      <a:pt x="296" y="497"/>
                      <a:pt x="297" y="497"/>
                      <a:pt x="298" y="497"/>
                    </a:cubicBezTo>
                    <a:cubicBezTo>
                      <a:pt x="303" y="497"/>
                      <a:pt x="310" y="500"/>
                      <a:pt x="311" y="504"/>
                    </a:cubicBezTo>
                    <a:cubicBezTo>
                      <a:pt x="312" y="506"/>
                      <a:pt x="322" y="509"/>
                      <a:pt x="329" y="510"/>
                    </a:cubicBezTo>
                    <a:cubicBezTo>
                      <a:pt x="330" y="510"/>
                      <a:pt x="330" y="510"/>
                      <a:pt x="330" y="510"/>
                    </a:cubicBezTo>
                    <a:cubicBezTo>
                      <a:pt x="330" y="510"/>
                      <a:pt x="331" y="509"/>
                      <a:pt x="332" y="507"/>
                    </a:cubicBezTo>
                    <a:cubicBezTo>
                      <a:pt x="333" y="505"/>
                      <a:pt x="334" y="503"/>
                      <a:pt x="336" y="502"/>
                    </a:cubicBezTo>
                    <a:cubicBezTo>
                      <a:pt x="337" y="501"/>
                      <a:pt x="338" y="496"/>
                      <a:pt x="338" y="494"/>
                    </a:cubicBezTo>
                    <a:cubicBezTo>
                      <a:pt x="339" y="489"/>
                      <a:pt x="340" y="485"/>
                      <a:pt x="342" y="484"/>
                    </a:cubicBezTo>
                    <a:cubicBezTo>
                      <a:pt x="343" y="484"/>
                      <a:pt x="343" y="481"/>
                      <a:pt x="343" y="477"/>
                    </a:cubicBezTo>
                    <a:cubicBezTo>
                      <a:pt x="343" y="473"/>
                      <a:pt x="342" y="470"/>
                      <a:pt x="341" y="470"/>
                    </a:cubicBezTo>
                    <a:cubicBezTo>
                      <a:pt x="339" y="469"/>
                      <a:pt x="338" y="467"/>
                      <a:pt x="338" y="465"/>
                    </a:cubicBezTo>
                    <a:cubicBezTo>
                      <a:pt x="339" y="463"/>
                      <a:pt x="342" y="460"/>
                      <a:pt x="348" y="461"/>
                    </a:cubicBezTo>
                    <a:cubicBezTo>
                      <a:pt x="351" y="461"/>
                      <a:pt x="351" y="460"/>
                      <a:pt x="352" y="458"/>
                    </a:cubicBezTo>
                    <a:cubicBezTo>
                      <a:pt x="353" y="456"/>
                      <a:pt x="353" y="454"/>
                      <a:pt x="356" y="453"/>
                    </a:cubicBezTo>
                    <a:cubicBezTo>
                      <a:pt x="357" y="453"/>
                      <a:pt x="357" y="451"/>
                      <a:pt x="357" y="450"/>
                    </a:cubicBezTo>
                    <a:cubicBezTo>
                      <a:pt x="358" y="448"/>
                      <a:pt x="358" y="445"/>
                      <a:pt x="361" y="444"/>
                    </a:cubicBezTo>
                    <a:cubicBezTo>
                      <a:pt x="361" y="444"/>
                      <a:pt x="361" y="444"/>
                      <a:pt x="361" y="444"/>
                    </a:cubicBezTo>
                    <a:cubicBezTo>
                      <a:pt x="361" y="443"/>
                      <a:pt x="361" y="441"/>
                      <a:pt x="360" y="439"/>
                    </a:cubicBezTo>
                    <a:cubicBezTo>
                      <a:pt x="358" y="437"/>
                      <a:pt x="359" y="436"/>
                      <a:pt x="359" y="435"/>
                    </a:cubicBezTo>
                    <a:cubicBezTo>
                      <a:pt x="360" y="433"/>
                      <a:pt x="362" y="432"/>
                      <a:pt x="365" y="431"/>
                    </a:cubicBezTo>
                    <a:cubicBezTo>
                      <a:pt x="366" y="431"/>
                      <a:pt x="366" y="431"/>
                      <a:pt x="366" y="430"/>
                    </a:cubicBezTo>
                    <a:cubicBezTo>
                      <a:pt x="366" y="429"/>
                      <a:pt x="365" y="427"/>
                      <a:pt x="363" y="426"/>
                    </a:cubicBezTo>
                    <a:cubicBezTo>
                      <a:pt x="359" y="425"/>
                      <a:pt x="358" y="422"/>
                      <a:pt x="358" y="420"/>
                    </a:cubicBezTo>
                    <a:cubicBezTo>
                      <a:pt x="359" y="417"/>
                      <a:pt x="363" y="416"/>
                      <a:pt x="366" y="419"/>
                    </a:cubicBezTo>
                    <a:cubicBezTo>
                      <a:pt x="367" y="419"/>
                      <a:pt x="369" y="420"/>
                      <a:pt x="370" y="420"/>
                    </a:cubicBezTo>
                    <a:cubicBezTo>
                      <a:pt x="370" y="420"/>
                      <a:pt x="370" y="420"/>
                      <a:pt x="370" y="420"/>
                    </a:cubicBezTo>
                    <a:cubicBezTo>
                      <a:pt x="370" y="420"/>
                      <a:pt x="370" y="419"/>
                      <a:pt x="370" y="418"/>
                    </a:cubicBezTo>
                    <a:cubicBezTo>
                      <a:pt x="368" y="416"/>
                      <a:pt x="369" y="415"/>
                      <a:pt x="369" y="414"/>
                    </a:cubicBezTo>
                    <a:cubicBezTo>
                      <a:pt x="370" y="411"/>
                      <a:pt x="375" y="409"/>
                      <a:pt x="382" y="409"/>
                    </a:cubicBezTo>
                    <a:cubicBezTo>
                      <a:pt x="385" y="408"/>
                      <a:pt x="388" y="407"/>
                      <a:pt x="389" y="406"/>
                    </a:cubicBezTo>
                    <a:cubicBezTo>
                      <a:pt x="390" y="404"/>
                      <a:pt x="390" y="403"/>
                      <a:pt x="389" y="401"/>
                    </a:cubicBezTo>
                    <a:cubicBezTo>
                      <a:pt x="389" y="400"/>
                      <a:pt x="389" y="398"/>
                      <a:pt x="390" y="397"/>
                    </a:cubicBezTo>
                    <a:cubicBezTo>
                      <a:pt x="392" y="394"/>
                      <a:pt x="397" y="395"/>
                      <a:pt x="399" y="397"/>
                    </a:cubicBezTo>
                    <a:cubicBezTo>
                      <a:pt x="399" y="398"/>
                      <a:pt x="400" y="399"/>
                      <a:pt x="399" y="401"/>
                    </a:cubicBezTo>
                    <a:cubicBezTo>
                      <a:pt x="398" y="403"/>
                      <a:pt x="398" y="404"/>
                      <a:pt x="398" y="405"/>
                    </a:cubicBezTo>
                    <a:cubicBezTo>
                      <a:pt x="398" y="405"/>
                      <a:pt x="398" y="405"/>
                      <a:pt x="398" y="405"/>
                    </a:cubicBezTo>
                    <a:cubicBezTo>
                      <a:pt x="400" y="403"/>
                      <a:pt x="403" y="403"/>
                      <a:pt x="407" y="402"/>
                    </a:cubicBezTo>
                    <a:cubicBezTo>
                      <a:pt x="411" y="402"/>
                      <a:pt x="415" y="402"/>
                      <a:pt x="420" y="400"/>
                    </a:cubicBezTo>
                    <a:cubicBezTo>
                      <a:pt x="431" y="397"/>
                      <a:pt x="441" y="388"/>
                      <a:pt x="443" y="380"/>
                    </a:cubicBezTo>
                    <a:cubicBezTo>
                      <a:pt x="445" y="375"/>
                      <a:pt x="450" y="372"/>
                      <a:pt x="453" y="371"/>
                    </a:cubicBezTo>
                    <a:cubicBezTo>
                      <a:pt x="457" y="369"/>
                      <a:pt x="458" y="368"/>
                      <a:pt x="457" y="367"/>
                    </a:cubicBezTo>
                    <a:cubicBezTo>
                      <a:pt x="457" y="364"/>
                      <a:pt x="457" y="362"/>
                      <a:pt x="458" y="360"/>
                    </a:cubicBezTo>
                    <a:cubicBezTo>
                      <a:pt x="459" y="359"/>
                      <a:pt x="460" y="358"/>
                      <a:pt x="463" y="358"/>
                    </a:cubicBezTo>
                    <a:cubicBezTo>
                      <a:pt x="465" y="358"/>
                      <a:pt x="468" y="359"/>
                      <a:pt x="471" y="360"/>
                    </a:cubicBezTo>
                    <a:cubicBezTo>
                      <a:pt x="472" y="361"/>
                      <a:pt x="473" y="361"/>
                      <a:pt x="473" y="361"/>
                    </a:cubicBezTo>
                    <a:cubicBezTo>
                      <a:pt x="474" y="359"/>
                      <a:pt x="476" y="358"/>
                      <a:pt x="481" y="358"/>
                    </a:cubicBezTo>
                    <a:cubicBezTo>
                      <a:pt x="485" y="358"/>
                      <a:pt x="487" y="357"/>
                      <a:pt x="489" y="356"/>
                    </a:cubicBezTo>
                    <a:cubicBezTo>
                      <a:pt x="491" y="355"/>
                      <a:pt x="493" y="354"/>
                      <a:pt x="498" y="354"/>
                    </a:cubicBezTo>
                    <a:cubicBezTo>
                      <a:pt x="507" y="354"/>
                      <a:pt x="529" y="350"/>
                      <a:pt x="537" y="343"/>
                    </a:cubicBezTo>
                    <a:cubicBezTo>
                      <a:pt x="542" y="339"/>
                      <a:pt x="550" y="335"/>
                      <a:pt x="558" y="332"/>
                    </a:cubicBezTo>
                    <a:cubicBezTo>
                      <a:pt x="562" y="330"/>
                      <a:pt x="566" y="328"/>
                      <a:pt x="569" y="327"/>
                    </a:cubicBezTo>
                    <a:cubicBezTo>
                      <a:pt x="569" y="326"/>
                      <a:pt x="569" y="326"/>
                      <a:pt x="570" y="326"/>
                    </a:cubicBezTo>
                    <a:cubicBezTo>
                      <a:pt x="565" y="327"/>
                      <a:pt x="559" y="327"/>
                      <a:pt x="554" y="3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solidFill>
                    <a:srgbClr val="297F9D"/>
                  </a:solidFill>
                </a:endParaRPr>
              </a:p>
            </p:txBody>
          </p:sp>
          <p:sp>
            <p:nvSpPr>
              <p:cNvPr id="6" name="Freeform 2177"/>
              <p:cNvSpPr/>
              <p:nvPr/>
            </p:nvSpPr>
            <p:spPr bwMode="auto">
              <a:xfrm>
                <a:off x="3222663" y="2425157"/>
                <a:ext cx="55752" cy="30574"/>
              </a:xfrm>
              <a:custGeom>
                <a:avLst/>
                <a:gdLst>
                  <a:gd name="T0" fmla="*/ 22 w 31"/>
                  <a:gd name="T1" fmla="*/ 6 h 18"/>
                  <a:gd name="T2" fmla="*/ 8 w 31"/>
                  <a:gd name="T3" fmla="*/ 0 h 18"/>
                  <a:gd name="T4" fmla="*/ 4 w 31"/>
                  <a:gd name="T5" fmla="*/ 1 h 18"/>
                  <a:gd name="T6" fmla="*/ 2 w 31"/>
                  <a:gd name="T7" fmla="*/ 4 h 18"/>
                  <a:gd name="T8" fmla="*/ 2 w 31"/>
                  <a:gd name="T9" fmla="*/ 9 h 18"/>
                  <a:gd name="T10" fmla="*/ 7 w 31"/>
                  <a:gd name="T11" fmla="*/ 12 h 18"/>
                  <a:gd name="T12" fmla="*/ 14 w 31"/>
                  <a:gd name="T13" fmla="*/ 16 h 18"/>
                  <a:gd name="T14" fmla="*/ 19 w 31"/>
                  <a:gd name="T15" fmla="*/ 18 h 18"/>
                  <a:gd name="T16" fmla="*/ 31 w 31"/>
                  <a:gd name="T17" fmla="*/ 13 h 18"/>
                  <a:gd name="T18" fmla="*/ 29 w 31"/>
                  <a:gd name="T19" fmla="*/ 11 h 18"/>
                  <a:gd name="T20" fmla="*/ 22 w 31"/>
                  <a:gd name="T21" fmla="*/ 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8">
                    <a:moveTo>
                      <a:pt x="22" y="6"/>
                    </a:moveTo>
                    <a:cubicBezTo>
                      <a:pt x="20" y="2"/>
                      <a:pt x="13" y="0"/>
                      <a:pt x="8" y="0"/>
                    </a:cubicBezTo>
                    <a:cubicBezTo>
                      <a:pt x="5" y="0"/>
                      <a:pt x="4" y="1"/>
                      <a:pt x="4" y="1"/>
                    </a:cubicBezTo>
                    <a:cubicBezTo>
                      <a:pt x="3" y="2"/>
                      <a:pt x="3" y="3"/>
                      <a:pt x="2" y="4"/>
                    </a:cubicBezTo>
                    <a:cubicBezTo>
                      <a:pt x="0" y="6"/>
                      <a:pt x="0" y="7"/>
                      <a:pt x="2" y="9"/>
                    </a:cubicBezTo>
                    <a:cubicBezTo>
                      <a:pt x="3" y="11"/>
                      <a:pt x="5" y="11"/>
                      <a:pt x="7" y="12"/>
                    </a:cubicBezTo>
                    <a:cubicBezTo>
                      <a:pt x="9" y="13"/>
                      <a:pt x="11" y="14"/>
                      <a:pt x="14" y="16"/>
                    </a:cubicBezTo>
                    <a:cubicBezTo>
                      <a:pt x="15" y="17"/>
                      <a:pt x="17" y="18"/>
                      <a:pt x="19" y="18"/>
                    </a:cubicBezTo>
                    <a:cubicBezTo>
                      <a:pt x="25" y="18"/>
                      <a:pt x="31" y="15"/>
                      <a:pt x="31" y="13"/>
                    </a:cubicBezTo>
                    <a:cubicBezTo>
                      <a:pt x="31" y="12"/>
                      <a:pt x="31" y="12"/>
                      <a:pt x="29" y="11"/>
                    </a:cubicBezTo>
                    <a:cubicBezTo>
                      <a:pt x="27" y="10"/>
                      <a:pt x="24" y="9"/>
                      <a:pt x="2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7" name="Freeform 2224"/>
              <p:cNvSpPr/>
              <p:nvPr/>
            </p:nvSpPr>
            <p:spPr bwMode="auto">
              <a:xfrm>
                <a:off x="3847084" y="2551051"/>
                <a:ext cx="204424" cy="93521"/>
              </a:xfrm>
              <a:custGeom>
                <a:avLst/>
                <a:gdLst>
                  <a:gd name="T0" fmla="*/ 108 w 115"/>
                  <a:gd name="T1" fmla="*/ 31 h 54"/>
                  <a:gd name="T2" fmla="*/ 115 w 115"/>
                  <a:gd name="T3" fmla="*/ 24 h 54"/>
                  <a:gd name="T4" fmla="*/ 111 w 115"/>
                  <a:gd name="T5" fmla="*/ 17 h 54"/>
                  <a:gd name="T6" fmla="*/ 103 w 115"/>
                  <a:gd name="T7" fmla="*/ 9 h 54"/>
                  <a:gd name="T8" fmla="*/ 101 w 115"/>
                  <a:gd name="T9" fmla="*/ 4 h 54"/>
                  <a:gd name="T10" fmla="*/ 95 w 115"/>
                  <a:gd name="T11" fmla="*/ 5 h 54"/>
                  <a:gd name="T12" fmla="*/ 85 w 115"/>
                  <a:gd name="T13" fmla="*/ 0 h 54"/>
                  <a:gd name="T14" fmla="*/ 85 w 115"/>
                  <a:gd name="T15" fmla="*/ 5 h 54"/>
                  <a:gd name="T16" fmla="*/ 79 w 115"/>
                  <a:gd name="T17" fmla="*/ 7 h 54"/>
                  <a:gd name="T18" fmla="*/ 70 w 115"/>
                  <a:gd name="T19" fmla="*/ 7 h 54"/>
                  <a:gd name="T20" fmla="*/ 67 w 115"/>
                  <a:gd name="T21" fmla="*/ 7 h 54"/>
                  <a:gd name="T22" fmla="*/ 66 w 115"/>
                  <a:gd name="T23" fmla="*/ 9 h 54"/>
                  <a:gd name="T24" fmla="*/ 60 w 115"/>
                  <a:gd name="T25" fmla="*/ 7 h 54"/>
                  <a:gd name="T26" fmla="*/ 55 w 115"/>
                  <a:gd name="T27" fmla="*/ 7 h 54"/>
                  <a:gd name="T28" fmla="*/ 53 w 115"/>
                  <a:gd name="T29" fmla="*/ 13 h 54"/>
                  <a:gd name="T30" fmla="*/ 46 w 115"/>
                  <a:gd name="T31" fmla="*/ 8 h 54"/>
                  <a:gd name="T32" fmla="*/ 44 w 115"/>
                  <a:gd name="T33" fmla="*/ 8 h 54"/>
                  <a:gd name="T34" fmla="*/ 45 w 115"/>
                  <a:gd name="T35" fmla="*/ 17 h 54"/>
                  <a:gd name="T36" fmla="*/ 35 w 115"/>
                  <a:gd name="T37" fmla="*/ 20 h 54"/>
                  <a:gd name="T38" fmla="*/ 27 w 115"/>
                  <a:gd name="T39" fmla="*/ 15 h 54"/>
                  <a:gd name="T40" fmla="*/ 13 w 115"/>
                  <a:gd name="T41" fmla="*/ 1 h 54"/>
                  <a:gd name="T42" fmla="*/ 16 w 115"/>
                  <a:gd name="T43" fmla="*/ 4 h 54"/>
                  <a:gd name="T44" fmla="*/ 15 w 115"/>
                  <a:gd name="T45" fmla="*/ 9 h 54"/>
                  <a:gd name="T46" fmla="*/ 9 w 115"/>
                  <a:gd name="T47" fmla="*/ 6 h 54"/>
                  <a:gd name="T48" fmla="*/ 2 w 115"/>
                  <a:gd name="T49" fmla="*/ 13 h 54"/>
                  <a:gd name="T50" fmla="*/ 4 w 115"/>
                  <a:gd name="T51" fmla="*/ 17 h 54"/>
                  <a:gd name="T52" fmla="*/ 24 w 115"/>
                  <a:gd name="T53" fmla="*/ 16 h 54"/>
                  <a:gd name="T54" fmla="*/ 22 w 115"/>
                  <a:gd name="T55" fmla="*/ 23 h 54"/>
                  <a:gd name="T56" fmla="*/ 23 w 115"/>
                  <a:gd name="T57" fmla="*/ 26 h 54"/>
                  <a:gd name="T58" fmla="*/ 20 w 115"/>
                  <a:gd name="T59" fmla="*/ 30 h 54"/>
                  <a:gd name="T60" fmla="*/ 20 w 115"/>
                  <a:gd name="T61" fmla="*/ 33 h 54"/>
                  <a:gd name="T62" fmla="*/ 26 w 115"/>
                  <a:gd name="T63" fmla="*/ 36 h 54"/>
                  <a:gd name="T64" fmla="*/ 28 w 115"/>
                  <a:gd name="T65" fmla="*/ 41 h 54"/>
                  <a:gd name="T66" fmla="*/ 17 w 115"/>
                  <a:gd name="T67" fmla="*/ 46 h 54"/>
                  <a:gd name="T68" fmla="*/ 29 w 115"/>
                  <a:gd name="T69" fmla="*/ 45 h 54"/>
                  <a:gd name="T70" fmla="*/ 44 w 115"/>
                  <a:gd name="T71" fmla="*/ 50 h 54"/>
                  <a:gd name="T72" fmla="*/ 56 w 115"/>
                  <a:gd name="T73" fmla="*/ 54 h 54"/>
                  <a:gd name="T74" fmla="*/ 68 w 115"/>
                  <a:gd name="T75" fmla="*/ 50 h 54"/>
                  <a:gd name="T76" fmla="*/ 83 w 115"/>
                  <a:gd name="T77" fmla="*/ 44 h 54"/>
                  <a:gd name="T78" fmla="*/ 104 w 115"/>
                  <a:gd name="T79" fmla="*/ 3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15" h="54">
                    <a:moveTo>
                      <a:pt x="104" y="34"/>
                    </a:moveTo>
                    <a:cubicBezTo>
                      <a:pt x="105" y="33"/>
                      <a:pt x="106" y="31"/>
                      <a:pt x="108" y="31"/>
                    </a:cubicBezTo>
                    <a:cubicBezTo>
                      <a:pt x="108" y="31"/>
                      <a:pt x="108" y="31"/>
                      <a:pt x="108" y="31"/>
                    </a:cubicBezTo>
                    <a:cubicBezTo>
                      <a:pt x="110" y="31"/>
                      <a:pt x="113" y="27"/>
                      <a:pt x="115" y="24"/>
                    </a:cubicBezTo>
                    <a:cubicBezTo>
                      <a:pt x="115" y="23"/>
                      <a:pt x="115" y="21"/>
                      <a:pt x="114" y="20"/>
                    </a:cubicBezTo>
                    <a:cubicBezTo>
                      <a:pt x="113" y="18"/>
                      <a:pt x="112" y="17"/>
                      <a:pt x="111" y="17"/>
                    </a:cubicBezTo>
                    <a:cubicBezTo>
                      <a:pt x="108" y="17"/>
                      <a:pt x="105" y="16"/>
                      <a:pt x="104" y="14"/>
                    </a:cubicBezTo>
                    <a:cubicBezTo>
                      <a:pt x="103" y="12"/>
                      <a:pt x="102" y="10"/>
                      <a:pt x="103" y="9"/>
                    </a:cubicBezTo>
                    <a:cubicBezTo>
                      <a:pt x="103" y="8"/>
                      <a:pt x="102" y="7"/>
                      <a:pt x="102" y="6"/>
                    </a:cubicBezTo>
                    <a:cubicBezTo>
                      <a:pt x="101" y="5"/>
                      <a:pt x="101" y="5"/>
                      <a:pt x="101" y="4"/>
                    </a:cubicBezTo>
                    <a:cubicBezTo>
                      <a:pt x="99" y="4"/>
                      <a:pt x="98" y="4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3" y="5"/>
                      <a:pt x="91" y="4"/>
                      <a:pt x="89" y="2"/>
                    </a:cubicBezTo>
                    <a:cubicBezTo>
                      <a:pt x="88" y="1"/>
                      <a:pt x="86" y="0"/>
                      <a:pt x="85" y="0"/>
                    </a:cubicBezTo>
                    <a:cubicBezTo>
                      <a:pt x="85" y="0"/>
                      <a:pt x="85" y="0"/>
                      <a:pt x="85" y="2"/>
                    </a:cubicBezTo>
                    <a:cubicBezTo>
                      <a:pt x="85" y="3"/>
                      <a:pt x="85" y="4"/>
                      <a:pt x="85" y="5"/>
                    </a:cubicBezTo>
                    <a:cubicBezTo>
                      <a:pt x="85" y="6"/>
                      <a:pt x="84" y="7"/>
                      <a:pt x="82" y="7"/>
                    </a:cubicBezTo>
                    <a:cubicBezTo>
                      <a:pt x="81" y="7"/>
                      <a:pt x="80" y="7"/>
                      <a:pt x="79" y="7"/>
                    </a:cubicBezTo>
                    <a:cubicBezTo>
                      <a:pt x="79" y="7"/>
                      <a:pt x="78" y="7"/>
                      <a:pt x="78" y="7"/>
                    </a:cubicBezTo>
                    <a:cubicBezTo>
                      <a:pt x="77" y="10"/>
                      <a:pt x="73" y="10"/>
                      <a:pt x="70" y="7"/>
                    </a:cubicBezTo>
                    <a:cubicBezTo>
                      <a:pt x="70" y="6"/>
                      <a:pt x="69" y="6"/>
                      <a:pt x="69" y="6"/>
                    </a:cubicBezTo>
                    <a:cubicBezTo>
                      <a:pt x="68" y="6"/>
                      <a:pt x="67" y="6"/>
                      <a:pt x="67" y="7"/>
                    </a:cubicBezTo>
                    <a:cubicBezTo>
                      <a:pt x="67" y="7"/>
                      <a:pt x="67" y="8"/>
                      <a:pt x="67" y="9"/>
                    </a:cubicBezTo>
                    <a:cubicBezTo>
                      <a:pt x="66" y="9"/>
                      <a:pt x="66" y="9"/>
                      <a:pt x="66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3" y="9"/>
                      <a:pt x="62" y="9"/>
                      <a:pt x="60" y="7"/>
                    </a:cubicBezTo>
                    <a:cubicBezTo>
                      <a:pt x="58" y="6"/>
                      <a:pt x="58" y="6"/>
                      <a:pt x="58" y="6"/>
                    </a:cubicBezTo>
                    <a:cubicBezTo>
                      <a:pt x="57" y="5"/>
                      <a:pt x="56" y="6"/>
                      <a:pt x="55" y="7"/>
                    </a:cubicBezTo>
                    <a:cubicBezTo>
                      <a:pt x="54" y="8"/>
                      <a:pt x="54" y="9"/>
                      <a:pt x="54" y="9"/>
                    </a:cubicBezTo>
                    <a:cubicBezTo>
                      <a:pt x="54" y="11"/>
                      <a:pt x="54" y="12"/>
                      <a:pt x="53" y="13"/>
                    </a:cubicBezTo>
                    <a:cubicBezTo>
                      <a:pt x="53" y="13"/>
                      <a:pt x="52" y="13"/>
                      <a:pt x="51" y="13"/>
                    </a:cubicBezTo>
                    <a:cubicBezTo>
                      <a:pt x="49" y="13"/>
                      <a:pt x="48" y="12"/>
                      <a:pt x="46" y="8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4" y="7"/>
                      <a:pt x="44" y="8"/>
                    </a:cubicBezTo>
                    <a:cubicBezTo>
                      <a:pt x="44" y="9"/>
                      <a:pt x="44" y="9"/>
                      <a:pt x="44" y="10"/>
                    </a:cubicBezTo>
                    <a:cubicBezTo>
                      <a:pt x="45" y="12"/>
                      <a:pt x="46" y="15"/>
                      <a:pt x="45" y="17"/>
                    </a:cubicBezTo>
                    <a:cubicBezTo>
                      <a:pt x="44" y="18"/>
                      <a:pt x="42" y="19"/>
                      <a:pt x="40" y="18"/>
                    </a:cubicBezTo>
                    <a:cubicBezTo>
                      <a:pt x="39" y="17"/>
                      <a:pt x="36" y="18"/>
                      <a:pt x="35" y="20"/>
                    </a:cubicBezTo>
                    <a:cubicBezTo>
                      <a:pt x="35" y="21"/>
                      <a:pt x="34" y="22"/>
                      <a:pt x="33" y="22"/>
                    </a:cubicBezTo>
                    <a:cubicBezTo>
                      <a:pt x="30" y="22"/>
                      <a:pt x="28" y="18"/>
                      <a:pt x="27" y="15"/>
                    </a:cubicBezTo>
                    <a:cubicBezTo>
                      <a:pt x="27" y="13"/>
                      <a:pt x="27" y="10"/>
                      <a:pt x="29" y="9"/>
                    </a:cubicBezTo>
                    <a:cubicBezTo>
                      <a:pt x="27" y="6"/>
                      <a:pt x="17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4" y="2"/>
                      <a:pt x="15" y="2"/>
                      <a:pt x="16" y="4"/>
                    </a:cubicBezTo>
                    <a:cubicBezTo>
                      <a:pt x="17" y="4"/>
                      <a:pt x="18" y="6"/>
                      <a:pt x="18" y="7"/>
                    </a:cubicBezTo>
                    <a:cubicBezTo>
                      <a:pt x="18" y="8"/>
                      <a:pt x="17" y="9"/>
                      <a:pt x="15" y="9"/>
                    </a:cubicBezTo>
                    <a:cubicBezTo>
                      <a:pt x="13" y="9"/>
                      <a:pt x="11" y="8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6"/>
                      <a:pt x="6" y="7"/>
                      <a:pt x="5" y="9"/>
                    </a:cubicBezTo>
                    <a:cubicBezTo>
                      <a:pt x="4" y="10"/>
                      <a:pt x="3" y="12"/>
                      <a:pt x="2" y="13"/>
                    </a:cubicBezTo>
                    <a:cubicBezTo>
                      <a:pt x="1" y="14"/>
                      <a:pt x="0" y="15"/>
                      <a:pt x="0" y="16"/>
                    </a:cubicBezTo>
                    <a:cubicBezTo>
                      <a:pt x="0" y="16"/>
                      <a:pt x="2" y="17"/>
                      <a:pt x="4" y="17"/>
                    </a:cubicBezTo>
                    <a:cubicBezTo>
                      <a:pt x="6" y="17"/>
                      <a:pt x="7" y="17"/>
                      <a:pt x="8" y="16"/>
                    </a:cubicBezTo>
                    <a:cubicBezTo>
                      <a:pt x="14" y="13"/>
                      <a:pt x="21" y="14"/>
                      <a:pt x="24" y="16"/>
                    </a:cubicBezTo>
                    <a:cubicBezTo>
                      <a:pt x="25" y="17"/>
                      <a:pt x="25" y="19"/>
                      <a:pt x="25" y="19"/>
                    </a:cubicBezTo>
                    <a:cubicBezTo>
                      <a:pt x="25" y="21"/>
                      <a:pt x="23" y="22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3" y="24"/>
                      <a:pt x="23" y="25"/>
                      <a:pt x="23" y="26"/>
                    </a:cubicBezTo>
                    <a:cubicBezTo>
                      <a:pt x="23" y="27"/>
                      <a:pt x="21" y="28"/>
                      <a:pt x="19" y="29"/>
                    </a:cubicBezTo>
                    <a:cubicBezTo>
                      <a:pt x="19" y="29"/>
                      <a:pt x="20" y="30"/>
                      <a:pt x="20" y="30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1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4" y="31"/>
                      <a:pt x="26" y="33"/>
                      <a:pt x="26" y="36"/>
                    </a:cubicBezTo>
                    <a:cubicBezTo>
                      <a:pt x="26" y="36"/>
                      <a:pt x="26" y="37"/>
                      <a:pt x="26" y="37"/>
                    </a:cubicBezTo>
                    <a:cubicBezTo>
                      <a:pt x="28" y="38"/>
                      <a:pt x="28" y="39"/>
                      <a:pt x="28" y="41"/>
                    </a:cubicBezTo>
                    <a:cubicBezTo>
                      <a:pt x="28" y="43"/>
                      <a:pt x="26" y="45"/>
                      <a:pt x="21" y="46"/>
                    </a:cubicBezTo>
                    <a:cubicBezTo>
                      <a:pt x="19" y="46"/>
                      <a:pt x="18" y="46"/>
                      <a:pt x="17" y="46"/>
                    </a:cubicBezTo>
                    <a:cubicBezTo>
                      <a:pt x="19" y="47"/>
                      <a:pt x="23" y="46"/>
                      <a:pt x="27" y="45"/>
                    </a:cubicBezTo>
                    <a:cubicBezTo>
                      <a:pt x="29" y="45"/>
                      <a:pt x="29" y="45"/>
                      <a:pt x="29" y="45"/>
                    </a:cubicBezTo>
                    <a:cubicBezTo>
                      <a:pt x="30" y="45"/>
                      <a:pt x="31" y="45"/>
                      <a:pt x="31" y="45"/>
                    </a:cubicBezTo>
                    <a:cubicBezTo>
                      <a:pt x="36" y="45"/>
                      <a:pt x="40" y="47"/>
                      <a:pt x="44" y="50"/>
                    </a:cubicBezTo>
                    <a:cubicBezTo>
                      <a:pt x="47" y="51"/>
                      <a:pt x="49" y="52"/>
                      <a:pt x="51" y="53"/>
                    </a:cubicBezTo>
                    <a:cubicBezTo>
                      <a:pt x="52" y="54"/>
                      <a:pt x="54" y="54"/>
                      <a:pt x="56" y="54"/>
                    </a:cubicBezTo>
                    <a:cubicBezTo>
                      <a:pt x="56" y="54"/>
                      <a:pt x="56" y="54"/>
                      <a:pt x="56" y="54"/>
                    </a:cubicBezTo>
                    <a:cubicBezTo>
                      <a:pt x="62" y="54"/>
                      <a:pt x="68" y="51"/>
                      <a:pt x="68" y="50"/>
                    </a:cubicBezTo>
                    <a:cubicBezTo>
                      <a:pt x="69" y="47"/>
                      <a:pt x="73" y="46"/>
                      <a:pt x="77" y="46"/>
                    </a:cubicBezTo>
                    <a:cubicBezTo>
                      <a:pt x="79" y="45"/>
                      <a:pt x="82" y="45"/>
                      <a:pt x="83" y="44"/>
                    </a:cubicBezTo>
                    <a:cubicBezTo>
                      <a:pt x="87" y="41"/>
                      <a:pt x="92" y="38"/>
                      <a:pt x="99" y="38"/>
                    </a:cubicBezTo>
                    <a:cubicBezTo>
                      <a:pt x="102" y="38"/>
                      <a:pt x="103" y="36"/>
                      <a:pt x="104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  <p:grpSp>
        <p:nvGrpSpPr>
          <p:cNvPr id="1111" name="Group 1"/>
          <p:cNvGrpSpPr/>
          <p:nvPr/>
        </p:nvGrpSpPr>
        <p:grpSpPr>
          <a:xfrm>
            <a:off x="8549004" y="2182108"/>
            <a:ext cx="1976961" cy="2506861"/>
            <a:chOff x="8549004" y="2182108"/>
            <a:chExt cx="1976961" cy="2506861"/>
          </a:xfrm>
        </p:grpSpPr>
        <p:grpSp>
          <p:nvGrpSpPr>
            <p:cNvPr id="1112" name="Group 7"/>
            <p:cNvGrpSpPr/>
            <p:nvPr/>
          </p:nvGrpSpPr>
          <p:grpSpPr bwMode="auto">
            <a:xfrm>
              <a:off x="8549004" y="2182108"/>
              <a:ext cx="1976961" cy="325636"/>
              <a:chOff x="224" y="83"/>
              <a:chExt cx="3320" cy="547"/>
            </a:xfrm>
          </p:grpSpPr>
          <p:sp>
            <p:nvSpPr>
              <p:cNvPr id="1133" name="Rectangle 2"/>
              <p:cNvSpPr/>
              <p:nvPr/>
            </p:nvSpPr>
            <p:spPr bwMode="auto">
              <a:xfrm>
                <a:off x="232" y="518"/>
                <a:ext cx="3312" cy="11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grpSp>
            <p:nvGrpSpPr>
              <p:cNvPr id="1134" name="Group 6"/>
              <p:cNvGrpSpPr/>
              <p:nvPr/>
            </p:nvGrpSpPr>
            <p:grpSpPr bwMode="auto">
              <a:xfrm>
                <a:off x="224" y="83"/>
                <a:ext cx="2104" cy="320"/>
                <a:chOff x="0" y="0"/>
                <a:chExt cx="2104" cy="320"/>
              </a:xfrm>
            </p:grpSpPr>
            <p:sp>
              <p:nvSpPr>
                <p:cNvPr id="1135" name="Rectangle 4"/>
                <p:cNvSpPr/>
                <p:nvPr/>
              </p:nvSpPr>
              <p:spPr bwMode="auto">
                <a:xfrm>
                  <a:off x="208" y="0"/>
                  <a:ext cx="1896" cy="3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5400">
                      <a:solidFill>
                        <a:schemeClr val="tx1"/>
                      </a:solidFill>
                      <a:round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pPr algn="l"/>
                  <a:r>
                    <a:rPr lang="en-US" sz="1400" dirty="0">
                      <a:solidFill>
                        <a:srgbClr val="0079A5"/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  <a:sym typeface="U.S. 101" charset="0"/>
                    </a:rPr>
                    <a:t>Texas</a:t>
                  </a:r>
                </a:p>
              </p:txBody>
            </p:sp>
            <p:sp>
              <p:nvSpPr>
                <p:cNvPr id="1136" name="Rectangle 5"/>
                <p:cNvSpPr/>
                <p:nvPr/>
              </p:nvSpPr>
              <p:spPr bwMode="auto">
                <a:xfrm>
                  <a:off x="0" y="55"/>
                  <a:ext cx="144" cy="168"/>
                </a:xfrm>
                <a:prstGeom prst="rect">
                  <a:avLst/>
                </a:prstGeom>
                <a:solidFill>
                  <a:schemeClr val="accent3">
                    <a:lumMod val="50000"/>
                  </a:schemeClr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13" name="Group 14"/>
            <p:cNvGrpSpPr/>
            <p:nvPr/>
          </p:nvGrpSpPr>
          <p:grpSpPr bwMode="auto">
            <a:xfrm>
              <a:off x="8549004" y="2729796"/>
              <a:ext cx="1976961" cy="325636"/>
              <a:chOff x="224" y="83"/>
              <a:chExt cx="3320" cy="547"/>
            </a:xfrm>
          </p:grpSpPr>
          <p:sp>
            <p:nvSpPr>
              <p:cNvPr id="1129" name="Rectangle 9"/>
              <p:cNvSpPr/>
              <p:nvPr/>
            </p:nvSpPr>
            <p:spPr bwMode="auto">
              <a:xfrm>
                <a:off x="232" y="518"/>
                <a:ext cx="3312" cy="11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grpSp>
            <p:nvGrpSpPr>
              <p:cNvPr id="1130" name="Group 13"/>
              <p:cNvGrpSpPr/>
              <p:nvPr/>
            </p:nvGrpSpPr>
            <p:grpSpPr bwMode="auto">
              <a:xfrm>
                <a:off x="224" y="83"/>
                <a:ext cx="2104" cy="320"/>
                <a:chOff x="0" y="0"/>
                <a:chExt cx="2104" cy="320"/>
              </a:xfrm>
            </p:grpSpPr>
            <p:sp>
              <p:nvSpPr>
                <p:cNvPr id="1131" name="Rectangle 11"/>
                <p:cNvSpPr/>
                <p:nvPr/>
              </p:nvSpPr>
              <p:spPr bwMode="auto">
                <a:xfrm>
                  <a:off x="208" y="0"/>
                  <a:ext cx="1896" cy="3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5400">
                      <a:solidFill>
                        <a:schemeClr val="tx1"/>
                      </a:solidFill>
                      <a:round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r>
                    <a:rPr lang="en-US" sz="1400" dirty="0">
                      <a:solidFill>
                        <a:srgbClr val="0079A5"/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  <a:sym typeface="U.S. 101" charset="0"/>
                    </a:rPr>
                    <a:t>Argentina</a:t>
                  </a:r>
                </a:p>
              </p:txBody>
            </p:sp>
            <p:sp>
              <p:nvSpPr>
                <p:cNvPr id="1132" name="Rectangle 12"/>
                <p:cNvSpPr/>
                <p:nvPr/>
              </p:nvSpPr>
              <p:spPr bwMode="auto">
                <a:xfrm>
                  <a:off x="0" y="55"/>
                  <a:ext cx="144" cy="168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14" name="Group 21"/>
            <p:cNvGrpSpPr/>
            <p:nvPr/>
          </p:nvGrpSpPr>
          <p:grpSpPr bwMode="auto">
            <a:xfrm>
              <a:off x="8549004" y="3267958"/>
              <a:ext cx="1976961" cy="325636"/>
              <a:chOff x="224" y="83"/>
              <a:chExt cx="3320" cy="547"/>
            </a:xfrm>
          </p:grpSpPr>
          <p:sp>
            <p:nvSpPr>
              <p:cNvPr id="1125" name="Rectangle 16"/>
              <p:cNvSpPr/>
              <p:nvPr/>
            </p:nvSpPr>
            <p:spPr bwMode="auto">
              <a:xfrm>
                <a:off x="232" y="518"/>
                <a:ext cx="3312" cy="11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grpSp>
            <p:nvGrpSpPr>
              <p:cNvPr id="1126" name="Group 20"/>
              <p:cNvGrpSpPr/>
              <p:nvPr/>
            </p:nvGrpSpPr>
            <p:grpSpPr bwMode="auto">
              <a:xfrm>
                <a:off x="224" y="83"/>
                <a:ext cx="2104" cy="320"/>
                <a:chOff x="0" y="0"/>
                <a:chExt cx="2104" cy="320"/>
              </a:xfrm>
            </p:grpSpPr>
            <p:sp>
              <p:nvSpPr>
                <p:cNvPr id="1127" name="Rectangle 18"/>
                <p:cNvSpPr/>
                <p:nvPr/>
              </p:nvSpPr>
              <p:spPr bwMode="auto">
                <a:xfrm>
                  <a:off x="208" y="0"/>
                  <a:ext cx="1896" cy="3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5400">
                      <a:solidFill>
                        <a:schemeClr val="tx1"/>
                      </a:solidFill>
                      <a:round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r>
                    <a:rPr lang="en-US" sz="1400" dirty="0">
                      <a:solidFill>
                        <a:srgbClr val="0079A5"/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  <a:sym typeface="U.S. 101" charset="0"/>
                    </a:rPr>
                    <a:t>Kenya</a:t>
                  </a:r>
                </a:p>
              </p:txBody>
            </p:sp>
            <p:sp>
              <p:nvSpPr>
                <p:cNvPr id="1128" name="Rectangle 19"/>
                <p:cNvSpPr/>
                <p:nvPr/>
              </p:nvSpPr>
              <p:spPr bwMode="auto">
                <a:xfrm>
                  <a:off x="0" y="55"/>
                  <a:ext cx="144" cy="168"/>
                </a:xfrm>
                <a:prstGeom prst="rect">
                  <a:avLst/>
                </a:prstGeom>
                <a:solidFill>
                  <a:schemeClr val="accent3"/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15" name="Group 28"/>
            <p:cNvGrpSpPr/>
            <p:nvPr/>
          </p:nvGrpSpPr>
          <p:grpSpPr bwMode="auto">
            <a:xfrm>
              <a:off x="8549004" y="3815646"/>
              <a:ext cx="1976961" cy="325636"/>
              <a:chOff x="224" y="83"/>
              <a:chExt cx="3320" cy="547"/>
            </a:xfrm>
          </p:grpSpPr>
          <p:sp>
            <p:nvSpPr>
              <p:cNvPr id="1121" name="Rectangle 23"/>
              <p:cNvSpPr/>
              <p:nvPr/>
            </p:nvSpPr>
            <p:spPr bwMode="auto">
              <a:xfrm>
                <a:off x="232" y="518"/>
                <a:ext cx="3312" cy="11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grpSp>
            <p:nvGrpSpPr>
              <p:cNvPr id="1122" name="Group 27"/>
              <p:cNvGrpSpPr/>
              <p:nvPr/>
            </p:nvGrpSpPr>
            <p:grpSpPr bwMode="auto">
              <a:xfrm>
                <a:off x="224" y="83"/>
                <a:ext cx="2104" cy="320"/>
                <a:chOff x="0" y="0"/>
                <a:chExt cx="2104" cy="320"/>
              </a:xfrm>
            </p:grpSpPr>
            <p:sp>
              <p:nvSpPr>
                <p:cNvPr id="1123" name="Rectangle 25"/>
                <p:cNvSpPr/>
                <p:nvPr/>
              </p:nvSpPr>
              <p:spPr bwMode="auto">
                <a:xfrm>
                  <a:off x="208" y="0"/>
                  <a:ext cx="1896" cy="3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5400">
                      <a:solidFill>
                        <a:schemeClr val="tx1"/>
                      </a:solidFill>
                      <a:round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r>
                    <a:rPr lang="en-US" sz="1400" dirty="0">
                      <a:solidFill>
                        <a:srgbClr val="0079A5"/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  <a:sym typeface="U.S. 101" charset="0"/>
                    </a:rPr>
                    <a:t>Canberra</a:t>
                  </a:r>
                </a:p>
              </p:txBody>
            </p:sp>
            <p:sp>
              <p:nvSpPr>
                <p:cNvPr id="1124" name="Rectangle 26"/>
                <p:cNvSpPr/>
                <p:nvPr/>
              </p:nvSpPr>
              <p:spPr bwMode="auto">
                <a:xfrm>
                  <a:off x="0" y="55"/>
                  <a:ext cx="144" cy="168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16" name="Group 35"/>
            <p:cNvGrpSpPr/>
            <p:nvPr/>
          </p:nvGrpSpPr>
          <p:grpSpPr bwMode="auto">
            <a:xfrm>
              <a:off x="8549004" y="4363333"/>
              <a:ext cx="1976961" cy="325636"/>
              <a:chOff x="224" y="83"/>
              <a:chExt cx="3320" cy="547"/>
            </a:xfrm>
          </p:grpSpPr>
          <p:sp>
            <p:nvSpPr>
              <p:cNvPr id="1117" name="Rectangle 30"/>
              <p:cNvSpPr/>
              <p:nvPr/>
            </p:nvSpPr>
            <p:spPr bwMode="auto">
              <a:xfrm>
                <a:off x="232" y="518"/>
                <a:ext cx="3312" cy="1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grpSp>
            <p:nvGrpSpPr>
              <p:cNvPr id="1118" name="Group 34"/>
              <p:cNvGrpSpPr/>
              <p:nvPr/>
            </p:nvGrpSpPr>
            <p:grpSpPr bwMode="auto">
              <a:xfrm>
                <a:off x="224" y="83"/>
                <a:ext cx="2104" cy="320"/>
                <a:chOff x="0" y="0"/>
                <a:chExt cx="2104" cy="320"/>
              </a:xfrm>
            </p:grpSpPr>
            <p:sp>
              <p:nvSpPr>
                <p:cNvPr id="1119" name="Rectangle 32"/>
                <p:cNvSpPr/>
                <p:nvPr/>
              </p:nvSpPr>
              <p:spPr bwMode="auto">
                <a:xfrm>
                  <a:off x="208" y="0"/>
                  <a:ext cx="1896" cy="3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25400">
                      <a:solidFill>
                        <a:schemeClr val="tx1"/>
                      </a:solidFill>
                      <a:round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r>
                    <a:rPr lang="en-US" sz="1400" dirty="0">
                      <a:solidFill>
                        <a:srgbClr val="0079A5"/>
                      </a:solidFill>
                      <a:latin typeface="Clear Sans" panose="020B0503030202020304" pitchFamily="34" charset="0"/>
                      <a:cs typeface="Clear Sans" panose="020B0503030202020304" pitchFamily="34" charset="0"/>
                      <a:sym typeface="U.S. 101" charset="0"/>
                    </a:rPr>
                    <a:t>Mongol</a:t>
                  </a:r>
                </a:p>
              </p:txBody>
            </p:sp>
            <p:sp>
              <p:nvSpPr>
                <p:cNvPr id="1120" name="Rectangle 33"/>
                <p:cNvSpPr/>
                <p:nvPr/>
              </p:nvSpPr>
              <p:spPr bwMode="auto">
                <a:xfrm>
                  <a:off x="0" y="55"/>
                  <a:ext cx="144" cy="168"/>
                </a:xfrm>
                <a:prstGeom prst="rect">
                  <a:avLst/>
                </a:prstGeom>
                <a:solidFill>
                  <a:schemeClr val="accent3">
                    <a:lumMod val="40000"/>
                    <a:lumOff val="60000"/>
                  </a:schemeClr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137" name="Rectangle 45"/>
          <p:cNvSpPr/>
          <p:nvPr/>
        </p:nvSpPr>
        <p:spPr bwMode="auto">
          <a:xfrm>
            <a:off x="8553731" y="2441664"/>
            <a:ext cx="1743075" cy="66675"/>
          </a:xfrm>
          <a:prstGeom prst="rect">
            <a:avLst/>
          </a:prstGeom>
          <a:solidFill>
            <a:srgbClr val="006C8A"/>
          </a:solidFill>
          <a:ln w="25400">
            <a:solidFill>
              <a:schemeClr val="tx1">
                <a:alpha val="0"/>
              </a:schemeClr>
            </a:solidFill>
            <a:miter lim="800000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138" name="Rectangle 48"/>
          <p:cNvSpPr/>
          <p:nvPr/>
        </p:nvSpPr>
        <p:spPr bwMode="auto">
          <a:xfrm>
            <a:off x="8553731" y="2989352"/>
            <a:ext cx="1972234" cy="66675"/>
          </a:xfrm>
          <a:prstGeom prst="rect">
            <a:avLst/>
          </a:prstGeom>
          <a:solidFill>
            <a:srgbClr val="82BCCC"/>
          </a:solidFill>
          <a:ln w="25400">
            <a:solidFill>
              <a:schemeClr val="tx1">
                <a:alpha val="0"/>
              </a:schemeClr>
            </a:solidFill>
            <a:miter lim="800000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139" name="Rectangle 50"/>
          <p:cNvSpPr/>
          <p:nvPr/>
        </p:nvSpPr>
        <p:spPr bwMode="auto">
          <a:xfrm>
            <a:off x="8553731" y="3527514"/>
            <a:ext cx="966788" cy="66675"/>
          </a:xfrm>
          <a:prstGeom prst="rect">
            <a:avLst/>
          </a:prstGeom>
          <a:solidFill>
            <a:srgbClr val="C4D8DE"/>
          </a:solidFill>
          <a:ln w="25400">
            <a:solidFill>
              <a:schemeClr val="tx1">
                <a:alpha val="0"/>
              </a:schemeClr>
            </a:solidFill>
            <a:miter lim="800000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140" name="Rectangle 52"/>
          <p:cNvSpPr/>
          <p:nvPr/>
        </p:nvSpPr>
        <p:spPr bwMode="auto">
          <a:xfrm>
            <a:off x="8553731" y="4075202"/>
            <a:ext cx="1466850" cy="66675"/>
          </a:xfrm>
          <a:prstGeom prst="rect">
            <a:avLst/>
          </a:prstGeom>
          <a:solidFill>
            <a:srgbClr val="4796AB"/>
          </a:solidFill>
          <a:ln w="25400">
            <a:solidFill>
              <a:schemeClr val="tx1">
                <a:alpha val="0"/>
              </a:schemeClr>
            </a:solidFill>
            <a:miter lim="800000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141" name="Rectangle 54"/>
          <p:cNvSpPr/>
          <p:nvPr/>
        </p:nvSpPr>
        <p:spPr bwMode="auto">
          <a:xfrm>
            <a:off x="8553731" y="4622889"/>
            <a:ext cx="1743075" cy="66675"/>
          </a:xfrm>
          <a:prstGeom prst="rect">
            <a:avLst/>
          </a:prstGeom>
          <a:solidFill>
            <a:srgbClr val="88AEBA"/>
          </a:solidFill>
          <a:ln w="25400">
            <a:solidFill>
              <a:schemeClr val="tx1">
                <a:alpha val="0"/>
              </a:schemeClr>
            </a:solidFill>
            <a:miter lim="800000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142" name="Shape 3156"/>
          <p:cNvSpPr/>
          <p:nvPr/>
        </p:nvSpPr>
        <p:spPr>
          <a:xfrm>
            <a:off x="1738804" y="2322637"/>
            <a:ext cx="368675" cy="552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0"/>
                </a:moveTo>
                <a:cubicBezTo>
                  <a:pt x="21600" y="3224"/>
                  <a:pt x="16765" y="0"/>
                  <a:pt x="10801" y="0"/>
                </a:cubicBezTo>
                <a:cubicBezTo>
                  <a:pt x="4836" y="0"/>
                  <a:pt x="0" y="3224"/>
                  <a:pt x="0" y="7200"/>
                </a:cubicBezTo>
                <a:cubicBezTo>
                  <a:pt x="0" y="8512"/>
                  <a:pt x="480" y="9741"/>
                  <a:pt x="1400" y="10800"/>
                </a:cubicBezTo>
                <a:lnTo>
                  <a:pt x="1400" y="10800"/>
                </a:lnTo>
                <a:cubicBezTo>
                  <a:pt x="10850" y="21600"/>
                  <a:pt x="10801" y="21600"/>
                  <a:pt x="10801" y="21600"/>
                </a:cubicBezTo>
                <a:lnTo>
                  <a:pt x="20201" y="10800"/>
                </a:lnTo>
                <a:lnTo>
                  <a:pt x="20201" y="10800"/>
                </a:lnTo>
                <a:cubicBezTo>
                  <a:pt x="21119" y="9741"/>
                  <a:pt x="21600" y="8512"/>
                  <a:pt x="21600" y="7200"/>
                </a:cubicBezTo>
                <a:close/>
              </a:path>
            </a:pathLst>
          </a:custGeom>
          <a:solidFill>
            <a:srgbClr val="006C8A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1143" name="Shape 3156"/>
          <p:cNvSpPr/>
          <p:nvPr/>
        </p:nvSpPr>
        <p:spPr>
          <a:xfrm>
            <a:off x="2909195" y="4030465"/>
            <a:ext cx="368675" cy="552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0"/>
                </a:moveTo>
                <a:cubicBezTo>
                  <a:pt x="21600" y="3224"/>
                  <a:pt x="16765" y="0"/>
                  <a:pt x="10801" y="0"/>
                </a:cubicBezTo>
                <a:cubicBezTo>
                  <a:pt x="4836" y="0"/>
                  <a:pt x="0" y="3224"/>
                  <a:pt x="0" y="7200"/>
                </a:cubicBezTo>
                <a:cubicBezTo>
                  <a:pt x="0" y="8512"/>
                  <a:pt x="480" y="9741"/>
                  <a:pt x="1400" y="10800"/>
                </a:cubicBezTo>
                <a:lnTo>
                  <a:pt x="1400" y="10800"/>
                </a:lnTo>
                <a:cubicBezTo>
                  <a:pt x="10850" y="21600"/>
                  <a:pt x="10801" y="21600"/>
                  <a:pt x="10801" y="21600"/>
                </a:cubicBezTo>
                <a:lnTo>
                  <a:pt x="20201" y="10800"/>
                </a:lnTo>
                <a:lnTo>
                  <a:pt x="20201" y="10800"/>
                </a:lnTo>
                <a:cubicBezTo>
                  <a:pt x="21119" y="9741"/>
                  <a:pt x="21600" y="8512"/>
                  <a:pt x="21600" y="7200"/>
                </a:cubicBezTo>
                <a:close/>
              </a:path>
            </a:pathLst>
          </a:custGeom>
          <a:solidFill>
            <a:srgbClr val="82BCCC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1144" name="Shape 3156"/>
          <p:cNvSpPr/>
          <p:nvPr/>
        </p:nvSpPr>
        <p:spPr>
          <a:xfrm>
            <a:off x="4670558" y="4030465"/>
            <a:ext cx="368675" cy="552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0"/>
                </a:moveTo>
                <a:cubicBezTo>
                  <a:pt x="21600" y="3224"/>
                  <a:pt x="16765" y="0"/>
                  <a:pt x="10801" y="0"/>
                </a:cubicBezTo>
                <a:cubicBezTo>
                  <a:pt x="4836" y="0"/>
                  <a:pt x="0" y="3224"/>
                  <a:pt x="0" y="7200"/>
                </a:cubicBezTo>
                <a:cubicBezTo>
                  <a:pt x="0" y="8512"/>
                  <a:pt x="480" y="9741"/>
                  <a:pt x="1400" y="10800"/>
                </a:cubicBezTo>
                <a:lnTo>
                  <a:pt x="1400" y="10800"/>
                </a:lnTo>
                <a:cubicBezTo>
                  <a:pt x="10850" y="21600"/>
                  <a:pt x="10801" y="21600"/>
                  <a:pt x="10801" y="21600"/>
                </a:cubicBezTo>
                <a:lnTo>
                  <a:pt x="20201" y="10800"/>
                </a:lnTo>
                <a:lnTo>
                  <a:pt x="20201" y="10800"/>
                </a:lnTo>
                <a:cubicBezTo>
                  <a:pt x="21119" y="9741"/>
                  <a:pt x="21600" y="8512"/>
                  <a:pt x="21600" y="7200"/>
                </a:cubicBezTo>
                <a:close/>
              </a:path>
            </a:pathLst>
          </a:custGeom>
          <a:solidFill>
            <a:srgbClr val="C4D8DE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1145" name="Shape 3156"/>
          <p:cNvSpPr/>
          <p:nvPr/>
        </p:nvSpPr>
        <p:spPr>
          <a:xfrm>
            <a:off x="6783446" y="4517831"/>
            <a:ext cx="368675" cy="552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0"/>
                </a:moveTo>
                <a:cubicBezTo>
                  <a:pt x="21600" y="3224"/>
                  <a:pt x="16765" y="0"/>
                  <a:pt x="10801" y="0"/>
                </a:cubicBezTo>
                <a:cubicBezTo>
                  <a:pt x="4836" y="0"/>
                  <a:pt x="0" y="3224"/>
                  <a:pt x="0" y="7200"/>
                </a:cubicBezTo>
                <a:cubicBezTo>
                  <a:pt x="0" y="8512"/>
                  <a:pt x="480" y="9741"/>
                  <a:pt x="1400" y="10800"/>
                </a:cubicBezTo>
                <a:lnTo>
                  <a:pt x="1400" y="10800"/>
                </a:lnTo>
                <a:cubicBezTo>
                  <a:pt x="10850" y="21600"/>
                  <a:pt x="10801" y="21600"/>
                  <a:pt x="10801" y="21600"/>
                </a:cubicBezTo>
                <a:lnTo>
                  <a:pt x="20201" y="10800"/>
                </a:lnTo>
                <a:lnTo>
                  <a:pt x="20201" y="10800"/>
                </a:lnTo>
                <a:cubicBezTo>
                  <a:pt x="21119" y="9741"/>
                  <a:pt x="21600" y="8512"/>
                  <a:pt x="21600" y="7200"/>
                </a:cubicBezTo>
                <a:close/>
              </a:path>
            </a:pathLst>
          </a:custGeom>
          <a:solidFill>
            <a:srgbClr val="88AEBA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1146" name="Shape 3156"/>
          <p:cNvSpPr/>
          <p:nvPr/>
        </p:nvSpPr>
        <p:spPr>
          <a:xfrm>
            <a:off x="5600155" y="3064213"/>
            <a:ext cx="368675" cy="552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0"/>
                </a:moveTo>
                <a:cubicBezTo>
                  <a:pt x="21600" y="3224"/>
                  <a:pt x="16765" y="0"/>
                  <a:pt x="10801" y="0"/>
                </a:cubicBezTo>
                <a:cubicBezTo>
                  <a:pt x="4836" y="0"/>
                  <a:pt x="0" y="3224"/>
                  <a:pt x="0" y="7200"/>
                </a:cubicBezTo>
                <a:cubicBezTo>
                  <a:pt x="0" y="8512"/>
                  <a:pt x="480" y="9741"/>
                  <a:pt x="1400" y="10800"/>
                </a:cubicBezTo>
                <a:lnTo>
                  <a:pt x="1400" y="10800"/>
                </a:lnTo>
                <a:cubicBezTo>
                  <a:pt x="10850" y="21600"/>
                  <a:pt x="10801" y="21600"/>
                  <a:pt x="10801" y="21600"/>
                </a:cubicBezTo>
                <a:lnTo>
                  <a:pt x="20201" y="10800"/>
                </a:lnTo>
                <a:lnTo>
                  <a:pt x="20201" y="10800"/>
                </a:lnTo>
                <a:cubicBezTo>
                  <a:pt x="21119" y="9741"/>
                  <a:pt x="21600" y="8512"/>
                  <a:pt x="21600" y="7200"/>
                </a:cubicBezTo>
                <a:close/>
              </a:path>
            </a:pathLst>
          </a:custGeom>
          <a:solidFill>
            <a:srgbClr val="4796AB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1147" name="TextBox 1374"/>
          <p:cNvSpPr txBox="1"/>
          <p:nvPr/>
        </p:nvSpPr>
        <p:spPr>
          <a:xfrm>
            <a:off x="10564075" y="2326225"/>
            <a:ext cx="592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A02020204030203" pitchFamily="34" charset="0"/>
              </a:rPr>
              <a:t>80%</a:t>
            </a:r>
          </a:p>
        </p:txBody>
      </p:sp>
      <p:sp>
        <p:nvSpPr>
          <p:cNvPr id="1148" name="TextBox 1375"/>
          <p:cNvSpPr txBox="1"/>
          <p:nvPr/>
        </p:nvSpPr>
        <p:spPr>
          <a:xfrm>
            <a:off x="10564075" y="2872863"/>
            <a:ext cx="774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A02020204030203" pitchFamily="34" charset="0"/>
              </a:rPr>
              <a:t>100%</a:t>
            </a:r>
          </a:p>
        </p:txBody>
      </p:sp>
      <p:sp>
        <p:nvSpPr>
          <p:cNvPr id="1149" name="TextBox 1376"/>
          <p:cNvSpPr txBox="1"/>
          <p:nvPr/>
        </p:nvSpPr>
        <p:spPr>
          <a:xfrm>
            <a:off x="10564075" y="3398604"/>
            <a:ext cx="592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A02020204030203" pitchFamily="34" charset="0"/>
              </a:rPr>
              <a:t>45%</a:t>
            </a:r>
          </a:p>
        </p:txBody>
      </p:sp>
      <p:sp>
        <p:nvSpPr>
          <p:cNvPr id="1150" name="TextBox 1377"/>
          <p:cNvSpPr txBox="1"/>
          <p:nvPr/>
        </p:nvSpPr>
        <p:spPr>
          <a:xfrm>
            <a:off x="10564075" y="3945748"/>
            <a:ext cx="592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A02020204030203" pitchFamily="34" charset="0"/>
              </a:rPr>
              <a:t>70%</a:t>
            </a:r>
          </a:p>
        </p:txBody>
      </p:sp>
      <p:sp>
        <p:nvSpPr>
          <p:cNvPr id="1151" name="TextBox 1378"/>
          <p:cNvSpPr txBox="1"/>
          <p:nvPr/>
        </p:nvSpPr>
        <p:spPr>
          <a:xfrm>
            <a:off x="10564075" y="4508582"/>
            <a:ext cx="592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A02020204030203" pitchFamily="34" charset="0"/>
              </a:rPr>
              <a:t>80%</a:t>
            </a:r>
          </a:p>
        </p:txBody>
      </p:sp>
    </p:spTree>
    <p:extLst>
      <p:ext uri="{BB962C8B-B14F-4D97-AF65-F5344CB8AC3E}">
        <p14:creationId xmlns:p14="http://schemas.microsoft.com/office/powerpoint/2010/main" val="249567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7" grpId="0" animBg="1"/>
      <p:bldP spid="1138" grpId="0" animBg="1"/>
      <p:bldP spid="1139" grpId="0" animBg="1"/>
      <p:bldP spid="1140" grpId="0" animBg="1"/>
      <p:bldP spid="1141" grpId="0" animBg="1"/>
      <p:bldP spid="1142" grpId="0" animBg="1"/>
      <p:bldP spid="1143" grpId="0" animBg="1"/>
      <p:bldP spid="1144" grpId="0" animBg="1"/>
      <p:bldP spid="1145" grpId="0" animBg="1"/>
      <p:bldP spid="1146" grpId="0" animBg="1"/>
      <p:bldP spid="1147" grpId="0"/>
      <p:bldP spid="1148" grpId="0"/>
      <p:bldP spid="1149" grpId="0"/>
      <p:bldP spid="1150" grpId="0"/>
      <p:bldP spid="115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evron 80"/>
          <p:cNvSpPr/>
          <p:nvPr/>
        </p:nvSpPr>
        <p:spPr>
          <a:xfrm>
            <a:off x="3528794" y="2896327"/>
            <a:ext cx="245397" cy="252213"/>
          </a:xfrm>
          <a:prstGeom prst="chevron">
            <a:avLst>
              <a:gd name="adj" fmla="val 53421"/>
            </a:avLst>
          </a:prstGeom>
          <a:solidFill>
            <a:srgbClr val="4796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" name="Group 81"/>
          <p:cNvGrpSpPr/>
          <p:nvPr/>
        </p:nvGrpSpPr>
        <p:grpSpPr>
          <a:xfrm>
            <a:off x="4088309" y="2322803"/>
            <a:ext cx="1398895" cy="1399259"/>
            <a:chOff x="5360825" y="2115728"/>
            <a:chExt cx="1398895" cy="1399259"/>
          </a:xfrm>
        </p:grpSpPr>
        <p:sp>
          <p:nvSpPr>
            <p:cNvPr id="4" name="Oval 82"/>
            <p:cNvSpPr/>
            <p:nvPr/>
          </p:nvSpPr>
          <p:spPr>
            <a:xfrm>
              <a:off x="5360825" y="2115728"/>
              <a:ext cx="1398895" cy="1399259"/>
            </a:xfrm>
            <a:prstGeom prst="ellipse">
              <a:avLst/>
            </a:prstGeom>
            <a:solidFill>
              <a:srgbClr val="82BCC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852" tIns="121926" rIns="243852" bIns="121926" rtlCol="0" anchor="ctr"/>
            <a:lstStyle/>
            <a:p>
              <a:pPr algn="ctr"/>
              <a:endParaRPr lang="en-US" dirty="0">
                <a:latin typeface="Roboto Light"/>
              </a:endParaRPr>
            </a:p>
          </p:txBody>
        </p:sp>
        <p:sp>
          <p:nvSpPr>
            <p:cNvPr id="5" name="Freeform 2"/>
            <p:cNvSpPr>
              <a:spLocks noChangeArrowheads="1"/>
            </p:cNvSpPr>
            <p:nvPr/>
          </p:nvSpPr>
          <p:spPr bwMode="auto">
            <a:xfrm>
              <a:off x="5810023" y="2570961"/>
              <a:ext cx="467726" cy="527740"/>
            </a:xfrm>
            <a:custGeom>
              <a:avLst/>
              <a:gdLst>
                <a:gd name="T0" fmla="*/ 3437 w 6844"/>
                <a:gd name="T1" fmla="*/ 1719 h 6844"/>
                <a:gd name="T2" fmla="*/ 3437 w 6844"/>
                <a:gd name="T3" fmla="*/ 2875 h 6844"/>
                <a:gd name="T4" fmla="*/ 3437 w 6844"/>
                <a:gd name="T5" fmla="*/ 1719 h 6844"/>
                <a:gd name="T6" fmla="*/ 6843 w 6844"/>
                <a:gd name="T7" fmla="*/ 188 h 6844"/>
                <a:gd name="T8" fmla="*/ 5437 w 6844"/>
                <a:gd name="T9" fmla="*/ 2375 h 6844"/>
                <a:gd name="T10" fmla="*/ 5124 w 6844"/>
                <a:gd name="T11" fmla="*/ 1250 h 6844"/>
                <a:gd name="T12" fmla="*/ 5093 w 6844"/>
                <a:gd name="T13" fmla="*/ 2719 h 6844"/>
                <a:gd name="T14" fmla="*/ 4437 w 6844"/>
                <a:gd name="T15" fmla="*/ 3749 h 6844"/>
                <a:gd name="T16" fmla="*/ 5218 w 6844"/>
                <a:gd name="T17" fmla="*/ 4562 h 6844"/>
                <a:gd name="T18" fmla="*/ 5218 w 6844"/>
                <a:gd name="T19" fmla="*/ 4593 h 6844"/>
                <a:gd name="T20" fmla="*/ 5124 w 6844"/>
                <a:gd name="T21" fmla="*/ 6624 h 6844"/>
                <a:gd name="T22" fmla="*/ 4812 w 6844"/>
                <a:gd name="T23" fmla="*/ 6843 h 6844"/>
                <a:gd name="T24" fmla="*/ 4812 w 6844"/>
                <a:gd name="T25" fmla="*/ 5093 h 6844"/>
                <a:gd name="T26" fmla="*/ 2594 w 6844"/>
                <a:gd name="T27" fmla="*/ 5812 h 6844"/>
                <a:gd name="T28" fmla="*/ 2438 w 6844"/>
                <a:gd name="T29" fmla="*/ 5968 h 6844"/>
                <a:gd name="T30" fmla="*/ 875 w 6844"/>
                <a:gd name="T31" fmla="*/ 6843 h 6844"/>
                <a:gd name="T32" fmla="*/ 719 w 6844"/>
                <a:gd name="T33" fmla="*/ 6312 h 6844"/>
                <a:gd name="T34" fmla="*/ 2844 w 6844"/>
                <a:gd name="T35" fmla="*/ 4562 h 6844"/>
                <a:gd name="T36" fmla="*/ 1782 w 6844"/>
                <a:gd name="T37" fmla="*/ 2750 h 6844"/>
                <a:gd name="T38" fmla="*/ 1719 w 6844"/>
                <a:gd name="T39" fmla="*/ 2594 h 6844"/>
                <a:gd name="T40" fmla="*/ 1250 w 6844"/>
                <a:gd name="T41" fmla="*/ 1313 h 6844"/>
                <a:gd name="T42" fmla="*/ 407 w 6844"/>
                <a:gd name="T43" fmla="*/ 2563 h 6844"/>
                <a:gd name="T44" fmla="*/ 1032 w 6844"/>
                <a:gd name="T45" fmla="*/ 32 h 6844"/>
                <a:gd name="T46" fmla="*/ 1813 w 6844"/>
                <a:gd name="T47" fmla="*/ 938 h 6844"/>
                <a:gd name="T48" fmla="*/ 2157 w 6844"/>
                <a:gd name="T49" fmla="*/ 907 h 6844"/>
                <a:gd name="T50" fmla="*/ 4718 w 6844"/>
                <a:gd name="T51" fmla="*/ 907 h 6844"/>
                <a:gd name="T52" fmla="*/ 5031 w 6844"/>
                <a:gd name="T53" fmla="*/ 938 h 6844"/>
                <a:gd name="T54" fmla="*/ 5812 w 6844"/>
                <a:gd name="T55" fmla="*/ 0 h 6844"/>
                <a:gd name="T56" fmla="*/ 4562 w 6844"/>
                <a:gd name="T57" fmla="*/ 1188 h 6844"/>
                <a:gd name="T58" fmla="*/ 3437 w 6844"/>
                <a:gd name="T59" fmla="*/ 1157 h 6844"/>
                <a:gd name="T60" fmla="*/ 2282 w 6844"/>
                <a:gd name="T61" fmla="*/ 2469 h 6844"/>
                <a:gd name="T62" fmla="*/ 3718 w 6844"/>
                <a:gd name="T63" fmla="*/ 3157 h 6844"/>
                <a:gd name="T64" fmla="*/ 4562 w 6844"/>
                <a:gd name="T65" fmla="*/ 1188 h 6844"/>
                <a:gd name="T66" fmla="*/ 4562 w 6844"/>
                <a:gd name="T67" fmla="*/ 1188 h 6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44" h="6844">
                  <a:moveTo>
                    <a:pt x="3437" y="1719"/>
                  </a:moveTo>
                  <a:lnTo>
                    <a:pt x="3437" y="1719"/>
                  </a:lnTo>
                  <a:cubicBezTo>
                    <a:pt x="3749" y="1719"/>
                    <a:pt x="3999" y="2000"/>
                    <a:pt x="3999" y="2313"/>
                  </a:cubicBezTo>
                  <a:cubicBezTo>
                    <a:pt x="3999" y="2625"/>
                    <a:pt x="3749" y="2875"/>
                    <a:pt x="3437" y="2875"/>
                  </a:cubicBezTo>
                  <a:cubicBezTo>
                    <a:pt x="3125" y="2875"/>
                    <a:pt x="2844" y="2625"/>
                    <a:pt x="2844" y="2313"/>
                  </a:cubicBezTo>
                  <a:cubicBezTo>
                    <a:pt x="2844" y="2000"/>
                    <a:pt x="3125" y="1719"/>
                    <a:pt x="3437" y="1719"/>
                  </a:cubicBezTo>
                  <a:close/>
                  <a:moveTo>
                    <a:pt x="6843" y="188"/>
                  </a:moveTo>
                  <a:lnTo>
                    <a:pt x="6843" y="188"/>
                  </a:lnTo>
                  <a:cubicBezTo>
                    <a:pt x="6437" y="2532"/>
                    <a:pt x="6437" y="2532"/>
                    <a:pt x="6437" y="2532"/>
                  </a:cubicBezTo>
                  <a:cubicBezTo>
                    <a:pt x="5437" y="2375"/>
                    <a:pt x="5437" y="2375"/>
                    <a:pt x="5437" y="2375"/>
                  </a:cubicBezTo>
                  <a:cubicBezTo>
                    <a:pt x="5593" y="1282"/>
                    <a:pt x="5593" y="1282"/>
                    <a:pt x="5593" y="1282"/>
                  </a:cubicBezTo>
                  <a:cubicBezTo>
                    <a:pt x="5468" y="1282"/>
                    <a:pt x="5312" y="1250"/>
                    <a:pt x="5124" y="1250"/>
                  </a:cubicBezTo>
                  <a:cubicBezTo>
                    <a:pt x="5124" y="2594"/>
                    <a:pt x="5124" y="2594"/>
                    <a:pt x="5124" y="2594"/>
                  </a:cubicBezTo>
                  <a:cubicBezTo>
                    <a:pt x="5124" y="2625"/>
                    <a:pt x="5124" y="2688"/>
                    <a:pt x="5093" y="2719"/>
                  </a:cubicBezTo>
                  <a:lnTo>
                    <a:pt x="5093" y="2750"/>
                  </a:lnTo>
                  <a:cubicBezTo>
                    <a:pt x="4437" y="3749"/>
                    <a:pt x="4437" y="3749"/>
                    <a:pt x="4437" y="3749"/>
                  </a:cubicBezTo>
                  <a:cubicBezTo>
                    <a:pt x="4249" y="4281"/>
                    <a:pt x="4249" y="4281"/>
                    <a:pt x="4249" y="4281"/>
                  </a:cubicBezTo>
                  <a:cubicBezTo>
                    <a:pt x="5218" y="4562"/>
                    <a:pt x="5218" y="4562"/>
                    <a:pt x="5218" y="4562"/>
                  </a:cubicBezTo>
                  <a:cubicBezTo>
                    <a:pt x="5218" y="4562"/>
                    <a:pt x="5218" y="4562"/>
                    <a:pt x="5187" y="4593"/>
                  </a:cubicBezTo>
                  <a:cubicBezTo>
                    <a:pt x="5218" y="4593"/>
                    <a:pt x="5218" y="4593"/>
                    <a:pt x="5218" y="4593"/>
                  </a:cubicBezTo>
                  <a:cubicBezTo>
                    <a:pt x="5343" y="4624"/>
                    <a:pt x="5437" y="4749"/>
                    <a:pt x="5406" y="4906"/>
                  </a:cubicBezTo>
                  <a:cubicBezTo>
                    <a:pt x="5124" y="6624"/>
                    <a:pt x="5124" y="6624"/>
                    <a:pt x="5124" y="6624"/>
                  </a:cubicBezTo>
                  <a:cubicBezTo>
                    <a:pt x="5093" y="6749"/>
                    <a:pt x="4999" y="6843"/>
                    <a:pt x="4843" y="6843"/>
                  </a:cubicBezTo>
                  <a:lnTo>
                    <a:pt x="4812" y="6843"/>
                  </a:lnTo>
                  <a:cubicBezTo>
                    <a:pt x="4656" y="6812"/>
                    <a:pt x="4531" y="6687"/>
                    <a:pt x="4562" y="6531"/>
                  </a:cubicBezTo>
                  <a:cubicBezTo>
                    <a:pt x="4812" y="5093"/>
                    <a:pt x="4812" y="5093"/>
                    <a:pt x="4812" y="5093"/>
                  </a:cubicBezTo>
                  <a:cubicBezTo>
                    <a:pt x="3531" y="5124"/>
                    <a:pt x="3531" y="5124"/>
                    <a:pt x="3531" y="5124"/>
                  </a:cubicBezTo>
                  <a:cubicBezTo>
                    <a:pt x="2594" y="5812"/>
                    <a:pt x="2594" y="5812"/>
                    <a:pt x="2594" y="5812"/>
                  </a:cubicBezTo>
                  <a:cubicBezTo>
                    <a:pt x="2500" y="5906"/>
                    <a:pt x="2500" y="5906"/>
                    <a:pt x="2500" y="5906"/>
                  </a:cubicBezTo>
                  <a:cubicBezTo>
                    <a:pt x="2469" y="5937"/>
                    <a:pt x="2469" y="5937"/>
                    <a:pt x="2438" y="5968"/>
                  </a:cubicBezTo>
                  <a:cubicBezTo>
                    <a:pt x="1000" y="6812"/>
                    <a:pt x="1000" y="6812"/>
                    <a:pt x="1000" y="6812"/>
                  </a:cubicBezTo>
                  <a:cubicBezTo>
                    <a:pt x="969" y="6843"/>
                    <a:pt x="907" y="6843"/>
                    <a:pt x="875" y="6843"/>
                  </a:cubicBezTo>
                  <a:cubicBezTo>
                    <a:pt x="782" y="6843"/>
                    <a:pt x="688" y="6812"/>
                    <a:pt x="625" y="6718"/>
                  </a:cubicBezTo>
                  <a:cubicBezTo>
                    <a:pt x="532" y="6562"/>
                    <a:pt x="594" y="6406"/>
                    <a:pt x="719" y="6312"/>
                  </a:cubicBezTo>
                  <a:cubicBezTo>
                    <a:pt x="1969" y="5562"/>
                    <a:pt x="1969" y="5562"/>
                    <a:pt x="1969" y="5562"/>
                  </a:cubicBezTo>
                  <a:cubicBezTo>
                    <a:pt x="2844" y="4562"/>
                    <a:pt x="2844" y="4562"/>
                    <a:pt x="2844" y="4562"/>
                  </a:cubicBezTo>
                  <a:cubicBezTo>
                    <a:pt x="2563" y="3718"/>
                    <a:pt x="2563" y="3718"/>
                    <a:pt x="2563" y="3718"/>
                  </a:cubicBezTo>
                  <a:cubicBezTo>
                    <a:pt x="1782" y="2750"/>
                    <a:pt x="1782" y="2750"/>
                    <a:pt x="1782" y="2750"/>
                  </a:cubicBezTo>
                  <a:lnTo>
                    <a:pt x="1782" y="2750"/>
                  </a:lnTo>
                  <a:cubicBezTo>
                    <a:pt x="1750" y="2688"/>
                    <a:pt x="1719" y="2657"/>
                    <a:pt x="1719" y="2594"/>
                  </a:cubicBezTo>
                  <a:cubicBezTo>
                    <a:pt x="1719" y="1250"/>
                    <a:pt x="1719" y="1250"/>
                    <a:pt x="1719" y="1250"/>
                  </a:cubicBezTo>
                  <a:cubicBezTo>
                    <a:pt x="1532" y="1250"/>
                    <a:pt x="1375" y="1282"/>
                    <a:pt x="1250" y="1313"/>
                  </a:cubicBezTo>
                  <a:cubicBezTo>
                    <a:pt x="1407" y="2375"/>
                    <a:pt x="1407" y="2375"/>
                    <a:pt x="1407" y="2375"/>
                  </a:cubicBezTo>
                  <a:cubicBezTo>
                    <a:pt x="407" y="2563"/>
                    <a:pt x="407" y="2563"/>
                    <a:pt x="407" y="2563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1032" y="32"/>
                    <a:pt x="1032" y="32"/>
                    <a:pt x="1032" y="32"/>
                  </a:cubicBezTo>
                  <a:cubicBezTo>
                    <a:pt x="1188" y="1032"/>
                    <a:pt x="1188" y="1032"/>
                    <a:pt x="1188" y="1032"/>
                  </a:cubicBezTo>
                  <a:cubicBezTo>
                    <a:pt x="1375" y="1000"/>
                    <a:pt x="1594" y="969"/>
                    <a:pt x="1813" y="938"/>
                  </a:cubicBezTo>
                  <a:cubicBezTo>
                    <a:pt x="1875" y="907"/>
                    <a:pt x="1938" y="875"/>
                    <a:pt x="2000" y="875"/>
                  </a:cubicBezTo>
                  <a:cubicBezTo>
                    <a:pt x="2063" y="875"/>
                    <a:pt x="2094" y="907"/>
                    <a:pt x="2157" y="907"/>
                  </a:cubicBezTo>
                  <a:cubicBezTo>
                    <a:pt x="2532" y="907"/>
                    <a:pt x="2938" y="875"/>
                    <a:pt x="3437" y="875"/>
                  </a:cubicBezTo>
                  <a:cubicBezTo>
                    <a:pt x="3906" y="875"/>
                    <a:pt x="4343" y="907"/>
                    <a:pt x="4718" y="907"/>
                  </a:cubicBezTo>
                  <a:cubicBezTo>
                    <a:pt x="4749" y="907"/>
                    <a:pt x="4781" y="875"/>
                    <a:pt x="4843" y="875"/>
                  </a:cubicBezTo>
                  <a:cubicBezTo>
                    <a:pt x="4906" y="875"/>
                    <a:pt x="4968" y="907"/>
                    <a:pt x="5031" y="938"/>
                  </a:cubicBezTo>
                  <a:cubicBezTo>
                    <a:pt x="5281" y="969"/>
                    <a:pt x="5468" y="1000"/>
                    <a:pt x="5656" y="1000"/>
                  </a:cubicBezTo>
                  <a:cubicBezTo>
                    <a:pt x="5812" y="0"/>
                    <a:pt x="5812" y="0"/>
                    <a:pt x="5812" y="0"/>
                  </a:cubicBezTo>
                  <a:lnTo>
                    <a:pt x="6843" y="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ubicBezTo>
                    <a:pt x="4218" y="1188"/>
                    <a:pt x="3843" y="1157"/>
                    <a:pt x="3437" y="1157"/>
                  </a:cubicBezTo>
                  <a:cubicBezTo>
                    <a:pt x="3000" y="1157"/>
                    <a:pt x="2625" y="1188"/>
                    <a:pt x="2282" y="1188"/>
                  </a:cubicBezTo>
                  <a:cubicBezTo>
                    <a:pt x="2282" y="2469"/>
                    <a:pt x="2282" y="2469"/>
                    <a:pt x="2282" y="2469"/>
                  </a:cubicBezTo>
                  <a:cubicBezTo>
                    <a:pt x="3157" y="3157"/>
                    <a:pt x="3157" y="3157"/>
                    <a:pt x="3157" y="3157"/>
                  </a:cubicBezTo>
                  <a:cubicBezTo>
                    <a:pt x="3718" y="3157"/>
                    <a:pt x="3718" y="3157"/>
                    <a:pt x="3718" y="3157"/>
                  </a:cubicBezTo>
                  <a:cubicBezTo>
                    <a:pt x="4562" y="2469"/>
                    <a:pt x="4562" y="2469"/>
                    <a:pt x="4562" y="2469"/>
                  </a:cubicBezTo>
                  <a:lnTo>
                    <a:pt x="4562" y="1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" name="Group 84"/>
          <p:cNvGrpSpPr/>
          <p:nvPr/>
        </p:nvGrpSpPr>
        <p:grpSpPr>
          <a:xfrm>
            <a:off x="1815781" y="2306100"/>
            <a:ext cx="1398895" cy="1399260"/>
            <a:chOff x="1761560" y="2126941"/>
            <a:chExt cx="1398895" cy="1399260"/>
          </a:xfrm>
        </p:grpSpPr>
        <p:sp>
          <p:nvSpPr>
            <p:cNvPr id="7" name="Oval 85"/>
            <p:cNvSpPr/>
            <p:nvPr/>
          </p:nvSpPr>
          <p:spPr>
            <a:xfrm>
              <a:off x="1761560" y="2126941"/>
              <a:ext cx="1398895" cy="1399260"/>
            </a:xfrm>
            <a:prstGeom prst="ellipse">
              <a:avLst/>
            </a:prstGeom>
            <a:solidFill>
              <a:srgbClr val="C4D8D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852" tIns="121926" rIns="243852" bIns="121926" rtlCol="0" anchor="ctr"/>
            <a:lstStyle/>
            <a:p>
              <a:pPr algn="ctr"/>
              <a:endParaRPr lang="en-US" dirty="0">
                <a:latin typeface="Roboto Light"/>
              </a:endParaRPr>
            </a:p>
          </p:txBody>
        </p:sp>
        <p:sp>
          <p:nvSpPr>
            <p:cNvPr id="8" name="AutoShape 15"/>
            <p:cNvSpPr/>
            <p:nvPr/>
          </p:nvSpPr>
          <p:spPr bwMode="auto">
            <a:xfrm>
              <a:off x="2231629" y="2618586"/>
              <a:ext cx="460842" cy="449378"/>
            </a:xfrm>
            <a:custGeom>
              <a:avLst/>
              <a:gdLst>
                <a:gd name="T0" fmla="+- 0 10782 53"/>
                <a:gd name="T1" fmla="*/ T0 w 21459"/>
                <a:gd name="T2" fmla="+- 0 10819 39"/>
                <a:gd name="T3" fmla="*/ 10819 h 21561"/>
                <a:gd name="T4" fmla="+- 0 10782 53"/>
                <a:gd name="T5" fmla="*/ T4 w 21459"/>
                <a:gd name="T6" fmla="+- 0 10819 39"/>
                <a:gd name="T7" fmla="*/ 10819 h 21561"/>
                <a:gd name="T8" fmla="+- 0 10782 53"/>
                <a:gd name="T9" fmla="*/ T8 w 21459"/>
                <a:gd name="T10" fmla="+- 0 10819 39"/>
                <a:gd name="T11" fmla="*/ 10819 h 21561"/>
                <a:gd name="T12" fmla="+- 0 10782 53"/>
                <a:gd name="T13" fmla="*/ T12 w 21459"/>
                <a:gd name="T14" fmla="+- 0 10819 39"/>
                <a:gd name="T15" fmla="*/ 10819 h 2156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59" h="21561">
                  <a:moveTo>
                    <a:pt x="20359" y="4319"/>
                  </a:moveTo>
                  <a:cubicBezTo>
                    <a:pt x="20703" y="4451"/>
                    <a:pt x="20960" y="4653"/>
                    <a:pt x="21125" y="4923"/>
                  </a:cubicBezTo>
                  <a:cubicBezTo>
                    <a:pt x="21468" y="5418"/>
                    <a:pt x="21546" y="6025"/>
                    <a:pt x="21363" y="6735"/>
                  </a:cubicBezTo>
                  <a:lnTo>
                    <a:pt x="17812" y="19432"/>
                  </a:lnTo>
                  <a:cubicBezTo>
                    <a:pt x="17663" y="20051"/>
                    <a:pt x="17338" y="20561"/>
                    <a:pt x="16840" y="20960"/>
                  </a:cubicBezTo>
                  <a:cubicBezTo>
                    <a:pt x="16342" y="21361"/>
                    <a:pt x="15810" y="21560"/>
                    <a:pt x="15242" y="21560"/>
                  </a:cubicBezTo>
                  <a:lnTo>
                    <a:pt x="3374" y="21560"/>
                  </a:lnTo>
                  <a:cubicBezTo>
                    <a:pt x="3031" y="21560"/>
                    <a:pt x="2698" y="21496"/>
                    <a:pt x="2378" y="21358"/>
                  </a:cubicBezTo>
                  <a:cubicBezTo>
                    <a:pt x="2056" y="21223"/>
                    <a:pt x="1747" y="21042"/>
                    <a:pt x="1456" y="20810"/>
                  </a:cubicBezTo>
                  <a:cubicBezTo>
                    <a:pt x="1162" y="20581"/>
                    <a:pt x="906" y="20312"/>
                    <a:pt x="683" y="19998"/>
                  </a:cubicBezTo>
                  <a:cubicBezTo>
                    <a:pt x="463" y="19685"/>
                    <a:pt x="287" y="19345"/>
                    <a:pt x="161" y="18978"/>
                  </a:cubicBezTo>
                  <a:cubicBezTo>
                    <a:pt x="-46" y="18345"/>
                    <a:pt x="-53" y="17750"/>
                    <a:pt x="138" y="17199"/>
                  </a:cubicBezTo>
                  <a:cubicBezTo>
                    <a:pt x="156" y="17049"/>
                    <a:pt x="172" y="16900"/>
                    <a:pt x="188" y="16759"/>
                  </a:cubicBezTo>
                  <a:cubicBezTo>
                    <a:pt x="206" y="16613"/>
                    <a:pt x="222" y="16449"/>
                    <a:pt x="237" y="16273"/>
                  </a:cubicBezTo>
                  <a:cubicBezTo>
                    <a:pt x="237" y="16179"/>
                    <a:pt x="222" y="16082"/>
                    <a:pt x="188" y="15985"/>
                  </a:cubicBezTo>
                  <a:cubicBezTo>
                    <a:pt x="156" y="15889"/>
                    <a:pt x="146" y="15792"/>
                    <a:pt x="161" y="15695"/>
                  </a:cubicBezTo>
                  <a:cubicBezTo>
                    <a:pt x="180" y="15549"/>
                    <a:pt x="245" y="15402"/>
                    <a:pt x="358" y="15256"/>
                  </a:cubicBezTo>
                  <a:cubicBezTo>
                    <a:pt x="471" y="15109"/>
                    <a:pt x="578" y="14942"/>
                    <a:pt x="678" y="14757"/>
                  </a:cubicBezTo>
                  <a:cubicBezTo>
                    <a:pt x="872" y="14411"/>
                    <a:pt x="1060" y="13986"/>
                    <a:pt x="1249" y="13485"/>
                  </a:cubicBezTo>
                  <a:cubicBezTo>
                    <a:pt x="1438" y="12987"/>
                    <a:pt x="1574" y="12553"/>
                    <a:pt x="1655" y="12190"/>
                  </a:cubicBezTo>
                  <a:cubicBezTo>
                    <a:pt x="1689" y="12040"/>
                    <a:pt x="1686" y="11896"/>
                    <a:pt x="1642" y="11762"/>
                  </a:cubicBezTo>
                  <a:cubicBezTo>
                    <a:pt x="1603" y="11627"/>
                    <a:pt x="1597" y="11504"/>
                    <a:pt x="1631" y="11389"/>
                  </a:cubicBezTo>
                  <a:cubicBezTo>
                    <a:pt x="1665" y="11240"/>
                    <a:pt x="1734" y="11111"/>
                    <a:pt x="1838" y="11005"/>
                  </a:cubicBezTo>
                  <a:cubicBezTo>
                    <a:pt x="1943" y="10897"/>
                    <a:pt x="2027" y="10788"/>
                    <a:pt x="2095" y="10671"/>
                  </a:cubicBezTo>
                  <a:cubicBezTo>
                    <a:pt x="2179" y="10507"/>
                    <a:pt x="2268" y="10308"/>
                    <a:pt x="2365" y="10082"/>
                  </a:cubicBezTo>
                  <a:cubicBezTo>
                    <a:pt x="2459" y="9859"/>
                    <a:pt x="2551" y="9628"/>
                    <a:pt x="2635" y="9390"/>
                  </a:cubicBezTo>
                  <a:cubicBezTo>
                    <a:pt x="2719" y="9150"/>
                    <a:pt x="2784" y="8918"/>
                    <a:pt x="2837" y="8690"/>
                  </a:cubicBezTo>
                  <a:cubicBezTo>
                    <a:pt x="2887" y="8461"/>
                    <a:pt x="2918" y="8271"/>
                    <a:pt x="2936" y="8118"/>
                  </a:cubicBezTo>
                  <a:cubicBezTo>
                    <a:pt x="2952" y="7972"/>
                    <a:pt x="2944" y="7816"/>
                    <a:pt x="2910" y="7655"/>
                  </a:cubicBezTo>
                  <a:cubicBezTo>
                    <a:pt x="2876" y="7497"/>
                    <a:pt x="2876" y="7365"/>
                    <a:pt x="2910" y="7248"/>
                  </a:cubicBezTo>
                  <a:cubicBezTo>
                    <a:pt x="2960" y="7101"/>
                    <a:pt x="3046" y="6978"/>
                    <a:pt x="3167" y="6878"/>
                  </a:cubicBezTo>
                  <a:cubicBezTo>
                    <a:pt x="3288" y="6778"/>
                    <a:pt x="3390" y="6664"/>
                    <a:pt x="3476" y="6532"/>
                  </a:cubicBezTo>
                  <a:cubicBezTo>
                    <a:pt x="3557" y="6421"/>
                    <a:pt x="3649" y="6263"/>
                    <a:pt x="3746" y="6049"/>
                  </a:cubicBezTo>
                  <a:cubicBezTo>
                    <a:pt x="3840" y="5841"/>
                    <a:pt x="3937" y="5609"/>
                    <a:pt x="4034" y="5354"/>
                  </a:cubicBezTo>
                  <a:cubicBezTo>
                    <a:pt x="4129" y="5102"/>
                    <a:pt x="4210" y="4856"/>
                    <a:pt x="4278" y="4618"/>
                  </a:cubicBezTo>
                  <a:cubicBezTo>
                    <a:pt x="4344" y="4381"/>
                    <a:pt x="4385" y="4170"/>
                    <a:pt x="4404" y="3979"/>
                  </a:cubicBezTo>
                  <a:cubicBezTo>
                    <a:pt x="4420" y="3868"/>
                    <a:pt x="4404" y="3754"/>
                    <a:pt x="4354" y="3636"/>
                  </a:cubicBezTo>
                  <a:cubicBezTo>
                    <a:pt x="4304" y="3519"/>
                    <a:pt x="4294" y="3390"/>
                    <a:pt x="4328" y="3249"/>
                  </a:cubicBezTo>
                  <a:cubicBezTo>
                    <a:pt x="4362" y="3120"/>
                    <a:pt x="4438" y="2980"/>
                    <a:pt x="4561" y="2836"/>
                  </a:cubicBezTo>
                  <a:cubicBezTo>
                    <a:pt x="4682" y="2692"/>
                    <a:pt x="4792" y="2543"/>
                    <a:pt x="4894" y="2393"/>
                  </a:cubicBezTo>
                  <a:cubicBezTo>
                    <a:pt x="5025" y="2159"/>
                    <a:pt x="5145" y="1886"/>
                    <a:pt x="5250" y="1573"/>
                  </a:cubicBezTo>
                  <a:cubicBezTo>
                    <a:pt x="5355" y="1262"/>
                    <a:pt x="5481" y="975"/>
                    <a:pt x="5625" y="717"/>
                  </a:cubicBezTo>
                  <a:cubicBezTo>
                    <a:pt x="5772" y="462"/>
                    <a:pt x="5966" y="259"/>
                    <a:pt x="6204" y="116"/>
                  </a:cubicBezTo>
                  <a:cubicBezTo>
                    <a:pt x="6440" y="-31"/>
                    <a:pt x="6767" y="-39"/>
                    <a:pt x="7176" y="92"/>
                  </a:cubicBezTo>
                  <a:lnTo>
                    <a:pt x="7150" y="151"/>
                  </a:lnTo>
                  <a:cubicBezTo>
                    <a:pt x="7409" y="54"/>
                    <a:pt x="7635" y="10"/>
                    <a:pt x="7829" y="10"/>
                  </a:cubicBezTo>
                  <a:lnTo>
                    <a:pt x="17613" y="10"/>
                  </a:lnTo>
                  <a:cubicBezTo>
                    <a:pt x="18266" y="10"/>
                    <a:pt x="18764" y="277"/>
                    <a:pt x="19107" y="805"/>
                  </a:cubicBezTo>
                  <a:cubicBezTo>
                    <a:pt x="19448" y="1303"/>
                    <a:pt x="19524" y="1904"/>
                    <a:pt x="19330" y="2616"/>
                  </a:cubicBezTo>
                  <a:lnTo>
                    <a:pt x="15782" y="15329"/>
                  </a:lnTo>
                  <a:cubicBezTo>
                    <a:pt x="15630" y="15918"/>
                    <a:pt x="15307" y="16419"/>
                    <a:pt x="14809" y="16829"/>
                  </a:cubicBezTo>
                  <a:cubicBezTo>
                    <a:pt x="14312" y="17243"/>
                    <a:pt x="13782" y="17448"/>
                    <a:pt x="13221" y="17448"/>
                  </a:cubicBezTo>
                  <a:lnTo>
                    <a:pt x="2019" y="17448"/>
                  </a:lnTo>
                  <a:cubicBezTo>
                    <a:pt x="1935" y="17448"/>
                    <a:pt x="1852" y="17460"/>
                    <a:pt x="1762" y="17477"/>
                  </a:cubicBezTo>
                  <a:cubicBezTo>
                    <a:pt x="1676" y="17495"/>
                    <a:pt x="1597" y="17551"/>
                    <a:pt x="1529" y="17644"/>
                  </a:cubicBezTo>
                  <a:cubicBezTo>
                    <a:pt x="1430" y="17832"/>
                    <a:pt x="1430" y="18096"/>
                    <a:pt x="1529" y="18430"/>
                  </a:cubicBezTo>
                  <a:cubicBezTo>
                    <a:pt x="1665" y="18834"/>
                    <a:pt x="1914" y="19186"/>
                    <a:pt x="2284" y="19488"/>
                  </a:cubicBezTo>
                  <a:cubicBezTo>
                    <a:pt x="2651" y="19796"/>
                    <a:pt x="3015" y="19945"/>
                    <a:pt x="3374" y="19945"/>
                  </a:cubicBezTo>
                  <a:lnTo>
                    <a:pt x="15242" y="19945"/>
                  </a:lnTo>
                  <a:cubicBezTo>
                    <a:pt x="15485" y="19945"/>
                    <a:pt x="15724" y="19846"/>
                    <a:pt x="15962" y="19643"/>
                  </a:cubicBezTo>
                  <a:cubicBezTo>
                    <a:pt x="16201" y="19444"/>
                    <a:pt x="16358" y="19221"/>
                    <a:pt x="16434" y="18975"/>
                  </a:cubicBezTo>
                  <a:lnTo>
                    <a:pt x="20310" y="5128"/>
                  </a:lnTo>
                  <a:cubicBezTo>
                    <a:pt x="20344" y="4979"/>
                    <a:pt x="20365" y="4841"/>
                    <a:pt x="20373" y="4715"/>
                  </a:cubicBezTo>
                  <a:cubicBezTo>
                    <a:pt x="20378" y="4592"/>
                    <a:pt x="20373" y="4460"/>
                    <a:pt x="20359" y="4319"/>
                  </a:cubicBezTo>
                  <a:moveTo>
                    <a:pt x="6285" y="8083"/>
                  </a:moveTo>
                  <a:cubicBezTo>
                    <a:pt x="6201" y="8446"/>
                    <a:pt x="6311" y="8628"/>
                    <a:pt x="6610" y="8628"/>
                  </a:cubicBezTo>
                  <a:lnTo>
                    <a:pt x="14325" y="8628"/>
                  </a:lnTo>
                  <a:cubicBezTo>
                    <a:pt x="14461" y="8628"/>
                    <a:pt x="14587" y="8578"/>
                    <a:pt x="14707" y="8473"/>
                  </a:cubicBezTo>
                  <a:cubicBezTo>
                    <a:pt x="14830" y="8370"/>
                    <a:pt x="14906" y="8238"/>
                    <a:pt x="14940" y="8083"/>
                  </a:cubicBezTo>
                  <a:lnTo>
                    <a:pt x="15242" y="7028"/>
                  </a:lnTo>
                  <a:cubicBezTo>
                    <a:pt x="15276" y="6881"/>
                    <a:pt x="15263" y="6752"/>
                    <a:pt x="15205" y="6641"/>
                  </a:cubicBezTo>
                  <a:cubicBezTo>
                    <a:pt x="15145" y="6535"/>
                    <a:pt x="15051" y="6483"/>
                    <a:pt x="14914" y="6483"/>
                  </a:cubicBezTo>
                  <a:lnTo>
                    <a:pt x="7202" y="6483"/>
                  </a:lnTo>
                  <a:cubicBezTo>
                    <a:pt x="7066" y="6483"/>
                    <a:pt x="6935" y="6532"/>
                    <a:pt x="6807" y="6638"/>
                  </a:cubicBezTo>
                  <a:cubicBezTo>
                    <a:pt x="6676" y="6740"/>
                    <a:pt x="6594" y="6869"/>
                    <a:pt x="6560" y="7028"/>
                  </a:cubicBezTo>
                  <a:lnTo>
                    <a:pt x="6285" y="8083"/>
                  </a:lnTo>
                  <a:close/>
                  <a:moveTo>
                    <a:pt x="7150" y="4867"/>
                  </a:moveTo>
                  <a:cubicBezTo>
                    <a:pt x="7116" y="5017"/>
                    <a:pt x="7132" y="5140"/>
                    <a:pt x="7195" y="5240"/>
                  </a:cubicBezTo>
                  <a:cubicBezTo>
                    <a:pt x="7257" y="5336"/>
                    <a:pt x="7354" y="5386"/>
                    <a:pt x="7488" y="5386"/>
                  </a:cubicBezTo>
                  <a:lnTo>
                    <a:pt x="15192" y="5386"/>
                  </a:lnTo>
                  <a:cubicBezTo>
                    <a:pt x="15326" y="5386"/>
                    <a:pt x="15451" y="5336"/>
                    <a:pt x="15575" y="5240"/>
                  </a:cubicBezTo>
                  <a:cubicBezTo>
                    <a:pt x="15695" y="5140"/>
                    <a:pt x="15784" y="5017"/>
                    <a:pt x="15845" y="4867"/>
                  </a:cubicBezTo>
                  <a:lnTo>
                    <a:pt x="16120" y="3771"/>
                  </a:lnTo>
                  <a:cubicBezTo>
                    <a:pt x="16154" y="3622"/>
                    <a:pt x="16141" y="3493"/>
                    <a:pt x="16083" y="3387"/>
                  </a:cubicBezTo>
                  <a:cubicBezTo>
                    <a:pt x="16023" y="3279"/>
                    <a:pt x="15923" y="3223"/>
                    <a:pt x="15782" y="3223"/>
                  </a:cubicBezTo>
                  <a:lnTo>
                    <a:pt x="8078" y="3223"/>
                  </a:lnTo>
                  <a:cubicBezTo>
                    <a:pt x="7944" y="3223"/>
                    <a:pt x="7818" y="3279"/>
                    <a:pt x="7695" y="3387"/>
                  </a:cubicBezTo>
                  <a:cubicBezTo>
                    <a:pt x="7575" y="3493"/>
                    <a:pt x="7488" y="3622"/>
                    <a:pt x="7438" y="3771"/>
                  </a:cubicBezTo>
                  <a:lnTo>
                    <a:pt x="7150" y="486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pPr defTabSz="342265">
                <a:defRPr/>
              </a:pPr>
              <a:endParaRPr lang="es-ES" sz="210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</p:grpSp>
      <p:sp>
        <p:nvSpPr>
          <p:cNvPr id="9" name="Chevron 87"/>
          <p:cNvSpPr/>
          <p:nvPr/>
        </p:nvSpPr>
        <p:spPr>
          <a:xfrm>
            <a:off x="5750631" y="2896327"/>
            <a:ext cx="245397" cy="252213"/>
          </a:xfrm>
          <a:prstGeom prst="chevron">
            <a:avLst>
              <a:gd name="adj" fmla="val 53421"/>
            </a:avLst>
          </a:prstGeom>
          <a:solidFill>
            <a:srgbClr val="4796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hevron 88"/>
          <p:cNvSpPr/>
          <p:nvPr/>
        </p:nvSpPr>
        <p:spPr>
          <a:xfrm>
            <a:off x="8135083" y="2778036"/>
            <a:ext cx="475472" cy="488678"/>
          </a:xfrm>
          <a:prstGeom prst="chevron">
            <a:avLst>
              <a:gd name="adj" fmla="val 53421"/>
            </a:avLst>
          </a:prstGeom>
          <a:solidFill>
            <a:srgbClr val="4796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89"/>
          <p:cNvSpPr txBox="1"/>
          <p:nvPr/>
        </p:nvSpPr>
        <p:spPr>
          <a:xfrm>
            <a:off x="8870475" y="2668432"/>
            <a:ext cx="17930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4796AB"/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Need ?</a:t>
            </a:r>
            <a:endParaRPr lang="id-ID" sz="4000" b="1" dirty="0">
              <a:solidFill>
                <a:srgbClr val="4796AB"/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grpSp>
        <p:nvGrpSpPr>
          <p:cNvPr id="12" name="Group 99"/>
          <p:cNvGrpSpPr/>
          <p:nvPr/>
        </p:nvGrpSpPr>
        <p:grpSpPr>
          <a:xfrm>
            <a:off x="6309174" y="2322803"/>
            <a:ext cx="1398895" cy="1399259"/>
            <a:chOff x="6309174" y="2322803"/>
            <a:chExt cx="1398895" cy="1399259"/>
          </a:xfrm>
        </p:grpSpPr>
        <p:sp>
          <p:nvSpPr>
            <p:cNvPr id="13" name="Oval 100"/>
            <p:cNvSpPr/>
            <p:nvPr/>
          </p:nvSpPr>
          <p:spPr>
            <a:xfrm>
              <a:off x="6309174" y="2322803"/>
              <a:ext cx="1398895" cy="1399259"/>
            </a:xfrm>
            <a:prstGeom prst="ellipse">
              <a:avLst/>
            </a:prstGeom>
            <a:solidFill>
              <a:srgbClr val="006C8A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852" tIns="121926" rIns="243852" bIns="121926" rtlCol="0" anchor="ctr"/>
            <a:lstStyle/>
            <a:p>
              <a:pPr algn="ctr"/>
              <a:endParaRPr lang="en-US" dirty="0">
                <a:latin typeface="Roboto Light"/>
              </a:endParaRPr>
            </a:p>
          </p:txBody>
        </p:sp>
        <p:grpSp>
          <p:nvGrpSpPr>
            <p:cNvPr id="14" name="Group 101"/>
            <p:cNvGrpSpPr/>
            <p:nvPr/>
          </p:nvGrpSpPr>
          <p:grpSpPr>
            <a:xfrm>
              <a:off x="6649610" y="2777215"/>
              <a:ext cx="621148" cy="528561"/>
              <a:chOff x="6537286" y="2719812"/>
              <a:chExt cx="925276" cy="787356"/>
            </a:xfrm>
            <a:solidFill>
              <a:schemeClr val="bg1"/>
            </a:solidFill>
          </p:grpSpPr>
          <p:sp>
            <p:nvSpPr>
              <p:cNvPr id="15" name="Oval 11"/>
              <p:cNvSpPr>
                <a:spLocks noChangeArrowheads="1"/>
              </p:cNvSpPr>
              <p:nvPr/>
            </p:nvSpPr>
            <p:spPr bwMode="auto">
              <a:xfrm>
                <a:off x="6874739" y="3373224"/>
                <a:ext cx="139094" cy="13394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16" name="Oval 12"/>
              <p:cNvSpPr>
                <a:spLocks noChangeArrowheads="1"/>
              </p:cNvSpPr>
              <p:nvPr/>
            </p:nvSpPr>
            <p:spPr bwMode="auto">
              <a:xfrm>
                <a:off x="7154136" y="3373224"/>
                <a:ext cx="140303" cy="13394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  <p:sp>
            <p:nvSpPr>
              <p:cNvPr id="17" name="Freeform 13"/>
              <p:cNvSpPr>
                <a:spLocks noEditPoints="1"/>
              </p:cNvSpPr>
              <p:nvPr/>
            </p:nvSpPr>
            <p:spPr bwMode="auto">
              <a:xfrm>
                <a:off x="6537286" y="2719812"/>
                <a:ext cx="925276" cy="604494"/>
              </a:xfrm>
              <a:custGeom>
                <a:avLst/>
                <a:gdLst>
                  <a:gd name="T0" fmla="*/ 383 w 390"/>
                  <a:gd name="T1" fmla="*/ 64 h 265"/>
                  <a:gd name="T2" fmla="*/ 364 w 390"/>
                  <a:gd name="T3" fmla="*/ 57 h 265"/>
                  <a:gd name="T4" fmla="*/ 105 w 390"/>
                  <a:gd name="T5" fmla="*/ 57 h 265"/>
                  <a:gd name="T6" fmla="*/ 102 w 390"/>
                  <a:gd name="T7" fmla="*/ 44 h 265"/>
                  <a:gd name="T8" fmla="*/ 61 w 390"/>
                  <a:gd name="T9" fmla="*/ 0 h 265"/>
                  <a:gd name="T10" fmla="*/ 0 w 390"/>
                  <a:gd name="T11" fmla="*/ 0 h 265"/>
                  <a:gd name="T12" fmla="*/ 14 w 390"/>
                  <a:gd name="T13" fmla="*/ 28 h 265"/>
                  <a:gd name="T14" fmla="*/ 62 w 390"/>
                  <a:gd name="T15" fmla="*/ 28 h 265"/>
                  <a:gd name="T16" fmla="*/ 75 w 390"/>
                  <a:gd name="T17" fmla="*/ 44 h 265"/>
                  <a:gd name="T18" fmla="*/ 116 w 390"/>
                  <a:gd name="T19" fmla="*/ 242 h 265"/>
                  <a:gd name="T20" fmla="*/ 163 w 390"/>
                  <a:gd name="T21" fmla="*/ 265 h 265"/>
                  <a:gd name="T22" fmla="*/ 327 w 390"/>
                  <a:gd name="T23" fmla="*/ 265 h 265"/>
                  <a:gd name="T24" fmla="*/ 352 w 390"/>
                  <a:gd name="T25" fmla="*/ 239 h 265"/>
                  <a:gd name="T26" fmla="*/ 166 w 390"/>
                  <a:gd name="T27" fmla="*/ 239 h 265"/>
                  <a:gd name="T28" fmla="*/ 138 w 390"/>
                  <a:gd name="T29" fmla="*/ 213 h 265"/>
                  <a:gd name="T30" fmla="*/ 130 w 390"/>
                  <a:gd name="T31" fmla="*/ 172 h 265"/>
                  <a:gd name="T32" fmla="*/ 362 w 390"/>
                  <a:gd name="T33" fmla="*/ 172 h 265"/>
                  <a:gd name="T34" fmla="*/ 362 w 390"/>
                  <a:gd name="T35" fmla="*/ 172 h 265"/>
                  <a:gd name="T36" fmla="*/ 382 w 390"/>
                  <a:gd name="T37" fmla="*/ 153 h 265"/>
                  <a:gd name="T38" fmla="*/ 390 w 390"/>
                  <a:gd name="T39" fmla="*/ 81 h 265"/>
                  <a:gd name="T40" fmla="*/ 383 w 390"/>
                  <a:gd name="T41" fmla="*/ 64 h 265"/>
                  <a:gd name="T42" fmla="*/ 356 w 390"/>
                  <a:gd name="T43" fmla="*/ 143 h 265"/>
                  <a:gd name="T44" fmla="*/ 123 w 390"/>
                  <a:gd name="T45" fmla="*/ 143 h 265"/>
                  <a:gd name="T46" fmla="*/ 112 w 390"/>
                  <a:gd name="T47" fmla="*/ 90 h 265"/>
                  <a:gd name="T48" fmla="*/ 362 w 390"/>
                  <a:gd name="T49" fmla="*/ 90 h 265"/>
                  <a:gd name="T50" fmla="*/ 356 w 390"/>
                  <a:gd name="T51" fmla="*/ 143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90" h="265">
                    <a:moveTo>
                      <a:pt x="383" y="64"/>
                    </a:moveTo>
                    <a:cubicBezTo>
                      <a:pt x="377" y="57"/>
                      <a:pt x="364" y="57"/>
                      <a:pt x="364" y="57"/>
                    </a:cubicBezTo>
                    <a:cubicBezTo>
                      <a:pt x="105" y="57"/>
                      <a:pt x="105" y="57"/>
                      <a:pt x="105" y="57"/>
                    </a:cubicBezTo>
                    <a:cubicBezTo>
                      <a:pt x="102" y="44"/>
                      <a:pt x="102" y="44"/>
                      <a:pt x="102" y="44"/>
                    </a:cubicBezTo>
                    <a:cubicBezTo>
                      <a:pt x="102" y="44"/>
                      <a:pt x="96" y="0"/>
                      <a:pt x="61" y="0"/>
                    </a:cubicBezTo>
                    <a:cubicBezTo>
                      <a:pt x="26" y="0"/>
                      <a:pt x="0" y="0"/>
                      <a:pt x="0" y="0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2" y="28"/>
                      <a:pt x="73" y="25"/>
                      <a:pt x="75" y="44"/>
                    </a:cubicBezTo>
                    <a:cubicBezTo>
                      <a:pt x="116" y="242"/>
                      <a:pt x="116" y="242"/>
                      <a:pt x="116" y="242"/>
                    </a:cubicBezTo>
                    <a:cubicBezTo>
                      <a:pt x="116" y="242"/>
                      <a:pt x="123" y="265"/>
                      <a:pt x="163" y="265"/>
                    </a:cubicBezTo>
                    <a:cubicBezTo>
                      <a:pt x="163" y="265"/>
                      <a:pt x="304" y="265"/>
                      <a:pt x="327" y="265"/>
                    </a:cubicBezTo>
                    <a:cubicBezTo>
                      <a:pt x="350" y="265"/>
                      <a:pt x="352" y="239"/>
                      <a:pt x="352" y="239"/>
                    </a:cubicBezTo>
                    <a:cubicBezTo>
                      <a:pt x="166" y="239"/>
                      <a:pt x="166" y="239"/>
                      <a:pt x="166" y="239"/>
                    </a:cubicBezTo>
                    <a:cubicBezTo>
                      <a:pt x="166" y="239"/>
                      <a:pt x="142" y="241"/>
                      <a:pt x="138" y="213"/>
                    </a:cubicBezTo>
                    <a:cubicBezTo>
                      <a:pt x="130" y="172"/>
                      <a:pt x="130" y="172"/>
                      <a:pt x="130" y="172"/>
                    </a:cubicBezTo>
                    <a:cubicBezTo>
                      <a:pt x="362" y="172"/>
                      <a:pt x="362" y="172"/>
                      <a:pt x="362" y="172"/>
                    </a:cubicBezTo>
                    <a:cubicBezTo>
                      <a:pt x="362" y="172"/>
                      <a:pt x="362" y="172"/>
                      <a:pt x="362" y="172"/>
                    </a:cubicBezTo>
                    <a:cubicBezTo>
                      <a:pt x="372" y="171"/>
                      <a:pt x="381" y="163"/>
                      <a:pt x="382" y="153"/>
                    </a:cubicBezTo>
                    <a:cubicBezTo>
                      <a:pt x="390" y="81"/>
                      <a:pt x="390" y="81"/>
                      <a:pt x="390" y="81"/>
                    </a:cubicBezTo>
                    <a:cubicBezTo>
                      <a:pt x="390" y="74"/>
                      <a:pt x="390" y="70"/>
                      <a:pt x="383" y="64"/>
                    </a:cubicBezTo>
                    <a:close/>
                    <a:moveTo>
                      <a:pt x="356" y="143"/>
                    </a:moveTo>
                    <a:cubicBezTo>
                      <a:pt x="123" y="143"/>
                      <a:pt x="123" y="143"/>
                      <a:pt x="123" y="143"/>
                    </a:cubicBezTo>
                    <a:cubicBezTo>
                      <a:pt x="112" y="90"/>
                      <a:pt x="112" y="90"/>
                      <a:pt x="112" y="90"/>
                    </a:cubicBezTo>
                    <a:cubicBezTo>
                      <a:pt x="362" y="90"/>
                      <a:pt x="362" y="90"/>
                      <a:pt x="362" y="90"/>
                    </a:cubicBezTo>
                    <a:lnTo>
                      <a:pt x="356" y="1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400"/>
              </a:p>
            </p:txBody>
          </p:sp>
        </p:grpSp>
      </p:grpSp>
      <p:grpSp>
        <p:nvGrpSpPr>
          <p:cNvPr id="18" name="Group 72"/>
          <p:cNvGrpSpPr/>
          <p:nvPr/>
        </p:nvGrpSpPr>
        <p:grpSpPr>
          <a:xfrm>
            <a:off x="3622976" y="4232224"/>
            <a:ext cx="2183905" cy="930154"/>
            <a:chOff x="5408083" y="2933595"/>
            <a:chExt cx="2183905" cy="930154"/>
          </a:xfrm>
        </p:grpSpPr>
        <p:sp>
          <p:nvSpPr>
            <p:cNvPr id="19" name="TextBox 73"/>
            <p:cNvSpPr txBox="1"/>
            <p:nvPr/>
          </p:nvSpPr>
          <p:spPr>
            <a:xfrm>
              <a:off x="5696676" y="2933595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20" name="Rectangle 74"/>
            <p:cNvSpPr/>
            <p:nvPr/>
          </p:nvSpPr>
          <p:spPr>
            <a:xfrm>
              <a:off x="5408083" y="3217418"/>
              <a:ext cx="21839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1" name="Group 72"/>
          <p:cNvGrpSpPr/>
          <p:nvPr/>
        </p:nvGrpSpPr>
        <p:grpSpPr>
          <a:xfrm>
            <a:off x="1294774" y="4226879"/>
            <a:ext cx="2183905" cy="930154"/>
            <a:chOff x="5408083" y="2933595"/>
            <a:chExt cx="2183905" cy="930154"/>
          </a:xfrm>
        </p:grpSpPr>
        <p:sp>
          <p:nvSpPr>
            <p:cNvPr id="22" name="TextBox 73"/>
            <p:cNvSpPr txBox="1"/>
            <p:nvPr/>
          </p:nvSpPr>
          <p:spPr>
            <a:xfrm>
              <a:off x="5696676" y="2933595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23" name="Rectangle 74"/>
            <p:cNvSpPr/>
            <p:nvPr/>
          </p:nvSpPr>
          <p:spPr>
            <a:xfrm>
              <a:off x="5408083" y="3217418"/>
              <a:ext cx="21839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4" name="Group 72"/>
          <p:cNvGrpSpPr/>
          <p:nvPr/>
        </p:nvGrpSpPr>
        <p:grpSpPr>
          <a:xfrm>
            <a:off x="5951178" y="4226879"/>
            <a:ext cx="2183905" cy="930154"/>
            <a:chOff x="5408083" y="2933595"/>
            <a:chExt cx="2183905" cy="930154"/>
          </a:xfrm>
        </p:grpSpPr>
        <p:sp>
          <p:nvSpPr>
            <p:cNvPr id="25" name="TextBox 73"/>
            <p:cNvSpPr txBox="1"/>
            <p:nvPr/>
          </p:nvSpPr>
          <p:spPr>
            <a:xfrm>
              <a:off x="5696676" y="2933595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Fira Sans SemiBold Italic" panose="00000700000000000000" pitchFamily="50" charset="0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ea typeface="Fira Sans SemiBold Italic" panose="00000700000000000000" pitchFamily="50" charset="0"/>
                <a:cs typeface="Clear Sans" panose="020B0503030202020304" pitchFamily="34" charset="0"/>
              </a:endParaRPr>
            </a:p>
          </p:txBody>
        </p:sp>
        <p:sp>
          <p:nvSpPr>
            <p:cNvPr id="26" name="Rectangle 74"/>
            <p:cNvSpPr/>
            <p:nvPr/>
          </p:nvSpPr>
          <p:spPr>
            <a:xfrm>
              <a:off x="5408083" y="3217418"/>
              <a:ext cx="21839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请在此处添加详细描述文本，尽量与标题文本语言风格相符合，语言描述尽量简洁生动。</a:t>
              </a:r>
              <a:endParaRPr lang="en-US" sz="1200" b="1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723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10" grpId="0" animBg="1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/>
          <p:nvPr/>
        </p:nvGrpSpPr>
        <p:grpSpPr>
          <a:xfrm>
            <a:off x="4301567" y="4008281"/>
            <a:ext cx="3655385" cy="3821139"/>
            <a:chOff x="4288867" y="2805413"/>
            <a:chExt cx="3655385" cy="3821139"/>
          </a:xfrm>
        </p:grpSpPr>
        <p:sp>
          <p:nvSpPr>
            <p:cNvPr id="3" name="Freeform 6"/>
            <p:cNvSpPr/>
            <p:nvPr/>
          </p:nvSpPr>
          <p:spPr bwMode="auto">
            <a:xfrm>
              <a:off x="5296500" y="6399726"/>
              <a:ext cx="571427" cy="226826"/>
            </a:xfrm>
            <a:custGeom>
              <a:avLst/>
              <a:gdLst>
                <a:gd name="T0" fmla="*/ 38 w 55"/>
                <a:gd name="T1" fmla="*/ 3 h 22"/>
                <a:gd name="T2" fmla="*/ 35 w 55"/>
                <a:gd name="T3" fmla="*/ 7 h 22"/>
                <a:gd name="T4" fmla="*/ 4 w 55"/>
                <a:gd name="T5" fmla="*/ 17 h 22"/>
                <a:gd name="T6" fmla="*/ 0 w 55"/>
                <a:gd name="T7" fmla="*/ 22 h 22"/>
                <a:gd name="T8" fmla="*/ 52 w 55"/>
                <a:gd name="T9" fmla="*/ 22 h 22"/>
                <a:gd name="T10" fmla="*/ 52 w 55"/>
                <a:gd name="T11" fmla="*/ 13 h 22"/>
                <a:gd name="T12" fmla="*/ 49 w 55"/>
                <a:gd name="T13" fmla="*/ 3 h 22"/>
                <a:gd name="T14" fmla="*/ 38 w 55"/>
                <a:gd name="T1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2">
                  <a:moveTo>
                    <a:pt x="38" y="3"/>
                  </a:moveTo>
                  <a:cubicBezTo>
                    <a:pt x="38" y="3"/>
                    <a:pt x="40" y="6"/>
                    <a:pt x="35" y="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1" y="19"/>
                    <a:pt x="0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5" y="13"/>
                    <a:pt x="52" y="13"/>
                  </a:cubicBezTo>
                  <a:cubicBezTo>
                    <a:pt x="52" y="13"/>
                    <a:pt x="49" y="7"/>
                    <a:pt x="49" y="3"/>
                  </a:cubicBezTo>
                  <a:cubicBezTo>
                    <a:pt x="50" y="0"/>
                    <a:pt x="38" y="3"/>
                    <a:pt x="38" y="3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" name="Freeform 7"/>
            <p:cNvSpPr/>
            <p:nvPr/>
          </p:nvSpPr>
          <p:spPr bwMode="auto">
            <a:xfrm>
              <a:off x="6260508" y="6399726"/>
              <a:ext cx="575788" cy="226826"/>
            </a:xfrm>
            <a:custGeom>
              <a:avLst/>
              <a:gdLst>
                <a:gd name="T0" fmla="*/ 17 w 55"/>
                <a:gd name="T1" fmla="*/ 3 h 22"/>
                <a:gd name="T2" fmla="*/ 20 w 55"/>
                <a:gd name="T3" fmla="*/ 7 h 22"/>
                <a:gd name="T4" fmla="*/ 51 w 55"/>
                <a:gd name="T5" fmla="*/ 17 h 22"/>
                <a:gd name="T6" fmla="*/ 55 w 55"/>
                <a:gd name="T7" fmla="*/ 22 h 22"/>
                <a:gd name="T8" fmla="*/ 3 w 55"/>
                <a:gd name="T9" fmla="*/ 22 h 22"/>
                <a:gd name="T10" fmla="*/ 3 w 55"/>
                <a:gd name="T11" fmla="*/ 13 h 22"/>
                <a:gd name="T12" fmla="*/ 6 w 55"/>
                <a:gd name="T13" fmla="*/ 3 h 22"/>
                <a:gd name="T14" fmla="*/ 17 w 55"/>
                <a:gd name="T1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2">
                  <a:moveTo>
                    <a:pt x="17" y="3"/>
                  </a:moveTo>
                  <a:cubicBezTo>
                    <a:pt x="17" y="3"/>
                    <a:pt x="16" y="6"/>
                    <a:pt x="20" y="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17"/>
                    <a:pt x="54" y="19"/>
                    <a:pt x="55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0" y="13"/>
                    <a:pt x="3" y="13"/>
                  </a:cubicBezTo>
                  <a:cubicBezTo>
                    <a:pt x="3" y="13"/>
                    <a:pt x="6" y="7"/>
                    <a:pt x="6" y="3"/>
                  </a:cubicBezTo>
                  <a:cubicBezTo>
                    <a:pt x="5" y="0"/>
                    <a:pt x="17" y="3"/>
                    <a:pt x="17" y="3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" name="Freeform 8"/>
            <p:cNvSpPr/>
            <p:nvPr/>
          </p:nvSpPr>
          <p:spPr bwMode="auto">
            <a:xfrm>
              <a:off x="5671635" y="5435716"/>
              <a:ext cx="309706" cy="1003267"/>
            </a:xfrm>
            <a:custGeom>
              <a:avLst/>
              <a:gdLst>
                <a:gd name="T0" fmla="*/ 35 w 71"/>
                <a:gd name="T1" fmla="*/ 0 h 230"/>
                <a:gd name="T2" fmla="*/ 0 w 71"/>
                <a:gd name="T3" fmla="*/ 230 h 230"/>
                <a:gd name="T4" fmla="*/ 43 w 71"/>
                <a:gd name="T5" fmla="*/ 230 h 230"/>
                <a:gd name="T6" fmla="*/ 71 w 71"/>
                <a:gd name="T7" fmla="*/ 0 h 230"/>
                <a:gd name="T8" fmla="*/ 35 w 71"/>
                <a:gd name="T9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30">
                  <a:moveTo>
                    <a:pt x="35" y="0"/>
                  </a:moveTo>
                  <a:lnTo>
                    <a:pt x="0" y="230"/>
                  </a:lnTo>
                  <a:lnTo>
                    <a:pt x="43" y="230"/>
                  </a:lnTo>
                  <a:lnTo>
                    <a:pt x="71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" name="Freeform 9"/>
            <p:cNvSpPr/>
            <p:nvPr/>
          </p:nvSpPr>
          <p:spPr bwMode="auto">
            <a:xfrm>
              <a:off x="6160183" y="5435716"/>
              <a:ext cx="322790" cy="1003267"/>
            </a:xfrm>
            <a:custGeom>
              <a:avLst/>
              <a:gdLst>
                <a:gd name="T0" fmla="*/ 35 w 74"/>
                <a:gd name="T1" fmla="*/ 0 h 230"/>
                <a:gd name="T2" fmla="*/ 74 w 74"/>
                <a:gd name="T3" fmla="*/ 230 h 230"/>
                <a:gd name="T4" fmla="*/ 31 w 74"/>
                <a:gd name="T5" fmla="*/ 230 h 230"/>
                <a:gd name="T6" fmla="*/ 0 w 74"/>
                <a:gd name="T7" fmla="*/ 0 h 230"/>
                <a:gd name="T8" fmla="*/ 35 w 74"/>
                <a:gd name="T9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30">
                  <a:moveTo>
                    <a:pt x="35" y="0"/>
                  </a:moveTo>
                  <a:lnTo>
                    <a:pt x="74" y="230"/>
                  </a:lnTo>
                  <a:lnTo>
                    <a:pt x="31" y="230"/>
                  </a:lnTo>
                  <a:lnTo>
                    <a:pt x="0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" name="Freeform 10"/>
            <p:cNvSpPr/>
            <p:nvPr/>
          </p:nvSpPr>
          <p:spPr bwMode="auto">
            <a:xfrm>
              <a:off x="5470982" y="3459717"/>
              <a:ext cx="1208284" cy="1312973"/>
            </a:xfrm>
            <a:custGeom>
              <a:avLst/>
              <a:gdLst>
                <a:gd name="T0" fmla="*/ 116 w 116"/>
                <a:gd name="T1" fmla="*/ 58 h 127"/>
                <a:gd name="T2" fmla="*/ 58 w 116"/>
                <a:gd name="T3" fmla="*/ 0 h 127"/>
                <a:gd name="T4" fmla="*/ 0 w 116"/>
                <a:gd name="T5" fmla="*/ 58 h 127"/>
                <a:gd name="T6" fmla="*/ 0 w 116"/>
                <a:gd name="T7" fmla="*/ 95 h 127"/>
                <a:gd name="T8" fmla="*/ 116 w 116"/>
                <a:gd name="T9" fmla="*/ 95 h 127"/>
                <a:gd name="T10" fmla="*/ 116 w 116"/>
                <a:gd name="T11" fmla="*/ 5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27">
                  <a:moveTo>
                    <a:pt x="116" y="58"/>
                  </a:move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27"/>
                    <a:pt x="116" y="127"/>
                    <a:pt x="116" y="95"/>
                  </a:cubicBezTo>
                  <a:cubicBezTo>
                    <a:pt x="116" y="58"/>
                    <a:pt x="116" y="58"/>
                    <a:pt x="116" y="58"/>
                  </a:cubicBezTo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" name="Freeform 11"/>
            <p:cNvSpPr/>
            <p:nvPr/>
          </p:nvSpPr>
          <p:spPr bwMode="auto">
            <a:xfrm>
              <a:off x="5462258" y="4410640"/>
              <a:ext cx="1217008" cy="1203120"/>
            </a:xfrm>
            <a:custGeom>
              <a:avLst/>
              <a:gdLst>
                <a:gd name="T0" fmla="*/ 272 w 279"/>
                <a:gd name="T1" fmla="*/ 261 h 261"/>
                <a:gd name="T2" fmla="*/ 7 w 279"/>
                <a:gd name="T3" fmla="*/ 261 h 261"/>
                <a:gd name="T4" fmla="*/ 0 w 279"/>
                <a:gd name="T5" fmla="*/ 0 h 261"/>
                <a:gd name="T6" fmla="*/ 279 w 279"/>
                <a:gd name="T7" fmla="*/ 0 h 261"/>
                <a:gd name="T8" fmla="*/ 272 w 279"/>
                <a:gd name="T9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61">
                  <a:moveTo>
                    <a:pt x="272" y="261"/>
                  </a:moveTo>
                  <a:lnTo>
                    <a:pt x="7" y="261"/>
                  </a:lnTo>
                  <a:lnTo>
                    <a:pt x="0" y="0"/>
                  </a:lnTo>
                  <a:lnTo>
                    <a:pt x="279" y="0"/>
                  </a:lnTo>
                  <a:lnTo>
                    <a:pt x="272" y="26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9" name="Freeform 12"/>
            <p:cNvSpPr/>
            <p:nvPr/>
          </p:nvSpPr>
          <p:spPr bwMode="auto">
            <a:xfrm>
              <a:off x="5462258" y="4410640"/>
              <a:ext cx="1217008" cy="1138492"/>
            </a:xfrm>
            <a:custGeom>
              <a:avLst/>
              <a:gdLst>
                <a:gd name="T0" fmla="*/ 272 w 279"/>
                <a:gd name="T1" fmla="*/ 261 h 261"/>
                <a:gd name="T2" fmla="*/ 7 w 279"/>
                <a:gd name="T3" fmla="*/ 261 h 261"/>
                <a:gd name="T4" fmla="*/ 0 w 279"/>
                <a:gd name="T5" fmla="*/ 0 h 261"/>
                <a:gd name="T6" fmla="*/ 279 w 279"/>
                <a:gd name="T7" fmla="*/ 0 h 261"/>
                <a:gd name="T8" fmla="*/ 272 w 279"/>
                <a:gd name="T9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61">
                  <a:moveTo>
                    <a:pt x="272" y="261"/>
                  </a:moveTo>
                  <a:lnTo>
                    <a:pt x="7" y="261"/>
                  </a:lnTo>
                  <a:lnTo>
                    <a:pt x="0" y="0"/>
                  </a:lnTo>
                  <a:lnTo>
                    <a:pt x="279" y="0"/>
                  </a:lnTo>
                  <a:lnTo>
                    <a:pt x="272" y="2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" name="Freeform 13"/>
            <p:cNvSpPr/>
            <p:nvPr/>
          </p:nvSpPr>
          <p:spPr bwMode="auto">
            <a:xfrm>
              <a:off x="5898461" y="4410640"/>
              <a:ext cx="353326" cy="74156"/>
            </a:xfrm>
            <a:custGeom>
              <a:avLst/>
              <a:gdLst>
                <a:gd name="T0" fmla="*/ 17 w 81"/>
                <a:gd name="T1" fmla="*/ 0 h 17"/>
                <a:gd name="T2" fmla="*/ 0 w 81"/>
                <a:gd name="T3" fmla="*/ 17 h 17"/>
                <a:gd name="T4" fmla="*/ 81 w 81"/>
                <a:gd name="T5" fmla="*/ 17 h 17"/>
                <a:gd name="T6" fmla="*/ 67 w 81"/>
                <a:gd name="T7" fmla="*/ 0 h 17"/>
                <a:gd name="T8" fmla="*/ 17 w 81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7">
                  <a:moveTo>
                    <a:pt x="17" y="0"/>
                  </a:moveTo>
                  <a:lnTo>
                    <a:pt x="0" y="17"/>
                  </a:lnTo>
                  <a:lnTo>
                    <a:pt x="81" y="17"/>
                  </a:lnTo>
                  <a:lnTo>
                    <a:pt x="6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" name="Freeform 14"/>
            <p:cNvSpPr/>
            <p:nvPr/>
          </p:nvSpPr>
          <p:spPr bwMode="auto">
            <a:xfrm>
              <a:off x="6635643" y="3874109"/>
              <a:ext cx="104689" cy="266085"/>
            </a:xfrm>
            <a:custGeom>
              <a:avLst/>
              <a:gdLst>
                <a:gd name="T0" fmla="*/ 0 w 10"/>
                <a:gd name="T1" fmla="*/ 21 h 26"/>
                <a:gd name="T2" fmla="*/ 5 w 10"/>
                <a:gd name="T3" fmla="*/ 26 h 26"/>
                <a:gd name="T4" fmla="*/ 10 w 10"/>
                <a:gd name="T5" fmla="*/ 21 h 26"/>
                <a:gd name="T6" fmla="*/ 10 w 10"/>
                <a:gd name="T7" fmla="*/ 5 h 26"/>
                <a:gd name="T8" fmla="*/ 5 w 10"/>
                <a:gd name="T9" fmla="*/ 0 h 26"/>
                <a:gd name="T10" fmla="*/ 0 w 10"/>
                <a:gd name="T11" fmla="*/ 5 h 26"/>
                <a:gd name="T12" fmla="*/ 0 w 10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6">
                  <a:moveTo>
                    <a:pt x="0" y="21"/>
                  </a:moveTo>
                  <a:cubicBezTo>
                    <a:pt x="0" y="23"/>
                    <a:pt x="2" y="26"/>
                    <a:pt x="5" y="26"/>
                  </a:cubicBezTo>
                  <a:cubicBezTo>
                    <a:pt x="8" y="26"/>
                    <a:pt x="10" y="23"/>
                    <a:pt x="10" y="21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3"/>
                    <a:pt x="8" y="0"/>
                    <a:pt x="5" y="0"/>
                  </a:cubicBezTo>
                  <a:cubicBezTo>
                    <a:pt x="2" y="0"/>
                    <a:pt x="0" y="3"/>
                    <a:pt x="0" y="5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2" name="Freeform 15"/>
            <p:cNvSpPr/>
            <p:nvPr/>
          </p:nvSpPr>
          <p:spPr bwMode="auto">
            <a:xfrm>
              <a:off x="6635643" y="3922093"/>
              <a:ext cx="82880" cy="165757"/>
            </a:xfrm>
            <a:custGeom>
              <a:avLst/>
              <a:gdLst>
                <a:gd name="T0" fmla="*/ 3 w 8"/>
                <a:gd name="T1" fmla="*/ 13 h 16"/>
                <a:gd name="T2" fmla="*/ 3 w 8"/>
                <a:gd name="T3" fmla="*/ 3 h 16"/>
                <a:gd name="T4" fmla="*/ 0 w 8"/>
                <a:gd name="T5" fmla="*/ 0 h 16"/>
                <a:gd name="T6" fmla="*/ 1 w 8"/>
                <a:gd name="T7" fmla="*/ 0 h 16"/>
                <a:gd name="T8" fmla="*/ 8 w 8"/>
                <a:gd name="T9" fmla="*/ 3 h 16"/>
                <a:gd name="T10" fmla="*/ 8 w 8"/>
                <a:gd name="T11" fmla="*/ 13 h 16"/>
                <a:gd name="T12" fmla="*/ 3 w 8"/>
                <a:gd name="T13" fmla="*/ 16 h 16"/>
                <a:gd name="T14" fmla="*/ 1 w 8"/>
                <a:gd name="T15" fmla="*/ 16 h 16"/>
                <a:gd name="T16" fmla="*/ 3 w 8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6">
                  <a:moveTo>
                    <a:pt x="3" y="1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5"/>
                    <a:pt x="6" y="16"/>
                    <a:pt x="3" y="16"/>
                  </a:cubicBezTo>
                  <a:cubicBezTo>
                    <a:pt x="2" y="16"/>
                    <a:pt x="2" y="16"/>
                    <a:pt x="1" y="16"/>
                  </a:cubicBezTo>
                  <a:cubicBezTo>
                    <a:pt x="4" y="16"/>
                    <a:pt x="3" y="14"/>
                    <a:pt x="3" y="13"/>
                  </a:cubicBezTo>
                  <a:close/>
                </a:path>
              </a:pathLst>
            </a:custGeom>
            <a:solidFill>
              <a:srgbClr val="B992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3" name="Freeform 16"/>
            <p:cNvSpPr/>
            <p:nvPr/>
          </p:nvSpPr>
          <p:spPr bwMode="auto">
            <a:xfrm>
              <a:off x="5418637" y="3874109"/>
              <a:ext cx="104689" cy="266085"/>
            </a:xfrm>
            <a:custGeom>
              <a:avLst/>
              <a:gdLst>
                <a:gd name="T0" fmla="*/ 10 w 10"/>
                <a:gd name="T1" fmla="*/ 21 h 26"/>
                <a:gd name="T2" fmla="*/ 5 w 10"/>
                <a:gd name="T3" fmla="*/ 26 h 26"/>
                <a:gd name="T4" fmla="*/ 0 w 10"/>
                <a:gd name="T5" fmla="*/ 21 h 26"/>
                <a:gd name="T6" fmla="*/ 0 w 10"/>
                <a:gd name="T7" fmla="*/ 5 h 26"/>
                <a:gd name="T8" fmla="*/ 5 w 10"/>
                <a:gd name="T9" fmla="*/ 0 h 26"/>
                <a:gd name="T10" fmla="*/ 10 w 10"/>
                <a:gd name="T11" fmla="*/ 5 h 26"/>
                <a:gd name="T12" fmla="*/ 10 w 10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6">
                  <a:moveTo>
                    <a:pt x="10" y="21"/>
                  </a:moveTo>
                  <a:cubicBezTo>
                    <a:pt x="10" y="23"/>
                    <a:pt x="7" y="26"/>
                    <a:pt x="5" y="26"/>
                  </a:cubicBezTo>
                  <a:cubicBezTo>
                    <a:pt x="2" y="26"/>
                    <a:pt x="0" y="23"/>
                    <a:pt x="0" y="2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7" y="0"/>
                    <a:pt x="10" y="3"/>
                    <a:pt x="10" y="5"/>
                  </a:cubicBezTo>
                  <a:lnTo>
                    <a:pt x="10" y="21"/>
                  </a:ln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5440446" y="3922093"/>
              <a:ext cx="74156" cy="165757"/>
            </a:xfrm>
            <a:custGeom>
              <a:avLst/>
              <a:gdLst>
                <a:gd name="T0" fmla="*/ 4 w 7"/>
                <a:gd name="T1" fmla="*/ 13 h 16"/>
                <a:gd name="T2" fmla="*/ 4 w 7"/>
                <a:gd name="T3" fmla="*/ 3 h 16"/>
                <a:gd name="T4" fmla="*/ 7 w 7"/>
                <a:gd name="T5" fmla="*/ 0 h 16"/>
                <a:gd name="T6" fmla="*/ 6 w 7"/>
                <a:gd name="T7" fmla="*/ 0 h 16"/>
                <a:gd name="T8" fmla="*/ 0 w 7"/>
                <a:gd name="T9" fmla="*/ 3 h 16"/>
                <a:gd name="T10" fmla="*/ 0 w 7"/>
                <a:gd name="T11" fmla="*/ 13 h 16"/>
                <a:gd name="T12" fmla="*/ 5 w 7"/>
                <a:gd name="T13" fmla="*/ 16 h 16"/>
                <a:gd name="T14" fmla="*/ 6 w 7"/>
                <a:gd name="T15" fmla="*/ 16 h 16"/>
                <a:gd name="T16" fmla="*/ 4 w 7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6">
                  <a:moveTo>
                    <a:pt x="4" y="1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5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6"/>
                    <a:pt x="5" y="16"/>
                  </a:cubicBezTo>
                  <a:cubicBezTo>
                    <a:pt x="5" y="16"/>
                    <a:pt x="5" y="16"/>
                    <a:pt x="6" y="16"/>
                  </a:cubicBezTo>
                  <a:cubicBezTo>
                    <a:pt x="3" y="16"/>
                    <a:pt x="4" y="14"/>
                    <a:pt x="4" y="13"/>
                  </a:cubicBezTo>
                  <a:close/>
                </a:path>
              </a:pathLst>
            </a:custGeom>
            <a:solidFill>
              <a:srgbClr val="B992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5" name="Freeform 18"/>
            <p:cNvSpPr/>
            <p:nvPr/>
          </p:nvSpPr>
          <p:spPr bwMode="auto">
            <a:xfrm>
              <a:off x="6129647" y="3830488"/>
              <a:ext cx="196293" cy="91604"/>
            </a:xfrm>
            <a:custGeom>
              <a:avLst/>
              <a:gdLst>
                <a:gd name="T0" fmla="*/ 2 w 45"/>
                <a:gd name="T1" fmla="*/ 21 h 21"/>
                <a:gd name="T2" fmla="*/ 0 w 45"/>
                <a:gd name="T3" fmla="*/ 14 h 21"/>
                <a:gd name="T4" fmla="*/ 42 w 45"/>
                <a:gd name="T5" fmla="*/ 0 h 21"/>
                <a:gd name="T6" fmla="*/ 45 w 45"/>
                <a:gd name="T7" fmla="*/ 7 h 21"/>
                <a:gd name="T8" fmla="*/ 2 w 45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1">
                  <a:moveTo>
                    <a:pt x="2" y="21"/>
                  </a:moveTo>
                  <a:lnTo>
                    <a:pt x="0" y="14"/>
                  </a:lnTo>
                  <a:lnTo>
                    <a:pt x="42" y="0"/>
                  </a:lnTo>
                  <a:lnTo>
                    <a:pt x="45" y="7"/>
                  </a:lnTo>
                  <a:lnTo>
                    <a:pt x="2" y="21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6" name="Freeform 19"/>
            <p:cNvSpPr/>
            <p:nvPr/>
          </p:nvSpPr>
          <p:spPr bwMode="auto">
            <a:xfrm>
              <a:off x="6011873" y="4087850"/>
              <a:ext cx="74156" cy="95965"/>
            </a:xfrm>
            <a:custGeom>
              <a:avLst/>
              <a:gdLst>
                <a:gd name="T0" fmla="*/ 4 w 7"/>
                <a:gd name="T1" fmla="*/ 0 h 9"/>
                <a:gd name="T2" fmla="*/ 3 w 7"/>
                <a:gd name="T3" fmla="*/ 2 h 9"/>
                <a:gd name="T4" fmla="*/ 2 w 7"/>
                <a:gd name="T5" fmla="*/ 2 h 9"/>
                <a:gd name="T6" fmla="*/ 2 w 7"/>
                <a:gd name="T7" fmla="*/ 3 h 9"/>
                <a:gd name="T8" fmla="*/ 1 w 7"/>
                <a:gd name="T9" fmla="*/ 3 h 9"/>
                <a:gd name="T10" fmla="*/ 1 w 7"/>
                <a:gd name="T11" fmla="*/ 4 h 9"/>
                <a:gd name="T12" fmla="*/ 1 w 7"/>
                <a:gd name="T13" fmla="*/ 4 h 9"/>
                <a:gd name="T14" fmla="*/ 1 w 7"/>
                <a:gd name="T15" fmla="*/ 5 h 9"/>
                <a:gd name="T16" fmla="*/ 2 w 7"/>
                <a:gd name="T17" fmla="*/ 6 h 9"/>
                <a:gd name="T18" fmla="*/ 3 w 7"/>
                <a:gd name="T19" fmla="*/ 7 h 9"/>
                <a:gd name="T20" fmla="*/ 5 w 7"/>
                <a:gd name="T21" fmla="*/ 8 h 9"/>
                <a:gd name="T22" fmla="*/ 7 w 7"/>
                <a:gd name="T23" fmla="*/ 9 h 9"/>
                <a:gd name="T24" fmla="*/ 5 w 7"/>
                <a:gd name="T25" fmla="*/ 8 h 9"/>
                <a:gd name="T26" fmla="*/ 3 w 7"/>
                <a:gd name="T27" fmla="*/ 7 h 9"/>
                <a:gd name="T28" fmla="*/ 1 w 7"/>
                <a:gd name="T29" fmla="*/ 7 h 9"/>
                <a:gd name="T30" fmla="*/ 0 w 7"/>
                <a:gd name="T31" fmla="*/ 6 h 9"/>
                <a:gd name="T32" fmla="*/ 0 w 7"/>
                <a:gd name="T33" fmla="*/ 4 h 9"/>
                <a:gd name="T34" fmla="*/ 0 w 7"/>
                <a:gd name="T35" fmla="*/ 4 h 9"/>
                <a:gd name="T36" fmla="*/ 1 w 7"/>
                <a:gd name="T37" fmla="*/ 3 h 9"/>
                <a:gd name="T38" fmla="*/ 1 w 7"/>
                <a:gd name="T39" fmla="*/ 2 h 9"/>
                <a:gd name="T40" fmla="*/ 1 w 7"/>
                <a:gd name="T41" fmla="*/ 2 h 9"/>
                <a:gd name="T42" fmla="*/ 2 w 7"/>
                <a:gd name="T43" fmla="*/ 1 h 9"/>
                <a:gd name="T44" fmla="*/ 4 w 7"/>
                <a:gd name="T4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" h="9">
                  <a:moveTo>
                    <a:pt x="4" y="0"/>
                  </a:moveTo>
                  <a:cubicBezTo>
                    <a:pt x="4" y="0"/>
                    <a:pt x="3" y="1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7" y="9"/>
                    <a:pt x="6" y="8"/>
                    <a:pt x="5" y="8"/>
                  </a:cubicBezTo>
                  <a:cubicBezTo>
                    <a:pt x="4" y="8"/>
                    <a:pt x="3" y="8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6"/>
                    <a:pt x="1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A46D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7" name="Freeform 20"/>
            <p:cNvSpPr/>
            <p:nvPr/>
          </p:nvSpPr>
          <p:spPr bwMode="auto">
            <a:xfrm>
              <a:off x="6168907" y="3922093"/>
              <a:ext cx="187569" cy="165757"/>
            </a:xfrm>
            <a:custGeom>
              <a:avLst/>
              <a:gdLst>
                <a:gd name="T0" fmla="*/ 15 w 18"/>
                <a:gd name="T1" fmla="*/ 0 h 16"/>
                <a:gd name="T2" fmla="*/ 1 w 18"/>
                <a:gd name="T3" fmla="*/ 5 h 16"/>
                <a:gd name="T4" fmla="*/ 0 w 18"/>
                <a:gd name="T5" fmla="*/ 7 h 16"/>
                <a:gd name="T6" fmla="*/ 9 w 18"/>
                <a:gd name="T7" fmla="*/ 16 h 16"/>
                <a:gd name="T8" fmla="*/ 18 w 18"/>
                <a:gd name="T9" fmla="*/ 7 h 16"/>
                <a:gd name="T10" fmla="*/ 15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5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0" y="6"/>
                    <a:pt x="0" y="7"/>
                  </a:cubicBezTo>
                  <a:cubicBezTo>
                    <a:pt x="0" y="12"/>
                    <a:pt x="4" y="16"/>
                    <a:pt x="9" y="16"/>
                  </a:cubicBezTo>
                  <a:cubicBezTo>
                    <a:pt x="14" y="16"/>
                    <a:pt x="18" y="12"/>
                    <a:pt x="18" y="7"/>
                  </a:cubicBezTo>
                  <a:cubicBezTo>
                    <a:pt x="18" y="4"/>
                    <a:pt x="17" y="2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8" name="Oval 21"/>
            <p:cNvSpPr>
              <a:spLocks noChangeArrowheads="1"/>
            </p:cNvSpPr>
            <p:nvPr/>
          </p:nvSpPr>
          <p:spPr bwMode="auto">
            <a:xfrm>
              <a:off x="6221251" y="3943901"/>
              <a:ext cx="113413" cy="113413"/>
            </a:xfrm>
            <a:prstGeom prst="ellipse">
              <a:avLst/>
            </a:pr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9" name="Oval 22"/>
            <p:cNvSpPr>
              <a:spLocks noChangeArrowheads="1"/>
            </p:cNvSpPr>
            <p:nvPr/>
          </p:nvSpPr>
          <p:spPr bwMode="auto">
            <a:xfrm>
              <a:off x="6243060" y="3974437"/>
              <a:ext cx="30536" cy="3053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" name="Freeform 23"/>
            <p:cNvSpPr/>
            <p:nvPr/>
          </p:nvSpPr>
          <p:spPr bwMode="auto">
            <a:xfrm>
              <a:off x="5776324" y="3830488"/>
              <a:ext cx="183205" cy="82880"/>
            </a:xfrm>
            <a:custGeom>
              <a:avLst/>
              <a:gdLst>
                <a:gd name="T0" fmla="*/ 40 w 42"/>
                <a:gd name="T1" fmla="*/ 19 h 19"/>
                <a:gd name="T2" fmla="*/ 42 w 42"/>
                <a:gd name="T3" fmla="*/ 12 h 19"/>
                <a:gd name="T4" fmla="*/ 2 w 42"/>
                <a:gd name="T5" fmla="*/ 0 h 19"/>
                <a:gd name="T6" fmla="*/ 0 w 42"/>
                <a:gd name="T7" fmla="*/ 7 h 19"/>
                <a:gd name="T8" fmla="*/ 40 w 42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9">
                  <a:moveTo>
                    <a:pt x="40" y="19"/>
                  </a:moveTo>
                  <a:lnTo>
                    <a:pt x="42" y="12"/>
                  </a:lnTo>
                  <a:lnTo>
                    <a:pt x="2" y="0"/>
                  </a:lnTo>
                  <a:lnTo>
                    <a:pt x="0" y="7"/>
                  </a:lnTo>
                  <a:lnTo>
                    <a:pt x="40" y="19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1" name="Freeform 24"/>
            <p:cNvSpPr/>
            <p:nvPr/>
          </p:nvSpPr>
          <p:spPr bwMode="auto">
            <a:xfrm>
              <a:off x="5776324" y="3922093"/>
              <a:ext cx="183205" cy="165757"/>
            </a:xfrm>
            <a:custGeom>
              <a:avLst/>
              <a:gdLst>
                <a:gd name="T0" fmla="*/ 3 w 18"/>
                <a:gd name="T1" fmla="*/ 0 h 16"/>
                <a:gd name="T2" fmla="*/ 17 w 18"/>
                <a:gd name="T3" fmla="*/ 5 h 16"/>
                <a:gd name="T4" fmla="*/ 18 w 18"/>
                <a:gd name="T5" fmla="*/ 7 h 16"/>
                <a:gd name="T6" fmla="*/ 9 w 18"/>
                <a:gd name="T7" fmla="*/ 16 h 16"/>
                <a:gd name="T8" fmla="*/ 0 w 18"/>
                <a:gd name="T9" fmla="*/ 7 h 16"/>
                <a:gd name="T10" fmla="*/ 3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3" y="0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7" y="6"/>
                    <a:pt x="18" y="6"/>
                    <a:pt x="18" y="7"/>
                  </a:cubicBezTo>
                  <a:cubicBezTo>
                    <a:pt x="18" y="12"/>
                    <a:pt x="14" y="16"/>
                    <a:pt x="9" y="16"/>
                  </a:cubicBezTo>
                  <a:cubicBezTo>
                    <a:pt x="4" y="16"/>
                    <a:pt x="0" y="12"/>
                    <a:pt x="0" y="7"/>
                  </a:cubicBezTo>
                  <a:cubicBezTo>
                    <a:pt x="0" y="4"/>
                    <a:pt x="1" y="2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2" name="Oval 25"/>
            <p:cNvSpPr>
              <a:spLocks noChangeArrowheads="1"/>
            </p:cNvSpPr>
            <p:nvPr/>
          </p:nvSpPr>
          <p:spPr bwMode="auto">
            <a:xfrm>
              <a:off x="5793772" y="3943901"/>
              <a:ext cx="113413" cy="113413"/>
            </a:xfrm>
            <a:prstGeom prst="ellipse">
              <a:avLst/>
            </a:pr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Oval 26"/>
            <p:cNvSpPr>
              <a:spLocks noChangeArrowheads="1"/>
            </p:cNvSpPr>
            <p:nvPr/>
          </p:nvSpPr>
          <p:spPr bwMode="auto">
            <a:xfrm>
              <a:off x="5859201" y="3974437"/>
              <a:ext cx="30536" cy="3053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4" name="Freeform 27"/>
            <p:cNvSpPr/>
            <p:nvPr/>
          </p:nvSpPr>
          <p:spPr bwMode="auto">
            <a:xfrm>
              <a:off x="5876649" y="4236159"/>
              <a:ext cx="344602" cy="165757"/>
            </a:xfrm>
            <a:custGeom>
              <a:avLst/>
              <a:gdLst>
                <a:gd name="T0" fmla="*/ 0 w 33"/>
                <a:gd name="T1" fmla="*/ 4 h 16"/>
                <a:gd name="T2" fmla="*/ 33 w 33"/>
                <a:gd name="T3" fmla="*/ 0 h 16"/>
                <a:gd name="T4" fmla="*/ 0 w 33"/>
                <a:gd name="T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6">
                  <a:moveTo>
                    <a:pt x="0" y="4"/>
                  </a:moveTo>
                  <a:cubicBezTo>
                    <a:pt x="10" y="15"/>
                    <a:pt x="26" y="16"/>
                    <a:pt x="33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5" name="Freeform 28"/>
            <p:cNvSpPr/>
            <p:nvPr/>
          </p:nvSpPr>
          <p:spPr bwMode="auto">
            <a:xfrm>
              <a:off x="5876649" y="4236159"/>
              <a:ext cx="344602" cy="165757"/>
            </a:xfrm>
            <a:custGeom>
              <a:avLst/>
              <a:gdLst>
                <a:gd name="T0" fmla="*/ 0 w 33"/>
                <a:gd name="T1" fmla="*/ 4 h 16"/>
                <a:gd name="T2" fmla="*/ 33 w 33"/>
                <a:gd name="T3" fmla="*/ 0 h 16"/>
                <a:gd name="T4" fmla="*/ 0 w 33"/>
                <a:gd name="T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6">
                  <a:moveTo>
                    <a:pt x="0" y="4"/>
                  </a:moveTo>
                  <a:cubicBezTo>
                    <a:pt x="10" y="15"/>
                    <a:pt x="26" y="16"/>
                    <a:pt x="33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Rectangle 29"/>
            <p:cNvSpPr>
              <a:spLocks noChangeArrowheads="1"/>
            </p:cNvSpPr>
            <p:nvPr/>
          </p:nvSpPr>
          <p:spPr bwMode="auto">
            <a:xfrm>
              <a:off x="5492790" y="5413907"/>
              <a:ext cx="1164429" cy="53334"/>
            </a:xfrm>
            <a:prstGeom prst="rect">
              <a:avLst/>
            </a:pr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7" name="Freeform 30"/>
            <p:cNvSpPr/>
            <p:nvPr/>
          </p:nvSpPr>
          <p:spPr bwMode="auto">
            <a:xfrm>
              <a:off x="5942081" y="4454260"/>
              <a:ext cx="257361" cy="1025079"/>
            </a:xfrm>
            <a:custGeom>
              <a:avLst/>
              <a:gdLst>
                <a:gd name="T0" fmla="*/ 19 w 59"/>
                <a:gd name="T1" fmla="*/ 0 h 235"/>
                <a:gd name="T2" fmla="*/ 0 w 59"/>
                <a:gd name="T3" fmla="*/ 189 h 235"/>
                <a:gd name="T4" fmla="*/ 31 w 59"/>
                <a:gd name="T5" fmla="*/ 235 h 235"/>
                <a:gd name="T6" fmla="*/ 59 w 59"/>
                <a:gd name="T7" fmla="*/ 187 h 235"/>
                <a:gd name="T8" fmla="*/ 40 w 59"/>
                <a:gd name="T9" fmla="*/ 0 h 235"/>
                <a:gd name="T10" fmla="*/ 19 w 59"/>
                <a:gd name="T11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235">
                  <a:moveTo>
                    <a:pt x="19" y="0"/>
                  </a:moveTo>
                  <a:lnTo>
                    <a:pt x="0" y="189"/>
                  </a:lnTo>
                  <a:lnTo>
                    <a:pt x="31" y="235"/>
                  </a:lnTo>
                  <a:lnTo>
                    <a:pt x="59" y="187"/>
                  </a:lnTo>
                  <a:lnTo>
                    <a:pt x="40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8" name="Freeform 31"/>
            <p:cNvSpPr/>
            <p:nvPr/>
          </p:nvSpPr>
          <p:spPr bwMode="auto">
            <a:xfrm>
              <a:off x="6260508" y="4742154"/>
              <a:ext cx="231189" cy="21812"/>
            </a:xfrm>
            <a:custGeom>
              <a:avLst/>
              <a:gdLst>
                <a:gd name="T0" fmla="*/ 22 w 22"/>
                <a:gd name="T1" fmla="*/ 0 h 2"/>
                <a:gd name="T2" fmla="*/ 0 w 22"/>
                <a:gd name="T3" fmla="*/ 0 h 2"/>
                <a:gd name="T4" fmla="*/ 11 w 22"/>
                <a:gd name="T5" fmla="*/ 2 h 2"/>
                <a:gd name="T6" fmla="*/ 22 w 2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" y="2"/>
                    <a:pt x="11" y="2"/>
                  </a:cubicBezTo>
                  <a:cubicBezTo>
                    <a:pt x="14" y="2"/>
                    <a:pt x="18" y="1"/>
                    <a:pt x="2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9" name="Freeform 32"/>
            <p:cNvSpPr/>
            <p:nvPr/>
          </p:nvSpPr>
          <p:spPr bwMode="auto">
            <a:xfrm>
              <a:off x="5418637" y="3293960"/>
              <a:ext cx="1395850" cy="776442"/>
            </a:xfrm>
            <a:custGeom>
              <a:avLst/>
              <a:gdLst>
                <a:gd name="T0" fmla="*/ 121 w 134"/>
                <a:gd name="T1" fmla="*/ 40 h 75"/>
                <a:gd name="T2" fmla="*/ 134 w 134"/>
                <a:gd name="T3" fmla="*/ 35 h 75"/>
                <a:gd name="T4" fmla="*/ 74 w 134"/>
                <a:gd name="T5" fmla="*/ 3 h 75"/>
                <a:gd name="T6" fmla="*/ 74 w 134"/>
                <a:gd name="T7" fmla="*/ 3 h 75"/>
                <a:gd name="T8" fmla="*/ 42 w 134"/>
                <a:gd name="T9" fmla="*/ 12 h 75"/>
                <a:gd name="T10" fmla="*/ 14 w 134"/>
                <a:gd name="T11" fmla="*/ 18 h 75"/>
                <a:gd name="T12" fmla="*/ 6 w 134"/>
                <a:gd name="T13" fmla="*/ 65 h 75"/>
                <a:gd name="T14" fmla="*/ 6 w 134"/>
                <a:gd name="T15" fmla="*/ 75 h 75"/>
                <a:gd name="T16" fmla="*/ 9 w 134"/>
                <a:gd name="T17" fmla="*/ 75 h 75"/>
                <a:gd name="T18" fmla="*/ 9 w 134"/>
                <a:gd name="T19" fmla="*/ 66 h 75"/>
                <a:gd name="T20" fmla="*/ 37 w 134"/>
                <a:gd name="T21" fmla="*/ 24 h 75"/>
                <a:gd name="T22" fmla="*/ 115 w 134"/>
                <a:gd name="T23" fmla="*/ 55 h 75"/>
                <a:gd name="T24" fmla="*/ 117 w 134"/>
                <a:gd name="T25" fmla="*/ 66 h 75"/>
                <a:gd name="T26" fmla="*/ 117 w 134"/>
                <a:gd name="T27" fmla="*/ 75 h 75"/>
                <a:gd name="T28" fmla="*/ 121 w 134"/>
                <a:gd name="T29" fmla="*/ 75 h 75"/>
                <a:gd name="T30" fmla="*/ 121 w 134"/>
                <a:gd name="T31" fmla="*/ 65 h 75"/>
                <a:gd name="T32" fmla="*/ 122 w 134"/>
                <a:gd name="T33" fmla="*/ 55 h 75"/>
                <a:gd name="T34" fmla="*/ 134 w 134"/>
                <a:gd name="T35" fmla="*/ 49 h 75"/>
                <a:gd name="T36" fmla="*/ 121 w 134"/>
                <a:gd name="T37" fmla="*/ 4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4" h="75">
                  <a:moveTo>
                    <a:pt x="121" y="40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18" y="30"/>
                    <a:pt x="98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60" y="0"/>
                    <a:pt x="42" y="12"/>
                  </a:cubicBezTo>
                  <a:cubicBezTo>
                    <a:pt x="42" y="12"/>
                    <a:pt x="25" y="7"/>
                    <a:pt x="14" y="18"/>
                  </a:cubicBezTo>
                  <a:cubicBezTo>
                    <a:pt x="14" y="18"/>
                    <a:pt x="0" y="28"/>
                    <a:pt x="6" y="65"/>
                  </a:cubicBezTo>
                  <a:cubicBezTo>
                    <a:pt x="6" y="66"/>
                    <a:pt x="6" y="74"/>
                    <a:pt x="6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67"/>
                    <a:pt x="9" y="66"/>
                  </a:cubicBezTo>
                  <a:cubicBezTo>
                    <a:pt x="11" y="59"/>
                    <a:pt x="36" y="40"/>
                    <a:pt x="37" y="24"/>
                  </a:cubicBezTo>
                  <a:cubicBezTo>
                    <a:pt x="49" y="39"/>
                    <a:pt x="90" y="55"/>
                    <a:pt x="115" y="55"/>
                  </a:cubicBezTo>
                  <a:cubicBezTo>
                    <a:pt x="116" y="59"/>
                    <a:pt x="117" y="62"/>
                    <a:pt x="117" y="66"/>
                  </a:cubicBezTo>
                  <a:cubicBezTo>
                    <a:pt x="117" y="66"/>
                    <a:pt x="117" y="74"/>
                    <a:pt x="117" y="75"/>
                  </a:cubicBezTo>
                  <a:cubicBezTo>
                    <a:pt x="121" y="75"/>
                    <a:pt x="121" y="75"/>
                    <a:pt x="121" y="75"/>
                  </a:cubicBezTo>
                  <a:cubicBezTo>
                    <a:pt x="121" y="75"/>
                    <a:pt x="121" y="67"/>
                    <a:pt x="121" y="65"/>
                  </a:cubicBezTo>
                  <a:cubicBezTo>
                    <a:pt x="121" y="63"/>
                    <a:pt x="122" y="60"/>
                    <a:pt x="122" y="55"/>
                  </a:cubicBezTo>
                  <a:cubicBezTo>
                    <a:pt x="127" y="54"/>
                    <a:pt x="131" y="52"/>
                    <a:pt x="134" y="49"/>
                  </a:cubicBezTo>
                  <a:cubicBezTo>
                    <a:pt x="134" y="49"/>
                    <a:pt x="121" y="45"/>
                    <a:pt x="121" y="40"/>
                  </a:cubicBezTo>
                </a:path>
              </a:pathLst>
            </a:custGeom>
            <a:solidFill>
              <a:srgbClr val="75524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" name="Freeform 91"/>
            <p:cNvSpPr/>
            <p:nvPr/>
          </p:nvSpPr>
          <p:spPr bwMode="auto">
            <a:xfrm>
              <a:off x="4288867" y="2805413"/>
              <a:ext cx="1217008" cy="1958553"/>
            </a:xfrm>
            <a:custGeom>
              <a:avLst/>
              <a:gdLst>
                <a:gd name="T0" fmla="*/ 84 w 117"/>
                <a:gd name="T1" fmla="*/ 46 h 189"/>
                <a:gd name="T2" fmla="*/ 111 w 117"/>
                <a:gd name="T3" fmla="*/ 26 h 189"/>
                <a:gd name="T4" fmla="*/ 114 w 117"/>
                <a:gd name="T5" fmla="*/ 13 h 189"/>
                <a:gd name="T6" fmla="*/ 102 w 117"/>
                <a:gd name="T7" fmla="*/ 15 h 189"/>
                <a:gd name="T8" fmla="*/ 88 w 117"/>
                <a:gd name="T9" fmla="*/ 27 h 189"/>
                <a:gd name="T10" fmla="*/ 72 w 117"/>
                <a:gd name="T11" fmla="*/ 18 h 189"/>
                <a:gd name="T12" fmla="*/ 75 w 117"/>
                <a:gd name="T13" fmla="*/ 15 h 189"/>
                <a:gd name="T14" fmla="*/ 70 w 117"/>
                <a:gd name="T15" fmla="*/ 1 h 189"/>
                <a:gd name="T16" fmla="*/ 63 w 117"/>
                <a:gd name="T17" fmla="*/ 3 h 189"/>
                <a:gd name="T18" fmla="*/ 40 w 117"/>
                <a:gd name="T19" fmla="*/ 21 h 189"/>
                <a:gd name="T20" fmla="*/ 37 w 117"/>
                <a:gd name="T21" fmla="*/ 37 h 189"/>
                <a:gd name="T22" fmla="*/ 35 w 117"/>
                <a:gd name="T23" fmla="*/ 43 h 189"/>
                <a:gd name="T24" fmla="*/ 14 w 117"/>
                <a:gd name="T25" fmla="*/ 164 h 189"/>
                <a:gd name="T26" fmla="*/ 89 w 117"/>
                <a:gd name="T27" fmla="*/ 182 h 189"/>
                <a:gd name="T28" fmla="*/ 92 w 117"/>
                <a:gd name="T29" fmla="*/ 156 h 189"/>
                <a:gd name="T30" fmla="*/ 38 w 117"/>
                <a:gd name="T31" fmla="*/ 144 h 189"/>
                <a:gd name="T32" fmla="*/ 67 w 117"/>
                <a:gd name="T33" fmla="*/ 54 h 189"/>
                <a:gd name="T34" fmla="*/ 84 w 117"/>
                <a:gd name="T35" fmla="*/ 46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7" h="189">
                  <a:moveTo>
                    <a:pt x="84" y="46"/>
                  </a:moveTo>
                  <a:cubicBezTo>
                    <a:pt x="95" y="41"/>
                    <a:pt x="101" y="35"/>
                    <a:pt x="111" y="26"/>
                  </a:cubicBezTo>
                  <a:cubicBezTo>
                    <a:pt x="114" y="23"/>
                    <a:pt x="117" y="16"/>
                    <a:pt x="114" y="13"/>
                  </a:cubicBezTo>
                  <a:cubicBezTo>
                    <a:pt x="112" y="11"/>
                    <a:pt x="106" y="11"/>
                    <a:pt x="102" y="15"/>
                  </a:cubicBezTo>
                  <a:cubicBezTo>
                    <a:pt x="94" y="23"/>
                    <a:pt x="88" y="27"/>
                    <a:pt x="88" y="27"/>
                  </a:cubicBezTo>
                  <a:cubicBezTo>
                    <a:pt x="78" y="28"/>
                    <a:pt x="71" y="27"/>
                    <a:pt x="72" y="18"/>
                  </a:cubicBezTo>
                  <a:cubicBezTo>
                    <a:pt x="72" y="17"/>
                    <a:pt x="74" y="16"/>
                    <a:pt x="75" y="15"/>
                  </a:cubicBezTo>
                  <a:cubicBezTo>
                    <a:pt x="75" y="15"/>
                    <a:pt x="72" y="9"/>
                    <a:pt x="70" y="1"/>
                  </a:cubicBezTo>
                  <a:cubicBezTo>
                    <a:pt x="69" y="0"/>
                    <a:pt x="64" y="3"/>
                    <a:pt x="63" y="3"/>
                  </a:cubicBezTo>
                  <a:cubicBezTo>
                    <a:pt x="48" y="9"/>
                    <a:pt x="46" y="12"/>
                    <a:pt x="40" y="21"/>
                  </a:cubicBezTo>
                  <a:cubicBezTo>
                    <a:pt x="37" y="25"/>
                    <a:pt x="37" y="32"/>
                    <a:pt x="37" y="37"/>
                  </a:cubicBezTo>
                  <a:cubicBezTo>
                    <a:pt x="37" y="41"/>
                    <a:pt x="35" y="43"/>
                    <a:pt x="35" y="43"/>
                  </a:cubicBezTo>
                  <a:cubicBezTo>
                    <a:pt x="35" y="43"/>
                    <a:pt x="0" y="144"/>
                    <a:pt x="14" y="164"/>
                  </a:cubicBezTo>
                  <a:cubicBezTo>
                    <a:pt x="32" y="189"/>
                    <a:pt x="89" y="182"/>
                    <a:pt x="89" y="182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6"/>
                    <a:pt x="38" y="153"/>
                    <a:pt x="38" y="144"/>
                  </a:cubicBezTo>
                  <a:cubicBezTo>
                    <a:pt x="37" y="128"/>
                    <a:pt x="67" y="54"/>
                    <a:pt x="67" y="54"/>
                  </a:cubicBezTo>
                  <a:cubicBezTo>
                    <a:pt x="67" y="54"/>
                    <a:pt x="78" y="49"/>
                    <a:pt x="84" y="46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Freeform 92"/>
            <p:cNvSpPr/>
            <p:nvPr/>
          </p:nvSpPr>
          <p:spPr bwMode="auto">
            <a:xfrm>
              <a:off x="6461161" y="2805413"/>
              <a:ext cx="1483091" cy="1914933"/>
            </a:xfrm>
            <a:custGeom>
              <a:avLst/>
              <a:gdLst>
                <a:gd name="T0" fmla="*/ 81 w 143"/>
                <a:gd name="T1" fmla="*/ 44 h 185"/>
                <a:gd name="T2" fmla="*/ 79 w 143"/>
                <a:gd name="T3" fmla="*/ 37 h 185"/>
                <a:gd name="T4" fmla="*/ 76 w 143"/>
                <a:gd name="T5" fmla="*/ 21 h 185"/>
                <a:gd name="T6" fmla="*/ 54 w 143"/>
                <a:gd name="T7" fmla="*/ 4 h 185"/>
                <a:gd name="T8" fmla="*/ 46 w 143"/>
                <a:gd name="T9" fmla="*/ 1 h 185"/>
                <a:gd name="T10" fmla="*/ 41 w 143"/>
                <a:gd name="T11" fmla="*/ 15 h 185"/>
                <a:gd name="T12" fmla="*/ 44 w 143"/>
                <a:gd name="T13" fmla="*/ 19 h 185"/>
                <a:gd name="T14" fmla="*/ 28 w 143"/>
                <a:gd name="T15" fmla="*/ 28 h 185"/>
                <a:gd name="T16" fmla="*/ 14 w 143"/>
                <a:gd name="T17" fmla="*/ 15 h 185"/>
                <a:gd name="T18" fmla="*/ 2 w 143"/>
                <a:gd name="T19" fmla="*/ 14 h 185"/>
                <a:gd name="T20" fmla="*/ 5 w 143"/>
                <a:gd name="T21" fmla="*/ 26 h 185"/>
                <a:gd name="T22" fmla="*/ 32 w 143"/>
                <a:gd name="T23" fmla="*/ 46 h 185"/>
                <a:gd name="T24" fmla="*/ 50 w 143"/>
                <a:gd name="T25" fmla="*/ 54 h 185"/>
                <a:gd name="T26" fmla="*/ 99 w 143"/>
                <a:gd name="T27" fmla="*/ 144 h 185"/>
                <a:gd name="T28" fmla="*/ 44 w 143"/>
                <a:gd name="T29" fmla="*/ 157 h 185"/>
                <a:gd name="T30" fmla="*/ 47 w 143"/>
                <a:gd name="T31" fmla="*/ 182 h 185"/>
                <a:gd name="T32" fmla="*/ 122 w 143"/>
                <a:gd name="T33" fmla="*/ 164 h 185"/>
                <a:gd name="T34" fmla="*/ 81 w 143"/>
                <a:gd name="T35" fmla="*/ 4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3" h="185">
                  <a:moveTo>
                    <a:pt x="81" y="44"/>
                  </a:moveTo>
                  <a:cubicBezTo>
                    <a:pt x="81" y="44"/>
                    <a:pt x="79" y="41"/>
                    <a:pt x="79" y="37"/>
                  </a:cubicBezTo>
                  <a:cubicBezTo>
                    <a:pt x="79" y="33"/>
                    <a:pt x="79" y="25"/>
                    <a:pt x="76" y="21"/>
                  </a:cubicBezTo>
                  <a:cubicBezTo>
                    <a:pt x="70" y="12"/>
                    <a:pt x="68" y="9"/>
                    <a:pt x="54" y="4"/>
                  </a:cubicBezTo>
                  <a:cubicBezTo>
                    <a:pt x="52" y="3"/>
                    <a:pt x="47" y="0"/>
                    <a:pt x="46" y="1"/>
                  </a:cubicBezTo>
                  <a:cubicBezTo>
                    <a:pt x="44" y="10"/>
                    <a:pt x="41" y="15"/>
                    <a:pt x="41" y="15"/>
                  </a:cubicBezTo>
                  <a:cubicBezTo>
                    <a:pt x="42" y="16"/>
                    <a:pt x="44" y="17"/>
                    <a:pt x="44" y="19"/>
                  </a:cubicBezTo>
                  <a:cubicBezTo>
                    <a:pt x="45" y="27"/>
                    <a:pt x="38" y="28"/>
                    <a:pt x="28" y="28"/>
                  </a:cubicBezTo>
                  <a:cubicBezTo>
                    <a:pt x="28" y="28"/>
                    <a:pt x="22" y="23"/>
                    <a:pt x="14" y="15"/>
                  </a:cubicBezTo>
                  <a:cubicBezTo>
                    <a:pt x="10" y="11"/>
                    <a:pt x="4" y="11"/>
                    <a:pt x="2" y="14"/>
                  </a:cubicBezTo>
                  <a:cubicBezTo>
                    <a:pt x="0" y="17"/>
                    <a:pt x="2" y="23"/>
                    <a:pt x="5" y="26"/>
                  </a:cubicBezTo>
                  <a:cubicBezTo>
                    <a:pt x="15" y="35"/>
                    <a:pt x="21" y="41"/>
                    <a:pt x="32" y="46"/>
                  </a:cubicBezTo>
                  <a:cubicBezTo>
                    <a:pt x="38" y="49"/>
                    <a:pt x="50" y="54"/>
                    <a:pt x="50" y="54"/>
                  </a:cubicBezTo>
                  <a:cubicBezTo>
                    <a:pt x="50" y="54"/>
                    <a:pt x="99" y="128"/>
                    <a:pt x="99" y="144"/>
                  </a:cubicBezTo>
                  <a:cubicBezTo>
                    <a:pt x="99" y="153"/>
                    <a:pt x="44" y="157"/>
                    <a:pt x="44" y="157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7" y="182"/>
                    <a:pt x="91" y="185"/>
                    <a:pt x="122" y="164"/>
                  </a:cubicBezTo>
                  <a:cubicBezTo>
                    <a:pt x="143" y="150"/>
                    <a:pt x="81" y="44"/>
                    <a:pt x="81" y="44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93"/>
            <p:cNvSpPr/>
            <p:nvPr/>
          </p:nvSpPr>
          <p:spPr bwMode="auto">
            <a:xfrm>
              <a:off x="5139467" y="4380104"/>
              <a:ext cx="353326" cy="362050"/>
            </a:xfrm>
            <a:custGeom>
              <a:avLst/>
              <a:gdLst>
                <a:gd name="T0" fmla="*/ 0 w 81"/>
                <a:gd name="T1" fmla="*/ 0 h 83"/>
                <a:gd name="T2" fmla="*/ 0 w 81"/>
                <a:gd name="T3" fmla="*/ 83 h 83"/>
                <a:gd name="T4" fmla="*/ 81 w 81"/>
                <a:gd name="T5" fmla="*/ 83 h 83"/>
                <a:gd name="T6" fmla="*/ 81 w 81"/>
                <a:gd name="T7" fmla="*/ 7 h 83"/>
                <a:gd name="T8" fmla="*/ 0 w 81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3">
                  <a:moveTo>
                    <a:pt x="0" y="0"/>
                  </a:moveTo>
                  <a:lnTo>
                    <a:pt x="0" y="83"/>
                  </a:lnTo>
                  <a:lnTo>
                    <a:pt x="81" y="83"/>
                  </a:lnTo>
                  <a:lnTo>
                    <a:pt x="8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94"/>
            <p:cNvSpPr/>
            <p:nvPr/>
          </p:nvSpPr>
          <p:spPr bwMode="auto">
            <a:xfrm>
              <a:off x="6640110" y="4380104"/>
              <a:ext cx="318325" cy="370774"/>
            </a:xfrm>
            <a:custGeom>
              <a:avLst/>
              <a:gdLst>
                <a:gd name="T0" fmla="*/ 83 w 83"/>
                <a:gd name="T1" fmla="*/ 0 h 85"/>
                <a:gd name="T2" fmla="*/ 83 w 83"/>
                <a:gd name="T3" fmla="*/ 85 h 85"/>
                <a:gd name="T4" fmla="*/ 2 w 83"/>
                <a:gd name="T5" fmla="*/ 85 h 85"/>
                <a:gd name="T6" fmla="*/ 0 w 83"/>
                <a:gd name="T7" fmla="*/ 9 h 85"/>
                <a:gd name="T8" fmla="*/ 83 w 83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85">
                  <a:moveTo>
                    <a:pt x="83" y="0"/>
                  </a:moveTo>
                  <a:lnTo>
                    <a:pt x="83" y="85"/>
                  </a:lnTo>
                  <a:lnTo>
                    <a:pt x="2" y="85"/>
                  </a:lnTo>
                  <a:lnTo>
                    <a:pt x="0" y="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3211099" y="1392088"/>
            <a:ext cx="5522259" cy="2886635"/>
          </a:xfrm>
          <a:prstGeom prst="rect">
            <a:avLst/>
          </a:prstGeom>
          <a:solidFill>
            <a:srgbClr val="66AC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3229502" y="2013324"/>
            <a:ext cx="55290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9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3881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/>
          <p:nvPr/>
        </p:nvGrpSpPr>
        <p:grpSpPr>
          <a:xfrm>
            <a:off x="4301567" y="4008281"/>
            <a:ext cx="3655385" cy="3821139"/>
            <a:chOff x="4288867" y="2805413"/>
            <a:chExt cx="3655385" cy="3821139"/>
          </a:xfrm>
        </p:grpSpPr>
        <p:sp>
          <p:nvSpPr>
            <p:cNvPr id="3" name="Freeform 6"/>
            <p:cNvSpPr/>
            <p:nvPr/>
          </p:nvSpPr>
          <p:spPr bwMode="auto">
            <a:xfrm>
              <a:off x="5296500" y="6399726"/>
              <a:ext cx="571427" cy="226826"/>
            </a:xfrm>
            <a:custGeom>
              <a:avLst/>
              <a:gdLst>
                <a:gd name="T0" fmla="*/ 38 w 55"/>
                <a:gd name="T1" fmla="*/ 3 h 22"/>
                <a:gd name="T2" fmla="*/ 35 w 55"/>
                <a:gd name="T3" fmla="*/ 7 h 22"/>
                <a:gd name="T4" fmla="*/ 4 w 55"/>
                <a:gd name="T5" fmla="*/ 17 h 22"/>
                <a:gd name="T6" fmla="*/ 0 w 55"/>
                <a:gd name="T7" fmla="*/ 22 h 22"/>
                <a:gd name="T8" fmla="*/ 52 w 55"/>
                <a:gd name="T9" fmla="*/ 22 h 22"/>
                <a:gd name="T10" fmla="*/ 52 w 55"/>
                <a:gd name="T11" fmla="*/ 13 h 22"/>
                <a:gd name="T12" fmla="*/ 49 w 55"/>
                <a:gd name="T13" fmla="*/ 3 h 22"/>
                <a:gd name="T14" fmla="*/ 38 w 55"/>
                <a:gd name="T1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2">
                  <a:moveTo>
                    <a:pt x="38" y="3"/>
                  </a:moveTo>
                  <a:cubicBezTo>
                    <a:pt x="38" y="3"/>
                    <a:pt x="40" y="6"/>
                    <a:pt x="35" y="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1" y="19"/>
                    <a:pt x="0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5" y="13"/>
                    <a:pt x="52" y="13"/>
                  </a:cubicBezTo>
                  <a:cubicBezTo>
                    <a:pt x="52" y="13"/>
                    <a:pt x="49" y="7"/>
                    <a:pt x="49" y="3"/>
                  </a:cubicBezTo>
                  <a:cubicBezTo>
                    <a:pt x="50" y="0"/>
                    <a:pt x="38" y="3"/>
                    <a:pt x="38" y="3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" name="Freeform 7"/>
            <p:cNvSpPr/>
            <p:nvPr/>
          </p:nvSpPr>
          <p:spPr bwMode="auto">
            <a:xfrm>
              <a:off x="6260508" y="6399726"/>
              <a:ext cx="575788" cy="226826"/>
            </a:xfrm>
            <a:custGeom>
              <a:avLst/>
              <a:gdLst>
                <a:gd name="T0" fmla="*/ 17 w 55"/>
                <a:gd name="T1" fmla="*/ 3 h 22"/>
                <a:gd name="T2" fmla="*/ 20 w 55"/>
                <a:gd name="T3" fmla="*/ 7 h 22"/>
                <a:gd name="T4" fmla="*/ 51 w 55"/>
                <a:gd name="T5" fmla="*/ 17 h 22"/>
                <a:gd name="T6" fmla="*/ 55 w 55"/>
                <a:gd name="T7" fmla="*/ 22 h 22"/>
                <a:gd name="T8" fmla="*/ 3 w 55"/>
                <a:gd name="T9" fmla="*/ 22 h 22"/>
                <a:gd name="T10" fmla="*/ 3 w 55"/>
                <a:gd name="T11" fmla="*/ 13 h 22"/>
                <a:gd name="T12" fmla="*/ 6 w 55"/>
                <a:gd name="T13" fmla="*/ 3 h 22"/>
                <a:gd name="T14" fmla="*/ 17 w 55"/>
                <a:gd name="T1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2">
                  <a:moveTo>
                    <a:pt x="17" y="3"/>
                  </a:moveTo>
                  <a:cubicBezTo>
                    <a:pt x="17" y="3"/>
                    <a:pt x="16" y="6"/>
                    <a:pt x="20" y="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17"/>
                    <a:pt x="54" y="19"/>
                    <a:pt x="55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0" y="13"/>
                    <a:pt x="3" y="13"/>
                  </a:cubicBezTo>
                  <a:cubicBezTo>
                    <a:pt x="3" y="13"/>
                    <a:pt x="6" y="7"/>
                    <a:pt x="6" y="3"/>
                  </a:cubicBezTo>
                  <a:cubicBezTo>
                    <a:pt x="5" y="0"/>
                    <a:pt x="17" y="3"/>
                    <a:pt x="17" y="3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" name="Freeform 8"/>
            <p:cNvSpPr/>
            <p:nvPr/>
          </p:nvSpPr>
          <p:spPr bwMode="auto">
            <a:xfrm>
              <a:off x="5671635" y="5435716"/>
              <a:ext cx="309706" cy="1003267"/>
            </a:xfrm>
            <a:custGeom>
              <a:avLst/>
              <a:gdLst>
                <a:gd name="T0" fmla="*/ 35 w 71"/>
                <a:gd name="T1" fmla="*/ 0 h 230"/>
                <a:gd name="T2" fmla="*/ 0 w 71"/>
                <a:gd name="T3" fmla="*/ 230 h 230"/>
                <a:gd name="T4" fmla="*/ 43 w 71"/>
                <a:gd name="T5" fmla="*/ 230 h 230"/>
                <a:gd name="T6" fmla="*/ 71 w 71"/>
                <a:gd name="T7" fmla="*/ 0 h 230"/>
                <a:gd name="T8" fmla="*/ 35 w 71"/>
                <a:gd name="T9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30">
                  <a:moveTo>
                    <a:pt x="35" y="0"/>
                  </a:moveTo>
                  <a:lnTo>
                    <a:pt x="0" y="230"/>
                  </a:lnTo>
                  <a:lnTo>
                    <a:pt x="43" y="230"/>
                  </a:lnTo>
                  <a:lnTo>
                    <a:pt x="71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" name="Freeform 9"/>
            <p:cNvSpPr/>
            <p:nvPr/>
          </p:nvSpPr>
          <p:spPr bwMode="auto">
            <a:xfrm>
              <a:off x="6160183" y="5435716"/>
              <a:ext cx="322790" cy="1003267"/>
            </a:xfrm>
            <a:custGeom>
              <a:avLst/>
              <a:gdLst>
                <a:gd name="T0" fmla="*/ 35 w 74"/>
                <a:gd name="T1" fmla="*/ 0 h 230"/>
                <a:gd name="T2" fmla="*/ 74 w 74"/>
                <a:gd name="T3" fmla="*/ 230 h 230"/>
                <a:gd name="T4" fmla="*/ 31 w 74"/>
                <a:gd name="T5" fmla="*/ 230 h 230"/>
                <a:gd name="T6" fmla="*/ 0 w 74"/>
                <a:gd name="T7" fmla="*/ 0 h 230"/>
                <a:gd name="T8" fmla="*/ 35 w 74"/>
                <a:gd name="T9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30">
                  <a:moveTo>
                    <a:pt x="35" y="0"/>
                  </a:moveTo>
                  <a:lnTo>
                    <a:pt x="74" y="230"/>
                  </a:lnTo>
                  <a:lnTo>
                    <a:pt x="31" y="230"/>
                  </a:lnTo>
                  <a:lnTo>
                    <a:pt x="0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" name="Freeform 10"/>
            <p:cNvSpPr/>
            <p:nvPr/>
          </p:nvSpPr>
          <p:spPr bwMode="auto">
            <a:xfrm>
              <a:off x="5470982" y="3459717"/>
              <a:ext cx="1208284" cy="1312973"/>
            </a:xfrm>
            <a:custGeom>
              <a:avLst/>
              <a:gdLst>
                <a:gd name="T0" fmla="*/ 116 w 116"/>
                <a:gd name="T1" fmla="*/ 58 h 127"/>
                <a:gd name="T2" fmla="*/ 58 w 116"/>
                <a:gd name="T3" fmla="*/ 0 h 127"/>
                <a:gd name="T4" fmla="*/ 0 w 116"/>
                <a:gd name="T5" fmla="*/ 58 h 127"/>
                <a:gd name="T6" fmla="*/ 0 w 116"/>
                <a:gd name="T7" fmla="*/ 95 h 127"/>
                <a:gd name="T8" fmla="*/ 116 w 116"/>
                <a:gd name="T9" fmla="*/ 95 h 127"/>
                <a:gd name="T10" fmla="*/ 116 w 116"/>
                <a:gd name="T11" fmla="*/ 5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27">
                  <a:moveTo>
                    <a:pt x="116" y="58"/>
                  </a:move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27"/>
                    <a:pt x="116" y="127"/>
                    <a:pt x="116" y="95"/>
                  </a:cubicBezTo>
                  <a:cubicBezTo>
                    <a:pt x="116" y="58"/>
                    <a:pt x="116" y="58"/>
                    <a:pt x="116" y="58"/>
                  </a:cubicBezTo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" name="Freeform 11"/>
            <p:cNvSpPr/>
            <p:nvPr/>
          </p:nvSpPr>
          <p:spPr bwMode="auto">
            <a:xfrm>
              <a:off x="5462258" y="4410640"/>
              <a:ext cx="1217008" cy="1203120"/>
            </a:xfrm>
            <a:custGeom>
              <a:avLst/>
              <a:gdLst>
                <a:gd name="T0" fmla="*/ 272 w 279"/>
                <a:gd name="T1" fmla="*/ 261 h 261"/>
                <a:gd name="T2" fmla="*/ 7 w 279"/>
                <a:gd name="T3" fmla="*/ 261 h 261"/>
                <a:gd name="T4" fmla="*/ 0 w 279"/>
                <a:gd name="T5" fmla="*/ 0 h 261"/>
                <a:gd name="T6" fmla="*/ 279 w 279"/>
                <a:gd name="T7" fmla="*/ 0 h 261"/>
                <a:gd name="T8" fmla="*/ 272 w 279"/>
                <a:gd name="T9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61">
                  <a:moveTo>
                    <a:pt x="272" y="261"/>
                  </a:moveTo>
                  <a:lnTo>
                    <a:pt x="7" y="261"/>
                  </a:lnTo>
                  <a:lnTo>
                    <a:pt x="0" y="0"/>
                  </a:lnTo>
                  <a:lnTo>
                    <a:pt x="279" y="0"/>
                  </a:lnTo>
                  <a:lnTo>
                    <a:pt x="272" y="26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9" name="Freeform 12"/>
            <p:cNvSpPr/>
            <p:nvPr/>
          </p:nvSpPr>
          <p:spPr bwMode="auto">
            <a:xfrm>
              <a:off x="5462258" y="4410640"/>
              <a:ext cx="1217008" cy="1138492"/>
            </a:xfrm>
            <a:custGeom>
              <a:avLst/>
              <a:gdLst>
                <a:gd name="T0" fmla="*/ 272 w 279"/>
                <a:gd name="T1" fmla="*/ 261 h 261"/>
                <a:gd name="T2" fmla="*/ 7 w 279"/>
                <a:gd name="T3" fmla="*/ 261 h 261"/>
                <a:gd name="T4" fmla="*/ 0 w 279"/>
                <a:gd name="T5" fmla="*/ 0 h 261"/>
                <a:gd name="T6" fmla="*/ 279 w 279"/>
                <a:gd name="T7" fmla="*/ 0 h 261"/>
                <a:gd name="T8" fmla="*/ 272 w 279"/>
                <a:gd name="T9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61">
                  <a:moveTo>
                    <a:pt x="272" y="261"/>
                  </a:moveTo>
                  <a:lnTo>
                    <a:pt x="7" y="261"/>
                  </a:lnTo>
                  <a:lnTo>
                    <a:pt x="0" y="0"/>
                  </a:lnTo>
                  <a:lnTo>
                    <a:pt x="279" y="0"/>
                  </a:lnTo>
                  <a:lnTo>
                    <a:pt x="272" y="2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" name="Freeform 13"/>
            <p:cNvSpPr/>
            <p:nvPr/>
          </p:nvSpPr>
          <p:spPr bwMode="auto">
            <a:xfrm>
              <a:off x="5898461" y="4410640"/>
              <a:ext cx="353326" cy="74156"/>
            </a:xfrm>
            <a:custGeom>
              <a:avLst/>
              <a:gdLst>
                <a:gd name="T0" fmla="*/ 17 w 81"/>
                <a:gd name="T1" fmla="*/ 0 h 17"/>
                <a:gd name="T2" fmla="*/ 0 w 81"/>
                <a:gd name="T3" fmla="*/ 17 h 17"/>
                <a:gd name="T4" fmla="*/ 81 w 81"/>
                <a:gd name="T5" fmla="*/ 17 h 17"/>
                <a:gd name="T6" fmla="*/ 67 w 81"/>
                <a:gd name="T7" fmla="*/ 0 h 17"/>
                <a:gd name="T8" fmla="*/ 17 w 81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7">
                  <a:moveTo>
                    <a:pt x="17" y="0"/>
                  </a:moveTo>
                  <a:lnTo>
                    <a:pt x="0" y="17"/>
                  </a:lnTo>
                  <a:lnTo>
                    <a:pt x="81" y="17"/>
                  </a:lnTo>
                  <a:lnTo>
                    <a:pt x="6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" name="Freeform 14"/>
            <p:cNvSpPr/>
            <p:nvPr/>
          </p:nvSpPr>
          <p:spPr bwMode="auto">
            <a:xfrm>
              <a:off x="6635643" y="3874109"/>
              <a:ext cx="104689" cy="266085"/>
            </a:xfrm>
            <a:custGeom>
              <a:avLst/>
              <a:gdLst>
                <a:gd name="T0" fmla="*/ 0 w 10"/>
                <a:gd name="T1" fmla="*/ 21 h 26"/>
                <a:gd name="T2" fmla="*/ 5 w 10"/>
                <a:gd name="T3" fmla="*/ 26 h 26"/>
                <a:gd name="T4" fmla="*/ 10 w 10"/>
                <a:gd name="T5" fmla="*/ 21 h 26"/>
                <a:gd name="T6" fmla="*/ 10 w 10"/>
                <a:gd name="T7" fmla="*/ 5 h 26"/>
                <a:gd name="T8" fmla="*/ 5 w 10"/>
                <a:gd name="T9" fmla="*/ 0 h 26"/>
                <a:gd name="T10" fmla="*/ 0 w 10"/>
                <a:gd name="T11" fmla="*/ 5 h 26"/>
                <a:gd name="T12" fmla="*/ 0 w 10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6">
                  <a:moveTo>
                    <a:pt x="0" y="21"/>
                  </a:moveTo>
                  <a:cubicBezTo>
                    <a:pt x="0" y="23"/>
                    <a:pt x="2" y="26"/>
                    <a:pt x="5" y="26"/>
                  </a:cubicBezTo>
                  <a:cubicBezTo>
                    <a:pt x="8" y="26"/>
                    <a:pt x="10" y="23"/>
                    <a:pt x="10" y="21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3"/>
                    <a:pt x="8" y="0"/>
                    <a:pt x="5" y="0"/>
                  </a:cubicBezTo>
                  <a:cubicBezTo>
                    <a:pt x="2" y="0"/>
                    <a:pt x="0" y="3"/>
                    <a:pt x="0" y="5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2" name="Freeform 15"/>
            <p:cNvSpPr/>
            <p:nvPr/>
          </p:nvSpPr>
          <p:spPr bwMode="auto">
            <a:xfrm>
              <a:off x="6635643" y="3922093"/>
              <a:ext cx="82880" cy="165757"/>
            </a:xfrm>
            <a:custGeom>
              <a:avLst/>
              <a:gdLst>
                <a:gd name="T0" fmla="*/ 3 w 8"/>
                <a:gd name="T1" fmla="*/ 13 h 16"/>
                <a:gd name="T2" fmla="*/ 3 w 8"/>
                <a:gd name="T3" fmla="*/ 3 h 16"/>
                <a:gd name="T4" fmla="*/ 0 w 8"/>
                <a:gd name="T5" fmla="*/ 0 h 16"/>
                <a:gd name="T6" fmla="*/ 1 w 8"/>
                <a:gd name="T7" fmla="*/ 0 h 16"/>
                <a:gd name="T8" fmla="*/ 8 w 8"/>
                <a:gd name="T9" fmla="*/ 3 h 16"/>
                <a:gd name="T10" fmla="*/ 8 w 8"/>
                <a:gd name="T11" fmla="*/ 13 h 16"/>
                <a:gd name="T12" fmla="*/ 3 w 8"/>
                <a:gd name="T13" fmla="*/ 16 h 16"/>
                <a:gd name="T14" fmla="*/ 1 w 8"/>
                <a:gd name="T15" fmla="*/ 16 h 16"/>
                <a:gd name="T16" fmla="*/ 3 w 8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6">
                  <a:moveTo>
                    <a:pt x="3" y="1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5"/>
                    <a:pt x="6" y="16"/>
                    <a:pt x="3" y="16"/>
                  </a:cubicBezTo>
                  <a:cubicBezTo>
                    <a:pt x="2" y="16"/>
                    <a:pt x="2" y="16"/>
                    <a:pt x="1" y="16"/>
                  </a:cubicBezTo>
                  <a:cubicBezTo>
                    <a:pt x="4" y="16"/>
                    <a:pt x="3" y="14"/>
                    <a:pt x="3" y="13"/>
                  </a:cubicBezTo>
                  <a:close/>
                </a:path>
              </a:pathLst>
            </a:custGeom>
            <a:solidFill>
              <a:srgbClr val="B992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3" name="Freeform 16"/>
            <p:cNvSpPr/>
            <p:nvPr/>
          </p:nvSpPr>
          <p:spPr bwMode="auto">
            <a:xfrm>
              <a:off x="5418637" y="3874109"/>
              <a:ext cx="104689" cy="266085"/>
            </a:xfrm>
            <a:custGeom>
              <a:avLst/>
              <a:gdLst>
                <a:gd name="T0" fmla="*/ 10 w 10"/>
                <a:gd name="T1" fmla="*/ 21 h 26"/>
                <a:gd name="T2" fmla="*/ 5 w 10"/>
                <a:gd name="T3" fmla="*/ 26 h 26"/>
                <a:gd name="T4" fmla="*/ 0 w 10"/>
                <a:gd name="T5" fmla="*/ 21 h 26"/>
                <a:gd name="T6" fmla="*/ 0 w 10"/>
                <a:gd name="T7" fmla="*/ 5 h 26"/>
                <a:gd name="T8" fmla="*/ 5 w 10"/>
                <a:gd name="T9" fmla="*/ 0 h 26"/>
                <a:gd name="T10" fmla="*/ 10 w 10"/>
                <a:gd name="T11" fmla="*/ 5 h 26"/>
                <a:gd name="T12" fmla="*/ 10 w 10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6">
                  <a:moveTo>
                    <a:pt x="10" y="21"/>
                  </a:moveTo>
                  <a:cubicBezTo>
                    <a:pt x="10" y="23"/>
                    <a:pt x="7" y="26"/>
                    <a:pt x="5" y="26"/>
                  </a:cubicBezTo>
                  <a:cubicBezTo>
                    <a:pt x="2" y="26"/>
                    <a:pt x="0" y="23"/>
                    <a:pt x="0" y="2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7" y="0"/>
                    <a:pt x="10" y="3"/>
                    <a:pt x="10" y="5"/>
                  </a:cubicBezTo>
                  <a:lnTo>
                    <a:pt x="10" y="21"/>
                  </a:ln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5440446" y="3922093"/>
              <a:ext cx="74156" cy="165757"/>
            </a:xfrm>
            <a:custGeom>
              <a:avLst/>
              <a:gdLst>
                <a:gd name="T0" fmla="*/ 4 w 7"/>
                <a:gd name="T1" fmla="*/ 13 h 16"/>
                <a:gd name="T2" fmla="*/ 4 w 7"/>
                <a:gd name="T3" fmla="*/ 3 h 16"/>
                <a:gd name="T4" fmla="*/ 7 w 7"/>
                <a:gd name="T5" fmla="*/ 0 h 16"/>
                <a:gd name="T6" fmla="*/ 6 w 7"/>
                <a:gd name="T7" fmla="*/ 0 h 16"/>
                <a:gd name="T8" fmla="*/ 0 w 7"/>
                <a:gd name="T9" fmla="*/ 3 h 16"/>
                <a:gd name="T10" fmla="*/ 0 w 7"/>
                <a:gd name="T11" fmla="*/ 13 h 16"/>
                <a:gd name="T12" fmla="*/ 5 w 7"/>
                <a:gd name="T13" fmla="*/ 16 h 16"/>
                <a:gd name="T14" fmla="*/ 6 w 7"/>
                <a:gd name="T15" fmla="*/ 16 h 16"/>
                <a:gd name="T16" fmla="*/ 4 w 7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6">
                  <a:moveTo>
                    <a:pt x="4" y="1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5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6"/>
                    <a:pt x="5" y="16"/>
                  </a:cubicBezTo>
                  <a:cubicBezTo>
                    <a:pt x="5" y="16"/>
                    <a:pt x="5" y="16"/>
                    <a:pt x="6" y="16"/>
                  </a:cubicBezTo>
                  <a:cubicBezTo>
                    <a:pt x="3" y="16"/>
                    <a:pt x="4" y="14"/>
                    <a:pt x="4" y="13"/>
                  </a:cubicBezTo>
                  <a:close/>
                </a:path>
              </a:pathLst>
            </a:custGeom>
            <a:solidFill>
              <a:srgbClr val="B992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5" name="Freeform 18"/>
            <p:cNvSpPr/>
            <p:nvPr/>
          </p:nvSpPr>
          <p:spPr bwMode="auto">
            <a:xfrm>
              <a:off x="6129647" y="3830488"/>
              <a:ext cx="196293" cy="91604"/>
            </a:xfrm>
            <a:custGeom>
              <a:avLst/>
              <a:gdLst>
                <a:gd name="T0" fmla="*/ 2 w 45"/>
                <a:gd name="T1" fmla="*/ 21 h 21"/>
                <a:gd name="T2" fmla="*/ 0 w 45"/>
                <a:gd name="T3" fmla="*/ 14 h 21"/>
                <a:gd name="T4" fmla="*/ 42 w 45"/>
                <a:gd name="T5" fmla="*/ 0 h 21"/>
                <a:gd name="T6" fmla="*/ 45 w 45"/>
                <a:gd name="T7" fmla="*/ 7 h 21"/>
                <a:gd name="T8" fmla="*/ 2 w 45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1">
                  <a:moveTo>
                    <a:pt x="2" y="21"/>
                  </a:moveTo>
                  <a:lnTo>
                    <a:pt x="0" y="14"/>
                  </a:lnTo>
                  <a:lnTo>
                    <a:pt x="42" y="0"/>
                  </a:lnTo>
                  <a:lnTo>
                    <a:pt x="45" y="7"/>
                  </a:lnTo>
                  <a:lnTo>
                    <a:pt x="2" y="21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6" name="Freeform 19"/>
            <p:cNvSpPr/>
            <p:nvPr/>
          </p:nvSpPr>
          <p:spPr bwMode="auto">
            <a:xfrm>
              <a:off x="6011873" y="4087850"/>
              <a:ext cx="74156" cy="95965"/>
            </a:xfrm>
            <a:custGeom>
              <a:avLst/>
              <a:gdLst>
                <a:gd name="T0" fmla="*/ 4 w 7"/>
                <a:gd name="T1" fmla="*/ 0 h 9"/>
                <a:gd name="T2" fmla="*/ 3 w 7"/>
                <a:gd name="T3" fmla="*/ 2 h 9"/>
                <a:gd name="T4" fmla="*/ 2 w 7"/>
                <a:gd name="T5" fmla="*/ 2 h 9"/>
                <a:gd name="T6" fmla="*/ 2 w 7"/>
                <a:gd name="T7" fmla="*/ 3 h 9"/>
                <a:gd name="T8" fmla="*/ 1 w 7"/>
                <a:gd name="T9" fmla="*/ 3 h 9"/>
                <a:gd name="T10" fmla="*/ 1 w 7"/>
                <a:gd name="T11" fmla="*/ 4 h 9"/>
                <a:gd name="T12" fmla="*/ 1 w 7"/>
                <a:gd name="T13" fmla="*/ 4 h 9"/>
                <a:gd name="T14" fmla="*/ 1 w 7"/>
                <a:gd name="T15" fmla="*/ 5 h 9"/>
                <a:gd name="T16" fmla="*/ 2 w 7"/>
                <a:gd name="T17" fmla="*/ 6 h 9"/>
                <a:gd name="T18" fmla="*/ 3 w 7"/>
                <a:gd name="T19" fmla="*/ 7 h 9"/>
                <a:gd name="T20" fmla="*/ 5 w 7"/>
                <a:gd name="T21" fmla="*/ 8 h 9"/>
                <a:gd name="T22" fmla="*/ 7 w 7"/>
                <a:gd name="T23" fmla="*/ 9 h 9"/>
                <a:gd name="T24" fmla="*/ 5 w 7"/>
                <a:gd name="T25" fmla="*/ 8 h 9"/>
                <a:gd name="T26" fmla="*/ 3 w 7"/>
                <a:gd name="T27" fmla="*/ 7 h 9"/>
                <a:gd name="T28" fmla="*/ 1 w 7"/>
                <a:gd name="T29" fmla="*/ 7 h 9"/>
                <a:gd name="T30" fmla="*/ 0 w 7"/>
                <a:gd name="T31" fmla="*/ 6 h 9"/>
                <a:gd name="T32" fmla="*/ 0 w 7"/>
                <a:gd name="T33" fmla="*/ 4 h 9"/>
                <a:gd name="T34" fmla="*/ 0 w 7"/>
                <a:gd name="T35" fmla="*/ 4 h 9"/>
                <a:gd name="T36" fmla="*/ 1 w 7"/>
                <a:gd name="T37" fmla="*/ 3 h 9"/>
                <a:gd name="T38" fmla="*/ 1 w 7"/>
                <a:gd name="T39" fmla="*/ 2 h 9"/>
                <a:gd name="T40" fmla="*/ 1 w 7"/>
                <a:gd name="T41" fmla="*/ 2 h 9"/>
                <a:gd name="T42" fmla="*/ 2 w 7"/>
                <a:gd name="T43" fmla="*/ 1 h 9"/>
                <a:gd name="T44" fmla="*/ 4 w 7"/>
                <a:gd name="T4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" h="9">
                  <a:moveTo>
                    <a:pt x="4" y="0"/>
                  </a:moveTo>
                  <a:cubicBezTo>
                    <a:pt x="4" y="0"/>
                    <a:pt x="3" y="1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7" y="9"/>
                    <a:pt x="6" y="8"/>
                    <a:pt x="5" y="8"/>
                  </a:cubicBezTo>
                  <a:cubicBezTo>
                    <a:pt x="4" y="8"/>
                    <a:pt x="3" y="8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6"/>
                    <a:pt x="1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A46D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7" name="Freeform 20"/>
            <p:cNvSpPr/>
            <p:nvPr/>
          </p:nvSpPr>
          <p:spPr bwMode="auto">
            <a:xfrm>
              <a:off x="6168907" y="3922093"/>
              <a:ext cx="187569" cy="165757"/>
            </a:xfrm>
            <a:custGeom>
              <a:avLst/>
              <a:gdLst>
                <a:gd name="T0" fmla="*/ 15 w 18"/>
                <a:gd name="T1" fmla="*/ 0 h 16"/>
                <a:gd name="T2" fmla="*/ 1 w 18"/>
                <a:gd name="T3" fmla="*/ 5 h 16"/>
                <a:gd name="T4" fmla="*/ 0 w 18"/>
                <a:gd name="T5" fmla="*/ 7 h 16"/>
                <a:gd name="T6" fmla="*/ 9 w 18"/>
                <a:gd name="T7" fmla="*/ 16 h 16"/>
                <a:gd name="T8" fmla="*/ 18 w 18"/>
                <a:gd name="T9" fmla="*/ 7 h 16"/>
                <a:gd name="T10" fmla="*/ 15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5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0" y="6"/>
                    <a:pt x="0" y="7"/>
                  </a:cubicBezTo>
                  <a:cubicBezTo>
                    <a:pt x="0" y="12"/>
                    <a:pt x="4" y="16"/>
                    <a:pt x="9" y="16"/>
                  </a:cubicBezTo>
                  <a:cubicBezTo>
                    <a:pt x="14" y="16"/>
                    <a:pt x="18" y="12"/>
                    <a:pt x="18" y="7"/>
                  </a:cubicBezTo>
                  <a:cubicBezTo>
                    <a:pt x="18" y="4"/>
                    <a:pt x="17" y="2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8" name="Oval 21"/>
            <p:cNvSpPr>
              <a:spLocks noChangeArrowheads="1"/>
            </p:cNvSpPr>
            <p:nvPr/>
          </p:nvSpPr>
          <p:spPr bwMode="auto">
            <a:xfrm>
              <a:off x="6221251" y="3943901"/>
              <a:ext cx="113413" cy="113413"/>
            </a:xfrm>
            <a:prstGeom prst="ellipse">
              <a:avLst/>
            </a:pr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9" name="Oval 22"/>
            <p:cNvSpPr>
              <a:spLocks noChangeArrowheads="1"/>
            </p:cNvSpPr>
            <p:nvPr/>
          </p:nvSpPr>
          <p:spPr bwMode="auto">
            <a:xfrm>
              <a:off x="6243060" y="3974437"/>
              <a:ext cx="30536" cy="3053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" name="Freeform 23"/>
            <p:cNvSpPr/>
            <p:nvPr/>
          </p:nvSpPr>
          <p:spPr bwMode="auto">
            <a:xfrm>
              <a:off x="5776324" y="3830488"/>
              <a:ext cx="183205" cy="82880"/>
            </a:xfrm>
            <a:custGeom>
              <a:avLst/>
              <a:gdLst>
                <a:gd name="T0" fmla="*/ 40 w 42"/>
                <a:gd name="T1" fmla="*/ 19 h 19"/>
                <a:gd name="T2" fmla="*/ 42 w 42"/>
                <a:gd name="T3" fmla="*/ 12 h 19"/>
                <a:gd name="T4" fmla="*/ 2 w 42"/>
                <a:gd name="T5" fmla="*/ 0 h 19"/>
                <a:gd name="T6" fmla="*/ 0 w 42"/>
                <a:gd name="T7" fmla="*/ 7 h 19"/>
                <a:gd name="T8" fmla="*/ 40 w 42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9">
                  <a:moveTo>
                    <a:pt x="40" y="19"/>
                  </a:moveTo>
                  <a:lnTo>
                    <a:pt x="42" y="12"/>
                  </a:lnTo>
                  <a:lnTo>
                    <a:pt x="2" y="0"/>
                  </a:lnTo>
                  <a:lnTo>
                    <a:pt x="0" y="7"/>
                  </a:lnTo>
                  <a:lnTo>
                    <a:pt x="40" y="19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1" name="Freeform 24"/>
            <p:cNvSpPr/>
            <p:nvPr/>
          </p:nvSpPr>
          <p:spPr bwMode="auto">
            <a:xfrm>
              <a:off x="5776324" y="3922093"/>
              <a:ext cx="183205" cy="165757"/>
            </a:xfrm>
            <a:custGeom>
              <a:avLst/>
              <a:gdLst>
                <a:gd name="T0" fmla="*/ 3 w 18"/>
                <a:gd name="T1" fmla="*/ 0 h 16"/>
                <a:gd name="T2" fmla="*/ 17 w 18"/>
                <a:gd name="T3" fmla="*/ 5 h 16"/>
                <a:gd name="T4" fmla="*/ 18 w 18"/>
                <a:gd name="T5" fmla="*/ 7 h 16"/>
                <a:gd name="T6" fmla="*/ 9 w 18"/>
                <a:gd name="T7" fmla="*/ 16 h 16"/>
                <a:gd name="T8" fmla="*/ 0 w 18"/>
                <a:gd name="T9" fmla="*/ 7 h 16"/>
                <a:gd name="T10" fmla="*/ 3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3" y="0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7" y="6"/>
                    <a:pt x="18" y="6"/>
                    <a:pt x="18" y="7"/>
                  </a:cubicBezTo>
                  <a:cubicBezTo>
                    <a:pt x="18" y="12"/>
                    <a:pt x="14" y="16"/>
                    <a:pt x="9" y="16"/>
                  </a:cubicBezTo>
                  <a:cubicBezTo>
                    <a:pt x="4" y="16"/>
                    <a:pt x="0" y="12"/>
                    <a:pt x="0" y="7"/>
                  </a:cubicBezTo>
                  <a:cubicBezTo>
                    <a:pt x="0" y="4"/>
                    <a:pt x="1" y="2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2" name="Oval 25"/>
            <p:cNvSpPr>
              <a:spLocks noChangeArrowheads="1"/>
            </p:cNvSpPr>
            <p:nvPr/>
          </p:nvSpPr>
          <p:spPr bwMode="auto">
            <a:xfrm>
              <a:off x="5793772" y="3943901"/>
              <a:ext cx="113413" cy="113413"/>
            </a:xfrm>
            <a:prstGeom prst="ellipse">
              <a:avLst/>
            </a:pr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Oval 26"/>
            <p:cNvSpPr>
              <a:spLocks noChangeArrowheads="1"/>
            </p:cNvSpPr>
            <p:nvPr/>
          </p:nvSpPr>
          <p:spPr bwMode="auto">
            <a:xfrm>
              <a:off x="5859201" y="3974437"/>
              <a:ext cx="30536" cy="3053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4" name="Freeform 27"/>
            <p:cNvSpPr/>
            <p:nvPr/>
          </p:nvSpPr>
          <p:spPr bwMode="auto">
            <a:xfrm>
              <a:off x="5876649" y="4236159"/>
              <a:ext cx="344602" cy="165757"/>
            </a:xfrm>
            <a:custGeom>
              <a:avLst/>
              <a:gdLst>
                <a:gd name="T0" fmla="*/ 0 w 33"/>
                <a:gd name="T1" fmla="*/ 4 h 16"/>
                <a:gd name="T2" fmla="*/ 33 w 33"/>
                <a:gd name="T3" fmla="*/ 0 h 16"/>
                <a:gd name="T4" fmla="*/ 0 w 33"/>
                <a:gd name="T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6">
                  <a:moveTo>
                    <a:pt x="0" y="4"/>
                  </a:moveTo>
                  <a:cubicBezTo>
                    <a:pt x="10" y="15"/>
                    <a:pt x="26" y="16"/>
                    <a:pt x="33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5" name="Freeform 28"/>
            <p:cNvSpPr/>
            <p:nvPr/>
          </p:nvSpPr>
          <p:spPr bwMode="auto">
            <a:xfrm>
              <a:off x="5876649" y="4236159"/>
              <a:ext cx="344602" cy="165757"/>
            </a:xfrm>
            <a:custGeom>
              <a:avLst/>
              <a:gdLst>
                <a:gd name="T0" fmla="*/ 0 w 33"/>
                <a:gd name="T1" fmla="*/ 4 h 16"/>
                <a:gd name="T2" fmla="*/ 33 w 33"/>
                <a:gd name="T3" fmla="*/ 0 h 16"/>
                <a:gd name="T4" fmla="*/ 0 w 33"/>
                <a:gd name="T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6">
                  <a:moveTo>
                    <a:pt x="0" y="4"/>
                  </a:moveTo>
                  <a:cubicBezTo>
                    <a:pt x="10" y="15"/>
                    <a:pt x="26" y="16"/>
                    <a:pt x="33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Rectangle 29"/>
            <p:cNvSpPr>
              <a:spLocks noChangeArrowheads="1"/>
            </p:cNvSpPr>
            <p:nvPr/>
          </p:nvSpPr>
          <p:spPr bwMode="auto">
            <a:xfrm>
              <a:off x="5492790" y="5413907"/>
              <a:ext cx="1164429" cy="53334"/>
            </a:xfrm>
            <a:prstGeom prst="rect">
              <a:avLst/>
            </a:pr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7" name="Freeform 30"/>
            <p:cNvSpPr/>
            <p:nvPr/>
          </p:nvSpPr>
          <p:spPr bwMode="auto">
            <a:xfrm>
              <a:off x="5942081" y="4454260"/>
              <a:ext cx="257361" cy="1025079"/>
            </a:xfrm>
            <a:custGeom>
              <a:avLst/>
              <a:gdLst>
                <a:gd name="T0" fmla="*/ 19 w 59"/>
                <a:gd name="T1" fmla="*/ 0 h 235"/>
                <a:gd name="T2" fmla="*/ 0 w 59"/>
                <a:gd name="T3" fmla="*/ 189 h 235"/>
                <a:gd name="T4" fmla="*/ 31 w 59"/>
                <a:gd name="T5" fmla="*/ 235 h 235"/>
                <a:gd name="T6" fmla="*/ 59 w 59"/>
                <a:gd name="T7" fmla="*/ 187 h 235"/>
                <a:gd name="T8" fmla="*/ 40 w 59"/>
                <a:gd name="T9" fmla="*/ 0 h 235"/>
                <a:gd name="T10" fmla="*/ 19 w 59"/>
                <a:gd name="T11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235">
                  <a:moveTo>
                    <a:pt x="19" y="0"/>
                  </a:moveTo>
                  <a:lnTo>
                    <a:pt x="0" y="189"/>
                  </a:lnTo>
                  <a:lnTo>
                    <a:pt x="31" y="235"/>
                  </a:lnTo>
                  <a:lnTo>
                    <a:pt x="59" y="187"/>
                  </a:lnTo>
                  <a:lnTo>
                    <a:pt x="40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8" name="Freeform 31"/>
            <p:cNvSpPr/>
            <p:nvPr/>
          </p:nvSpPr>
          <p:spPr bwMode="auto">
            <a:xfrm>
              <a:off x="6260508" y="4742154"/>
              <a:ext cx="231189" cy="21812"/>
            </a:xfrm>
            <a:custGeom>
              <a:avLst/>
              <a:gdLst>
                <a:gd name="T0" fmla="*/ 22 w 22"/>
                <a:gd name="T1" fmla="*/ 0 h 2"/>
                <a:gd name="T2" fmla="*/ 0 w 22"/>
                <a:gd name="T3" fmla="*/ 0 h 2"/>
                <a:gd name="T4" fmla="*/ 11 w 22"/>
                <a:gd name="T5" fmla="*/ 2 h 2"/>
                <a:gd name="T6" fmla="*/ 22 w 2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" y="2"/>
                    <a:pt x="11" y="2"/>
                  </a:cubicBezTo>
                  <a:cubicBezTo>
                    <a:pt x="14" y="2"/>
                    <a:pt x="18" y="1"/>
                    <a:pt x="2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9" name="Freeform 32"/>
            <p:cNvSpPr/>
            <p:nvPr/>
          </p:nvSpPr>
          <p:spPr bwMode="auto">
            <a:xfrm>
              <a:off x="5418637" y="3293960"/>
              <a:ext cx="1395850" cy="776442"/>
            </a:xfrm>
            <a:custGeom>
              <a:avLst/>
              <a:gdLst>
                <a:gd name="T0" fmla="*/ 121 w 134"/>
                <a:gd name="T1" fmla="*/ 40 h 75"/>
                <a:gd name="T2" fmla="*/ 134 w 134"/>
                <a:gd name="T3" fmla="*/ 35 h 75"/>
                <a:gd name="T4" fmla="*/ 74 w 134"/>
                <a:gd name="T5" fmla="*/ 3 h 75"/>
                <a:gd name="T6" fmla="*/ 74 w 134"/>
                <a:gd name="T7" fmla="*/ 3 h 75"/>
                <a:gd name="T8" fmla="*/ 42 w 134"/>
                <a:gd name="T9" fmla="*/ 12 h 75"/>
                <a:gd name="T10" fmla="*/ 14 w 134"/>
                <a:gd name="T11" fmla="*/ 18 h 75"/>
                <a:gd name="T12" fmla="*/ 6 w 134"/>
                <a:gd name="T13" fmla="*/ 65 h 75"/>
                <a:gd name="T14" fmla="*/ 6 w 134"/>
                <a:gd name="T15" fmla="*/ 75 h 75"/>
                <a:gd name="T16" fmla="*/ 9 w 134"/>
                <a:gd name="T17" fmla="*/ 75 h 75"/>
                <a:gd name="T18" fmla="*/ 9 w 134"/>
                <a:gd name="T19" fmla="*/ 66 h 75"/>
                <a:gd name="T20" fmla="*/ 37 w 134"/>
                <a:gd name="T21" fmla="*/ 24 h 75"/>
                <a:gd name="T22" fmla="*/ 115 w 134"/>
                <a:gd name="T23" fmla="*/ 55 h 75"/>
                <a:gd name="T24" fmla="*/ 117 w 134"/>
                <a:gd name="T25" fmla="*/ 66 h 75"/>
                <a:gd name="T26" fmla="*/ 117 w 134"/>
                <a:gd name="T27" fmla="*/ 75 h 75"/>
                <a:gd name="T28" fmla="*/ 121 w 134"/>
                <a:gd name="T29" fmla="*/ 75 h 75"/>
                <a:gd name="T30" fmla="*/ 121 w 134"/>
                <a:gd name="T31" fmla="*/ 65 h 75"/>
                <a:gd name="T32" fmla="*/ 122 w 134"/>
                <a:gd name="T33" fmla="*/ 55 h 75"/>
                <a:gd name="T34" fmla="*/ 134 w 134"/>
                <a:gd name="T35" fmla="*/ 49 h 75"/>
                <a:gd name="T36" fmla="*/ 121 w 134"/>
                <a:gd name="T37" fmla="*/ 4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4" h="75">
                  <a:moveTo>
                    <a:pt x="121" y="40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18" y="30"/>
                    <a:pt x="98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60" y="0"/>
                    <a:pt x="42" y="12"/>
                  </a:cubicBezTo>
                  <a:cubicBezTo>
                    <a:pt x="42" y="12"/>
                    <a:pt x="25" y="7"/>
                    <a:pt x="14" y="18"/>
                  </a:cubicBezTo>
                  <a:cubicBezTo>
                    <a:pt x="14" y="18"/>
                    <a:pt x="0" y="28"/>
                    <a:pt x="6" y="65"/>
                  </a:cubicBezTo>
                  <a:cubicBezTo>
                    <a:pt x="6" y="66"/>
                    <a:pt x="6" y="74"/>
                    <a:pt x="6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67"/>
                    <a:pt x="9" y="66"/>
                  </a:cubicBezTo>
                  <a:cubicBezTo>
                    <a:pt x="11" y="59"/>
                    <a:pt x="36" y="40"/>
                    <a:pt x="37" y="24"/>
                  </a:cubicBezTo>
                  <a:cubicBezTo>
                    <a:pt x="49" y="39"/>
                    <a:pt x="90" y="55"/>
                    <a:pt x="115" y="55"/>
                  </a:cubicBezTo>
                  <a:cubicBezTo>
                    <a:pt x="116" y="59"/>
                    <a:pt x="117" y="62"/>
                    <a:pt x="117" y="66"/>
                  </a:cubicBezTo>
                  <a:cubicBezTo>
                    <a:pt x="117" y="66"/>
                    <a:pt x="117" y="74"/>
                    <a:pt x="117" y="75"/>
                  </a:cubicBezTo>
                  <a:cubicBezTo>
                    <a:pt x="121" y="75"/>
                    <a:pt x="121" y="75"/>
                    <a:pt x="121" y="75"/>
                  </a:cubicBezTo>
                  <a:cubicBezTo>
                    <a:pt x="121" y="75"/>
                    <a:pt x="121" y="67"/>
                    <a:pt x="121" y="65"/>
                  </a:cubicBezTo>
                  <a:cubicBezTo>
                    <a:pt x="121" y="63"/>
                    <a:pt x="122" y="60"/>
                    <a:pt x="122" y="55"/>
                  </a:cubicBezTo>
                  <a:cubicBezTo>
                    <a:pt x="127" y="54"/>
                    <a:pt x="131" y="52"/>
                    <a:pt x="134" y="49"/>
                  </a:cubicBezTo>
                  <a:cubicBezTo>
                    <a:pt x="134" y="49"/>
                    <a:pt x="121" y="45"/>
                    <a:pt x="121" y="40"/>
                  </a:cubicBezTo>
                </a:path>
              </a:pathLst>
            </a:custGeom>
            <a:solidFill>
              <a:srgbClr val="75524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" name="Freeform 91"/>
            <p:cNvSpPr/>
            <p:nvPr/>
          </p:nvSpPr>
          <p:spPr bwMode="auto">
            <a:xfrm>
              <a:off x="4288867" y="2805413"/>
              <a:ext cx="1217008" cy="1958553"/>
            </a:xfrm>
            <a:custGeom>
              <a:avLst/>
              <a:gdLst>
                <a:gd name="T0" fmla="*/ 84 w 117"/>
                <a:gd name="T1" fmla="*/ 46 h 189"/>
                <a:gd name="T2" fmla="*/ 111 w 117"/>
                <a:gd name="T3" fmla="*/ 26 h 189"/>
                <a:gd name="T4" fmla="*/ 114 w 117"/>
                <a:gd name="T5" fmla="*/ 13 h 189"/>
                <a:gd name="T6" fmla="*/ 102 w 117"/>
                <a:gd name="T7" fmla="*/ 15 h 189"/>
                <a:gd name="T8" fmla="*/ 88 w 117"/>
                <a:gd name="T9" fmla="*/ 27 h 189"/>
                <a:gd name="T10" fmla="*/ 72 w 117"/>
                <a:gd name="T11" fmla="*/ 18 h 189"/>
                <a:gd name="T12" fmla="*/ 75 w 117"/>
                <a:gd name="T13" fmla="*/ 15 h 189"/>
                <a:gd name="T14" fmla="*/ 70 w 117"/>
                <a:gd name="T15" fmla="*/ 1 h 189"/>
                <a:gd name="T16" fmla="*/ 63 w 117"/>
                <a:gd name="T17" fmla="*/ 3 h 189"/>
                <a:gd name="T18" fmla="*/ 40 w 117"/>
                <a:gd name="T19" fmla="*/ 21 h 189"/>
                <a:gd name="T20" fmla="*/ 37 w 117"/>
                <a:gd name="T21" fmla="*/ 37 h 189"/>
                <a:gd name="T22" fmla="*/ 35 w 117"/>
                <a:gd name="T23" fmla="*/ 43 h 189"/>
                <a:gd name="T24" fmla="*/ 14 w 117"/>
                <a:gd name="T25" fmla="*/ 164 h 189"/>
                <a:gd name="T26" fmla="*/ 89 w 117"/>
                <a:gd name="T27" fmla="*/ 182 h 189"/>
                <a:gd name="T28" fmla="*/ 92 w 117"/>
                <a:gd name="T29" fmla="*/ 156 h 189"/>
                <a:gd name="T30" fmla="*/ 38 w 117"/>
                <a:gd name="T31" fmla="*/ 144 h 189"/>
                <a:gd name="T32" fmla="*/ 67 w 117"/>
                <a:gd name="T33" fmla="*/ 54 h 189"/>
                <a:gd name="T34" fmla="*/ 84 w 117"/>
                <a:gd name="T35" fmla="*/ 46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7" h="189">
                  <a:moveTo>
                    <a:pt x="84" y="46"/>
                  </a:moveTo>
                  <a:cubicBezTo>
                    <a:pt x="95" y="41"/>
                    <a:pt x="101" y="35"/>
                    <a:pt x="111" y="26"/>
                  </a:cubicBezTo>
                  <a:cubicBezTo>
                    <a:pt x="114" y="23"/>
                    <a:pt x="117" y="16"/>
                    <a:pt x="114" y="13"/>
                  </a:cubicBezTo>
                  <a:cubicBezTo>
                    <a:pt x="112" y="11"/>
                    <a:pt x="106" y="11"/>
                    <a:pt x="102" y="15"/>
                  </a:cubicBezTo>
                  <a:cubicBezTo>
                    <a:pt x="94" y="23"/>
                    <a:pt x="88" y="27"/>
                    <a:pt x="88" y="27"/>
                  </a:cubicBezTo>
                  <a:cubicBezTo>
                    <a:pt x="78" y="28"/>
                    <a:pt x="71" y="27"/>
                    <a:pt x="72" y="18"/>
                  </a:cubicBezTo>
                  <a:cubicBezTo>
                    <a:pt x="72" y="17"/>
                    <a:pt x="74" y="16"/>
                    <a:pt x="75" y="15"/>
                  </a:cubicBezTo>
                  <a:cubicBezTo>
                    <a:pt x="75" y="15"/>
                    <a:pt x="72" y="9"/>
                    <a:pt x="70" y="1"/>
                  </a:cubicBezTo>
                  <a:cubicBezTo>
                    <a:pt x="69" y="0"/>
                    <a:pt x="64" y="3"/>
                    <a:pt x="63" y="3"/>
                  </a:cubicBezTo>
                  <a:cubicBezTo>
                    <a:pt x="48" y="9"/>
                    <a:pt x="46" y="12"/>
                    <a:pt x="40" y="21"/>
                  </a:cubicBezTo>
                  <a:cubicBezTo>
                    <a:pt x="37" y="25"/>
                    <a:pt x="37" y="32"/>
                    <a:pt x="37" y="37"/>
                  </a:cubicBezTo>
                  <a:cubicBezTo>
                    <a:pt x="37" y="41"/>
                    <a:pt x="35" y="43"/>
                    <a:pt x="35" y="43"/>
                  </a:cubicBezTo>
                  <a:cubicBezTo>
                    <a:pt x="35" y="43"/>
                    <a:pt x="0" y="144"/>
                    <a:pt x="14" y="164"/>
                  </a:cubicBezTo>
                  <a:cubicBezTo>
                    <a:pt x="32" y="189"/>
                    <a:pt x="89" y="182"/>
                    <a:pt x="89" y="182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6"/>
                    <a:pt x="38" y="153"/>
                    <a:pt x="38" y="144"/>
                  </a:cubicBezTo>
                  <a:cubicBezTo>
                    <a:pt x="37" y="128"/>
                    <a:pt x="67" y="54"/>
                    <a:pt x="67" y="54"/>
                  </a:cubicBezTo>
                  <a:cubicBezTo>
                    <a:pt x="67" y="54"/>
                    <a:pt x="78" y="49"/>
                    <a:pt x="84" y="46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Freeform 92"/>
            <p:cNvSpPr/>
            <p:nvPr/>
          </p:nvSpPr>
          <p:spPr bwMode="auto">
            <a:xfrm>
              <a:off x="6461161" y="2805413"/>
              <a:ext cx="1483091" cy="1914933"/>
            </a:xfrm>
            <a:custGeom>
              <a:avLst/>
              <a:gdLst>
                <a:gd name="T0" fmla="*/ 81 w 143"/>
                <a:gd name="T1" fmla="*/ 44 h 185"/>
                <a:gd name="T2" fmla="*/ 79 w 143"/>
                <a:gd name="T3" fmla="*/ 37 h 185"/>
                <a:gd name="T4" fmla="*/ 76 w 143"/>
                <a:gd name="T5" fmla="*/ 21 h 185"/>
                <a:gd name="T6" fmla="*/ 54 w 143"/>
                <a:gd name="T7" fmla="*/ 4 h 185"/>
                <a:gd name="T8" fmla="*/ 46 w 143"/>
                <a:gd name="T9" fmla="*/ 1 h 185"/>
                <a:gd name="T10" fmla="*/ 41 w 143"/>
                <a:gd name="T11" fmla="*/ 15 h 185"/>
                <a:gd name="T12" fmla="*/ 44 w 143"/>
                <a:gd name="T13" fmla="*/ 19 h 185"/>
                <a:gd name="T14" fmla="*/ 28 w 143"/>
                <a:gd name="T15" fmla="*/ 28 h 185"/>
                <a:gd name="T16" fmla="*/ 14 w 143"/>
                <a:gd name="T17" fmla="*/ 15 h 185"/>
                <a:gd name="T18" fmla="*/ 2 w 143"/>
                <a:gd name="T19" fmla="*/ 14 h 185"/>
                <a:gd name="T20" fmla="*/ 5 w 143"/>
                <a:gd name="T21" fmla="*/ 26 h 185"/>
                <a:gd name="T22" fmla="*/ 32 w 143"/>
                <a:gd name="T23" fmla="*/ 46 h 185"/>
                <a:gd name="T24" fmla="*/ 50 w 143"/>
                <a:gd name="T25" fmla="*/ 54 h 185"/>
                <a:gd name="T26" fmla="*/ 99 w 143"/>
                <a:gd name="T27" fmla="*/ 144 h 185"/>
                <a:gd name="T28" fmla="*/ 44 w 143"/>
                <a:gd name="T29" fmla="*/ 157 h 185"/>
                <a:gd name="T30" fmla="*/ 47 w 143"/>
                <a:gd name="T31" fmla="*/ 182 h 185"/>
                <a:gd name="T32" fmla="*/ 122 w 143"/>
                <a:gd name="T33" fmla="*/ 164 h 185"/>
                <a:gd name="T34" fmla="*/ 81 w 143"/>
                <a:gd name="T35" fmla="*/ 4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3" h="185">
                  <a:moveTo>
                    <a:pt x="81" y="44"/>
                  </a:moveTo>
                  <a:cubicBezTo>
                    <a:pt x="81" y="44"/>
                    <a:pt x="79" y="41"/>
                    <a:pt x="79" y="37"/>
                  </a:cubicBezTo>
                  <a:cubicBezTo>
                    <a:pt x="79" y="33"/>
                    <a:pt x="79" y="25"/>
                    <a:pt x="76" y="21"/>
                  </a:cubicBezTo>
                  <a:cubicBezTo>
                    <a:pt x="70" y="12"/>
                    <a:pt x="68" y="9"/>
                    <a:pt x="54" y="4"/>
                  </a:cubicBezTo>
                  <a:cubicBezTo>
                    <a:pt x="52" y="3"/>
                    <a:pt x="47" y="0"/>
                    <a:pt x="46" y="1"/>
                  </a:cubicBezTo>
                  <a:cubicBezTo>
                    <a:pt x="44" y="10"/>
                    <a:pt x="41" y="15"/>
                    <a:pt x="41" y="15"/>
                  </a:cubicBezTo>
                  <a:cubicBezTo>
                    <a:pt x="42" y="16"/>
                    <a:pt x="44" y="17"/>
                    <a:pt x="44" y="19"/>
                  </a:cubicBezTo>
                  <a:cubicBezTo>
                    <a:pt x="45" y="27"/>
                    <a:pt x="38" y="28"/>
                    <a:pt x="28" y="28"/>
                  </a:cubicBezTo>
                  <a:cubicBezTo>
                    <a:pt x="28" y="28"/>
                    <a:pt x="22" y="23"/>
                    <a:pt x="14" y="15"/>
                  </a:cubicBezTo>
                  <a:cubicBezTo>
                    <a:pt x="10" y="11"/>
                    <a:pt x="4" y="11"/>
                    <a:pt x="2" y="14"/>
                  </a:cubicBezTo>
                  <a:cubicBezTo>
                    <a:pt x="0" y="17"/>
                    <a:pt x="2" y="23"/>
                    <a:pt x="5" y="26"/>
                  </a:cubicBezTo>
                  <a:cubicBezTo>
                    <a:pt x="15" y="35"/>
                    <a:pt x="21" y="41"/>
                    <a:pt x="32" y="46"/>
                  </a:cubicBezTo>
                  <a:cubicBezTo>
                    <a:pt x="38" y="49"/>
                    <a:pt x="50" y="54"/>
                    <a:pt x="50" y="54"/>
                  </a:cubicBezTo>
                  <a:cubicBezTo>
                    <a:pt x="50" y="54"/>
                    <a:pt x="99" y="128"/>
                    <a:pt x="99" y="144"/>
                  </a:cubicBezTo>
                  <a:cubicBezTo>
                    <a:pt x="99" y="153"/>
                    <a:pt x="44" y="157"/>
                    <a:pt x="44" y="157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7" y="182"/>
                    <a:pt x="91" y="185"/>
                    <a:pt x="122" y="164"/>
                  </a:cubicBezTo>
                  <a:cubicBezTo>
                    <a:pt x="143" y="150"/>
                    <a:pt x="81" y="44"/>
                    <a:pt x="81" y="44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93"/>
            <p:cNvSpPr/>
            <p:nvPr/>
          </p:nvSpPr>
          <p:spPr bwMode="auto">
            <a:xfrm>
              <a:off x="5139467" y="4380104"/>
              <a:ext cx="353326" cy="362050"/>
            </a:xfrm>
            <a:custGeom>
              <a:avLst/>
              <a:gdLst>
                <a:gd name="T0" fmla="*/ 0 w 81"/>
                <a:gd name="T1" fmla="*/ 0 h 83"/>
                <a:gd name="T2" fmla="*/ 0 w 81"/>
                <a:gd name="T3" fmla="*/ 83 h 83"/>
                <a:gd name="T4" fmla="*/ 81 w 81"/>
                <a:gd name="T5" fmla="*/ 83 h 83"/>
                <a:gd name="T6" fmla="*/ 81 w 81"/>
                <a:gd name="T7" fmla="*/ 7 h 83"/>
                <a:gd name="T8" fmla="*/ 0 w 81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3">
                  <a:moveTo>
                    <a:pt x="0" y="0"/>
                  </a:moveTo>
                  <a:lnTo>
                    <a:pt x="0" y="83"/>
                  </a:lnTo>
                  <a:lnTo>
                    <a:pt x="81" y="83"/>
                  </a:lnTo>
                  <a:lnTo>
                    <a:pt x="8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94"/>
            <p:cNvSpPr/>
            <p:nvPr/>
          </p:nvSpPr>
          <p:spPr bwMode="auto">
            <a:xfrm>
              <a:off x="6640110" y="4380104"/>
              <a:ext cx="318325" cy="370774"/>
            </a:xfrm>
            <a:custGeom>
              <a:avLst/>
              <a:gdLst>
                <a:gd name="T0" fmla="*/ 83 w 83"/>
                <a:gd name="T1" fmla="*/ 0 h 85"/>
                <a:gd name="T2" fmla="*/ 83 w 83"/>
                <a:gd name="T3" fmla="*/ 85 h 85"/>
                <a:gd name="T4" fmla="*/ 2 w 83"/>
                <a:gd name="T5" fmla="*/ 85 h 85"/>
                <a:gd name="T6" fmla="*/ 0 w 83"/>
                <a:gd name="T7" fmla="*/ 9 h 85"/>
                <a:gd name="T8" fmla="*/ 83 w 83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85">
                  <a:moveTo>
                    <a:pt x="83" y="0"/>
                  </a:moveTo>
                  <a:lnTo>
                    <a:pt x="83" y="85"/>
                  </a:lnTo>
                  <a:lnTo>
                    <a:pt x="2" y="85"/>
                  </a:lnTo>
                  <a:lnTo>
                    <a:pt x="0" y="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41300" y="215900"/>
            <a:ext cx="11950700" cy="4051300"/>
          </a:xfrm>
          <a:prstGeom prst="rect">
            <a:avLst/>
          </a:prstGeom>
          <a:solidFill>
            <a:srgbClr val="66AC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7" name="直接连接符 36"/>
          <p:cNvCxnSpPr>
            <a:cxnSpLocks/>
          </p:cNvCxnSpPr>
          <p:nvPr/>
        </p:nvCxnSpPr>
        <p:spPr>
          <a:xfrm>
            <a:off x="5336708" y="1103422"/>
            <a:ext cx="0" cy="206038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993308" y="764450"/>
            <a:ext cx="4144083" cy="2488252"/>
            <a:chOff x="993308" y="764450"/>
            <a:chExt cx="4144083" cy="2488252"/>
          </a:xfrm>
        </p:grpSpPr>
        <p:sp>
          <p:nvSpPr>
            <p:cNvPr id="35" name="文本框 34"/>
            <p:cNvSpPr txBox="1"/>
            <p:nvPr/>
          </p:nvSpPr>
          <p:spPr>
            <a:xfrm>
              <a:off x="993308" y="764450"/>
              <a:ext cx="4144083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ONE</a:t>
              </a:r>
              <a:endParaRPr lang="zh-CN" altLang="en-US" sz="13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002925" y="2544816"/>
              <a:ext cx="4134465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4000" b="1" dirty="0">
                  <a:solidFill>
                    <a:schemeClr val="bg1"/>
                  </a:solidFill>
                </a:rPr>
                <a:t>请输入你的题目</a:t>
              </a:r>
            </a:p>
          </p:txBody>
        </p:sp>
      </p:grpSp>
      <p:sp>
        <p:nvSpPr>
          <p:cNvPr id="40" name="矩形 39"/>
          <p:cNvSpPr/>
          <p:nvPr/>
        </p:nvSpPr>
        <p:spPr>
          <a:xfrm>
            <a:off x="5536026" y="1419079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请在此处添加详细描述文本，尽量与标题文本语言风格相符合，语言描述尽量简洁生动。请在此处添加详细描述文本，尽量与标题文本语言风格相符合，语言描述尽量简洁生动。请在此处添加详细描述文本，尽量与标题文本语言风格相符合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298184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85"/>
          <p:cNvGrpSpPr/>
          <p:nvPr/>
        </p:nvGrpSpPr>
        <p:grpSpPr>
          <a:xfrm>
            <a:off x="7342838" y="3938635"/>
            <a:ext cx="3274212" cy="768801"/>
            <a:chOff x="8689521" y="2412324"/>
            <a:chExt cx="3274212" cy="768801"/>
          </a:xfrm>
        </p:grpSpPr>
        <p:sp>
          <p:nvSpPr>
            <p:cNvPr id="11" name="TextBox 186"/>
            <p:cNvSpPr txBox="1"/>
            <p:nvPr/>
          </p:nvSpPr>
          <p:spPr>
            <a:xfrm>
              <a:off x="8689522" y="2412324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" panose="020B0503030202020304" pitchFamily="34" charset="0"/>
              </a:endParaRPr>
            </a:p>
          </p:txBody>
        </p:sp>
        <p:sp>
          <p:nvSpPr>
            <p:cNvPr id="12" name="Rectangle 187"/>
            <p:cNvSpPr/>
            <p:nvPr/>
          </p:nvSpPr>
          <p:spPr>
            <a:xfrm>
              <a:off x="8689521" y="2719460"/>
              <a:ext cx="327421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 Light" panose="020B0303030202020304" pitchFamily="34" charset="0"/>
                </a:rPr>
                <a:t>请在此处添加详细描述文本，尽量与标题文本语言风格相符合，语言描述尽量简洁生动。</a:t>
              </a: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endParaRPr>
            </a:p>
          </p:txBody>
        </p:sp>
      </p:grpSp>
      <p:grpSp>
        <p:nvGrpSpPr>
          <p:cNvPr id="13" name="Group 188"/>
          <p:cNvGrpSpPr/>
          <p:nvPr/>
        </p:nvGrpSpPr>
        <p:grpSpPr>
          <a:xfrm>
            <a:off x="7342838" y="2970487"/>
            <a:ext cx="3274212" cy="768801"/>
            <a:chOff x="8689521" y="2412324"/>
            <a:chExt cx="3274212" cy="768801"/>
          </a:xfrm>
        </p:grpSpPr>
        <p:sp>
          <p:nvSpPr>
            <p:cNvPr id="14" name="TextBox 189"/>
            <p:cNvSpPr txBox="1"/>
            <p:nvPr/>
          </p:nvSpPr>
          <p:spPr>
            <a:xfrm>
              <a:off x="8689522" y="2412324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" panose="020B0503030202020304" pitchFamily="34" charset="0"/>
              </a:endParaRPr>
            </a:p>
          </p:txBody>
        </p:sp>
        <p:sp>
          <p:nvSpPr>
            <p:cNvPr id="15" name="Rectangle 190"/>
            <p:cNvSpPr/>
            <p:nvPr/>
          </p:nvSpPr>
          <p:spPr>
            <a:xfrm>
              <a:off x="8689521" y="2719460"/>
              <a:ext cx="327421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 Light" panose="020B0303030202020304" pitchFamily="34" charset="0"/>
                </a:rPr>
                <a:t>请在此处添加详细描述文本，尽量与标题文本语言风格相符合，语言描述尽量简洁生动。</a:t>
              </a: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endParaRPr>
            </a:p>
          </p:txBody>
        </p:sp>
      </p:grpSp>
      <p:grpSp>
        <p:nvGrpSpPr>
          <p:cNvPr id="16" name="Group 191"/>
          <p:cNvGrpSpPr/>
          <p:nvPr/>
        </p:nvGrpSpPr>
        <p:grpSpPr>
          <a:xfrm>
            <a:off x="7342838" y="1978441"/>
            <a:ext cx="3274212" cy="768801"/>
            <a:chOff x="8689521" y="2412324"/>
            <a:chExt cx="3274212" cy="768801"/>
          </a:xfrm>
        </p:grpSpPr>
        <p:sp>
          <p:nvSpPr>
            <p:cNvPr id="17" name="TextBox 192"/>
            <p:cNvSpPr txBox="1"/>
            <p:nvPr/>
          </p:nvSpPr>
          <p:spPr>
            <a:xfrm>
              <a:off x="8689522" y="2412324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" panose="020B0503030202020304" pitchFamily="34" charset="0"/>
              </a:endParaRPr>
            </a:p>
          </p:txBody>
        </p:sp>
        <p:sp>
          <p:nvSpPr>
            <p:cNvPr id="18" name="Rectangle 193"/>
            <p:cNvSpPr/>
            <p:nvPr/>
          </p:nvSpPr>
          <p:spPr>
            <a:xfrm>
              <a:off x="8689521" y="2719460"/>
              <a:ext cx="327421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 Light" panose="020B0303030202020304" pitchFamily="34" charset="0"/>
                </a:rPr>
                <a:t>请在此处添加详细描述文本，尽量与标题文本语言风格相符合，语言描述尽量简洁生动。</a:t>
              </a: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endParaRPr>
            </a:p>
          </p:txBody>
        </p:sp>
      </p:grpSp>
      <p:grpSp>
        <p:nvGrpSpPr>
          <p:cNvPr id="19" name="Group 194"/>
          <p:cNvGrpSpPr/>
          <p:nvPr/>
        </p:nvGrpSpPr>
        <p:grpSpPr>
          <a:xfrm>
            <a:off x="7342838" y="4878141"/>
            <a:ext cx="3274212" cy="768801"/>
            <a:chOff x="8689521" y="2412324"/>
            <a:chExt cx="3274212" cy="768801"/>
          </a:xfrm>
        </p:grpSpPr>
        <p:sp>
          <p:nvSpPr>
            <p:cNvPr id="20" name="TextBox 195"/>
            <p:cNvSpPr txBox="1"/>
            <p:nvPr/>
          </p:nvSpPr>
          <p:spPr>
            <a:xfrm>
              <a:off x="8689522" y="2412324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" panose="020B0503030202020304" pitchFamily="34" charset="0"/>
                </a:rPr>
                <a:t>请输入你的题目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" panose="020B0503030202020304" pitchFamily="34" charset="0"/>
              </a:endParaRPr>
            </a:p>
          </p:txBody>
        </p:sp>
        <p:sp>
          <p:nvSpPr>
            <p:cNvPr id="21" name="Rectangle 196"/>
            <p:cNvSpPr/>
            <p:nvPr/>
          </p:nvSpPr>
          <p:spPr>
            <a:xfrm>
              <a:off x="8689521" y="2719460"/>
              <a:ext cx="327421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lear Sans Light" panose="020B0303030202020304" pitchFamily="34" charset="0"/>
                </a:rPr>
                <a:t>请在此处添加详细描述文本，尽量与标题文本语言风格相符合，语言描述尽量简洁生动。</a:t>
              </a: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</a:endParaRPr>
            </a:p>
          </p:txBody>
        </p:sp>
      </p:grpSp>
      <p:grpSp>
        <p:nvGrpSpPr>
          <p:cNvPr id="22" name="Group 206"/>
          <p:cNvGrpSpPr/>
          <p:nvPr/>
        </p:nvGrpSpPr>
        <p:grpSpPr>
          <a:xfrm>
            <a:off x="6388099" y="3918989"/>
            <a:ext cx="753808" cy="753808"/>
            <a:chOff x="1020507" y="4283371"/>
            <a:chExt cx="812800" cy="812800"/>
          </a:xfrm>
        </p:grpSpPr>
        <p:sp>
          <p:nvSpPr>
            <p:cNvPr id="23" name="Oval 207"/>
            <p:cNvSpPr/>
            <p:nvPr/>
          </p:nvSpPr>
          <p:spPr>
            <a:xfrm>
              <a:off x="1020507" y="4283371"/>
              <a:ext cx="812800" cy="812800"/>
            </a:xfrm>
            <a:prstGeom prst="ellipse">
              <a:avLst/>
            </a:prstGeom>
            <a:solidFill>
              <a:srgbClr val="0079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4" name="Shape 1684"/>
            <p:cNvSpPr/>
            <p:nvPr/>
          </p:nvSpPr>
          <p:spPr>
            <a:xfrm>
              <a:off x="1233550" y="4499467"/>
              <a:ext cx="415719" cy="3658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41" y="15188"/>
                  </a:moveTo>
                  <a:cubicBezTo>
                    <a:pt x="8905" y="14174"/>
                    <a:pt x="8222" y="13317"/>
                    <a:pt x="8222" y="11485"/>
                  </a:cubicBezTo>
                  <a:cubicBezTo>
                    <a:pt x="8222" y="10385"/>
                    <a:pt x="8875" y="10744"/>
                    <a:pt x="9161" y="8730"/>
                  </a:cubicBezTo>
                  <a:cubicBezTo>
                    <a:pt x="9279" y="7894"/>
                    <a:pt x="9855" y="8716"/>
                    <a:pt x="9966" y="6808"/>
                  </a:cubicBezTo>
                  <a:cubicBezTo>
                    <a:pt x="9966" y="6047"/>
                    <a:pt x="9651" y="5858"/>
                    <a:pt x="9651" y="5858"/>
                  </a:cubicBezTo>
                  <a:cubicBezTo>
                    <a:pt x="9651" y="5858"/>
                    <a:pt x="9811" y="4733"/>
                    <a:pt x="9873" y="3867"/>
                  </a:cubicBezTo>
                  <a:cubicBezTo>
                    <a:pt x="9951" y="2788"/>
                    <a:pt x="9396" y="0"/>
                    <a:pt x="6431" y="0"/>
                  </a:cubicBezTo>
                  <a:cubicBezTo>
                    <a:pt x="3466" y="0"/>
                    <a:pt x="2909" y="2788"/>
                    <a:pt x="2987" y="3867"/>
                  </a:cubicBezTo>
                  <a:cubicBezTo>
                    <a:pt x="3050" y="4733"/>
                    <a:pt x="3210" y="5858"/>
                    <a:pt x="3210" y="5858"/>
                  </a:cubicBezTo>
                  <a:cubicBezTo>
                    <a:pt x="3210" y="5858"/>
                    <a:pt x="2895" y="6047"/>
                    <a:pt x="2895" y="6808"/>
                  </a:cubicBezTo>
                  <a:cubicBezTo>
                    <a:pt x="3005" y="8716"/>
                    <a:pt x="3582" y="7894"/>
                    <a:pt x="3700" y="8730"/>
                  </a:cubicBezTo>
                  <a:cubicBezTo>
                    <a:pt x="3987" y="10744"/>
                    <a:pt x="4639" y="10385"/>
                    <a:pt x="4639" y="11485"/>
                  </a:cubicBezTo>
                  <a:cubicBezTo>
                    <a:pt x="4639" y="13317"/>
                    <a:pt x="3956" y="14174"/>
                    <a:pt x="1819" y="15188"/>
                  </a:cubicBezTo>
                  <a:cubicBezTo>
                    <a:pt x="1169" y="15497"/>
                    <a:pt x="0" y="15976"/>
                    <a:pt x="0" y="17129"/>
                  </a:cubicBezTo>
                  <a:lnTo>
                    <a:pt x="0" y="21600"/>
                  </a:lnTo>
                  <a:lnTo>
                    <a:pt x="15005" y="21600"/>
                  </a:lnTo>
                  <a:cubicBezTo>
                    <a:pt x="15005" y="21600"/>
                    <a:pt x="15005" y="18955"/>
                    <a:pt x="15005" y="18248"/>
                  </a:cubicBezTo>
                  <a:cubicBezTo>
                    <a:pt x="15005" y="17196"/>
                    <a:pt x="13184" y="16207"/>
                    <a:pt x="11041" y="15188"/>
                  </a:cubicBezTo>
                  <a:close/>
                  <a:moveTo>
                    <a:pt x="21600" y="21600"/>
                  </a:moveTo>
                  <a:cubicBezTo>
                    <a:pt x="21600" y="21600"/>
                    <a:pt x="21557" y="16953"/>
                    <a:pt x="21307" y="16471"/>
                  </a:cubicBezTo>
                  <a:cubicBezTo>
                    <a:pt x="20935" y="15754"/>
                    <a:pt x="20071" y="15261"/>
                    <a:pt x="18463" y="14498"/>
                  </a:cubicBezTo>
                  <a:cubicBezTo>
                    <a:pt x="16861" y="13736"/>
                    <a:pt x="16349" y="13094"/>
                    <a:pt x="16349" y="11720"/>
                  </a:cubicBezTo>
                  <a:cubicBezTo>
                    <a:pt x="16349" y="10894"/>
                    <a:pt x="16838" y="11164"/>
                    <a:pt x="17053" y="9653"/>
                  </a:cubicBezTo>
                  <a:cubicBezTo>
                    <a:pt x="17142" y="9026"/>
                    <a:pt x="17574" y="9643"/>
                    <a:pt x="17657" y="8212"/>
                  </a:cubicBezTo>
                  <a:cubicBezTo>
                    <a:pt x="17657" y="7642"/>
                    <a:pt x="17420" y="7499"/>
                    <a:pt x="17420" y="7499"/>
                  </a:cubicBezTo>
                  <a:cubicBezTo>
                    <a:pt x="17420" y="7499"/>
                    <a:pt x="17541" y="6656"/>
                    <a:pt x="17588" y="6006"/>
                  </a:cubicBezTo>
                  <a:cubicBezTo>
                    <a:pt x="17646" y="5197"/>
                    <a:pt x="17229" y="3106"/>
                    <a:pt x="15005" y="3106"/>
                  </a:cubicBezTo>
                  <a:cubicBezTo>
                    <a:pt x="12781" y="3106"/>
                    <a:pt x="12365" y="5197"/>
                    <a:pt x="12422" y="6006"/>
                  </a:cubicBezTo>
                  <a:cubicBezTo>
                    <a:pt x="12469" y="6656"/>
                    <a:pt x="12589" y="7499"/>
                    <a:pt x="12589" y="7499"/>
                  </a:cubicBezTo>
                  <a:cubicBezTo>
                    <a:pt x="12589" y="7499"/>
                    <a:pt x="12353" y="7642"/>
                    <a:pt x="12353" y="8212"/>
                  </a:cubicBezTo>
                  <a:cubicBezTo>
                    <a:pt x="12437" y="9643"/>
                    <a:pt x="12868" y="9026"/>
                    <a:pt x="12957" y="9653"/>
                  </a:cubicBezTo>
                  <a:cubicBezTo>
                    <a:pt x="13173" y="11164"/>
                    <a:pt x="13662" y="10894"/>
                    <a:pt x="13662" y="11720"/>
                  </a:cubicBezTo>
                  <a:cubicBezTo>
                    <a:pt x="13662" y="12655"/>
                    <a:pt x="13424" y="13250"/>
                    <a:pt x="12768" y="13776"/>
                  </a:cubicBezTo>
                  <a:cubicBezTo>
                    <a:pt x="16268" y="15766"/>
                    <a:pt x="16737" y="16172"/>
                    <a:pt x="16737" y="17952"/>
                  </a:cubicBezTo>
                  <a:lnTo>
                    <a:pt x="16737" y="21600"/>
                  </a:lnTo>
                  <a:cubicBezTo>
                    <a:pt x="16737" y="2160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/>
            </a:p>
          </p:txBody>
        </p:sp>
      </p:grpSp>
      <p:grpSp>
        <p:nvGrpSpPr>
          <p:cNvPr id="25" name="Group 5"/>
          <p:cNvGrpSpPr/>
          <p:nvPr/>
        </p:nvGrpSpPr>
        <p:grpSpPr>
          <a:xfrm>
            <a:off x="1296725" y="2308255"/>
            <a:ext cx="4233109" cy="2957622"/>
            <a:chOff x="1499925" y="2282855"/>
            <a:chExt cx="4233109" cy="2957622"/>
          </a:xfrm>
        </p:grpSpPr>
        <p:grpSp>
          <p:nvGrpSpPr>
            <p:cNvPr id="26" name="Group 1"/>
            <p:cNvGrpSpPr/>
            <p:nvPr/>
          </p:nvGrpSpPr>
          <p:grpSpPr>
            <a:xfrm>
              <a:off x="1499925" y="2282855"/>
              <a:ext cx="4233109" cy="2648131"/>
              <a:chOff x="1195126" y="2598116"/>
              <a:chExt cx="4008596" cy="2507681"/>
            </a:xfrm>
          </p:grpSpPr>
          <p:grpSp>
            <p:nvGrpSpPr>
              <p:cNvPr id="37" name="Group 88"/>
              <p:cNvGrpSpPr/>
              <p:nvPr/>
            </p:nvGrpSpPr>
            <p:grpSpPr>
              <a:xfrm>
                <a:off x="3855348" y="2921035"/>
                <a:ext cx="1348374" cy="2031983"/>
                <a:chOff x="6715507" y="4165434"/>
                <a:chExt cx="1348374" cy="2031983"/>
              </a:xfrm>
            </p:grpSpPr>
            <p:sp>
              <p:nvSpPr>
                <p:cNvPr id="74" name="AutoShape 141"/>
                <p:cNvSpPr/>
                <p:nvPr/>
              </p:nvSpPr>
              <p:spPr bwMode="auto">
                <a:xfrm>
                  <a:off x="6715507" y="5397302"/>
                  <a:ext cx="1348374" cy="800115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557">
                      <a:moveTo>
                        <a:pt x="3729" y="4260"/>
                      </a:moveTo>
                      <a:cubicBezTo>
                        <a:pt x="1865" y="6296"/>
                        <a:pt x="1093" y="10671"/>
                        <a:pt x="0" y="15851"/>
                      </a:cubicBezTo>
                      <a:cubicBezTo>
                        <a:pt x="3064" y="19447"/>
                        <a:pt x="6789" y="21557"/>
                        <a:pt x="10808" y="21557"/>
                      </a:cubicBezTo>
                      <a:cubicBezTo>
                        <a:pt x="14820" y="21557"/>
                        <a:pt x="18539" y="19454"/>
                        <a:pt x="21600" y="15869"/>
                      </a:cubicBezTo>
                      <a:cubicBezTo>
                        <a:pt x="20509" y="10663"/>
                        <a:pt x="19750" y="6247"/>
                        <a:pt x="17864" y="4260"/>
                      </a:cubicBezTo>
                      <a:cubicBezTo>
                        <a:pt x="14637" y="860"/>
                        <a:pt x="12694" y="45"/>
                        <a:pt x="10790" y="2"/>
                      </a:cubicBezTo>
                      <a:cubicBezTo>
                        <a:pt x="8842" y="-43"/>
                        <a:pt x="6933" y="760"/>
                        <a:pt x="3729" y="4260"/>
                      </a:cubicBezTo>
                      <a:close/>
                      <a:moveTo>
                        <a:pt x="3729" y="4260"/>
                      </a:moveTo>
                    </a:path>
                  </a:pathLst>
                </a:custGeom>
                <a:solidFill>
                  <a:srgbClr val="484848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75" name="Rectangle 142"/>
                <p:cNvSpPr/>
                <p:nvPr/>
              </p:nvSpPr>
              <p:spPr bwMode="auto">
                <a:xfrm>
                  <a:off x="7181527" y="5412722"/>
                  <a:ext cx="474587" cy="527699"/>
                </a:xfrm>
                <a:prstGeom prst="rect">
                  <a:avLst/>
                </a:prstGeom>
                <a:solidFill>
                  <a:srgbClr val="4B4B4B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76" name="AutoShape 143"/>
                <p:cNvSpPr/>
                <p:nvPr/>
              </p:nvSpPr>
              <p:spPr bwMode="auto">
                <a:xfrm>
                  <a:off x="7222646" y="4905583"/>
                  <a:ext cx="332382" cy="611651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19898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5694"/>
                      </a:lnTo>
                      <a:cubicBezTo>
                        <a:pt x="21600" y="20991"/>
                        <a:pt x="0" y="21600"/>
                        <a:pt x="0" y="15694"/>
                      </a:cubicBezTo>
                      <a:lnTo>
                        <a:pt x="0" y="0"/>
                      </a:ln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77" name="AutoShape 144"/>
                <p:cNvSpPr/>
                <p:nvPr/>
              </p:nvSpPr>
              <p:spPr bwMode="auto">
                <a:xfrm>
                  <a:off x="7222646" y="5193419"/>
                  <a:ext cx="332382" cy="226157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600">
                      <a:moveTo>
                        <a:pt x="21600" y="5865"/>
                      </a:moveTo>
                      <a:lnTo>
                        <a:pt x="21600" y="0"/>
                      </a:lnTo>
                      <a:lnTo>
                        <a:pt x="0" y="0"/>
                      </a:lnTo>
                      <a:lnTo>
                        <a:pt x="0" y="21600"/>
                      </a:lnTo>
                      <a:close/>
                      <a:moveTo>
                        <a:pt x="21600" y="5865"/>
                      </a:moveTo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78" name="AutoShape 145"/>
                <p:cNvSpPr/>
                <p:nvPr/>
              </p:nvSpPr>
              <p:spPr bwMode="auto">
                <a:xfrm>
                  <a:off x="6962223" y="4343618"/>
                  <a:ext cx="858368" cy="932039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3119" h="21600">
                      <a:moveTo>
                        <a:pt x="6559" y="0"/>
                      </a:moveTo>
                      <a:cubicBezTo>
                        <a:pt x="17359" y="0"/>
                        <a:pt x="12981" y="21600"/>
                        <a:pt x="6559" y="21600"/>
                      </a:cubicBezTo>
                      <a:cubicBezTo>
                        <a:pt x="137" y="21600"/>
                        <a:pt x="-4241" y="0"/>
                        <a:pt x="6559" y="0"/>
                      </a:cubicBezTo>
                      <a:close/>
                      <a:moveTo>
                        <a:pt x="6559" y="0"/>
                      </a:moveTo>
                    </a:path>
                  </a:pathLst>
                </a:custGeom>
                <a:solidFill>
                  <a:srgbClr val="F7C2AB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79" name="AutoShape 146"/>
                <p:cNvSpPr/>
                <p:nvPr/>
              </p:nvSpPr>
              <p:spPr bwMode="auto">
                <a:xfrm>
                  <a:off x="7400831" y="4343618"/>
                  <a:ext cx="428327" cy="932039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3119" h="21600">
                      <a:moveTo>
                        <a:pt x="0" y="0"/>
                      </a:moveTo>
                      <a:cubicBezTo>
                        <a:pt x="21600" y="0"/>
                        <a:pt x="12844" y="21600"/>
                        <a:pt x="0" y="21600"/>
                      </a:cubicBezTo>
                      <a:lnTo>
                        <a:pt x="0" y="0"/>
                      </a:ln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FAD9CA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0" name="AutoShape 147"/>
                <p:cNvSpPr/>
                <p:nvPr/>
              </p:nvSpPr>
              <p:spPr bwMode="auto">
                <a:xfrm>
                  <a:off x="6934811" y="4165434"/>
                  <a:ext cx="926900" cy="692176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9849" h="19707">
                      <a:moveTo>
                        <a:pt x="14146" y="7541"/>
                      </a:moveTo>
                      <a:cubicBezTo>
                        <a:pt x="16594" y="8924"/>
                        <a:pt x="17591" y="13095"/>
                        <a:pt x="18158" y="15906"/>
                      </a:cubicBezTo>
                      <a:cubicBezTo>
                        <a:pt x="18981" y="19990"/>
                        <a:pt x="18517" y="19639"/>
                        <a:pt x="19615" y="16528"/>
                      </a:cubicBezTo>
                      <a:cubicBezTo>
                        <a:pt x="20712" y="13417"/>
                        <a:pt x="18024" y="0"/>
                        <a:pt x="10175" y="0"/>
                      </a:cubicBezTo>
                      <a:cubicBezTo>
                        <a:pt x="2325" y="0"/>
                        <a:pt x="-888" y="10322"/>
                        <a:pt x="209" y="15961"/>
                      </a:cubicBezTo>
                      <a:cubicBezTo>
                        <a:pt x="1307" y="21600"/>
                        <a:pt x="1307" y="20260"/>
                        <a:pt x="1993" y="15983"/>
                      </a:cubicBezTo>
                      <a:cubicBezTo>
                        <a:pt x="3757" y="4980"/>
                        <a:pt x="9969" y="9797"/>
                        <a:pt x="14146" y="7541"/>
                      </a:cubicBezTo>
                      <a:close/>
                      <a:moveTo>
                        <a:pt x="14146" y="7541"/>
                      </a:moveTo>
                    </a:path>
                  </a:pathLst>
                </a:custGeom>
                <a:solidFill>
                  <a:srgbClr val="755243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grpSp>
              <p:nvGrpSpPr>
                <p:cNvPr id="81" name="Group 150"/>
                <p:cNvGrpSpPr/>
                <p:nvPr/>
              </p:nvGrpSpPr>
              <p:grpSpPr bwMode="auto">
                <a:xfrm>
                  <a:off x="6907398" y="4658867"/>
                  <a:ext cx="968019" cy="215877"/>
                  <a:chOff x="0" y="0"/>
                  <a:chExt cx="565" cy="126"/>
                </a:xfrm>
                <a:solidFill>
                  <a:srgbClr val="FAD9CA"/>
                </a:solidFill>
              </p:grpSpPr>
              <p:sp>
                <p:nvSpPr>
                  <p:cNvPr id="85" name="AutoShape 148"/>
                  <p:cNvSpPr/>
                  <p:nvPr/>
                </p:nvSpPr>
                <p:spPr bwMode="auto">
                  <a:xfrm>
                    <a:off x="504" y="0"/>
                    <a:ext cx="61" cy="126"/>
                  </a:xfrm>
                  <a:custGeom>
                    <a:avLst/>
                    <a:gdLst/>
                    <a:ahLst/>
                    <a:cxnLst/>
                    <a:rect l="0" t="0" r="r" b="b"/>
                    <a:pathLst>
                      <a:path w="21587" h="21561">
                        <a:moveTo>
                          <a:pt x="15736" y="50"/>
                        </a:moveTo>
                        <a:cubicBezTo>
                          <a:pt x="15097" y="-19"/>
                          <a:pt x="14424" y="-16"/>
                          <a:pt x="13738" y="58"/>
                        </a:cubicBezTo>
                        <a:cubicBezTo>
                          <a:pt x="13053" y="132"/>
                          <a:pt x="12355" y="275"/>
                          <a:pt x="11665" y="479"/>
                        </a:cubicBezTo>
                        <a:cubicBezTo>
                          <a:pt x="10976" y="682"/>
                          <a:pt x="10294" y="946"/>
                          <a:pt x="9638" y="1254"/>
                        </a:cubicBezTo>
                        <a:cubicBezTo>
                          <a:pt x="8982" y="1563"/>
                          <a:pt x="8350" y="1916"/>
                          <a:pt x="7755" y="2299"/>
                        </a:cubicBezTo>
                        <a:cubicBezTo>
                          <a:pt x="7160" y="2681"/>
                          <a:pt x="6601" y="3092"/>
                          <a:pt x="6083" y="3517"/>
                        </a:cubicBezTo>
                        <a:cubicBezTo>
                          <a:pt x="5565" y="3942"/>
                          <a:pt x="5088" y="4381"/>
                          <a:pt x="4653" y="4821"/>
                        </a:cubicBezTo>
                        <a:cubicBezTo>
                          <a:pt x="4218" y="5261"/>
                          <a:pt x="3824" y="5703"/>
                          <a:pt x="3470" y="6139"/>
                        </a:cubicBezTo>
                        <a:cubicBezTo>
                          <a:pt x="3115" y="6574"/>
                          <a:pt x="2799" y="7003"/>
                          <a:pt x="2517" y="7419"/>
                        </a:cubicBezTo>
                        <a:cubicBezTo>
                          <a:pt x="2236" y="7835"/>
                          <a:pt x="1988" y="8240"/>
                          <a:pt x="1770" y="8629"/>
                        </a:cubicBezTo>
                        <a:cubicBezTo>
                          <a:pt x="1552" y="9018"/>
                          <a:pt x="1363" y="9392"/>
                          <a:pt x="1198" y="9749"/>
                        </a:cubicBezTo>
                        <a:cubicBezTo>
                          <a:pt x="1034" y="10107"/>
                          <a:pt x="877" y="10484"/>
                          <a:pt x="733" y="10882"/>
                        </a:cubicBezTo>
                        <a:cubicBezTo>
                          <a:pt x="589" y="11279"/>
                          <a:pt x="458" y="11695"/>
                          <a:pt x="348" y="12130"/>
                        </a:cubicBezTo>
                        <a:cubicBezTo>
                          <a:pt x="237" y="12565"/>
                          <a:pt x="147" y="13018"/>
                          <a:pt x="86" y="13485"/>
                        </a:cubicBezTo>
                        <a:cubicBezTo>
                          <a:pt x="26" y="13952"/>
                          <a:pt x="-6" y="14433"/>
                          <a:pt x="2" y="14921"/>
                        </a:cubicBezTo>
                        <a:cubicBezTo>
                          <a:pt x="9" y="15409"/>
                          <a:pt x="56" y="15903"/>
                          <a:pt x="152" y="16394"/>
                        </a:cubicBezTo>
                        <a:cubicBezTo>
                          <a:pt x="248" y="16885"/>
                          <a:pt x="394" y="17372"/>
                          <a:pt x="598" y="17840"/>
                        </a:cubicBezTo>
                        <a:cubicBezTo>
                          <a:pt x="801" y="18309"/>
                          <a:pt x="1062" y="18758"/>
                          <a:pt x="1386" y="19172"/>
                        </a:cubicBezTo>
                        <a:cubicBezTo>
                          <a:pt x="1709" y="19586"/>
                          <a:pt x="2095" y="19964"/>
                          <a:pt x="2541" y="20290"/>
                        </a:cubicBezTo>
                        <a:cubicBezTo>
                          <a:pt x="2987" y="20616"/>
                          <a:pt x="3493" y="20888"/>
                          <a:pt x="4050" y="21095"/>
                        </a:cubicBezTo>
                        <a:cubicBezTo>
                          <a:pt x="4606" y="21302"/>
                          <a:pt x="5212" y="21443"/>
                          <a:pt x="5852" y="21512"/>
                        </a:cubicBezTo>
                        <a:cubicBezTo>
                          <a:pt x="6491" y="21581"/>
                          <a:pt x="7164" y="21578"/>
                          <a:pt x="7850" y="21504"/>
                        </a:cubicBezTo>
                        <a:cubicBezTo>
                          <a:pt x="8535" y="21430"/>
                          <a:pt x="9233" y="21287"/>
                          <a:pt x="9923" y="21083"/>
                        </a:cubicBezTo>
                        <a:cubicBezTo>
                          <a:pt x="10612" y="20880"/>
                          <a:pt x="11294" y="20616"/>
                          <a:pt x="11950" y="20308"/>
                        </a:cubicBezTo>
                        <a:cubicBezTo>
                          <a:pt x="12606" y="19999"/>
                          <a:pt x="13238" y="19646"/>
                          <a:pt x="13833" y="19263"/>
                        </a:cubicBezTo>
                        <a:cubicBezTo>
                          <a:pt x="14428" y="18881"/>
                          <a:pt x="14987" y="18470"/>
                          <a:pt x="15505" y="18045"/>
                        </a:cubicBezTo>
                        <a:cubicBezTo>
                          <a:pt x="16023" y="17620"/>
                          <a:pt x="16500" y="17181"/>
                          <a:pt x="16935" y="16741"/>
                        </a:cubicBezTo>
                        <a:cubicBezTo>
                          <a:pt x="17370" y="16301"/>
                          <a:pt x="17764" y="15859"/>
                          <a:pt x="18118" y="15423"/>
                        </a:cubicBezTo>
                        <a:cubicBezTo>
                          <a:pt x="18473" y="14988"/>
                          <a:pt x="18789" y="14559"/>
                          <a:pt x="19071" y="14143"/>
                        </a:cubicBezTo>
                        <a:cubicBezTo>
                          <a:pt x="19352" y="13727"/>
                          <a:pt x="19600" y="13322"/>
                          <a:pt x="19818" y="12933"/>
                        </a:cubicBezTo>
                        <a:cubicBezTo>
                          <a:pt x="20036" y="12544"/>
                          <a:pt x="20225" y="12170"/>
                          <a:pt x="20390" y="11813"/>
                        </a:cubicBezTo>
                        <a:cubicBezTo>
                          <a:pt x="20554" y="11455"/>
                          <a:pt x="20711" y="11078"/>
                          <a:pt x="20855" y="10680"/>
                        </a:cubicBezTo>
                        <a:cubicBezTo>
                          <a:pt x="20999" y="10283"/>
                          <a:pt x="21130" y="9867"/>
                          <a:pt x="21240" y="9432"/>
                        </a:cubicBezTo>
                        <a:cubicBezTo>
                          <a:pt x="21351" y="8997"/>
                          <a:pt x="21441" y="8544"/>
                          <a:pt x="21502" y="8077"/>
                        </a:cubicBezTo>
                        <a:cubicBezTo>
                          <a:pt x="21562" y="7610"/>
                          <a:pt x="21594" y="7129"/>
                          <a:pt x="21586" y="6641"/>
                        </a:cubicBezTo>
                        <a:cubicBezTo>
                          <a:pt x="21579" y="6153"/>
                          <a:pt x="21532" y="5659"/>
                          <a:pt x="21436" y="5168"/>
                        </a:cubicBezTo>
                        <a:cubicBezTo>
                          <a:pt x="21340" y="4677"/>
                          <a:pt x="21194" y="4190"/>
                          <a:pt x="20990" y="3722"/>
                        </a:cubicBezTo>
                        <a:cubicBezTo>
                          <a:pt x="20787" y="3253"/>
                          <a:pt x="20526" y="2804"/>
                          <a:pt x="20202" y="2390"/>
                        </a:cubicBezTo>
                        <a:cubicBezTo>
                          <a:pt x="19879" y="1976"/>
                          <a:pt x="19493" y="1598"/>
                          <a:pt x="19047" y="1272"/>
                        </a:cubicBezTo>
                        <a:cubicBezTo>
                          <a:pt x="18601" y="946"/>
                          <a:pt x="18095" y="674"/>
                          <a:pt x="17538" y="467"/>
                        </a:cubicBezTo>
                        <a:cubicBezTo>
                          <a:pt x="16982" y="260"/>
                          <a:pt x="16376" y="119"/>
                          <a:pt x="15736" y="50"/>
                        </a:cubicBezTo>
                        <a:close/>
                        <a:moveTo>
                          <a:pt x="15736" y="50"/>
                        </a:moveTo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86" name="AutoShape 149"/>
                  <p:cNvSpPr/>
                  <p:nvPr/>
                </p:nvSpPr>
                <p:spPr bwMode="auto">
                  <a:xfrm>
                    <a:off x="0" y="0"/>
                    <a:ext cx="61" cy="126"/>
                  </a:xfrm>
                  <a:custGeom>
                    <a:avLst/>
                    <a:gdLst/>
                    <a:ahLst/>
                    <a:cxnLst/>
                    <a:rect l="0" t="0" r="r" b="b"/>
                    <a:pathLst>
                      <a:path w="21587" h="21561">
                        <a:moveTo>
                          <a:pt x="5851" y="50"/>
                        </a:moveTo>
                        <a:cubicBezTo>
                          <a:pt x="5211" y="119"/>
                          <a:pt x="4605" y="259"/>
                          <a:pt x="4048" y="467"/>
                        </a:cubicBezTo>
                        <a:cubicBezTo>
                          <a:pt x="3492" y="674"/>
                          <a:pt x="2986" y="946"/>
                          <a:pt x="2540" y="1272"/>
                        </a:cubicBezTo>
                        <a:cubicBezTo>
                          <a:pt x="2094" y="1598"/>
                          <a:pt x="1709" y="1976"/>
                          <a:pt x="1385" y="2390"/>
                        </a:cubicBezTo>
                        <a:cubicBezTo>
                          <a:pt x="1062" y="2804"/>
                          <a:pt x="800" y="3253"/>
                          <a:pt x="597" y="3721"/>
                        </a:cubicBezTo>
                        <a:cubicBezTo>
                          <a:pt x="394" y="4190"/>
                          <a:pt x="248" y="4677"/>
                          <a:pt x="152" y="5167"/>
                        </a:cubicBezTo>
                        <a:cubicBezTo>
                          <a:pt x="56" y="5658"/>
                          <a:pt x="9" y="6153"/>
                          <a:pt x="2" y="6641"/>
                        </a:cubicBezTo>
                        <a:cubicBezTo>
                          <a:pt x="-6" y="7129"/>
                          <a:pt x="26" y="7610"/>
                          <a:pt x="87" y="8077"/>
                        </a:cubicBezTo>
                        <a:cubicBezTo>
                          <a:pt x="147" y="8544"/>
                          <a:pt x="237" y="8997"/>
                          <a:pt x="348" y="9432"/>
                        </a:cubicBezTo>
                        <a:cubicBezTo>
                          <a:pt x="458" y="9866"/>
                          <a:pt x="589" y="10283"/>
                          <a:pt x="733" y="10680"/>
                        </a:cubicBezTo>
                        <a:cubicBezTo>
                          <a:pt x="877" y="11077"/>
                          <a:pt x="1034" y="11455"/>
                          <a:pt x="1199" y="11812"/>
                        </a:cubicBezTo>
                        <a:cubicBezTo>
                          <a:pt x="1364" y="12170"/>
                          <a:pt x="1553" y="12544"/>
                          <a:pt x="1771" y="12933"/>
                        </a:cubicBezTo>
                        <a:cubicBezTo>
                          <a:pt x="1989" y="13322"/>
                          <a:pt x="2236" y="13726"/>
                          <a:pt x="2518" y="14143"/>
                        </a:cubicBezTo>
                        <a:cubicBezTo>
                          <a:pt x="2800" y="14559"/>
                          <a:pt x="3116" y="14988"/>
                          <a:pt x="3471" y="15423"/>
                        </a:cubicBezTo>
                        <a:cubicBezTo>
                          <a:pt x="3825" y="15858"/>
                          <a:pt x="4219" y="16300"/>
                          <a:pt x="4654" y="16741"/>
                        </a:cubicBezTo>
                        <a:cubicBezTo>
                          <a:pt x="5089" y="17181"/>
                          <a:pt x="5566" y="17620"/>
                          <a:pt x="6084" y="18045"/>
                        </a:cubicBezTo>
                        <a:cubicBezTo>
                          <a:pt x="6602" y="18470"/>
                          <a:pt x="7161" y="18881"/>
                          <a:pt x="7756" y="19263"/>
                        </a:cubicBezTo>
                        <a:cubicBezTo>
                          <a:pt x="8352" y="19645"/>
                          <a:pt x="8983" y="19999"/>
                          <a:pt x="9639" y="20308"/>
                        </a:cubicBezTo>
                        <a:cubicBezTo>
                          <a:pt x="10296" y="20616"/>
                          <a:pt x="10977" y="20880"/>
                          <a:pt x="11667" y="21083"/>
                        </a:cubicBezTo>
                        <a:cubicBezTo>
                          <a:pt x="12356" y="21287"/>
                          <a:pt x="13054" y="21430"/>
                          <a:pt x="13740" y="21504"/>
                        </a:cubicBezTo>
                        <a:cubicBezTo>
                          <a:pt x="14425" y="21578"/>
                          <a:pt x="15098" y="21581"/>
                          <a:pt x="15737" y="21512"/>
                        </a:cubicBezTo>
                        <a:cubicBezTo>
                          <a:pt x="16377" y="21443"/>
                          <a:pt x="16983" y="21303"/>
                          <a:pt x="17540" y="21095"/>
                        </a:cubicBezTo>
                        <a:cubicBezTo>
                          <a:pt x="18096" y="20888"/>
                          <a:pt x="18602" y="20616"/>
                          <a:pt x="19048" y="20290"/>
                        </a:cubicBezTo>
                        <a:cubicBezTo>
                          <a:pt x="19494" y="19964"/>
                          <a:pt x="19879" y="19586"/>
                          <a:pt x="20203" y="19172"/>
                        </a:cubicBezTo>
                        <a:cubicBezTo>
                          <a:pt x="20526" y="18758"/>
                          <a:pt x="20788" y="18309"/>
                          <a:pt x="20991" y="17841"/>
                        </a:cubicBezTo>
                        <a:cubicBezTo>
                          <a:pt x="21194" y="17372"/>
                          <a:pt x="21340" y="16885"/>
                          <a:pt x="21436" y="16395"/>
                        </a:cubicBezTo>
                        <a:cubicBezTo>
                          <a:pt x="21532" y="15904"/>
                          <a:pt x="21579" y="15409"/>
                          <a:pt x="21586" y="14921"/>
                        </a:cubicBezTo>
                        <a:cubicBezTo>
                          <a:pt x="21594" y="14433"/>
                          <a:pt x="21562" y="13952"/>
                          <a:pt x="21501" y="13485"/>
                        </a:cubicBezTo>
                        <a:cubicBezTo>
                          <a:pt x="21441" y="13018"/>
                          <a:pt x="21351" y="12565"/>
                          <a:pt x="21240" y="12130"/>
                        </a:cubicBezTo>
                        <a:cubicBezTo>
                          <a:pt x="21130" y="11696"/>
                          <a:pt x="20999" y="11279"/>
                          <a:pt x="20855" y="10882"/>
                        </a:cubicBezTo>
                        <a:cubicBezTo>
                          <a:pt x="20711" y="10485"/>
                          <a:pt x="20554" y="10107"/>
                          <a:pt x="20389" y="9750"/>
                        </a:cubicBezTo>
                        <a:cubicBezTo>
                          <a:pt x="20224" y="9392"/>
                          <a:pt x="20035" y="9018"/>
                          <a:pt x="19817" y="8629"/>
                        </a:cubicBezTo>
                        <a:cubicBezTo>
                          <a:pt x="19599" y="8240"/>
                          <a:pt x="19352" y="7836"/>
                          <a:pt x="19070" y="7419"/>
                        </a:cubicBezTo>
                        <a:cubicBezTo>
                          <a:pt x="18788" y="7003"/>
                          <a:pt x="18472" y="6574"/>
                          <a:pt x="18117" y="6139"/>
                        </a:cubicBezTo>
                        <a:cubicBezTo>
                          <a:pt x="17763" y="5704"/>
                          <a:pt x="17369" y="5262"/>
                          <a:pt x="16934" y="4821"/>
                        </a:cubicBezTo>
                        <a:cubicBezTo>
                          <a:pt x="16499" y="4381"/>
                          <a:pt x="16022" y="3942"/>
                          <a:pt x="15504" y="3517"/>
                        </a:cubicBezTo>
                        <a:cubicBezTo>
                          <a:pt x="14986" y="3092"/>
                          <a:pt x="14427" y="2681"/>
                          <a:pt x="13832" y="2299"/>
                        </a:cubicBezTo>
                        <a:cubicBezTo>
                          <a:pt x="13236" y="1917"/>
                          <a:pt x="12605" y="1563"/>
                          <a:pt x="11949" y="1254"/>
                        </a:cubicBezTo>
                        <a:cubicBezTo>
                          <a:pt x="11292" y="946"/>
                          <a:pt x="10611" y="682"/>
                          <a:pt x="9921" y="479"/>
                        </a:cubicBezTo>
                        <a:cubicBezTo>
                          <a:pt x="9232" y="275"/>
                          <a:pt x="8534" y="132"/>
                          <a:pt x="7848" y="58"/>
                        </a:cubicBezTo>
                        <a:cubicBezTo>
                          <a:pt x="7163" y="-16"/>
                          <a:pt x="6490" y="-19"/>
                          <a:pt x="5851" y="50"/>
                        </a:cubicBezTo>
                        <a:close/>
                        <a:moveTo>
                          <a:pt x="5851" y="50"/>
                        </a:moveTo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82" name="AutoShape 151"/>
                <p:cNvSpPr/>
                <p:nvPr/>
              </p:nvSpPr>
              <p:spPr bwMode="auto">
                <a:xfrm>
                  <a:off x="7236353" y="5399016"/>
                  <a:ext cx="306682" cy="788122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584">
                      <a:moveTo>
                        <a:pt x="8256" y="7759"/>
                      </a:moveTo>
                      <a:lnTo>
                        <a:pt x="5749" y="21522"/>
                      </a:lnTo>
                      <a:cubicBezTo>
                        <a:pt x="7431" y="21562"/>
                        <a:pt x="9125" y="21584"/>
                        <a:pt x="10831" y="21584"/>
                      </a:cubicBezTo>
                      <a:cubicBezTo>
                        <a:pt x="12517" y="21584"/>
                        <a:pt x="14187" y="21562"/>
                        <a:pt x="15848" y="21524"/>
                      </a:cubicBezTo>
                      <a:lnTo>
                        <a:pt x="13341" y="7760"/>
                      </a:lnTo>
                      <a:lnTo>
                        <a:pt x="21600" y="38"/>
                      </a:lnTo>
                      <a:cubicBezTo>
                        <a:pt x="13868" y="-16"/>
                        <a:pt x="7680" y="-10"/>
                        <a:pt x="0" y="38"/>
                      </a:cubicBezTo>
                      <a:lnTo>
                        <a:pt x="8256" y="7759"/>
                      </a:lnTo>
                      <a:close/>
                      <a:moveTo>
                        <a:pt x="8256" y="7759"/>
                      </a:moveTo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3" name="AutoShape 152"/>
                <p:cNvSpPr/>
                <p:nvPr/>
              </p:nvSpPr>
              <p:spPr bwMode="auto">
                <a:xfrm>
                  <a:off x="7099288" y="5303070"/>
                  <a:ext cx="286123" cy="311822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600">
                      <a:moveTo>
                        <a:pt x="9350" y="0"/>
                      </a:moveTo>
                      <a:lnTo>
                        <a:pt x="1446" y="7210"/>
                      </a:lnTo>
                      <a:lnTo>
                        <a:pt x="0" y="21600"/>
                      </a:lnTo>
                      <a:lnTo>
                        <a:pt x="21600" y="6897"/>
                      </a:lnTo>
                      <a:close/>
                      <a:moveTo>
                        <a:pt x="9350" y="0"/>
                      </a:moveTo>
                    </a:path>
                  </a:pathLst>
                </a:custGeom>
                <a:solidFill>
                  <a:srgbClr val="5E5E5E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4" name="AutoShape 153"/>
                <p:cNvSpPr/>
                <p:nvPr/>
              </p:nvSpPr>
              <p:spPr bwMode="auto">
                <a:xfrm>
                  <a:off x="7400831" y="5303070"/>
                  <a:ext cx="286123" cy="311822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600">
                      <a:moveTo>
                        <a:pt x="12251" y="0"/>
                      </a:moveTo>
                      <a:lnTo>
                        <a:pt x="20153" y="7210"/>
                      </a:lnTo>
                      <a:lnTo>
                        <a:pt x="21600" y="21600"/>
                      </a:lnTo>
                      <a:lnTo>
                        <a:pt x="0" y="6897"/>
                      </a:lnTo>
                      <a:close/>
                      <a:moveTo>
                        <a:pt x="12251" y="0"/>
                      </a:moveTo>
                    </a:path>
                  </a:pathLst>
                </a:custGeom>
                <a:solidFill>
                  <a:srgbClr val="5E5E5E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grpSp>
            <p:nvGrpSpPr>
              <p:cNvPr id="38" name="Group 102"/>
              <p:cNvGrpSpPr/>
              <p:nvPr/>
            </p:nvGrpSpPr>
            <p:grpSpPr>
              <a:xfrm>
                <a:off x="1195126" y="2901460"/>
                <a:ext cx="1386427" cy="2062911"/>
                <a:chOff x="4055285" y="4145859"/>
                <a:chExt cx="1386427" cy="2062911"/>
              </a:xfrm>
            </p:grpSpPr>
            <p:sp>
              <p:nvSpPr>
                <p:cNvPr id="59" name="AutoShape 168"/>
                <p:cNvSpPr/>
                <p:nvPr/>
              </p:nvSpPr>
              <p:spPr bwMode="auto">
                <a:xfrm>
                  <a:off x="4055285" y="5386072"/>
                  <a:ext cx="1386427" cy="822698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557">
                      <a:moveTo>
                        <a:pt x="3718" y="4260"/>
                      </a:moveTo>
                      <a:cubicBezTo>
                        <a:pt x="1861" y="6289"/>
                        <a:pt x="1088" y="10641"/>
                        <a:pt x="0" y="15799"/>
                      </a:cubicBezTo>
                      <a:cubicBezTo>
                        <a:pt x="3072" y="19426"/>
                        <a:pt x="6814" y="21557"/>
                        <a:pt x="10852" y="21557"/>
                      </a:cubicBezTo>
                      <a:cubicBezTo>
                        <a:pt x="14844" y="21557"/>
                        <a:pt x="18548" y="19473"/>
                        <a:pt x="21600" y="15920"/>
                      </a:cubicBezTo>
                      <a:cubicBezTo>
                        <a:pt x="20504" y="10692"/>
                        <a:pt x="19746" y="6254"/>
                        <a:pt x="17853" y="4260"/>
                      </a:cubicBezTo>
                      <a:cubicBezTo>
                        <a:pt x="14626" y="859"/>
                        <a:pt x="12684" y="45"/>
                        <a:pt x="10779" y="1"/>
                      </a:cubicBezTo>
                      <a:cubicBezTo>
                        <a:pt x="8831" y="-43"/>
                        <a:pt x="6922" y="760"/>
                        <a:pt x="3718" y="4260"/>
                      </a:cubicBezTo>
                      <a:close/>
                      <a:moveTo>
                        <a:pt x="3718" y="4260"/>
                      </a:moveTo>
                    </a:path>
                  </a:pathLst>
                </a:custGeom>
                <a:solidFill>
                  <a:srgbClr val="484848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60" name="AutoShape 169"/>
                <p:cNvSpPr/>
                <p:nvPr/>
              </p:nvSpPr>
              <p:spPr bwMode="auto">
                <a:xfrm>
                  <a:off x="4534457" y="5162340"/>
                  <a:ext cx="417514" cy="593681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7930" h="18584">
                      <a:moveTo>
                        <a:pt x="200" y="7960"/>
                      </a:moveTo>
                      <a:cubicBezTo>
                        <a:pt x="2107" y="15837"/>
                        <a:pt x="4879" y="17388"/>
                        <a:pt x="8026" y="18584"/>
                      </a:cubicBezTo>
                      <a:lnTo>
                        <a:pt x="9920" y="18584"/>
                      </a:lnTo>
                      <a:cubicBezTo>
                        <a:pt x="13613" y="16633"/>
                        <a:pt x="17155" y="13481"/>
                        <a:pt x="17860" y="8075"/>
                      </a:cubicBezTo>
                      <a:cubicBezTo>
                        <a:pt x="19310" y="-3016"/>
                        <a:pt x="-2290" y="-2326"/>
                        <a:pt x="200" y="7960"/>
                      </a:cubicBezTo>
                      <a:close/>
                      <a:moveTo>
                        <a:pt x="200" y="7960"/>
                      </a:move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61" name="AutoShape 170"/>
                <p:cNvSpPr/>
                <p:nvPr/>
              </p:nvSpPr>
              <p:spPr bwMode="auto">
                <a:xfrm>
                  <a:off x="4576737" y="4936847"/>
                  <a:ext cx="341762" cy="628915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19898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5694"/>
                      </a:lnTo>
                      <a:cubicBezTo>
                        <a:pt x="21600" y="20991"/>
                        <a:pt x="0" y="21600"/>
                        <a:pt x="0" y="15694"/>
                      </a:cubicBezTo>
                      <a:lnTo>
                        <a:pt x="0" y="0"/>
                      </a:ln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62" name="AutoShape 171"/>
                <p:cNvSpPr/>
                <p:nvPr/>
              </p:nvSpPr>
              <p:spPr bwMode="auto">
                <a:xfrm>
                  <a:off x="4576737" y="5176434"/>
                  <a:ext cx="341762" cy="232540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600">
                      <a:moveTo>
                        <a:pt x="21600" y="5867"/>
                      </a:moveTo>
                      <a:lnTo>
                        <a:pt x="21600" y="0"/>
                      </a:lnTo>
                      <a:lnTo>
                        <a:pt x="0" y="0"/>
                      </a:lnTo>
                      <a:lnTo>
                        <a:pt x="0" y="21600"/>
                      </a:lnTo>
                      <a:close/>
                      <a:moveTo>
                        <a:pt x="21600" y="5867"/>
                      </a:moveTo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63" name="AutoShape 172"/>
                <p:cNvSpPr/>
                <p:nvPr/>
              </p:nvSpPr>
              <p:spPr bwMode="auto">
                <a:xfrm>
                  <a:off x="4308964" y="4302647"/>
                  <a:ext cx="882592" cy="958346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3119" h="21600">
                      <a:moveTo>
                        <a:pt x="6559" y="0"/>
                      </a:moveTo>
                      <a:cubicBezTo>
                        <a:pt x="17359" y="0"/>
                        <a:pt x="12981" y="21600"/>
                        <a:pt x="6559" y="21600"/>
                      </a:cubicBezTo>
                      <a:cubicBezTo>
                        <a:pt x="137" y="21600"/>
                        <a:pt x="-4241" y="0"/>
                        <a:pt x="6559" y="0"/>
                      </a:cubicBezTo>
                      <a:close/>
                      <a:moveTo>
                        <a:pt x="6559" y="0"/>
                      </a:moveTo>
                    </a:path>
                  </a:pathLst>
                </a:custGeom>
                <a:solidFill>
                  <a:srgbClr val="F7C2AB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64" name="AutoShape 173"/>
                <p:cNvSpPr/>
                <p:nvPr/>
              </p:nvSpPr>
              <p:spPr bwMode="auto">
                <a:xfrm>
                  <a:off x="4745856" y="4302647"/>
                  <a:ext cx="440415" cy="958346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3119" h="21600">
                      <a:moveTo>
                        <a:pt x="0" y="0"/>
                      </a:moveTo>
                      <a:cubicBezTo>
                        <a:pt x="21600" y="0"/>
                        <a:pt x="12844" y="21600"/>
                        <a:pt x="0" y="21600"/>
                      </a:cubicBezTo>
                      <a:lnTo>
                        <a:pt x="0" y="0"/>
                      </a:ln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FAD9CA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65" name="AutoShape 174"/>
                <p:cNvSpPr/>
                <p:nvPr/>
              </p:nvSpPr>
              <p:spPr bwMode="auto">
                <a:xfrm>
                  <a:off x="4576737" y="5416020"/>
                  <a:ext cx="341762" cy="350572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600">
                      <a:moveTo>
                        <a:pt x="0" y="0"/>
                      </a:moveTo>
                      <a:cubicBezTo>
                        <a:pt x="0" y="10906"/>
                        <a:pt x="9409" y="6781"/>
                        <a:pt x="9409" y="21600"/>
                      </a:cubicBezTo>
                      <a:lnTo>
                        <a:pt x="12191" y="21600"/>
                      </a:lnTo>
                      <a:cubicBezTo>
                        <a:pt x="12191" y="6782"/>
                        <a:pt x="21600" y="10906"/>
                        <a:pt x="21600" y="0"/>
                      </a:cubicBezTo>
                      <a:lnTo>
                        <a:pt x="0" y="0"/>
                      </a:ln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66" name="AutoShape 175"/>
                <p:cNvSpPr/>
                <p:nvPr/>
              </p:nvSpPr>
              <p:spPr bwMode="auto">
                <a:xfrm>
                  <a:off x="4294871" y="4359021"/>
                  <a:ext cx="910779" cy="419277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339" h="19952">
                      <a:moveTo>
                        <a:pt x="16213" y="4995"/>
                      </a:moveTo>
                      <a:cubicBezTo>
                        <a:pt x="14681" y="6345"/>
                        <a:pt x="9351" y="13230"/>
                        <a:pt x="7153" y="13365"/>
                      </a:cubicBezTo>
                      <a:cubicBezTo>
                        <a:pt x="4954" y="13500"/>
                        <a:pt x="7553" y="12555"/>
                        <a:pt x="8152" y="11205"/>
                      </a:cubicBezTo>
                      <a:cubicBezTo>
                        <a:pt x="8752" y="9855"/>
                        <a:pt x="3955" y="14310"/>
                        <a:pt x="2822" y="14445"/>
                      </a:cubicBezTo>
                      <a:cubicBezTo>
                        <a:pt x="1689" y="14580"/>
                        <a:pt x="2822" y="14175"/>
                        <a:pt x="3355" y="12689"/>
                      </a:cubicBezTo>
                      <a:cubicBezTo>
                        <a:pt x="3888" y="11204"/>
                        <a:pt x="1423" y="13499"/>
                        <a:pt x="1822" y="17549"/>
                      </a:cubicBezTo>
                      <a:cubicBezTo>
                        <a:pt x="2222" y="21600"/>
                        <a:pt x="173" y="20083"/>
                        <a:pt x="40" y="16304"/>
                      </a:cubicBezTo>
                      <a:cubicBezTo>
                        <a:pt x="-93" y="12524"/>
                        <a:pt x="90" y="11880"/>
                        <a:pt x="823" y="8370"/>
                      </a:cubicBezTo>
                      <a:cubicBezTo>
                        <a:pt x="1556" y="4860"/>
                        <a:pt x="11216" y="0"/>
                        <a:pt x="14281" y="0"/>
                      </a:cubicBezTo>
                      <a:cubicBezTo>
                        <a:pt x="17346" y="0"/>
                        <a:pt x="19878" y="6210"/>
                        <a:pt x="20611" y="8910"/>
                      </a:cubicBezTo>
                      <a:cubicBezTo>
                        <a:pt x="21344" y="11610"/>
                        <a:pt x="21507" y="14536"/>
                        <a:pt x="21174" y="16965"/>
                      </a:cubicBezTo>
                      <a:cubicBezTo>
                        <a:pt x="20840" y="19395"/>
                        <a:pt x="19811" y="20520"/>
                        <a:pt x="19811" y="17415"/>
                      </a:cubicBezTo>
                      <a:cubicBezTo>
                        <a:pt x="19811" y="14310"/>
                        <a:pt x="17346" y="10665"/>
                        <a:pt x="16213" y="4995"/>
                      </a:cubicBezTo>
                      <a:close/>
                      <a:moveTo>
                        <a:pt x="16213" y="4995"/>
                      </a:moveTo>
                    </a:path>
                  </a:pathLst>
                </a:custGeom>
                <a:solidFill>
                  <a:srgbClr val="755243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grpSp>
              <p:nvGrpSpPr>
                <p:cNvPr id="67" name="Group 178"/>
                <p:cNvGrpSpPr/>
                <p:nvPr/>
              </p:nvGrpSpPr>
              <p:grpSpPr bwMode="auto">
                <a:xfrm>
                  <a:off x="4252591" y="4625032"/>
                  <a:ext cx="995338" cy="223732"/>
                  <a:chOff x="0" y="0"/>
                  <a:chExt cx="565" cy="126"/>
                </a:xfrm>
                <a:solidFill>
                  <a:srgbClr val="FAD9CA"/>
                </a:solidFill>
              </p:grpSpPr>
              <p:sp>
                <p:nvSpPr>
                  <p:cNvPr id="72" name="AutoShape 176"/>
                  <p:cNvSpPr/>
                  <p:nvPr/>
                </p:nvSpPr>
                <p:spPr bwMode="auto">
                  <a:xfrm>
                    <a:off x="504" y="0"/>
                    <a:ext cx="61" cy="126"/>
                  </a:xfrm>
                  <a:custGeom>
                    <a:avLst/>
                    <a:gdLst/>
                    <a:ahLst/>
                    <a:cxnLst/>
                    <a:rect l="0" t="0" r="r" b="b"/>
                    <a:pathLst>
                      <a:path w="21587" h="21561">
                        <a:moveTo>
                          <a:pt x="15736" y="50"/>
                        </a:moveTo>
                        <a:cubicBezTo>
                          <a:pt x="15096" y="-19"/>
                          <a:pt x="14423" y="-15"/>
                          <a:pt x="13738" y="58"/>
                        </a:cubicBezTo>
                        <a:cubicBezTo>
                          <a:pt x="13052" y="132"/>
                          <a:pt x="12354" y="275"/>
                          <a:pt x="11665" y="479"/>
                        </a:cubicBezTo>
                        <a:cubicBezTo>
                          <a:pt x="10975" y="682"/>
                          <a:pt x="10294" y="946"/>
                          <a:pt x="9637" y="1255"/>
                        </a:cubicBezTo>
                        <a:cubicBezTo>
                          <a:pt x="8981" y="1563"/>
                          <a:pt x="8350" y="1917"/>
                          <a:pt x="7755" y="2299"/>
                        </a:cubicBezTo>
                        <a:cubicBezTo>
                          <a:pt x="7159" y="2682"/>
                          <a:pt x="6600" y="3093"/>
                          <a:pt x="6082" y="3518"/>
                        </a:cubicBezTo>
                        <a:cubicBezTo>
                          <a:pt x="5564" y="3943"/>
                          <a:pt x="5088" y="4381"/>
                          <a:pt x="4652" y="4821"/>
                        </a:cubicBezTo>
                        <a:cubicBezTo>
                          <a:pt x="4217" y="5262"/>
                          <a:pt x="3824" y="5704"/>
                          <a:pt x="3469" y="6139"/>
                        </a:cubicBezTo>
                        <a:cubicBezTo>
                          <a:pt x="3114" y="6575"/>
                          <a:pt x="2798" y="7003"/>
                          <a:pt x="2517" y="7420"/>
                        </a:cubicBezTo>
                        <a:cubicBezTo>
                          <a:pt x="2235" y="7836"/>
                          <a:pt x="1988" y="8240"/>
                          <a:pt x="1770" y="8629"/>
                        </a:cubicBezTo>
                        <a:cubicBezTo>
                          <a:pt x="1552" y="9018"/>
                          <a:pt x="1363" y="9392"/>
                          <a:pt x="1198" y="9750"/>
                        </a:cubicBezTo>
                        <a:cubicBezTo>
                          <a:pt x="1033" y="10108"/>
                          <a:pt x="876" y="10485"/>
                          <a:pt x="732" y="10882"/>
                        </a:cubicBezTo>
                        <a:cubicBezTo>
                          <a:pt x="589" y="11279"/>
                          <a:pt x="458" y="11696"/>
                          <a:pt x="347" y="12131"/>
                        </a:cubicBezTo>
                        <a:cubicBezTo>
                          <a:pt x="237" y="12566"/>
                          <a:pt x="147" y="13019"/>
                          <a:pt x="86" y="13485"/>
                        </a:cubicBezTo>
                        <a:cubicBezTo>
                          <a:pt x="26" y="13952"/>
                          <a:pt x="-6" y="14433"/>
                          <a:pt x="2" y="14921"/>
                        </a:cubicBezTo>
                        <a:cubicBezTo>
                          <a:pt x="9" y="15409"/>
                          <a:pt x="56" y="15904"/>
                          <a:pt x="152" y="16395"/>
                        </a:cubicBezTo>
                        <a:cubicBezTo>
                          <a:pt x="249" y="16886"/>
                          <a:pt x="394" y="17373"/>
                          <a:pt x="598" y="17841"/>
                        </a:cubicBezTo>
                        <a:cubicBezTo>
                          <a:pt x="801" y="18309"/>
                          <a:pt x="1063" y="18759"/>
                          <a:pt x="1386" y="19173"/>
                        </a:cubicBezTo>
                        <a:cubicBezTo>
                          <a:pt x="1710" y="19587"/>
                          <a:pt x="2096" y="19965"/>
                          <a:pt x="2542" y="20290"/>
                        </a:cubicBezTo>
                        <a:cubicBezTo>
                          <a:pt x="2988" y="20616"/>
                          <a:pt x="3494" y="20889"/>
                          <a:pt x="4050" y="21095"/>
                        </a:cubicBezTo>
                        <a:cubicBezTo>
                          <a:pt x="4606" y="21303"/>
                          <a:pt x="5213" y="21444"/>
                          <a:pt x="5852" y="21512"/>
                        </a:cubicBezTo>
                        <a:cubicBezTo>
                          <a:pt x="6492" y="21581"/>
                          <a:pt x="7165" y="21577"/>
                          <a:pt x="7850" y="21504"/>
                        </a:cubicBezTo>
                        <a:cubicBezTo>
                          <a:pt x="8536" y="21430"/>
                          <a:pt x="9234" y="21287"/>
                          <a:pt x="9923" y="21083"/>
                        </a:cubicBezTo>
                        <a:cubicBezTo>
                          <a:pt x="10613" y="20880"/>
                          <a:pt x="11294" y="20616"/>
                          <a:pt x="11951" y="20307"/>
                        </a:cubicBezTo>
                        <a:cubicBezTo>
                          <a:pt x="12607" y="19999"/>
                          <a:pt x="13238" y="19645"/>
                          <a:pt x="13833" y="19263"/>
                        </a:cubicBezTo>
                        <a:cubicBezTo>
                          <a:pt x="14429" y="18880"/>
                          <a:pt x="14988" y="18469"/>
                          <a:pt x="15506" y="18044"/>
                        </a:cubicBezTo>
                        <a:cubicBezTo>
                          <a:pt x="16024" y="17619"/>
                          <a:pt x="16500" y="17181"/>
                          <a:pt x="16936" y="16741"/>
                        </a:cubicBezTo>
                        <a:cubicBezTo>
                          <a:pt x="17371" y="16300"/>
                          <a:pt x="17764" y="15858"/>
                          <a:pt x="18119" y="15423"/>
                        </a:cubicBezTo>
                        <a:cubicBezTo>
                          <a:pt x="18474" y="14987"/>
                          <a:pt x="18790" y="14559"/>
                          <a:pt x="19071" y="14142"/>
                        </a:cubicBezTo>
                        <a:cubicBezTo>
                          <a:pt x="19353" y="13726"/>
                          <a:pt x="19600" y="13322"/>
                          <a:pt x="19818" y="12933"/>
                        </a:cubicBezTo>
                        <a:cubicBezTo>
                          <a:pt x="20036" y="12544"/>
                          <a:pt x="20225" y="12170"/>
                          <a:pt x="20390" y="11812"/>
                        </a:cubicBezTo>
                        <a:cubicBezTo>
                          <a:pt x="20555" y="11454"/>
                          <a:pt x="20712" y="11077"/>
                          <a:pt x="20856" y="10680"/>
                        </a:cubicBezTo>
                        <a:cubicBezTo>
                          <a:pt x="20999" y="10283"/>
                          <a:pt x="21130" y="9866"/>
                          <a:pt x="21241" y="9431"/>
                        </a:cubicBezTo>
                        <a:cubicBezTo>
                          <a:pt x="21351" y="8996"/>
                          <a:pt x="21441" y="8543"/>
                          <a:pt x="21502" y="8077"/>
                        </a:cubicBezTo>
                        <a:cubicBezTo>
                          <a:pt x="21562" y="7610"/>
                          <a:pt x="21594" y="7129"/>
                          <a:pt x="21586" y="6641"/>
                        </a:cubicBezTo>
                        <a:cubicBezTo>
                          <a:pt x="21579" y="6153"/>
                          <a:pt x="21532" y="5658"/>
                          <a:pt x="21436" y="5167"/>
                        </a:cubicBezTo>
                        <a:cubicBezTo>
                          <a:pt x="21339" y="4676"/>
                          <a:pt x="21194" y="4189"/>
                          <a:pt x="20990" y="3721"/>
                        </a:cubicBezTo>
                        <a:cubicBezTo>
                          <a:pt x="20787" y="3253"/>
                          <a:pt x="20525" y="2803"/>
                          <a:pt x="20202" y="2389"/>
                        </a:cubicBezTo>
                        <a:cubicBezTo>
                          <a:pt x="19878" y="1975"/>
                          <a:pt x="19492" y="1597"/>
                          <a:pt x="19046" y="1272"/>
                        </a:cubicBezTo>
                        <a:cubicBezTo>
                          <a:pt x="18600" y="946"/>
                          <a:pt x="18094" y="673"/>
                          <a:pt x="17538" y="467"/>
                        </a:cubicBezTo>
                        <a:cubicBezTo>
                          <a:pt x="16982" y="259"/>
                          <a:pt x="16375" y="118"/>
                          <a:pt x="15736" y="50"/>
                        </a:cubicBezTo>
                        <a:close/>
                        <a:moveTo>
                          <a:pt x="15736" y="50"/>
                        </a:moveTo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73" name="AutoShape 177"/>
                  <p:cNvSpPr/>
                  <p:nvPr/>
                </p:nvSpPr>
                <p:spPr bwMode="auto">
                  <a:xfrm>
                    <a:off x="0" y="0"/>
                    <a:ext cx="61" cy="126"/>
                  </a:xfrm>
                  <a:custGeom>
                    <a:avLst/>
                    <a:gdLst/>
                    <a:ahLst/>
                    <a:cxnLst/>
                    <a:rect l="0" t="0" r="r" b="b"/>
                    <a:pathLst>
                      <a:path w="21587" h="21561">
                        <a:moveTo>
                          <a:pt x="5851" y="50"/>
                        </a:moveTo>
                        <a:cubicBezTo>
                          <a:pt x="5211" y="119"/>
                          <a:pt x="4605" y="259"/>
                          <a:pt x="4048" y="467"/>
                        </a:cubicBezTo>
                        <a:cubicBezTo>
                          <a:pt x="3492" y="674"/>
                          <a:pt x="2986" y="946"/>
                          <a:pt x="2540" y="1272"/>
                        </a:cubicBezTo>
                        <a:cubicBezTo>
                          <a:pt x="2094" y="1598"/>
                          <a:pt x="1709" y="1976"/>
                          <a:pt x="1385" y="2390"/>
                        </a:cubicBezTo>
                        <a:cubicBezTo>
                          <a:pt x="1062" y="2804"/>
                          <a:pt x="800" y="3253"/>
                          <a:pt x="597" y="3721"/>
                        </a:cubicBezTo>
                        <a:cubicBezTo>
                          <a:pt x="394" y="4190"/>
                          <a:pt x="248" y="4677"/>
                          <a:pt x="152" y="5167"/>
                        </a:cubicBezTo>
                        <a:cubicBezTo>
                          <a:pt x="56" y="5658"/>
                          <a:pt x="9" y="6153"/>
                          <a:pt x="2" y="6641"/>
                        </a:cubicBezTo>
                        <a:cubicBezTo>
                          <a:pt x="-6" y="7129"/>
                          <a:pt x="26" y="7610"/>
                          <a:pt x="87" y="8077"/>
                        </a:cubicBezTo>
                        <a:cubicBezTo>
                          <a:pt x="147" y="8544"/>
                          <a:pt x="237" y="8997"/>
                          <a:pt x="348" y="9432"/>
                        </a:cubicBezTo>
                        <a:cubicBezTo>
                          <a:pt x="458" y="9866"/>
                          <a:pt x="589" y="10283"/>
                          <a:pt x="733" y="10680"/>
                        </a:cubicBezTo>
                        <a:cubicBezTo>
                          <a:pt x="877" y="11077"/>
                          <a:pt x="1034" y="11455"/>
                          <a:pt x="1199" y="11812"/>
                        </a:cubicBezTo>
                        <a:cubicBezTo>
                          <a:pt x="1364" y="12170"/>
                          <a:pt x="1553" y="12544"/>
                          <a:pt x="1771" y="12933"/>
                        </a:cubicBezTo>
                        <a:cubicBezTo>
                          <a:pt x="1989" y="13322"/>
                          <a:pt x="2236" y="13726"/>
                          <a:pt x="2518" y="14143"/>
                        </a:cubicBezTo>
                        <a:cubicBezTo>
                          <a:pt x="2800" y="14559"/>
                          <a:pt x="3116" y="14988"/>
                          <a:pt x="3471" y="15423"/>
                        </a:cubicBezTo>
                        <a:cubicBezTo>
                          <a:pt x="3825" y="15858"/>
                          <a:pt x="4219" y="16300"/>
                          <a:pt x="4654" y="16741"/>
                        </a:cubicBezTo>
                        <a:cubicBezTo>
                          <a:pt x="5089" y="17181"/>
                          <a:pt x="5566" y="17620"/>
                          <a:pt x="6084" y="18045"/>
                        </a:cubicBezTo>
                        <a:cubicBezTo>
                          <a:pt x="6602" y="18470"/>
                          <a:pt x="7161" y="18881"/>
                          <a:pt x="7756" y="19263"/>
                        </a:cubicBezTo>
                        <a:cubicBezTo>
                          <a:pt x="8352" y="19645"/>
                          <a:pt x="8983" y="19999"/>
                          <a:pt x="9639" y="20308"/>
                        </a:cubicBezTo>
                        <a:cubicBezTo>
                          <a:pt x="10296" y="20616"/>
                          <a:pt x="10977" y="20880"/>
                          <a:pt x="11667" y="21083"/>
                        </a:cubicBezTo>
                        <a:cubicBezTo>
                          <a:pt x="12356" y="21287"/>
                          <a:pt x="13054" y="21430"/>
                          <a:pt x="13740" y="21504"/>
                        </a:cubicBezTo>
                        <a:cubicBezTo>
                          <a:pt x="14425" y="21578"/>
                          <a:pt x="15098" y="21581"/>
                          <a:pt x="15737" y="21512"/>
                        </a:cubicBezTo>
                        <a:cubicBezTo>
                          <a:pt x="16377" y="21443"/>
                          <a:pt x="16983" y="21303"/>
                          <a:pt x="17540" y="21095"/>
                        </a:cubicBezTo>
                        <a:cubicBezTo>
                          <a:pt x="18096" y="20888"/>
                          <a:pt x="18602" y="20616"/>
                          <a:pt x="19048" y="20290"/>
                        </a:cubicBezTo>
                        <a:cubicBezTo>
                          <a:pt x="19494" y="19964"/>
                          <a:pt x="19879" y="19586"/>
                          <a:pt x="20203" y="19172"/>
                        </a:cubicBezTo>
                        <a:cubicBezTo>
                          <a:pt x="20526" y="18758"/>
                          <a:pt x="20788" y="18309"/>
                          <a:pt x="20991" y="17841"/>
                        </a:cubicBezTo>
                        <a:cubicBezTo>
                          <a:pt x="21194" y="17372"/>
                          <a:pt x="21340" y="16885"/>
                          <a:pt x="21436" y="16395"/>
                        </a:cubicBezTo>
                        <a:cubicBezTo>
                          <a:pt x="21532" y="15904"/>
                          <a:pt x="21579" y="15409"/>
                          <a:pt x="21586" y="14921"/>
                        </a:cubicBezTo>
                        <a:cubicBezTo>
                          <a:pt x="21594" y="14433"/>
                          <a:pt x="21562" y="13952"/>
                          <a:pt x="21501" y="13485"/>
                        </a:cubicBezTo>
                        <a:cubicBezTo>
                          <a:pt x="21441" y="13018"/>
                          <a:pt x="21351" y="12565"/>
                          <a:pt x="21240" y="12130"/>
                        </a:cubicBezTo>
                        <a:cubicBezTo>
                          <a:pt x="21130" y="11696"/>
                          <a:pt x="20999" y="11279"/>
                          <a:pt x="20855" y="10882"/>
                        </a:cubicBezTo>
                        <a:cubicBezTo>
                          <a:pt x="20711" y="10485"/>
                          <a:pt x="20554" y="10107"/>
                          <a:pt x="20389" y="9750"/>
                        </a:cubicBezTo>
                        <a:cubicBezTo>
                          <a:pt x="20224" y="9392"/>
                          <a:pt x="20035" y="9018"/>
                          <a:pt x="19817" y="8629"/>
                        </a:cubicBezTo>
                        <a:cubicBezTo>
                          <a:pt x="19599" y="8240"/>
                          <a:pt x="19352" y="7836"/>
                          <a:pt x="19070" y="7419"/>
                        </a:cubicBezTo>
                        <a:cubicBezTo>
                          <a:pt x="18788" y="7003"/>
                          <a:pt x="18472" y="6574"/>
                          <a:pt x="18117" y="6139"/>
                        </a:cubicBezTo>
                        <a:cubicBezTo>
                          <a:pt x="17763" y="5704"/>
                          <a:pt x="17369" y="5262"/>
                          <a:pt x="16934" y="4821"/>
                        </a:cubicBezTo>
                        <a:cubicBezTo>
                          <a:pt x="16499" y="4381"/>
                          <a:pt x="16022" y="3942"/>
                          <a:pt x="15504" y="3517"/>
                        </a:cubicBezTo>
                        <a:cubicBezTo>
                          <a:pt x="14986" y="3092"/>
                          <a:pt x="14427" y="2681"/>
                          <a:pt x="13832" y="2299"/>
                        </a:cubicBezTo>
                        <a:cubicBezTo>
                          <a:pt x="13236" y="1917"/>
                          <a:pt x="12605" y="1563"/>
                          <a:pt x="11949" y="1254"/>
                        </a:cubicBezTo>
                        <a:cubicBezTo>
                          <a:pt x="11292" y="946"/>
                          <a:pt x="10611" y="682"/>
                          <a:pt x="9921" y="479"/>
                        </a:cubicBezTo>
                        <a:cubicBezTo>
                          <a:pt x="9232" y="275"/>
                          <a:pt x="8534" y="132"/>
                          <a:pt x="7848" y="58"/>
                        </a:cubicBezTo>
                        <a:cubicBezTo>
                          <a:pt x="7163" y="-16"/>
                          <a:pt x="6490" y="-19"/>
                          <a:pt x="5851" y="50"/>
                        </a:cubicBezTo>
                        <a:close/>
                        <a:moveTo>
                          <a:pt x="5851" y="50"/>
                        </a:moveTo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68" name="AutoShape 179"/>
                <p:cNvSpPr/>
                <p:nvPr/>
              </p:nvSpPr>
              <p:spPr bwMode="auto">
                <a:xfrm>
                  <a:off x="4280778" y="4145859"/>
                  <a:ext cx="917825" cy="491505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17379">
                      <a:moveTo>
                        <a:pt x="0" y="17132"/>
                      </a:moveTo>
                      <a:cubicBezTo>
                        <a:pt x="1001" y="-763"/>
                        <a:pt x="13216" y="-4221"/>
                        <a:pt x="16889" y="4809"/>
                      </a:cubicBezTo>
                      <a:cubicBezTo>
                        <a:pt x="21291" y="6500"/>
                        <a:pt x="21472" y="15790"/>
                        <a:pt x="21600" y="17379"/>
                      </a:cubicBezTo>
                      <a:cubicBezTo>
                        <a:pt x="21533" y="17145"/>
                        <a:pt x="17377" y="11337"/>
                        <a:pt x="16508" y="9542"/>
                      </a:cubicBezTo>
                      <a:lnTo>
                        <a:pt x="10875" y="12007"/>
                      </a:lnTo>
                      <a:cubicBezTo>
                        <a:pt x="10875" y="12008"/>
                        <a:pt x="4427" y="14786"/>
                        <a:pt x="0" y="17132"/>
                      </a:cubicBezTo>
                      <a:close/>
                      <a:moveTo>
                        <a:pt x="0" y="17132"/>
                      </a:moveTo>
                    </a:path>
                  </a:pathLst>
                </a:custGeom>
                <a:solidFill>
                  <a:srgbClr val="755243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69" name="AutoShape 180"/>
                <p:cNvSpPr/>
                <p:nvPr/>
              </p:nvSpPr>
              <p:spPr bwMode="auto">
                <a:xfrm>
                  <a:off x="4731763" y="5754260"/>
                  <a:ext cx="33472" cy="447463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4966" h="21600">
                      <a:moveTo>
                        <a:pt x="9521" y="21600"/>
                      </a:moveTo>
                      <a:cubicBezTo>
                        <a:pt x="-938" y="15476"/>
                        <a:pt x="-4474" y="8595"/>
                        <a:pt x="7666" y="0"/>
                      </a:cubicBezTo>
                      <a:cubicBezTo>
                        <a:pt x="16996" y="8595"/>
                        <a:pt x="17126" y="15476"/>
                        <a:pt x="9521" y="21600"/>
                      </a:cubicBezTo>
                      <a:close/>
                      <a:moveTo>
                        <a:pt x="9521" y="21600"/>
                      </a:moveTo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70" name="AutoShape 181"/>
                <p:cNvSpPr/>
                <p:nvPr/>
              </p:nvSpPr>
              <p:spPr bwMode="auto">
                <a:xfrm>
                  <a:off x="4224404" y="5683794"/>
                  <a:ext cx="151503" cy="461557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8282" h="21600">
                      <a:moveTo>
                        <a:pt x="17275" y="21600"/>
                      </a:moveTo>
                      <a:cubicBezTo>
                        <a:pt x="18185" y="13279"/>
                        <a:pt x="8637" y="3364"/>
                        <a:pt x="0" y="0"/>
                      </a:cubicBezTo>
                      <a:cubicBezTo>
                        <a:pt x="11283" y="2745"/>
                        <a:pt x="21600" y="12480"/>
                        <a:pt x="17275" y="21600"/>
                      </a:cubicBezTo>
                      <a:close/>
                      <a:moveTo>
                        <a:pt x="17275" y="21600"/>
                      </a:moveTo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71" name="AutoShape 182"/>
                <p:cNvSpPr/>
                <p:nvPr/>
              </p:nvSpPr>
              <p:spPr bwMode="auto">
                <a:xfrm>
                  <a:off x="5112281" y="5683794"/>
                  <a:ext cx="151503" cy="461557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8283" h="21600">
                      <a:moveTo>
                        <a:pt x="1007" y="21600"/>
                      </a:moveTo>
                      <a:cubicBezTo>
                        <a:pt x="98" y="13279"/>
                        <a:pt x="9646" y="3364"/>
                        <a:pt x="18283" y="0"/>
                      </a:cubicBezTo>
                      <a:cubicBezTo>
                        <a:pt x="6998" y="2745"/>
                        <a:pt x="-3317" y="12480"/>
                        <a:pt x="1007" y="21600"/>
                      </a:cubicBezTo>
                      <a:close/>
                      <a:moveTo>
                        <a:pt x="1007" y="21600"/>
                      </a:moveTo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grpSp>
            <p:nvGrpSpPr>
              <p:cNvPr id="39" name="Group 137"/>
              <p:cNvGrpSpPr/>
              <p:nvPr/>
            </p:nvGrpSpPr>
            <p:grpSpPr>
              <a:xfrm>
                <a:off x="2420271" y="2598116"/>
                <a:ext cx="1661233" cy="2507681"/>
                <a:chOff x="5280430" y="3842515"/>
                <a:chExt cx="1661233" cy="2507681"/>
              </a:xfrm>
            </p:grpSpPr>
            <p:sp>
              <p:nvSpPr>
                <p:cNvPr id="40" name="AutoShape 94"/>
                <p:cNvSpPr/>
                <p:nvPr/>
              </p:nvSpPr>
              <p:spPr bwMode="auto">
                <a:xfrm>
                  <a:off x="5449297" y="4197137"/>
                  <a:ext cx="958322" cy="2011633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9088" h="19496">
                      <a:moveTo>
                        <a:pt x="2661" y="62"/>
                      </a:moveTo>
                      <a:cubicBezTo>
                        <a:pt x="1024" y="1534"/>
                        <a:pt x="-2264" y="10266"/>
                        <a:pt x="2395" y="15296"/>
                      </a:cubicBezTo>
                      <a:cubicBezTo>
                        <a:pt x="7055" y="20326"/>
                        <a:pt x="18832" y="20496"/>
                        <a:pt x="19084" y="17613"/>
                      </a:cubicBezTo>
                      <a:cubicBezTo>
                        <a:pt x="19336" y="14730"/>
                        <a:pt x="5809" y="-1104"/>
                        <a:pt x="2661" y="62"/>
                      </a:cubicBezTo>
                      <a:close/>
                      <a:moveTo>
                        <a:pt x="2661" y="62"/>
                      </a:moveTo>
                    </a:path>
                  </a:pathLst>
                </a:custGeom>
                <a:solidFill>
                  <a:srgbClr val="755243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41" name="AutoShape 95"/>
                <p:cNvSpPr/>
                <p:nvPr/>
              </p:nvSpPr>
              <p:spPr bwMode="auto">
                <a:xfrm>
                  <a:off x="5787032" y="4197137"/>
                  <a:ext cx="954101" cy="1992635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9148" h="19304">
                      <a:moveTo>
                        <a:pt x="16626" y="61"/>
                      </a:moveTo>
                      <a:cubicBezTo>
                        <a:pt x="18275" y="1533"/>
                        <a:pt x="21350" y="9727"/>
                        <a:pt x="16656" y="14756"/>
                      </a:cubicBezTo>
                      <a:cubicBezTo>
                        <a:pt x="11963" y="19786"/>
                        <a:pt x="258" y="20496"/>
                        <a:pt x="4" y="17614"/>
                      </a:cubicBezTo>
                      <a:cubicBezTo>
                        <a:pt x="-250" y="14731"/>
                        <a:pt x="13454" y="-1104"/>
                        <a:pt x="16626" y="61"/>
                      </a:cubicBezTo>
                      <a:close/>
                      <a:moveTo>
                        <a:pt x="16626" y="61"/>
                      </a:moveTo>
                    </a:path>
                  </a:pathLst>
                </a:custGeom>
                <a:solidFill>
                  <a:srgbClr val="755243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42" name="AutoShape 96"/>
                <p:cNvSpPr/>
                <p:nvPr/>
              </p:nvSpPr>
              <p:spPr bwMode="auto">
                <a:xfrm>
                  <a:off x="5280430" y="5362322"/>
                  <a:ext cx="1661233" cy="983653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557">
                      <a:moveTo>
                        <a:pt x="3729" y="4260"/>
                      </a:moveTo>
                      <a:cubicBezTo>
                        <a:pt x="1865" y="6296"/>
                        <a:pt x="1093" y="10671"/>
                        <a:pt x="0" y="15851"/>
                      </a:cubicBezTo>
                      <a:cubicBezTo>
                        <a:pt x="3064" y="19446"/>
                        <a:pt x="6789" y="21557"/>
                        <a:pt x="10808" y="21557"/>
                      </a:cubicBezTo>
                      <a:cubicBezTo>
                        <a:pt x="14820" y="21557"/>
                        <a:pt x="18539" y="19453"/>
                        <a:pt x="21600" y="15869"/>
                      </a:cubicBezTo>
                      <a:cubicBezTo>
                        <a:pt x="20510" y="10663"/>
                        <a:pt x="19750" y="6247"/>
                        <a:pt x="17864" y="4260"/>
                      </a:cubicBezTo>
                      <a:cubicBezTo>
                        <a:pt x="14637" y="860"/>
                        <a:pt x="12694" y="46"/>
                        <a:pt x="10790" y="2"/>
                      </a:cubicBezTo>
                      <a:cubicBezTo>
                        <a:pt x="8842" y="-43"/>
                        <a:pt x="6933" y="760"/>
                        <a:pt x="3729" y="4260"/>
                      </a:cubicBezTo>
                      <a:close/>
                      <a:moveTo>
                        <a:pt x="3729" y="4260"/>
                      </a:moveTo>
                    </a:path>
                  </a:pathLst>
                </a:custGeom>
                <a:solidFill>
                  <a:srgbClr val="484848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43" name="AutoShape 97"/>
                <p:cNvSpPr/>
                <p:nvPr/>
              </p:nvSpPr>
              <p:spPr bwMode="auto">
                <a:xfrm>
                  <a:off x="5905239" y="4805059"/>
                  <a:ext cx="409503" cy="753571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19898">
                      <a:moveTo>
                        <a:pt x="0" y="0"/>
                      </a:moveTo>
                      <a:lnTo>
                        <a:pt x="21600" y="0"/>
                      </a:lnTo>
                      <a:lnTo>
                        <a:pt x="21600" y="15694"/>
                      </a:lnTo>
                      <a:cubicBezTo>
                        <a:pt x="21600" y="20991"/>
                        <a:pt x="0" y="21600"/>
                        <a:pt x="0" y="15694"/>
                      </a:cubicBezTo>
                      <a:lnTo>
                        <a:pt x="0" y="0"/>
                      </a:ln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44" name="AutoShape 98"/>
                <p:cNvSpPr/>
                <p:nvPr/>
              </p:nvSpPr>
              <p:spPr bwMode="auto">
                <a:xfrm>
                  <a:off x="5905239" y="5109021"/>
                  <a:ext cx="409503" cy="278631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600">
                      <a:moveTo>
                        <a:pt x="21600" y="5865"/>
                      </a:moveTo>
                      <a:lnTo>
                        <a:pt x="21600" y="0"/>
                      </a:lnTo>
                      <a:lnTo>
                        <a:pt x="0" y="0"/>
                      </a:lnTo>
                      <a:lnTo>
                        <a:pt x="0" y="21600"/>
                      </a:lnTo>
                      <a:close/>
                      <a:moveTo>
                        <a:pt x="21600" y="5865"/>
                      </a:moveTo>
                    </a:path>
                  </a:pathLst>
                </a:custGeom>
                <a:solidFill>
                  <a:srgbClr val="CCCCCC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45" name="AutoShape 99"/>
                <p:cNvSpPr/>
                <p:nvPr/>
              </p:nvSpPr>
              <p:spPr bwMode="auto">
                <a:xfrm>
                  <a:off x="5582280" y="4062043"/>
                  <a:ext cx="1059643" cy="1148298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3119" h="21600">
                      <a:moveTo>
                        <a:pt x="6559" y="0"/>
                      </a:moveTo>
                      <a:cubicBezTo>
                        <a:pt x="17359" y="0"/>
                        <a:pt x="12981" y="21600"/>
                        <a:pt x="6559" y="21600"/>
                      </a:cubicBezTo>
                      <a:cubicBezTo>
                        <a:pt x="137" y="21600"/>
                        <a:pt x="-4241" y="0"/>
                        <a:pt x="6559" y="0"/>
                      </a:cubicBezTo>
                      <a:close/>
                      <a:moveTo>
                        <a:pt x="6559" y="0"/>
                      </a:moveTo>
                    </a:path>
                  </a:pathLst>
                </a:custGeom>
                <a:solidFill>
                  <a:srgbClr val="FAD9CA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46" name="AutoShape 100"/>
                <p:cNvSpPr/>
                <p:nvPr/>
              </p:nvSpPr>
              <p:spPr bwMode="auto">
                <a:xfrm>
                  <a:off x="6107880" y="4062043"/>
                  <a:ext cx="527711" cy="1148298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3119" h="21600">
                      <a:moveTo>
                        <a:pt x="0" y="0"/>
                      </a:moveTo>
                      <a:cubicBezTo>
                        <a:pt x="21600" y="0"/>
                        <a:pt x="12844" y="21600"/>
                        <a:pt x="0" y="21600"/>
                      </a:cubicBezTo>
                      <a:lnTo>
                        <a:pt x="0" y="0"/>
                      </a:ln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F7C2AB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47" name="AutoShape 101"/>
                <p:cNvSpPr/>
                <p:nvPr/>
              </p:nvSpPr>
              <p:spPr bwMode="auto">
                <a:xfrm>
                  <a:off x="5550618" y="3842515"/>
                  <a:ext cx="1141966" cy="844337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9849" h="19488">
                      <a:moveTo>
                        <a:pt x="12996" y="7434"/>
                      </a:moveTo>
                      <a:cubicBezTo>
                        <a:pt x="15504" y="9077"/>
                        <a:pt x="17049" y="11823"/>
                        <a:pt x="17586" y="16033"/>
                      </a:cubicBezTo>
                      <a:cubicBezTo>
                        <a:pt x="18124" y="20242"/>
                        <a:pt x="18516" y="19639"/>
                        <a:pt x="19614" y="16528"/>
                      </a:cubicBezTo>
                      <a:cubicBezTo>
                        <a:pt x="20711" y="13417"/>
                        <a:pt x="18023" y="0"/>
                        <a:pt x="10173" y="0"/>
                      </a:cubicBezTo>
                      <a:cubicBezTo>
                        <a:pt x="2324" y="0"/>
                        <a:pt x="-889" y="10322"/>
                        <a:pt x="208" y="15961"/>
                      </a:cubicBezTo>
                      <a:cubicBezTo>
                        <a:pt x="1306" y="21600"/>
                        <a:pt x="2162" y="19755"/>
                        <a:pt x="2848" y="15478"/>
                      </a:cubicBezTo>
                      <a:cubicBezTo>
                        <a:pt x="3534" y="11200"/>
                        <a:pt x="6896" y="6997"/>
                        <a:pt x="12996" y="7434"/>
                      </a:cubicBezTo>
                      <a:close/>
                      <a:moveTo>
                        <a:pt x="12996" y="7434"/>
                      </a:moveTo>
                    </a:path>
                  </a:pathLst>
                </a:custGeom>
                <a:solidFill>
                  <a:srgbClr val="755243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48" name="AutoShape 102"/>
                <p:cNvSpPr/>
                <p:nvPr/>
              </p:nvSpPr>
              <p:spPr bwMode="auto">
                <a:xfrm>
                  <a:off x="6293634" y="4180250"/>
                  <a:ext cx="363065" cy="1397378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3762" h="20991">
                      <a:moveTo>
                        <a:pt x="8735" y="20991"/>
                      </a:moveTo>
                      <a:cubicBezTo>
                        <a:pt x="18322" y="8058"/>
                        <a:pt x="3356" y="132"/>
                        <a:pt x="0" y="37"/>
                      </a:cubicBezTo>
                      <a:cubicBezTo>
                        <a:pt x="6468" y="-609"/>
                        <a:pt x="21600" y="7277"/>
                        <a:pt x="8735" y="20991"/>
                      </a:cubicBezTo>
                      <a:close/>
                      <a:moveTo>
                        <a:pt x="8735" y="20991"/>
                      </a:moveTo>
                    </a:path>
                  </a:pathLst>
                </a:custGeom>
                <a:solidFill>
                  <a:srgbClr val="AD826F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49" name="AutoShape 103"/>
                <p:cNvSpPr/>
                <p:nvPr/>
              </p:nvSpPr>
              <p:spPr bwMode="auto">
                <a:xfrm>
                  <a:off x="5905239" y="5379208"/>
                  <a:ext cx="411614" cy="525600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600" h="21600">
                      <a:moveTo>
                        <a:pt x="21600" y="64"/>
                      </a:moveTo>
                      <a:cubicBezTo>
                        <a:pt x="20599" y="8153"/>
                        <a:pt x="10804" y="15061"/>
                        <a:pt x="10804" y="21600"/>
                      </a:cubicBezTo>
                      <a:cubicBezTo>
                        <a:pt x="10804" y="15044"/>
                        <a:pt x="958" y="8133"/>
                        <a:pt x="0" y="0"/>
                      </a:cubicBezTo>
                      <a:lnTo>
                        <a:pt x="21600" y="64"/>
                      </a:lnTo>
                      <a:close/>
                      <a:moveTo>
                        <a:pt x="21600" y="64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50" name="AutoShape 104"/>
                <p:cNvSpPr/>
                <p:nvPr/>
              </p:nvSpPr>
              <p:spPr bwMode="auto">
                <a:xfrm>
                  <a:off x="6124767" y="5311661"/>
                  <a:ext cx="502381" cy="531932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517" h="21600">
                      <a:moveTo>
                        <a:pt x="1" y="21600"/>
                      </a:moveTo>
                      <a:cubicBezTo>
                        <a:pt x="3846" y="16149"/>
                        <a:pt x="7856" y="13016"/>
                        <a:pt x="12693" y="11589"/>
                      </a:cubicBezTo>
                      <a:cubicBezTo>
                        <a:pt x="15082" y="10883"/>
                        <a:pt x="19273" y="10129"/>
                        <a:pt x="21517" y="11166"/>
                      </a:cubicBezTo>
                      <a:cubicBezTo>
                        <a:pt x="17270" y="6592"/>
                        <a:pt x="12804" y="4307"/>
                        <a:pt x="8806" y="0"/>
                      </a:cubicBezTo>
                      <a:cubicBezTo>
                        <a:pt x="8760" y="12418"/>
                        <a:pt x="-83" y="14595"/>
                        <a:pt x="1" y="21600"/>
                      </a:cubicBezTo>
                      <a:close/>
                      <a:moveTo>
                        <a:pt x="1" y="21600"/>
                      </a:move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51" name="AutoShape 105"/>
                <p:cNvSpPr/>
                <p:nvPr/>
              </p:nvSpPr>
              <p:spPr bwMode="auto">
                <a:xfrm>
                  <a:off x="6124767" y="5311661"/>
                  <a:ext cx="443277" cy="531932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506" h="21600">
                      <a:moveTo>
                        <a:pt x="1" y="21600"/>
                      </a:moveTo>
                      <a:cubicBezTo>
                        <a:pt x="3247" y="15796"/>
                        <a:pt x="8276" y="10898"/>
                        <a:pt x="13734" y="9471"/>
                      </a:cubicBezTo>
                      <a:cubicBezTo>
                        <a:pt x="16432" y="8764"/>
                        <a:pt x="18975" y="8929"/>
                        <a:pt x="21506" y="9966"/>
                      </a:cubicBezTo>
                      <a:cubicBezTo>
                        <a:pt x="16714" y="5392"/>
                        <a:pt x="14449" y="2753"/>
                        <a:pt x="9937" y="0"/>
                      </a:cubicBezTo>
                      <a:cubicBezTo>
                        <a:pt x="9885" y="12418"/>
                        <a:pt x="-94" y="14595"/>
                        <a:pt x="1" y="21600"/>
                      </a:cubicBezTo>
                      <a:close/>
                      <a:moveTo>
                        <a:pt x="1" y="21600"/>
                      </a:moveTo>
                    </a:path>
                  </a:pathLst>
                </a:custGeom>
                <a:solidFill>
                  <a:srgbClr val="242424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52" name="AutoShape 106"/>
                <p:cNvSpPr/>
                <p:nvPr/>
              </p:nvSpPr>
              <p:spPr bwMode="auto">
                <a:xfrm>
                  <a:off x="5618165" y="5311661"/>
                  <a:ext cx="502381" cy="531932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518" h="21600">
                      <a:moveTo>
                        <a:pt x="21518" y="21600"/>
                      </a:moveTo>
                      <a:cubicBezTo>
                        <a:pt x="17672" y="16149"/>
                        <a:pt x="13662" y="13016"/>
                        <a:pt x="8825" y="11589"/>
                      </a:cubicBezTo>
                      <a:cubicBezTo>
                        <a:pt x="6436" y="10883"/>
                        <a:pt x="2245" y="10129"/>
                        <a:pt x="0" y="11166"/>
                      </a:cubicBezTo>
                      <a:cubicBezTo>
                        <a:pt x="4247" y="6592"/>
                        <a:pt x="8714" y="4307"/>
                        <a:pt x="12712" y="0"/>
                      </a:cubicBezTo>
                      <a:cubicBezTo>
                        <a:pt x="12757" y="12418"/>
                        <a:pt x="21600" y="14595"/>
                        <a:pt x="21518" y="21600"/>
                      </a:cubicBezTo>
                      <a:close/>
                      <a:moveTo>
                        <a:pt x="21518" y="21600"/>
                      </a:move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53" name="AutoShape 107"/>
                <p:cNvSpPr/>
                <p:nvPr/>
              </p:nvSpPr>
              <p:spPr bwMode="auto">
                <a:xfrm>
                  <a:off x="5668825" y="5311661"/>
                  <a:ext cx="443277" cy="531932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21508" h="21600">
                      <a:moveTo>
                        <a:pt x="21507" y="21600"/>
                      </a:moveTo>
                      <a:cubicBezTo>
                        <a:pt x="18261" y="15796"/>
                        <a:pt x="13231" y="10898"/>
                        <a:pt x="7773" y="9471"/>
                      </a:cubicBezTo>
                      <a:cubicBezTo>
                        <a:pt x="5075" y="8764"/>
                        <a:pt x="2532" y="8929"/>
                        <a:pt x="0" y="9966"/>
                      </a:cubicBezTo>
                      <a:cubicBezTo>
                        <a:pt x="4792" y="5392"/>
                        <a:pt x="7057" y="2753"/>
                        <a:pt x="11569" y="0"/>
                      </a:cubicBezTo>
                      <a:cubicBezTo>
                        <a:pt x="11621" y="12418"/>
                        <a:pt x="21600" y="14595"/>
                        <a:pt x="21507" y="21600"/>
                      </a:cubicBezTo>
                      <a:close/>
                      <a:moveTo>
                        <a:pt x="21507" y="21600"/>
                      </a:moveTo>
                    </a:path>
                  </a:pathLst>
                </a:custGeom>
                <a:solidFill>
                  <a:srgbClr val="242424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54" name="AutoShape 108"/>
                <p:cNvSpPr/>
                <p:nvPr/>
              </p:nvSpPr>
              <p:spPr bwMode="auto">
                <a:xfrm>
                  <a:off x="5567505" y="4078929"/>
                  <a:ext cx="740906" cy="1663344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4340" h="20017">
                      <a:moveTo>
                        <a:pt x="3316" y="20017"/>
                      </a:moveTo>
                      <a:cubicBezTo>
                        <a:pt x="-2254" y="-944"/>
                        <a:pt x="11632" y="1428"/>
                        <a:pt x="14340" y="1173"/>
                      </a:cubicBezTo>
                      <a:cubicBezTo>
                        <a:pt x="10504" y="-1380"/>
                        <a:pt x="-7260" y="-1583"/>
                        <a:pt x="3316" y="20017"/>
                      </a:cubicBezTo>
                      <a:close/>
                      <a:moveTo>
                        <a:pt x="3316" y="20017"/>
                      </a:moveTo>
                    </a:path>
                  </a:pathLst>
                </a:custGeom>
                <a:solidFill>
                  <a:srgbClr val="AD826F"/>
                </a:solidFill>
                <a:ln>
                  <a:noFill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grpSp>
              <p:nvGrpSpPr>
                <p:cNvPr id="55" name="Group 112"/>
                <p:cNvGrpSpPr/>
                <p:nvPr/>
              </p:nvGrpSpPr>
              <p:grpSpPr bwMode="auto">
                <a:xfrm>
                  <a:off x="5550618" y="5497416"/>
                  <a:ext cx="1122968" cy="852780"/>
                  <a:chOff x="0" y="0"/>
                  <a:chExt cx="532" cy="404"/>
                </a:xfrm>
              </p:grpSpPr>
              <p:sp>
                <p:nvSpPr>
                  <p:cNvPr id="56" name="AutoShape 109"/>
                  <p:cNvSpPr/>
                  <p:nvPr/>
                </p:nvSpPr>
                <p:spPr bwMode="auto">
                  <a:xfrm>
                    <a:off x="0" y="0"/>
                    <a:ext cx="204" cy="397"/>
                  </a:xfrm>
                  <a:custGeom>
                    <a:avLst/>
                    <a:gdLst/>
                    <a:ahLst/>
                    <a:cxnLst/>
                    <a:rect l="0" t="0" r="r" b="b"/>
                    <a:pathLst>
                      <a:path w="21600" h="21600">
                        <a:moveTo>
                          <a:pt x="5790" y="0"/>
                        </a:moveTo>
                        <a:cubicBezTo>
                          <a:pt x="2111" y="1160"/>
                          <a:pt x="512" y="3903"/>
                          <a:pt x="0" y="6040"/>
                        </a:cubicBezTo>
                        <a:cubicBezTo>
                          <a:pt x="7284" y="5227"/>
                          <a:pt x="15393" y="7463"/>
                          <a:pt x="16767" y="8482"/>
                        </a:cubicBezTo>
                        <a:cubicBezTo>
                          <a:pt x="11294" y="10064"/>
                          <a:pt x="9746" y="11533"/>
                          <a:pt x="6723" y="13570"/>
                        </a:cubicBezTo>
                        <a:cubicBezTo>
                          <a:pt x="9318" y="15360"/>
                          <a:pt x="14794" y="18017"/>
                          <a:pt x="19656" y="21499"/>
                        </a:cubicBezTo>
                        <a:cubicBezTo>
                          <a:pt x="20301" y="21537"/>
                          <a:pt x="20949" y="21570"/>
                          <a:pt x="21600" y="21600"/>
                        </a:cubicBezTo>
                        <a:cubicBezTo>
                          <a:pt x="17238" y="17916"/>
                          <a:pt x="11943" y="15249"/>
                          <a:pt x="9250" y="13391"/>
                        </a:cubicBezTo>
                        <a:cubicBezTo>
                          <a:pt x="12273" y="11354"/>
                          <a:pt x="14422" y="10243"/>
                          <a:pt x="19895" y="8660"/>
                        </a:cubicBezTo>
                        <a:cubicBezTo>
                          <a:pt x="18521" y="7642"/>
                          <a:pt x="9088" y="3711"/>
                          <a:pt x="1803" y="4525"/>
                        </a:cubicBezTo>
                        <a:cubicBezTo>
                          <a:pt x="2558" y="2387"/>
                          <a:pt x="2954" y="1516"/>
                          <a:pt x="5790" y="0"/>
                        </a:cubicBezTo>
                        <a:close/>
                        <a:moveTo>
                          <a:pt x="5790" y="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57" name="AutoShape 110"/>
                  <p:cNvSpPr/>
                  <p:nvPr/>
                </p:nvSpPr>
                <p:spPr bwMode="auto">
                  <a:xfrm>
                    <a:off x="328" y="0"/>
                    <a:ext cx="204" cy="397"/>
                  </a:xfrm>
                  <a:custGeom>
                    <a:avLst/>
                    <a:gdLst/>
                    <a:ahLst/>
                    <a:cxnLst/>
                    <a:rect l="0" t="0" r="r" b="b"/>
                    <a:pathLst>
                      <a:path w="21600" h="21600">
                        <a:moveTo>
                          <a:pt x="15812" y="0"/>
                        </a:moveTo>
                        <a:cubicBezTo>
                          <a:pt x="19490" y="1161"/>
                          <a:pt x="21087" y="3905"/>
                          <a:pt x="21600" y="6044"/>
                        </a:cubicBezTo>
                        <a:cubicBezTo>
                          <a:pt x="14320" y="5230"/>
                          <a:pt x="6215" y="7467"/>
                          <a:pt x="4841" y="8487"/>
                        </a:cubicBezTo>
                        <a:cubicBezTo>
                          <a:pt x="10312" y="10070"/>
                          <a:pt x="11858" y="11540"/>
                          <a:pt x="14880" y="13577"/>
                        </a:cubicBezTo>
                        <a:cubicBezTo>
                          <a:pt x="12290" y="15366"/>
                          <a:pt x="6816" y="18018"/>
                          <a:pt x="1951" y="21494"/>
                        </a:cubicBezTo>
                        <a:cubicBezTo>
                          <a:pt x="1303" y="21534"/>
                          <a:pt x="652" y="21569"/>
                          <a:pt x="0" y="21600"/>
                        </a:cubicBezTo>
                        <a:cubicBezTo>
                          <a:pt x="4369" y="17920"/>
                          <a:pt x="9666" y="15255"/>
                          <a:pt x="12355" y="13398"/>
                        </a:cubicBezTo>
                        <a:cubicBezTo>
                          <a:pt x="9333" y="11360"/>
                          <a:pt x="7186" y="10248"/>
                          <a:pt x="1715" y="8664"/>
                        </a:cubicBezTo>
                        <a:cubicBezTo>
                          <a:pt x="3089" y="7645"/>
                          <a:pt x="12517" y="3712"/>
                          <a:pt x="19797" y="4527"/>
                        </a:cubicBezTo>
                        <a:cubicBezTo>
                          <a:pt x="19043" y="2388"/>
                          <a:pt x="18648" y="1517"/>
                          <a:pt x="15812" y="0"/>
                        </a:cubicBezTo>
                        <a:close/>
                        <a:moveTo>
                          <a:pt x="15812" y="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58" name="AutoShape 111"/>
                  <p:cNvSpPr/>
                  <p:nvPr/>
                </p:nvSpPr>
                <p:spPr bwMode="auto">
                  <a:xfrm>
                    <a:off x="256" y="176"/>
                    <a:ext cx="15" cy="228"/>
                  </a:xfrm>
                  <a:custGeom>
                    <a:avLst/>
                    <a:gdLst/>
                    <a:ahLst/>
                    <a:cxnLst/>
                    <a:rect l="0" t="0" r="r" b="b"/>
                    <a:pathLst>
                      <a:path w="18859" h="21600">
                        <a:moveTo>
                          <a:pt x="12880" y="21600"/>
                        </a:moveTo>
                        <a:cubicBezTo>
                          <a:pt x="11933" y="14269"/>
                          <a:pt x="13353" y="5174"/>
                          <a:pt x="18859" y="0"/>
                        </a:cubicBezTo>
                        <a:cubicBezTo>
                          <a:pt x="-801" y="5647"/>
                          <a:pt x="-2741" y="14510"/>
                          <a:pt x="2482" y="21590"/>
                        </a:cubicBezTo>
                        <a:cubicBezTo>
                          <a:pt x="5935" y="21593"/>
                          <a:pt x="9398" y="21599"/>
                          <a:pt x="12880" y="21600"/>
                        </a:cubicBezTo>
                        <a:close/>
                        <a:moveTo>
                          <a:pt x="12880" y="2160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27" name="Group 212"/>
            <p:cNvGrpSpPr/>
            <p:nvPr/>
          </p:nvGrpSpPr>
          <p:grpSpPr>
            <a:xfrm>
              <a:off x="3280036" y="5031645"/>
              <a:ext cx="748498" cy="208832"/>
              <a:chOff x="2092509" y="5676231"/>
              <a:chExt cx="748498" cy="208832"/>
            </a:xfrm>
          </p:grpSpPr>
          <p:grpSp>
            <p:nvGrpSpPr>
              <p:cNvPr id="28" name="Group 213"/>
              <p:cNvGrpSpPr/>
              <p:nvPr/>
            </p:nvGrpSpPr>
            <p:grpSpPr>
              <a:xfrm>
                <a:off x="2092509" y="5676231"/>
                <a:ext cx="208832" cy="208832"/>
                <a:chOff x="2038534" y="5676231"/>
                <a:chExt cx="208832" cy="208832"/>
              </a:xfrm>
            </p:grpSpPr>
            <p:sp>
              <p:nvSpPr>
                <p:cNvPr id="35" name="Freeform 9"/>
                <p:cNvSpPr/>
                <p:nvPr/>
              </p:nvSpPr>
              <p:spPr bwMode="auto">
                <a:xfrm>
                  <a:off x="2081990" y="5720545"/>
                  <a:ext cx="128659" cy="128659"/>
                </a:xfrm>
                <a:custGeom>
                  <a:avLst/>
                  <a:gdLst>
                    <a:gd name="T0" fmla="*/ 360 w 360"/>
                    <a:gd name="T1" fmla="*/ 60 h 360"/>
                    <a:gd name="T2" fmla="*/ 300 w 360"/>
                    <a:gd name="T3" fmla="*/ 0 h 360"/>
                    <a:gd name="T4" fmla="*/ 60 w 360"/>
                    <a:gd name="T5" fmla="*/ 0 h 360"/>
                    <a:gd name="T6" fmla="*/ 0 w 360"/>
                    <a:gd name="T7" fmla="*/ 60 h 360"/>
                    <a:gd name="T8" fmla="*/ 0 w 360"/>
                    <a:gd name="T9" fmla="*/ 300 h 360"/>
                    <a:gd name="T10" fmla="*/ 60 w 360"/>
                    <a:gd name="T11" fmla="*/ 360 h 360"/>
                    <a:gd name="T12" fmla="*/ 180 w 360"/>
                    <a:gd name="T13" fmla="*/ 360 h 360"/>
                    <a:gd name="T14" fmla="*/ 180 w 360"/>
                    <a:gd name="T15" fmla="*/ 224 h 360"/>
                    <a:gd name="T16" fmla="*/ 136 w 360"/>
                    <a:gd name="T17" fmla="*/ 224 h 360"/>
                    <a:gd name="T18" fmla="*/ 136 w 360"/>
                    <a:gd name="T19" fmla="*/ 164 h 360"/>
                    <a:gd name="T20" fmla="*/ 180 w 360"/>
                    <a:gd name="T21" fmla="*/ 164 h 360"/>
                    <a:gd name="T22" fmla="*/ 180 w 360"/>
                    <a:gd name="T23" fmla="*/ 141 h 360"/>
                    <a:gd name="T24" fmla="*/ 248 w 360"/>
                    <a:gd name="T25" fmla="*/ 64 h 360"/>
                    <a:gd name="T26" fmla="*/ 296 w 360"/>
                    <a:gd name="T27" fmla="*/ 64 h 360"/>
                    <a:gd name="T28" fmla="*/ 296 w 360"/>
                    <a:gd name="T29" fmla="*/ 124 h 360"/>
                    <a:gd name="T30" fmla="*/ 248 w 360"/>
                    <a:gd name="T31" fmla="*/ 124 h 360"/>
                    <a:gd name="T32" fmla="*/ 236 w 360"/>
                    <a:gd name="T33" fmla="*/ 140 h 360"/>
                    <a:gd name="T34" fmla="*/ 236 w 360"/>
                    <a:gd name="T35" fmla="*/ 164 h 360"/>
                    <a:gd name="T36" fmla="*/ 296 w 360"/>
                    <a:gd name="T37" fmla="*/ 164 h 360"/>
                    <a:gd name="T38" fmla="*/ 296 w 360"/>
                    <a:gd name="T39" fmla="*/ 224 h 360"/>
                    <a:gd name="T40" fmla="*/ 236 w 360"/>
                    <a:gd name="T41" fmla="*/ 224 h 360"/>
                    <a:gd name="T42" fmla="*/ 236 w 360"/>
                    <a:gd name="T43" fmla="*/ 360 h 360"/>
                    <a:gd name="T44" fmla="*/ 300 w 360"/>
                    <a:gd name="T45" fmla="*/ 360 h 360"/>
                    <a:gd name="T46" fmla="*/ 360 w 360"/>
                    <a:gd name="T47" fmla="*/ 300 h 360"/>
                    <a:gd name="T48" fmla="*/ 360 w 360"/>
                    <a:gd name="T49" fmla="*/ 6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60" h="360">
                      <a:moveTo>
                        <a:pt x="360" y="60"/>
                      </a:moveTo>
                      <a:cubicBezTo>
                        <a:pt x="360" y="29"/>
                        <a:pt x="332" y="0"/>
                        <a:pt x="300" y="0"/>
                      </a:cubicBez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8" y="0"/>
                        <a:pt x="0" y="29"/>
                        <a:pt x="0" y="60"/>
                      </a:cubicBezTo>
                      <a:cubicBezTo>
                        <a:pt x="0" y="300"/>
                        <a:pt x="0" y="300"/>
                        <a:pt x="0" y="300"/>
                      </a:cubicBezTo>
                      <a:cubicBezTo>
                        <a:pt x="0" y="332"/>
                        <a:pt x="28" y="360"/>
                        <a:pt x="60" y="360"/>
                      </a:cubicBezTo>
                      <a:cubicBezTo>
                        <a:pt x="180" y="360"/>
                        <a:pt x="180" y="360"/>
                        <a:pt x="180" y="360"/>
                      </a:cubicBezTo>
                      <a:cubicBezTo>
                        <a:pt x="180" y="224"/>
                        <a:pt x="180" y="224"/>
                        <a:pt x="180" y="224"/>
                      </a:cubicBezTo>
                      <a:cubicBezTo>
                        <a:pt x="136" y="224"/>
                        <a:pt x="136" y="224"/>
                        <a:pt x="136" y="224"/>
                      </a:cubicBezTo>
                      <a:cubicBezTo>
                        <a:pt x="136" y="164"/>
                        <a:pt x="136" y="164"/>
                        <a:pt x="136" y="164"/>
                      </a:cubicBezTo>
                      <a:cubicBezTo>
                        <a:pt x="180" y="164"/>
                        <a:pt x="180" y="164"/>
                        <a:pt x="180" y="164"/>
                      </a:cubicBezTo>
                      <a:cubicBezTo>
                        <a:pt x="180" y="141"/>
                        <a:pt x="180" y="141"/>
                        <a:pt x="180" y="141"/>
                      </a:cubicBezTo>
                      <a:cubicBezTo>
                        <a:pt x="180" y="100"/>
                        <a:pt x="210" y="64"/>
                        <a:pt x="248" y="64"/>
                      </a:cubicBezTo>
                      <a:cubicBezTo>
                        <a:pt x="296" y="64"/>
                        <a:pt x="296" y="64"/>
                        <a:pt x="296" y="64"/>
                      </a:cubicBezTo>
                      <a:cubicBezTo>
                        <a:pt x="296" y="124"/>
                        <a:pt x="296" y="124"/>
                        <a:pt x="296" y="124"/>
                      </a:cubicBezTo>
                      <a:cubicBezTo>
                        <a:pt x="248" y="124"/>
                        <a:pt x="248" y="124"/>
                        <a:pt x="248" y="124"/>
                      </a:cubicBezTo>
                      <a:cubicBezTo>
                        <a:pt x="242" y="124"/>
                        <a:pt x="236" y="131"/>
                        <a:pt x="236" y="140"/>
                      </a:cubicBezTo>
                      <a:cubicBezTo>
                        <a:pt x="236" y="164"/>
                        <a:pt x="236" y="164"/>
                        <a:pt x="236" y="164"/>
                      </a:cubicBezTo>
                      <a:cubicBezTo>
                        <a:pt x="296" y="164"/>
                        <a:pt x="296" y="164"/>
                        <a:pt x="296" y="164"/>
                      </a:cubicBezTo>
                      <a:cubicBezTo>
                        <a:pt x="296" y="224"/>
                        <a:pt x="296" y="224"/>
                        <a:pt x="296" y="224"/>
                      </a:cubicBezTo>
                      <a:cubicBezTo>
                        <a:pt x="236" y="224"/>
                        <a:pt x="236" y="224"/>
                        <a:pt x="236" y="224"/>
                      </a:cubicBezTo>
                      <a:cubicBezTo>
                        <a:pt x="236" y="360"/>
                        <a:pt x="236" y="360"/>
                        <a:pt x="236" y="360"/>
                      </a:cubicBezTo>
                      <a:cubicBezTo>
                        <a:pt x="300" y="360"/>
                        <a:pt x="300" y="360"/>
                        <a:pt x="300" y="360"/>
                      </a:cubicBezTo>
                      <a:cubicBezTo>
                        <a:pt x="332" y="360"/>
                        <a:pt x="360" y="332"/>
                        <a:pt x="360" y="300"/>
                      </a:cubicBezTo>
                      <a:lnTo>
                        <a:pt x="360" y="6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6" name="Oval 221"/>
                <p:cNvSpPr/>
                <p:nvPr/>
              </p:nvSpPr>
              <p:spPr>
                <a:xfrm>
                  <a:off x="2038534" y="5676231"/>
                  <a:ext cx="208832" cy="208832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" name="Group 214"/>
              <p:cNvGrpSpPr/>
              <p:nvPr/>
            </p:nvGrpSpPr>
            <p:grpSpPr>
              <a:xfrm>
                <a:off x="2362200" y="5676231"/>
                <a:ext cx="208832" cy="208832"/>
                <a:chOff x="2444750" y="5676231"/>
                <a:chExt cx="208832" cy="208832"/>
              </a:xfrm>
            </p:grpSpPr>
            <p:sp>
              <p:nvSpPr>
                <p:cNvPr id="33" name="Freeform 13"/>
                <p:cNvSpPr/>
                <p:nvPr/>
              </p:nvSpPr>
              <p:spPr bwMode="auto">
                <a:xfrm>
                  <a:off x="2505645" y="5720545"/>
                  <a:ext cx="90502" cy="121519"/>
                </a:xfrm>
                <a:custGeom>
                  <a:avLst/>
                  <a:gdLst>
                    <a:gd name="T0" fmla="*/ 223 w 268"/>
                    <a:gd name="T1" fmla="*/ 270 h 360"/>
                    <a:gd name="T2" fmla="*/ 134 w 268"/>
                    <a:gd name="T3" fmla="*/ 270 h 360"/>
                    <a:gd name="T4" fmla="*/ 103 w 268"/>
                    <a:gd name="T5" fmla="*/ 257 h 360"/>
                    <a:gd name="T6" fmla="*/ 90 w 268"/>
                    <a:gd name="T7" fmla="*/ 225 h 360"/>
                    <a:gd name="T8" fmla="*/ 90 w 268"/>
                    <a:gd name="T9" fmla="*/ 194 h 360"/>
                    <a:gd name="T10" fmla="*/ 216 w 268"/>
                    <a:gd name="T11" fmla="*/ 194 h 360"/>
                    <a:gd name="T12" fmla="*/ 246 w 268"/>
                    <a:gd name="T13" fmla="*/ 182 h 360"/>
                    <a:gd name="T14" fmla="*/ 258 w 268"/>
                    <a:gd name="T15" fmla="*/ 152 h 360"/>
                    <a:gd name="T16" fmla="*/ 246 w 268"/>
                    <a:gd name="T17" fmla="*/ 123 h 360"/>
                    <a:gd name="T18" fmla="*/ 216 w 268"/>
                    <a:gd name="T19" fmla="*/ 110 h 360"/>
                    <a:gd name="T20" fmla="*/ 90 w 268"/>
                    <a:gd name="T21" fmla="*/ 110 h 360"/>
                    <a:gd name="T22" fmla="*/ 90 w 268"/>
                    <a:gd name="T23" fmla="*/ 45 h 360"/>
                    <a:gd name="T24" fmla="*/ 77 w 268"/>
                    <a:gd name="T25" fmla="*/ 13 h 360"/>
                    <a:gd name="T26" fmla="*/ 45 w 268"/>
                    <a:gd name="T27" fmla="*/ 0 h 360"/>
                    <a:gd name="T28" fmla="*/ 13 w 268"/>
                    <a:gd name="T29" fmla="*/ 13 h 360"/>
                    <a:gd name="T30" fmla="*/ 0 w 268"/>
                    <a:gd name="T31" fmla="*/ 45 h 360"/>
                    <a:gd name="T32" fmla="*/ 0 w 268"/>
                    <a:gd name="T33" fmla="*/ 225 h 360"/>
                    <a:gd name="T34" fmla="*/ 39 w 268"/>
                    <a:gd name="T35" fmla="*/ 321 h 360"/>
                    <a:gd name="T36" fmla="*/ 134 w 268"/>
                    <a:gd name="T37" fmla="*/ 360 h 360"/>
                    <a:gd name="T38" fmla="*/ 223 w 268"/>
                    <a:gd name="T39" fmla="*/ 360 h 360"/>
                    <a:gd name="T40" fmla="*/ 255 w 268"/>
                    <a:gd name="T41" fmla="*/ 347 h 360"/>
                    <a:gd name="T42" fmla="*/ 268 w 268"/>
                    <a:gd name="T43" fmla="*/ 315 h 360"/>
                    <a:gd name="T44" fmla="*/ 255 w 268"/>
                    <a:gd name="T45" fmla="*/ 283 h 360"/>
                    <a:gd name="T46" fmla="*/ 223 w 268"/>
                    <a:gd name="T47" fmla="*/ 27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68" h="360">
                      <a:moveTo>
                        <a:pt x="223" y="270"/>
                      </a:moveTo>
                      <a:cubicBezTo>
                        <a:pt x="134" y="270"/>
                        <a:pt x="134" y="270"/>
                        <a:pt x="134" y="270"/>
                      </a:cubicBezTo>
                      <a:cubicBezTo>
                        <a:pt x="122" y="270"/>
                        <a:pt x="111" y="266"/>
                        <a:pt x="103" y="257"/>
                      </a:cubicBezTo>
                      <a:cubicBezTo>
                        <a:pt x="94" y="248"/>
                        <a:pt x="90" y="238"/>
                        <a:pt x="90" y="225"/>
                      </a:cubicBezTo>
                      <a:cubicBezTo>
                        <a:pt x="90" y="194"/>
                        <a:pt x="90" y="194"/>
                        <a:pt x="90" y="194"/>
                      </a:cubicBezTo>
                      <a:cubicBezTo>
                        <a:pt x="216" y="194"/>
                        <a:pt x="216" y="194"/>
                        <a:pt x="216" y="194"/>
                      </a:cubicBezTo>
                      <a:cubicBezTo>
                        <a:pt x="228" y="194"/>
                        <a:pt x="238" y="190"/>
                        <a:pt x="246" y="182"/>
                      </a:cubicBezTo>
                      <a:cubicBezTo>
                        <a:pt x="254" y="173"/>
                        <a:pt x="258" y="163"/>
                        <a:pt x="258" y="152"/>
                      </a:cubicBezTo>
                      <a:cubicBezTo>
                        <a:pt x="258" y="141"/>
                        <a:pt x="254" y="131"/>
                        <a:pt x="246" y="123"/>
                      </a:cubicBezTo>
                      <a:cubicBezTo>
                        <a:pt x="238" y="114"/>
                        <a:pt x="228" y="110"/>
                        <a:pt x="216" y="110"/>
                      </a:cubicBezTo>
                      <a:cubicBezTo>
                        <a:pt x="90" y="110"/>
                        <a:pt x="90" y="110"/>
                        <a:pt x="90" y="110"/>
                      </a:cubicBezTo>
                      <a:cubicBezTo>
                        <a:pt x="90" y="45"/>
                        <a:pt x="90" y="45"/>
                        <a:pt x="90" y="45"/>
                      </a:cubicBezTo>
                      <a:cubicBezTo>
                        <a:pt x="90" y="33"/>
                        <a:pt x="85" y="22"/>
                        <a:pt x="77" y="13"/>
                      </a:cubicBezTo>
                      <a:cubicBezTo>
                        <a:pt x="68" y="4"/>
                        <a:pt x="57" y="0"/>
                        <a:pt x="45" y="0"/>
                      </a:cubicBezTo>
                      <a:cubicBezTo>
                        <a:pt x="33" y="0"/>
                        <a:pt x="22" y="4"/>
                        <a:pt x="13" y="13"/>
                      </a:cubicBezTo>
                      <a:cubicBezTo>
                        <a:pt x="4" y="22"/>
                        <a:pt x="0" y="32"/>
                        <a:pt x="0" y="45"/>
                      </a:cubicBezTo>
                      <a:cubicBezTo>
                        <a:pt x="0" y="225"/>
                        <a:pt x="0" y="225"/>
                        <a:pt x="0" y="225"/>
                      </a:cubicBezTo>
                      <a:cubicBezTo>
                        <a:pt x="0" y="263"/>
                        <a:pt x="13" y="294"/>
                        <a:pt x="39" y="321"/>
                      </a:cubicBezTo>
                      <a:cubicBezTo>
                        <a:pt x="66" y="347"/>
                        <a:pt x="97" y="360"/>
                        <a:pt x="134" y="360"/>
                      </a:cubicBezTo>
                      <a:cubicBezTo>
                        <a:pt x="223" y="360"/>
                        <a:pt x="223" y="360"/>
                        <a:pt x="223" y="360"/>
                      </a:cubicBezTo>
                      <a:cubicBezTo>
                        <a:pt x="235" y="360"/>
                        <a:pt x="246" y="356"/>
                        <a:pt x="255" y="347"/>
                      </a:cubicBezTo>
                      <a:cubicBezTo>
                        <a:pt x="264" y="338"/>
                        <a:pt x="268" y="327"/>
                        <a:pt x="268" y="315"/>
                      </a:cubicBezTo>
                      <a:cubicBezTo>
                        <a:pt x="268" y="303"/>
                        <a:pt x="264" y="292"/>
                        <a:pt x="255" y="283"/>
                      </a:cubicBezTo>
                      <a:cubicBezTo>
                        <a:pt x="246" y="274"/>
                        <a:pt x="235" y="270"/>
                        <a:pt x="223" y="27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4" name="Oval 219"/>
                <p:cNvSpPr/>
                <p:nvPr/>
              </p:nvSpPr>
              <p:spPr>
                <a:xfrm>
                  <a:off x="2444750" y="5676231"/>
                  <a:ext cx="208832" cy="208832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0" name="Group 215"/>
              <p:cNvGrpSpPr/>
              <p:nvPr/>
            </p:nvGrpSpPr>
            <p:grpSpPr>
              <a:xfrm>
                <a:off x="2632175" y="5676231"/>
                <a:ext cx="208832" cy="208832"/>
                <a:chOff x="2632175" y="5676231"/>
                <a:chExt cx="208832" cy="208832"/>
              </a:xfrm>
            </p:grpSpPr>
            <p:sp>
              <p:nvSpPr>
                <p:cNvPr id="31" name="Freeform 5"/>
                <p:cNvSpPr>
                  <a:spLocks noEditPoints="1"/>
                </p:cNvSpPr>
                <p:nvPr/>
              </p:nvSpPr>
              <p:spPr bwMode="auto">
                <a:xfrm>
                  <a:off x="2668578" y="5711020"/>
                  <a:ext cx="138883" cy="139046"/>
                </a:xfrm>
                <a:custGeom>
                  <a:avLst/>
                  <a:gdLst>
                    <a:gd name="T0" fmla="*/ 345 w 360"/>
                    <a:gd name="T1" fmla="*/ 206 h 360"/>
                    <a:gd name="T2" fmla="*/ 347 w 360"/>
                    <a:gd name="T3" fmla="*/ 180 h 360"/>
                    <a:gd name="T4" fmla="*/ 180 w 360"/>
                    <a:gd name="T5" fmla="*/ 13 h 360"/>
                    <a:gd name="T6" fmla="*/ 154 w 360"/>
                    <a:gd name="T7" fmla="*/ 15 h 360"/>
                    <a:gd name="T8" fmla="*/ 101 w 360"/>
                    <a:gd name="T9" fmla="*/ 0 h 360"/>
                    <a:gd name="T10" fmla="*/ 0 w 360"/>
                    <a:gd name="T11" fmla="*/ 101 h 360"/>
                    <a:gd name="T12" fmla="*/ 15 w 360"/>
                    <a:gd name="T13" fmla="*/ 154 h 360"/>
                    <a:gd name="T14" fmla="*/ 13 w 360"/>
                    <a:gd name="T15" fmla="*/ 180 h 360"/>
                    <a:gd name="T16" fmla="*/ 180 w 360"/>
                    <a:gd name="T17" fmla="*/ 347 h 360"/>
                    <a:gd name="T18" fmla="*/ 206 w 360"/>
                    <a:gd name="T19" fmla="*/ 345 h 360"/>
                    <a:gd name="T20" fmla="*/ 259 w 360"/>
                    <a:gd name="T21" fmla="*/ 360 h 360"/>
                    <a:gd name="T22" fmla="*/ 360 w 360"/>
                    <a:gd name="T23" fmla="*/ 259 h 360"/>
                    <a:gd name="T24" fmla="*/ 345 w 360"/>
                    <a:gd name="T25" fmla="*/ 206 h 360"/>
                    <a:gd name="T26" fmla="*/ 259 w 360"/>
                    <a:gd name="T27" fmla="*/ 256 h 360"/>
                    <a:gd name="T28" fmla="*/ 228 w 360"/>
                    <a:gd name="T29" fmla="*/ 280 h 360"/>
                    <a:gd name="T30" fmla="*/ 180 w 360"/>
                    <a:gd name="T31" fmla="*/ 288 h 360"/>
                    <a:gd name="T32" fmla="*/ 125 w 360"/>
                    <a:gd name="T33" fmla="*/ 277 h 360"/>
                    <a:gd name="T34" fmla="*/ 100 w 360"/>
                    <a:gd name="T35" fmla="*/ 254 h 360"/>
                    <a:gd name="T36" fmla="*/ 90 w 360"/>
                    <a:gd name="T37" fmla="*/ 227 h 360"/>
                    <a:gd name="T38" fmla="*/ 96 w 360"/>
                    <a:gd name="T39" fmla="*/ 213 h 360"/>
                    <a:gd name="T40" fmla="*/ 111 w 360"/>
                    <a:gd name="T41" fmla="*/ 207 h 360"/>
                    <a:gd name="T42" fmla="*/ 124 w 360"/>
                    <a:gd name="T43" fmla="*/ 212 h 360"/>
                    <a:gd name="T44" fmla="*/ 133 w 360"/>
                    <a:gd name="T45" fmla="*/ 225 h 360"/>
                    <a:gd name="T46" fmla="*/ 142 w 360"/>
                    <a:gd name="T47" fmla="*/ 241 h 360"/>
                    <a:gd name="T48" fmla="*/ 155 w 360"/>
                    <a:gd name="T49" fmla="*/ 252 h 360"/>
                    <a:gd name="T50" fmla="*/ 179 w 360"/>
                    <a:gd name="T51" fmla="*/ 256 h 360"/>
                    <a:gd name="T52" fmla="*/ 211 w 360"/>
                    <a:gd name="T53" fmla="*/ 247 h 360"/>
                    <a:gd name="T54" fmla="*/ 224 w 360"/>
                    <a:gd name="T55" fmla="*/ 226 h 360"/>
                    <a:gd name="T56" fmla="*/ 217 w 360"/>
                    <a:gd name="T57" fmla="*/ 210 h 360"/>
                    <a:gd name="T58" fmla="*/ 200 w 360"/>
                    <a:gd name="T59" fmla="*/ 200 h 360"/>
                    <a:gd name="T60" fmla="*/ 171 w 360"/>
                    <a:gd name="T61" fmla="*/ 193 h 360"/>
                    <a:gd name="T62" fmla="*/ 130 w 360"/>
                    <a:gd name="T63" fmla="*/ 181 h 360"/>
                    <a:gd name="T64" fmla="*/ 104 w 360"/>
                    <a:gd name="T65" fmla="*/ 161 h 360"/>
                    <a:gd name="T66" fmla="*/ 94 w 360"/>
                    <a:gd name="T67" fmla="*/ 131 h 360"/>
                    <a:gd name="T68" fmla="*/ 105 w 360"/>
                    <a:gd name="T69" fmla="*/ 100 h 360"/>
                    <a:gd name="T70" fmla="*/ 134 w 360"/>
                    <a:gd name="T71" fmla="*/ 79 h 360"/>
                    <a:gd name="T72" fmla="*/ 179 w 360"/>
                    <a:gd name="T73" fmla="*/ 72 h 360"/>
                    <a:gd name="T74" fmla="*/ 215 w 360"/>
                    <a:gd name="T75" fmla="*/ 77 h 360"/>
                    <a:gd name="T76" fmla="*/ 241 w 360"/>
                    <a:gd name="T77" fmla="*/ 89 h 360"/>
                    <a:gd name="T78" fmla="*/ 255 w 360"/>
                    <a:gd name="T79" fmla="*/ 106 h 360"/>
                    <a:gd name="T80" fmla="*/ 260 w 360"/>
                    <a:gd name="T81" fmla="*/ 123 h 360"/>
                    <a:gd name="T82" fmla="*/ 254 w 360"/>
                    <a:gd name="T83" fmla="*/ 137 h 360"/>
                    <a:gd name="T84" fmla="*/ 239 w 360"/>
                    <a:gd name="T85" fmla="*/ 144 h 360"/>
                    <a:gd name="T86" fmla="*/ 227 w 360"/>
                    <a:gd name="T87" fmla="*/ 140 h 360"/>
                    <a:gd name="T88" fmla="*/ 218 w 360"/>
                    <a:gd name="T89" fmla="*/ 128 h 360"/>
                    <a:gd name="T90" fmla="*/ 203 w 360"/>
                    <a:gd name="T91" fmla="*/ 110 h 360"/>
                    <a:gd name="T92" fmla="*/ 176 w 360"/>
                    <a:gd name="T93" fmla="*/ 103 h 360"/>
                    <a:gd name="T94" fmla="*/ 148 w 360"/>
                    <a:gd name="T95" fmla="*/ 110 h 360"/>
                    <a:gd name="T96" fmla="*/ 138 w 360"/>
                    <a:gd name="T97" fmla="*/ 127 h 360"/>
                    <a:gd name="T98" fmla="*/ 141 w 360"/>
                    <a:gd name="T99" fmla="*/ 137 h 360"/>
                    <a:gd name="T100" fmla="*/ 151 w 360"/>
                    <a:gd name="T101" fmla="*/ 145 h 360"/>
                    <a:gd name="T102" fmla="*/ 164 w 360"/>
                    <a:gd name="T103" fmla="*/ 150 h 360"/>
                    <a:gd name="T104" fmla="*/ 186 w 360"/>
                    <a:gd name="T105" fmla="*/ 155 h 360"/>
                    <a:gd name="T106" fmla="*/ 220 w 360"/>
                    <a:gd name="T107" fmla="*/ 164 h 360"/>
                    <a:gd name="T108" fmla="*/ 247 w 360"/>
                    <a:gd name="T109" fmla="*/ 176 h 360"/>
                    <a:gd name="T110" fmla="*/ 264 w 360"/>
                    <a:gd name="T111" fmla="*/ 195 h 360"/>
                    <a:gd name="T112" fmla="*/ 270 w 360"/>
                    <a:gd name="T113" fmla="*/ 222 h 360"/>
                    <a:gd name="T114" fmla="*/ 259 w 360"/>
                    <a:gd name="T115" fmla="*/ 256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360" h="360">
                      <a:moveTo>
                        <a:pt x="345" y="206"/>
                      </a:moveTo>
                      <a:cubicBezTo>
                        <a:pt x="346" y="198"/>
                        <a:pt x="347" y="189"/>
                        <a:pt x="347" y="180"/>
                      </a:cubicBezTo>
                      <a:cubicBezTo>
                        <a:pt x="347" y="88"/>
                        <a:pt x="272" y="13"/>
                        <a:pt x="180" y="13"/>
                      </a:cubicBezTo>
                      <a:cubicBezTo>
                        <a:pt x="171" y="13"/>
                        <a:pt x="162" y="14"/>
                        <a:pt x="154" y="15"/>
                      </a:cubicBezTo>
                      <a:cubicBezTo>
                        <a:pt x="139" y="6"/>
                        <a:pt x="120" y="0"/>
                        <a:pt x="101" y="0"/>
                      </a:cubicBezTo>
                      <a:cubicBezTo>
                        <a:pt x="45" y="0"/>
                        <a:pt x="0" y="45"/>
                        <a:pt x="0" y="101"/>
                      </a:cubicBezTo>
                      <a:cubicBezTo>
                        <a:pt x="0" y="120"/>
                        <a:pt x="6" y="139"/>
                        <a:pt x="15" y="154"/>
                      </a:cubicBezTo>
                      <a:cubicBezTo>
                        <a:pt x="14" y="163"/>
                        <a:pt x="13" y="171"/>
                        <a:pt x="13" y="180"/>
                      </a:cubicBezTo>
                      <a:cubicBezTo>
                        <a:pt x="13" y="272"/>
                        <a:pt x="88" y="347"/>
                        <a:pt x="180" y="347"/>
                      </a:cubicBezTo>
                      <a:cubicBezTo>
                        <a:pt x="189" y="347"/>
                        <a:pt x="198" y="346"/>
                        <a:pt x="206" y="345"/>
                      </a:cubicBezTo>
                      <a:cubicBezTo>
                        <a:pt x="221" y="355"/>
                        <a:pt x="240" y="360"/>
                        <a:pt x="259" y="360"/>
                      </a:cubicBezTo>
                      <a:cubicBezTo>
                        <a:pt x="315" y="360"/>
                        <a:pt x="360" y="315"/>
                        <a:pt x="360" y="259"/>
                      </a:cubicBezTo>
                      <a:cubicBezTo>
                        <a:pt x="360" y="240"/>
                        <a:pt x="355" y="222"/>
                        <a:pt x="345" y="206"/>
                      </a:cubicBezTo>
                      <a:close/>
                      <a:moveTo>
                        <a:pt x="259" y="256"/>
                      </a:moveTo>
                      <a:cubicBezTo>
                        <a:pt x="252" y="266"/>
                        <a:pt x="242" y="274"/>
                        <a:pt x="228" y="280"/>
                      </a:cubicBezTo>
                      <a:cubicBezTo>
                        <a:pt x="215" y="286"/>
                        <a:pt x="199" y="288"/>
                        <a:pt x="180" y="288"/>
                      </a:cubicBezTo>
                      <a:cubicBezTo>
                        <a:pt x="158" y="288"/>
                        <a:pt x="139" y="285"/>
                        <a:pt x="125" y="277"/>
                      </a:cubicBezTo>
                      <a:cubicBezTo>
                        <a:pt x="115" y="271"/>
                        <a:pt x="106" y="264"/>
                        <a:pt x="100" y="254"/>
                      </a:cubicBezTo>
                      <a:cubicBezTo>
                        <a:pt x="93" y="245"/>
                        <a:pt x="90" y="236"/>
                        <a:pt x="90" y="227"/>
                      </a:cubicBezTo>
                      <a:cubicBezTo>
                        <a:pt x="90" y="221"/>
                        <a:pt x="92" y="217"/>
                        <a:pt x="96" y="213"/>
                      </a:cubicBezTo>
                      <a:cubicBezTo>
                        <a:pt x="100" y="209"/>
                        <a:pt x="105" y="207"/>
                        <a:pt x="111" y="207"/>
                      </a:cubicBezTo>
                      <a:cubicBezTo>
                        <a:pt x="116" y="207"/>
                        <a:pt x="120" y="209"/>
                        <a:pt x="124" y="212"/>
                      </a:cubicBezTo>
                      <a:cubicBezTo>
                        <a:pt x="127" y="215"/>
                        <a:pt x="130" y="219"/>
                        <a:pt x="133" y="225"/>
                      </a:cubicBezTo>
                      <a:cubicBezTo>
                        <a:pt x="135" y="231"/>
                        <a:pt x="138" y="237"/>
                        <a:pt x="142" y="241"/>
                      </a:cubicBezTo>
                      <a:cubicBezTo>
                        <a:pt x="145" y="245"/>
                        <a:pt x="150" y="249"/>
                        <a:pt x="155" y="252"/>
                      </a:cubicBezTo>
                      <a:cubicBezTo>
                        <a:pt x="161" y="255"/>
                        <a:pt x="169" y="256"/>
                        <a:pt x="179" y="256"/>
                      </a:cubicBezTo>
                      <a:cubicBezTo>
                        <a:pt x="192" y="256"/>
                        <a:pt x="203" y="253"/>
                        <a:pt x="211" y="247"/>
                      </a:cubicBezTo>
                      <a:cubicBezTo>
                        <a:pt x="220" y="242"/>
                        <a:pt x="224" y="235"/>
                        <a:pt x="224" y="226"/>
                      </a:cubicBezTo>
                      <a:cubicBezTo>
                        <a:pt x="224" y="219"/>
                        <a:pt x="221" y="214"/>
                        <a:pt x="217" y="210"/>
                      </a:cubicBezTo>
                      <a:cubicBezTo>
                        <a:pt x="213" y="206"/>
                        <a:pt x="207" y="203"/>
                        <a:pt x="200" y="200"/>
                      </a:cubicBezTo>
                      <a:cubicBezTo>
                        <a:pt x="193" y="198"/>
                        <a:pt x="183" y="196"/>
                        <a:pt x="171" y="193"/>
                      </a:cubicBezTo>
                      <a:cubicBezTo>
                        <a:pt x="155" y="190"/>
                        <a:pt x="141" y="185"/>
                        <a:pt x="130" y="181"/>
                      </a:cubicBezTo>
                      <a:cubicBezTo>
                        <a:pt x="119" y="176"/>
                        <a:pt x="111" y="170"/>
                        <a:pt x="104" y="161"/>
                      </a:cubicBezTo>
                      <a:cubicBezTo>
                        <a:pt x="98" y="153"/>
                        <a:pt x="94" y="143"/>
                        <a:pt x="94" y="131"/>
                      </a:cubicBezTo>
                      <a:cubicBezTo>
                        <a:pt x="94" y="119"/>
                        <a:pt x="98" y="109"/>
                        <a:pt x="105" y="100"/>
                      </a:cubicBezTo>
                      <a:cubicBezTo>
                        <a:pt x="111" y="91"/>
                        <a:pt x="121" y="84"/>
                        <a:pt x="134" y="79"/>
                      </a:cubicBezTo>
                      <a:cubicBezTo>
                        <a:pt x="147" y="74"/>
                        <a:pt x="162" y="72"/>
                        <a:pt x="179" y="72"/>
                      </a:cubicBezTo>
                      <a:cubicBezTo>
                        <a:pt x="193" y="72"/>
                        <a:pt x="205" y="73"/>
                        <a:pt x="215" y="77"/>
                      </a:cubicBezTo>
                      <a:cubicBezTo>
                        <a:pt x="226" y="80"/>
                        <a:pt x="234" y="84"/>
                        <a:pt x="241" y="89"/>
                      </a:cubicBezTo>
                      <a:cubicBezTo>
                        <a:pt x="247" y="95"/>
                        <a:pt x="252" y="100"/>
                        <a:pt x="255" y="106"/>
                      </a:cubicBezTo>
                      <a:cubicBezTo>
                        <a:pt x="259" y="112"/>
                        <a:pt x="260" y="118"/>
                        <a:pt x="260" y="123"/>
                      </a:cubicBezTo>
                      <a:cubicBezTo>
                        <a:pt x="260" y="129"/>
                        <a:pt x="258" y="133"/>
                        <a:pt x="254" y="137"/>
                      </a:cubicBezTo>
                      <a:cubicBezTo>
                        <a:pt x="250" y="142"/>
                        <a:pt x="245" y="144"/>
                        <a:pt x="239" y="144"/>
                      </a:cubicBezTo>
                      <a:cubicBezTo>
                        <a:pt x="234" y="144"/>
                        <a:pt x="230" y="142"/>
                        <a:pt x="227" y="140"/>
                      </a:cubicBezTo>
                      <a:cubicBezTo>
                        <a:pt x="224" y="137"/>
                        <a:pt x="221" y="133"/>
                        <a:pt x="218" y="128"/>
                      </a:cubicBezTo>
                      <a:cubicBezTo>
                        <a:pt x="214" y="120"/>
                        <a:pt x="209" y="114"/>
                        <a:pt x="203" y="110"/>
                      </a:cubicBezTo>
                      <a:cubicBezTo>
                        <a:pt x="198" y="105"/>
                        <a:pt x="189" y="103"/>
                        <a:pt x="176" y="103"/>
                      </a:cubicBezTo>
                      <a:cubicBezTo>
                        <a:pt x="165" y="103"/>
                        <a:pt x="155" y="106"/>
                        <a:pt x="148" y="110"/>
                      </a:cubicBezTo>
                      <a:cubicBezTo>
                        <a:pt x="141" y="115"/>
                        <a:pt x="138" y="120"/>
                        <a:pt x="138" y="127"/>
                      </a:cubicBezTo>
                      <a:cubicBezTo>
                        <a:pt x="138" y="131"/>
                        <a:pt x="139" y="134"/>
                        <a:pt x="141" y="137"/>
                      </a:cubicBezTo>
                      <a:cubicBezTo>
                        <a:pt x="144" y="140"/>
                        <a:pt x="147" y="143"/>
                        <a:pt x="151" y="145"/>
                      </a:cubicBezTo>
                      <a:cubicBezTo>
                        <a:pt x="156" y="147"/>
                        <a:pt x="160" y="149"/>
                        <a:pt x="164" y="150"/>
                      </a:cubicBezTo>
                      <a:cubicBezTo>
                        <a:pt x="169" y="151"/>
                        <a:pt x="176" y="153"/>
                        <a:pt x="186" y="155"/>
                      </a:cubicBezTo>
                      <a:cubicBezTo>
                        <a:pt x="199" y="158"/>
                        <a:pt x="210" y="161"/>
                        <a:pt x="220" y="164"/>
                      </a:cubicBezTo>
                      <a:cubicBezTo>
                        <a:pt x="231" y="168"/>
                        <a:pt x="239" y="172"/>
                        <a:pt x="247" y="176"/>
                      </a:cubicBezTo>
                      <a:cubicBezTo>
                        <a:pt x="254" y="181"/>
                        <a:pt x="260" y="187"/>
                        <a:pt x="264" y="195"/>
                      </a:cubicBezTo>
                      <a:cubicBezTo>
                        <a:pt x="268" y="202"/>
                        <a:pt x="270" y="211"/>
                        <a:pt x="270" y="222"/>
                      </a:cubicBezTo>
                      <a:cubicBezTo>
                        <a:pt x="270" y="234"/>
                        <a:pt x="266" y="246"/>
                        <a:pt x="259" y="256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32" name="Oval 217"/>
                <p:cNvSpPr/>
                <p:nvPr/>
              </p:nvSpPr>
              <p:spPr>
                <a:xfrm>
                  <a:off x="2632175" y="5676231"/>
                  <a:ext cx="208832" cy="208832"/>
                </a:xfrm>
                <a:prstGeom prst="ellipse">
                  <a:avLst/>
                </a:prstGeom>
                <a:no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87" name="Group 2"/>
          <p:cNvGrpSpPr/>
          <p:nvPr/>
        </p:nvGrpSpPr>
        <p:grpSpPr>
          <a:xfrm>
            <a:off x="6388099" y="2964950"/>
            <a:ext cx="753808" cy="753808"/>
            <a:chOff x="6591299" y="2939550"/>
            <a:chExt cx="753808" cy="753808"/>
          </a:xfrm>
        </p:grpSpPr>
        <p:sp>
          <p:nvSpPr>
            <p:cNvPr id="88" name="Oval 204"/>
            <p:cNvSpPr/>
            <p:nvPr/>
          </p:nvSpPr>
          <p:spPr>
            <a:xfrm>
              <a:off x="6591299" y="2939550"/>
              <a:ext cx="753808" cy="753808"/>
            </a:xfrm>
            <a:prstGeom prst="ellipse">
              <a:avLst/>
            </a:prstGeom>
            <a:solidFill>
              <a:srgbClr val="66AC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9" name="AutoShape 15"/>
            <p:cNvSpPr/>
            <p:nvPr/>
          </p:nvSpPr>
          <p:spPr bwMode="auto">
            <a:xfrm>
              <a:off x="6804448" y="3158454"/>
              <a:ext cx="322928" cy="322928"/>
            </a:xfrm>
            <a:custGeom>
              <a:avLst/>
              <a:gdLst>
                <a:gd name="T0" fmla="*/ 197635 w 21459"/>
                <a:gd name="T1" fmla="*/ 198350 h 21561"/>
                <a:gd name="T2" fmla="*/ 197635 w 21459"/>
                <a:gd name="T3" fmla="*/ 198350 h 21561"/>
                <a:gd name="T4" fmla="*/ 197635 w 21459"/>
                <a:gd name="T5" fmla="*/ 198350 h 21561"/>
                <a:gd name="T6" fmla="*/ 197635 w 21459"/>
                <a:gd name="T7" fmla="*/ 198350 h 2156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459" h="21561">
                  <a:moveTo>
                    <a:pt x="20359" y="4319"/>
                  </a:moveTo>
                  <a:cubicBezTo>
                    <a:pt x="20703" y="4451"/>
                    <a:pt x="20960" y="4653"/>
                    <a:pt x="21125" y="4923"/>
                  </a:cubicBezTo>
                  <a:cubicBezTo>
                    <a:pt x="21468" y="5418"/>
                    <a:pt x="21546" y="6025"/>
                    <a:pt x="21363" y="6735"/>
                  </a:cubicBezTo>
                  <a:lnTo>
                    <a:pt x="17812" y="19432"/>
                  </a:lnTo>
                  <a:cubicBezTo>
                    <a:pt x="17663" y="20051"/>
                    <a:pt x="17338" y="20561"/>
                    <a:pt x="16840" y="20960"/>
                  </a:cubicBezTo>
                  <a:cubicBezTo>
                    <a:pt x="16342" y="21361"/>
                    <a:pt x="15810" y="21560"/>
                    <a:pt x="15242" y="21560"/>
                  </a:cubicBezTo>
                  <a:lnTo>
                    <a:pt x="3374" y="21560"/>
                  </a:lnTo>
                  <a:cubicBezTo>
                    <a:pt x="3031" y="21560"/>
                    <a:pt x="2698" y="21496"/>
                    <a:pt x="2378" y="21358"/>
                  </a:cubicBezTo>
                  <a:cubicBezTo>
                    <a:pt x="2056" y="21223"/>
                    <a:pt x="1747" y="21042"/>
                    <a:pt x="1456" y="20810"/>
                  </a:cubicBezTo>
                  <a:cubicBezTo>
                    <a:pt x="1162" y="20581"/>
                    <a:pt x="906" y="20312"/>
                    <a:pt x="683" y="19998"/>
                  </a:cubicBezTo>
                  <a:cubicBezTo>
                    <a:pt x="463" y="19685"/>
                    <a:pt x="287" y="19345"/>
                    <a:pt x="161" y="18978"/>
                  </a:cubicBezTo>
                  <a:cubicBezTo>
                    <a:pt x="-46" y="18345"/>
                    <a:pt x="-53" y="17750"/>
                    <a:pt x="138" y="17199"/>
                  </a:cubicBezTo>
                  <a:cubicBezTo>
                    <a:pt x="156" y="17049"/>
                    <a:pt x="172" y="16900"/>
                    <a:pt x="188" y="16759"/>
                  </a:cubicBezTo>
                  <a:cubicBezTo>
                    <a:pt x="206" y="16613"/>
                    <a:pt x="222" y="16449"/>
                    <a:pt x="237" y="16273"/>
                  </a:cubicBezTo>
                  <a:cubicBezTo>
                    <a:pt x="237" y="16179"/>
                    <a:pt x="222" y="16082"/>
                    <a:pt x="188" y="15985"/>
                  </a:cubicBezTo>
                  <a:cubicBezTo>
                    <a:pt x="156" y="15889"/>
                    <a:pt x="146" y="15792"/>
                    <a:pt x="161" y="15695"/>
                  </a:cubicBezTo>
                  <a:cubicBezTo>
                    <a:pt x="180" y="15549"/>
                    <a:pt x="245" y="15402"/>
                    <a:pt x="358" y="15256"/>
                  </a:cubicBezTo>
                  <a:cubicBezTo>
                    <a:pt x="471" y="15109"/>
                    <a:pt x="578" y="14942"/>
                    <a:pt x="678" y="14757"/>
                  </a:cubicBezTo>
                  <a:cubicBezTo>
                    <a:pt x="872" y="14411"/>
                    <a:pt x="1060" y="13986"/>
                    <a:pt x="1249" y="13485"/>
                  </a:cubicBezTo>
                  <a:cubicBezTo>
                    <a:pt x="1438" y="12987"/>
                    <a:pt x="1574" y="12553"/>
                    <a:pt x="1655" y="12190"/>
                  </a:cubicBezTo>
                  <a:cubicBezTo>
                    <a:pt x="1689" y="12040"/>
                    <a:pt x="1686" y="11896"/>
                    <a:pt x="1642" y="11762"/>
                  </a:cubicBezTo>
                  <a:cubicBezTo>
                    <a:pt x="1603" y="11627"/>
                    <a:pt x="1597" y="11504"/>
                    <a:pt x="1631" y="11389"/>
                  </a:cubicBezTo>
                  <a:cubicBezTo>
                    <a:pt x="1665" y="11240"/>
                    <a:pt x="1734" y="11111"/>
                    <a:pt x="1838" y="11005"/>
                  </a:cubicBezTo>
                  <a:cubicBezTo>
                    <a:pt x="1943" y="10897"/>
                    <a:pt x="2027" y="10788"/>
                    <a:pt x="2095" y="10671"/>
                  </a:cubicBezTo>
                  <a:cubicBezTo>
                    <a:pt x="2179" y="10507"/>
                    <a:pt x="2268" y="10308"/>
                    <a:pt x="2365" y="10082"/>
                  </a:cubicBezTo>
                  <a:cubicBezTo>
                    <a:pt x="2459" y="9859"/>
                    <a:pt x="2551" y="9628"/>
                    <a:pt x="2635" y="9390"/>
                  </a:cubicBezTo>
                  <a:cubicBezTo>
                    <a:pt x="2719" y="9150"/>
                    <a:pt x="2784" y="8918"/>
                    <a:pt x="2837" y="8690"/>
                  </a:cubicBezTo>
                  <a:cubicBezTo>
                    <a:pt x="2887" y="8461"/>
                    <a:pt x="2918" y="8271"/>
                    <a:pt x="2936" y="8118"/>
                  </a:cubicBezTo>
                  <a:cubicBezTo>
                    <a:pt x="2952" y="7972"/>
                    <a:pt x="2944" y="7816"/>
                    <a:pt x="2910" y="7655"/>
                  </a:cubicBezTo>
                  <a:cubicBezTo>
                    <a:pt x="2876" y="7497"/>
                    <a:pt x="2876" y="7365"/>
                    <a:pt x="2910" y="7248"/>
                  </a:cubicBezTo>
                  <a:cubicBezTo>
                    <a:pt x="2960" y="7101"/>
                    <a:pt x="3046" y="6978"/>
                    <a:pt x="3167" y="6878"/>
                  </a:cubicBezTo>
                  <a:cubicBezTo>
                    <a:pt x="3288" y="6778"/>
                    <a:pt x="3390" y="6664"/>
                    <a:pt x="3476" y="6532"/>
                  </a:cubicBezTo>
                  <a:cubicBezTo>
                    <a:pt x="3557" y="6421"/>
                    <a:pt x="3649" y="6263"/>
                    <a:pt x="3746" y="6049"/>
                  </a:cubicBezTo>
                  <a:cubicBezTo>
                    <a:pt x="3840" y="5841"/>
                    <a:pt x="3937" y="5609"/>
                    <a:pt x="4034" y="5354"/>
                  </a:cubicBezTo>
                  <a:cubicBezTo>
                    <a:pt x="4129" y="5102"/>
                    <a:pt x="4210" y="4856"/>
                    <a:pt x="4278" y="4618"/>
                  </a:cubicBezTo>
                  <a:cubicBezTo>
                    <a:pt x="4344" y="4381"/>
                    <a:pt x="4385" y="4170"/>
                    <a:pt x="4404" y="3979"/>
                  </a:cubicBezTo>
                  <a:cubicBezTo>
                    <a:pt x="4420" y="3868"/>
                    <a:pt x="4404" y="3754"/>
                    <a:pt x="4354" y="3636"/>
                  </a:cubicBezTo>
                  <a:cubicBezTo>
                    <a:pt x="4304" y="3519"/>
                    <a:pt x="4294" y="3390"/>
                    <a:pt x="4328" y="3249"/>
                  </a:cubicBezTo>
                  <a:cubicBezTo>
                    <a:pt x="4362" y="3120"/>
                    <a:pt x="4438" y="2980"/>
                    <a:pt x="4561" y="2836"/>
                  </a:cubicBezTo>
                  <a:cubicBezTo>
                    <a:pt x="4682" y="2692"/>
                    <a:pt x="4792" y="2543"/>
                    <a:pt x="4894" y="2393"/>
                  </a:cubicBezTo>
                  <a:cubicBezTo>
                    <a:pt x="5025" y="2159"/>
                    <a:pt x="5145" y="1886"/>
                    <a:pt x="5250" y="1573"/>
                  </a:cubicBezTo>
                  <a:cubicBezTo>
                    <a:pt x="5355" y="1262"/>
                    <a:pt x="5481" y="975"/>
                    <a:pt x="5625" y="717"/>
                  </a:cubicBezTo>
                  <a:cubicBezTo>
                    <a:pt x="5772" y="462"/>
                    <a:pt x="5966" y="259"/>
                    <a:pt x="6204" y="116"/>
                  </a:cubicBezTo>
                  <a:cubicBezTo>
                    <a:pt x="6440" y="-31"/>
                    <a:pt x="6767" y="-39"/>
                    <a:pt x="7176" y="92"/>
                  </a:cubicBezTo>
                  <a:lnTo>
                    <a:pt x="7150" y="151"/>
                  </a:lnTo>
                  <a:cubicBezTo>
                    <a:pt x="7409" y="54"/>
                    <a:pt x="7635" y="10"/>
                    <a:pt x="7829" y="10"/>
                  </a:cubicBezTo>
                  <a:lnTo>
                    <a:pt x="17613" y="10"/>
                  </a:lnTo>
                  <a:cubicBezTo>
                    <a:pt x="18266" y="10"/>
                    <a:pt x="18764" y="277"/>
                    <a:pt x="19107" y="805"/>
                  </a:cubicBezTo>
                  <a:cubicBezTo>
                    <a:pt x="19448" y="1303"/>
                    <a:pt x="19524" y="1904"/>
                    <a:pt x="19330" y="2616"/>
                  </a:cubicBezTo>
                  <a:lnTo>
                    <a:pt x="15782" y="15329"/>
                  </a:lnTo>
                  <a:cubicBezTo>
                    <a:pt x="15630" y="15918"/>
                    <a:pt x="15307" y="16419"/>
                    <a:pt x="14809" y="16829"/>
                  </a:cubicBezTo>
                  <a:cubicBezTo>
                    <a:pt x="14312" y="17243"/>
                    <a:pt x="13782" y="17448"/>
                    <a:pt x="13221" y="17448"/>
                  </a:cubicBezTo>
                  <a:lnTo>
                    <a:pt x="2019" y="17448"/>
                  </a:lnTo>
                  <a:cubicBezTo>
                    <a:pt x="1935" y="17448"/>
                    <a:pt x="1852" y="17460"/>
                    <a:pt x="1762" y="17477"/>
                  </a:cubicBezTo>
                  <a:cubicBezTo>
                    <a:pt x="1676" y="17495"/>
                    <a:pt x="1597" y="17551"/>
                    <a:pt x="1529" y="17644"/>
                  </a:cubicBezTo>
                  <a:cubicBezTo>
                    <a:pt x="1430" y="17832"/>
                    <a:pt x="1430" y="18096"/>
                    <a:pt x="1529" y="18430"/>
                  </a:cubicBezTo>
                  <a:cubicBezTo>
                    <a:pt x="1665" y="18834"/>
                    <a:pt x="1914" y="19186"/>
                    <a:pt x="2284" y="19488"/>
                  </a:cubicBezTo>
                  <a:cubicBezTo>
                    <a:pt x="2651" y="19796"/>
                    <a:pt x="3015" y="19945"/>
                    <a:pt x="3374" y="19945"/>
                  </a:cubicBezTo>
                  <a:lnTo>
                    <a:pt x="15242" y="19945"/>
                  </a:lnTo>
                  <a:cubicBezTo>
                    <a:pt x="15485" y="19945"/>
                    <a:pt x="15724" y="19846"/>
                    <a:pt x="15962" y="19643"/>
                  </a:cubicBezTo>
                  <a:cubicBezTo>
                    <a:pt x="16201" y="19444"/>
                    <a:pt x="16358" y="19221"/>
                    <a:pt x="16434" y="18975"/>
                  </a:cubicBezTo>
                  <a:lnTo>
                    <a:pt x="20310" y="5128"/>
                  </a:lnTo>
                  <a:cubicBezTo>
                    <a:pt x="20344" y="4979"/>
                    <a:pt x="20365" y="4841"/>
                    <a:pt x="20373" y="4715"/>
                  </a:cubicBezTo>
                  <a:cubicBezTo>
                    <a:pt x="20378" y="4592"/>
                    <a:pt x="20373" y="4460"/>
                    <a:pt x="20359" y="4319"/>
                  </a:cubicBezTo>
                  <a:moveTo>
                    <a:pt x="6285" y="8083"/>
                  </a:moveTo>
                  <a:cubicBezTo>
                    <a:pt x="6201" y="8446"/>
                    <a:pt x="6311" y="8628"/>
                    <a:pt x="6610" y="8628"/>
                  </a:cubicBezTo>
                  <a:lnTo>
                    <a:pt x="14325" y="8628"/>
                  </a:lnTo>
                  <a:cubicBezTo>
                    <a:pt x="14461" y="8628"/>
                    <a:pt x="14587" y="8578"/>
                    <a:pt x="14707" y="8473"/>
                  </a:cubicBezTo>
                  <a:cubicBezTo>
                    <a:pt x="14830" y="8370"/>
                    <a:pt x="14906" y="8238"/>
                    <a:pt x="14940" y="8083"/>
                  </a:cubicBezTo>
                  <a:lnTo>
                    <a:pt x="15242" y="7028"/>
                  </a:lnTo>
                  <a:cubicBezTo>
                    <a:pt x="15276" y="6881"/>
                    <a:pt x="15263" y="6752"/>
                    <a:pt x="15205" y="6641"/>
                  </a:cubicBezTo>
                  <a:cubicBezTo>
                    <a:pt x="15145" y="6535"/>
                    <a:pt x="15051" y="6483"/>
                    <a:pt x="14914" y="6483"/>
                  </a:cubicBezTo>
                  <a:lnTo>
                    <a:pt x="7202" y="6483"/>
                  </a:lnTo>
                  <a:cubicBezTo>
                    <a:pt x="7066" y="6483"/>
                    <a:pt x="6935" y="6532"/>
                    <a:pt x="6807" y="6638"/>
                  </a:cubicBezTo>
                  <a:cubicBezTo>
                    <a:pt x="6676" y="6740"/>
                    <a:pt x="6594" y="6869"/>
                    <a:pt x="6560" y="7028"/>
                  </a:cubicBezTo>
                  <a:lnTo>
                    <a:pt x="6285" y="8083"/>
                  </a:lnTo>
                  <a:close/>
                  <a:moveTo>
                    <a:pt x="7150" y="4867"/>
                  </a:moveTo>
                  <a:cubicBezTo>
                    <a:pt x="7116" y="5017"/>
                    <a:pt x="7132" y="5140"/>
                    <a:pt x="7195" y="5240"/>
                  </a:cubicBezTo>
                  <a:cubicBezTo>
                    <a:pt x="7257" y="5336"/>
                    <a:pt x="7354" y="5386"/>
                    <a:pt x="7488" y="5386"/>
                  </a:cubicBezTo>
                  <a:lnTo>
                    <a:pt x="15192" y="5386"/>
                  </a:lnTo>
                  <a:cubicBezTo>
                    <a:pt x="15326" y="5386"/>
                    <a:pt x="15451" y="5336"/>
                    <a:pt x="15575" y="5240"/>
                  </a:cubicBezTo>
                  <a:cubicBezTo>
                    <a:pt x="15695" y="5140"/>
                    <a:pt x="15784" y="5017"/>
                    <a:pt x="15845" y="4867"/>
                  </a:cubicBezTo>
                  <a:lnTo>
                    <a:pt x="16120" y="3771"/>
                  </a:lnTo>
                  <a:cubicBezTo>
                    <a:pt x="16154" y="3622"/>
                    <a:pt x="16141" y="3493"/>
                    <a:pt x="16083" y="3387"/>
                  </a:cubicBezTo>
                  <a:cubicBezTo>
                    <a:pt x="16023" y="3279"/>
                    <a:pt x="15923" y="3223"/>
                    <a:pt x="15782" y="3223"/>
                  </a:cubicBezTo>
                  <a:lnTo>
                    <a:pt x="8078" y="3223"/>
                  </a:lnTo>
                  <a:cubicBezTo>
                    <a:pt x="7944" y="3223"/>
                    <a:pt x="7818" y="3279"/>
                    <a:pt x="7695" y="3387"/>
                  </a:cubicBezTo>
                  <a:cubicBezTo>
                    <a:pt x="7575" y="3493"/>
                    <a:pt x="7488" y="3622"/>
                    <a:pt x="7438" y="3771"/>
                  </a:cubicBezTo>
                  <a:lnTo>
                    <a:pt x="7150" y="486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endParaRPr lang="en-US"/>
            </a:p>
          </p:txBody>
        </p:sp>
      </p:grpSp>
      <p:grpSp>
        <p:nvGrpSpPr>
          <p:cNvPr id="90" name="Group 3"/>
          <p:cNvGrpSpPr/>
          <p:nvPr/>
        </p:nvGrpSpPr>
        <p:grpSpPr>
          <a:xfrm>
            <a:off x="6388099" y="1973357"/>
            <a:ext cx="753808" cy="753808"/>
            <a:chOff x="6591299" y="1947957"/>
            <a:chExt cx="753808" cy="753808"/>
          </a:xfrm>
        </p:grpSpPr>
        <p:sp>
          <p:nvSpPr>
            <p:cNvPr id="91" name="Oval 198"/>
            <p:cNvSpPr/>
            <p:nvPr/>
          </p:nvSpPr>
          <p:spPr>
            <a:xfrm>
              <a:off x="6591299" y="1947957"/>
              <a:ext cx="753808" cy="753808"/>
            </a:xfrm>
            <a:prstGeom prst="ellipse">
              <a:avLst/>
            </a:prstGeom>
            <a:solidFill>
              <a:srgbClr val="C4D8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92" name="AutoShape 66"/>
            <p:cNvSpPr>
              <a:spLocks noChangeAspect="1"/>
            </p:cNvSpPr>
            <p:nvPr/>
          </p:nvSpPr>
          <p:spPr bwMode="auto">
            <a:xfrm>
              <a:off x="6788880" y="2145171"/>
              <a:ext cx="372847" cy="372944"/>
            </a:xfrm>
            <a:custGeom>
              <a:avLst/>
              <a:gdLst>
                <a:gd name="T0" fmla="*/ 10799 w 21598"/>
                <a:gd name="T1" fmla="*/ 10800 h 21600"/>
                <a:gd name="T2" fmla="*/ 10799 w 21598"/>
                <a:gd name="T3" fmla="*/ 10800 h 21600"/>
                <a:gd name="T4" fmla="*/ 10799 w 21598"/>
                <a:gd name="T5" fmla="*/ 10800 h 21600"/>
                <a:gd name="T6" fmla="*/ 10799 w 21598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98" h="21600">
                  <a:moveTo>
                    <a:pt x="17537" y="12697"/>
                  </a:moveTo>
                  <a:lnTo>
                    <a:pt x="19798" y="9997"/>
                  </a:lnTo>
                  <a:lnTo>
                    <a:pt x="19798" y="17284"/>
                  </a:lnTo>
                  <a:cubicBezTo>
                    <a:pt x="19798" y="17874"/>
                    <a:pt x="19700" y="18429"/>
                    <a:pt x="19505" y="18949"/>
                  </a:cubicBezTo>
                  <a:cubicBezTo>
                    <a:pt x="19309" y="19469"/>
                    <a:pt x="19049" y="19928"/>
                    <a:pt x="18721" y="20321"/>
                  </a:cubicBezTo>
                  <a:cubicBezTo>
                    <a:pt x="18394" y="20715"/>
                    <a:pt x="18014" y="21027"/>
                    <a:pt x="17583" y="21256"/>
                  </a:cubicBezTo>
                  <a:cubicBezTo>
                    <a:pt x="17153" y="21485"/>
                    <a:pt x="16690" y="21599"/>
                    <a:pt x="16188" y="21599"/>
                  </a:cubicBezTo>
                  <a:lnTo>
                    <a:pt x="3595" y="21599"/>
                  </a:lnTo>
                  <a:cubicBezTo>
                    <a:pt x="3103" y="21599"/>
                    <a:pt x="2635" y="21485"/>
                    <a:pt x="2195" y="21256"/>
                  </a:cubicBezTo>
                  <a:cubicBezTo>
                    <a:pt x="1754" y="21027"/>
                    <a:pt x="1372" y="20715"/>
                    <a:pt x="1052" y="20321"/>
                  </a:cubicBezTo>
                  <a:cubicBezTo>
                    <a:pt x="734" y="19928"/>
                    <a:pt x="477" y="19469"/>
                    <a:pt x="286" y="18949"/>
                  </a:cubicBezTo>
                  <a:cubicBezTo>
                    <a:pt x="95" y="18429"/>
                    <a:pt x="0" y="17874"/>
                    <a:pt x="0" y="17284"/>
                  </a:cubicBezTo>
                  <a:lnTo>
                    <a:pt x="0" y="4315"/>
                  </a:lnTo>
                  <a:cubicBezTo>
                    <a:pt x="0" y="3722"/>
                    <a:pt x="95" y="3164"/>
                    <a:pt x="286" y="2632"/>
                  </a:cubicBezTo>
                  <a:cubicBezTo>
                    <a:pt x="477" y="2106"/>
                    <a:pt x="734" y="1645"/>
                    <a:pt x="1052" y="1263"/>
                  </a:cubicBezTo>
                  <a:cubicBezTo>
                    <a:pt x="1372" y="878"/>
                    <a:pt x="1754" y="572"/>
                    <a:pt x="2195" y="343"/>
                  </a:cubicBezTo>
                  <a:cubicBezTo>
                    <a:pt x="2635" y="114"/>
                    <a:pt x="3103" y="0"/>
                    <a:pt x="3595" y="0"/>
                  </a:cubicBezTo>
                  <a:lnTo>
                    <a:pt x="16188" y="0"/>
                  </a:lnTo>
                  <a:cubicBezTo>
                    <a:pt x="16401" y="0"/>
                    <a:pt x="16605" y="26"/>
                    <a:pt x="16798" y="82"/>
                  </a:cubicBezTo>
                  <a:lnTo>
                    <a:pt x="14608" y="2714"/>
                  </a:lnTo>
                  <a:lnTo>
                    <a:pt x="3595" y="2714"/>
                  </a:lnTo>
                  <a:cubicBezTo>
                    <a:pt x="3228" y="2714"/>
                    <a:pt x="2914" y="2867"/>
                    <a:pt x="2652" y="3184"/>
                  </a:cubicBezTo>
                  <a:cubicBezTo>
                    <a:pt x="2391" y="3496"/>
                    <a:pt x="2261" y="3875"/>
                    <a:pt x="2261" y="4315"/>
                  </a:cubicBezTo>
                  <a:lnTo>
                    <a:pt x="2261" y="17284"/>
                  </a:lnTo>
                  <a:cubicBezTo>
                    <a:pt x="2261" y="17724"/>
                    <a:pt x="2391" y="18101"/>
                    <a:pt x="2652" y="18412"/>
                  </a:cubicBezTo>
                  <a:cubicBezTo>
                    <a:pt x="2914" y="18729"/>
                    <a:pt x="3228" y="18888"/>
                    <a:pt x="3595" y="18888"/>
                  </a:cubicBezTo>
                  <a:lnTo>
                    <a:pt x="16188" y="18888"/>
                  </a:lnTo>
                  <a:cubicBezTo>
                    <a:pt x="16556" y="18888"/>
                    <a:pt x="16874" y="18729"/>
                    <a:pt x="17138" y="18412"/>
                  </a:cubicBezTo>
                  <a:cubicBezTo>
                    <a:pt x="17405" y="18101"/>
                    <a:pt x="17537" y="17724"/>
                    <a:pt x="17537" y="17284"/>
                  </a:cubicBezTo>
                  <a:lnTo>
                    <a:pt x="17537" y="12697"/>
                  </a:lnTo>
                  <a:close/>
                  <a:moveTo>
                    <a:pt x="21333" y="2796"/>
                  </a:moveTo>
                  <a:cubicBezTo>
                    <a:pt x="21514" y="3011"/>
                    <a:pt x="21599" y="3272"/>
                    <a:pt x="21597" y="3578"/>
                  </a:cubicBezTo>
                  <a:cubicBezTo>
                    <a:pt x="21592" y="3881"/>
                    <a:pt x="21504" y="4136"/>
                    <a:pt x="21333" y="4342"/>
                  </a:cubicBezTo>
                  <a:lnTo>
                    <a:pt x="13005" y="14346"/>
                  </a:lnTo>
                  <a:lnTo>
                    <a:pt x="11854" y="15721"/>
                  </a:lnTo>
                  <a:cubicBezTo>
                    <a:pt x="11676" y="15938"/>
                    <a:pt x="11458" y="16044"/>
                    <a:pt x="11206" y="16044"/>
                  </a:cubicBezTo>
                  <a:cubicBezTo>
                    <a:pt x="10951" y="16044"/>
                    <a:pt x="10733" y="15938"/>
                    <a:pt x="10555" y="15721"/>
                  </a:cubicBezTo>
                  <a:lnTo>
                    <a:pt x="9383" y="14346"/>
                  </a:lnTo>
                  <a:lnTo>
                    <a:pt x="4779" y="8787"/>
                  </a:lnTo>
                  <a:cubicBezTo>
                    <a:pt x="4600" y="8573"/>
                    <a:pt x="4507" y="8314"/>
                    <a:pt x="4507" y="8006"/>
                  </a:cubicBezTo>
                  <a:cubicBezTo>
                    <a:pt x="4507" y="7703"/>
                    <a:pt x="4600" y="7441"/>
                    <a:pt x="4779" y="7227"/>
                  </a:cubicBezTo>
                  <a:lnTo>
                    <a:pt x="5927" y="5846"/>
                  </a:lnTo>
                  <a:cubicBezTo>
                    <a:pt x="6106" y="5635"/>
                    <a:pt x="6323" y="5526"/>
                    <a:pt x="6578" y="5526"/>
                  </a:cubicBezTo>
                  <a:cubicBezTo>
                    <a:pt x="6830" y="5526"/>
                    <a:pt x="7043" y="5634"/>
                    <a:pt x="7214" y="5846"/>
                  </a:cubicBezTo>
                  <a:lnTo>
                    <a:pt x="11198" y="10632"/>
                  </a:lnTo>
                  <a:lnTo>
                    <a:pt x="18861" y="1404"/>
                  </a:lnTo>
                  <a:cubicBezTo>
                    <a:pt x="19040" y="1186"/>
                    <a:pt x="19262" y="1084"/>
                    <a:pt x="19524" y="1087"/>
                  </a:cubicBezTo>
                  <a:cubicBezTo>
                    <a:pt x="19786" y="1092"/>
                    <a:pt x="20001" y="1198"/>
                    <a:pt x="20173" y="1404"/>
                  </a:cubicBezTo>
                  <a:lnTo>
                    <a:pt x="21333" y="27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50789" tIns="50789" rIns="50789" bIns="50789" anchor="ctr"/>
            <a:lstStyle/>
            <a:p>
              <a:pPr defTabSz="456565">
                <a:defRPr/>
              </a:pPr>
              <a:endParaRPr lang="es-ES" sz="3600" dirty="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</p:grpSp>
      <p:grpSp>
        <p:nvGrpSpPr>
          <p:cNvPr id="93" name="Group 4"/>
          <p:cNvGrpSpPr/>
          <p:nvPr/>
        </p:nvGrpSpPr>
        <p:grpSpPr>
          <a:xfrm>
            <a:off x="6388099" y="4872106"/>
            <a:ext cx="753808" cy="753808"/>
            <a:chOff x="6591299" y="4846706"/>
            <a:chExt cx="753808" cy="753808"/>
          </a:xfrm>
        </p:grpSpPr>
        <p:sp>
          <p:nvSpPr>
            <p:cNvPr id="94" name="Oval 210"/>
            <p:cNvSpPr/>
            <p:nvPr/>
          </p:nvSpPr>
          <p:spPr>
            <a:xfrm>
              <a:off x="6591299" y="4846706"/>
              <a:ext cx="753808" cy="753808"/>
            </a:xfrm>
            <a:prstGeom prst="ellipse">
              <a:avLst/>
            </a:prstGeom>
            <a:solidFill>
              <a:srgbClr val="0067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95" name="AutoShape 73"/>
            <p:cNvSpPr/>
            <p:nvPr/>
          </p:nvSpPr>
          <p:spPr bwMode="auto">
            <a:xfrm>
              <a:off x="6783331" y="5050404"/>
              <a:ext cx="363354" cy="363354"/>
            </a:xfrm>
            <a:custGeom>
              <a:avLst/>
              <a:gdLst>
                <a:gd name="T0" fmla="*/ 197644 w 21600"/>
                <a:gd name="T1" fmla="*/ 197644 h 21588"/>
                <a:gd name="T2" fmla="*/ 197644 w 21600"/>
                <a:gd name="T3" fmla="*/ 197644 h 21588"/>
                <a:gd name="T4" fmla="*/ 197644 w 21600"/>
                <a:gd name="T5" fmla="*/ 197644 h 21588"/>
                <a:gd name="T6" fmla="*/ 197644 w 21600"/>
                <a:gd name="T7" fmla="*/ 197644 h 2158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588">
                  <a:moveTo>
                    <a:pt x="17530" y="7696"/>
                  </a:moveTo>
                  <a:cubicBezTo>
                    <a:pt x="17530" y="8751"/>
                    <a:pt x="17302" y="9747"/>
                    <a:pt x="16843" y="10684"/>
                  </a:cubicBezTo>
                  <a:cubicBezTo>
                    <a:pt x="16386" y="11620"/>
                    <a:pt x="15760" y="12436"/>
                    <a:pt x="14969" y="13127"/>
                  </a:cubicBezTo>
                  <a:cubicBezTo>
                    <a:pt x="14176" y="13821"/>
                    <a:pt x="13249" y="14371"/>
                    <a:pt x="12185" y="14775"/>
                  </a:cubicBezTo>
                  <a:cubicBezTo>
                    <a:pt x="11121" y="15181"/>
                    <a:pt x="9982" y="15384"/>
                    <a:pt x="8765" y="15384"/>
                  </a:cubicBezTo>
                  <a:cubicBezTo>
                    <a:pt x="8487" y="15384"/>
                    <a:pt x="8212" y="15370"/>
                    <a:pt x="7936" y="15342"/>
                  </a:cubicBezTo>
                  <a:cubicBezTo>
                    <a:pt x="7663" y="15316"/>
                    <a:pt x="7395" y="15283"/>
                    <a:pt x="7131" y="15249"/>
                  </a:cubicBezTo>
                  <a:cubicBezTo>
                    <a:pt x="6027" y="16264"/>
                    <a:pt x="4766" y="16967"/>
                    <a:pt x="3346" y="17339"/>
                  </a:cubicBezTo>
                  <a:cubicBezTo>
                    <a:pt x="3196" y="17379"/>
                    <a:pt x="3043" y="17413"/>
                    <a:pt x="2890" y="17444"/>
                  </a:cubicBezTo>
                  <a:cubicBezTo>
                    <a:pt x="2735" y="17475"/>
                    <a:pt x="2572" y="17509"/>
                    <a:pt x="2398" y="17545"/>
                  </a:cubicBezTo>
                  <a:cubicBezTo>
                    <a:pt x="2308" y="17562"/>
                    <a:pt x="2228" y="17534"/>
                    <a:pt x="2155" y="17455"/>
                  </a:cubicBezTo>
                  <a:cubicBezTo>
                    <a:pt x="2085" y="17379"/>
                    <a:pt x="2033" y="17297"/>
                    <a:pt x="2005" y="17207"/>
                  </a:cubicBezTo>
                  <a:lnTo>
                    <a:pt x="2005" y="17181"/>
                  </a:lnTo>
                  <a:cubicBezTo>
                    <a:pt x="1974" y="17071"/>
                    <a:pt x="1986" y="16984"/>
                    <a:pt x="2038" y="16916"/>
                  </a:cubicBezTo>
                  <a:cubicBezTo>
                    <a:pt x="2090" y="16851"/>
                    <a:pt x="2158" y="16769"/>
                    <a:pt x="2240" y="16679"/>
                  </a:cubicBezTo>
                  <a:cubicBezTo>
                    <a:pt x="2377" y="16518"/>
                    <a:pt x="2506" y="16355"/>
                    <a:pt x="2629" y="16188"/>
                  </a:cubicBezTo>
                  <a:cubicBezTo>
                    <a:pt x="2753" y="16022"/>
                    <a:pt x="2864" y="15830"/>
                    <a:pt x="2963" y="15621"/>
                  </a:cubicBezTo>
                  <a:cubicBezTo>
                    <a:pt x="3059" y="15410"/>
                    <a:pt x="3151" y="15159"/>
                    <a:pt x="3238" y="14871"/>
                  </a:cubicBezTo>
                  <a:cubicBezTo>
                    <a:pt x="3325" y="14580"/>
                    <a:pt x="3398" y="14225"/>
                    <a:pt x="3457" y="13801"/>
                  </a:cubicBezTo>
                  <a:cubicBezTo>
                    <a:pt x="2398" y="13102"/>
                    <a:pt x="1558" y="12222"/>
                    <a:pt x="934" y="11164"/>
                  </a:cubicBezTo>
                  <a:cubicBezTo>
                    <a:pt x="310" y="10106"/>
                    <a:pt x="0" y="8952"/>
                    <a:pt x="0" y="7696"/>
                  </a:cubicBezTo>
                  <a:cubicBezTo>
                    <a:pt x="0" y="6627"/>
                    <a:pt x="230" y="5625"/>
                    <a:pt x="691" y="4694"/>
                  </a:cubicBezTo>
                  <a:cubicBezTo>
                    <a:pt x="1153" y="3763"/>
                    <a:pt x="1781" y="2948"/>
                    <a:pt x="2574" y="2257"/>
                  </a:cubicBezTo>
                  <a:cubicBezTo>
                    <a:pt x="3365" y="1565"/>
                    <a:pt x="4290" y="1012"/>
                    <a:pt x="5352" y="609"/>
                  </a:cubicBezTo>
                  <a:cubicBezTo>
                    <a:pt x="6409" y="203"/>
                    <a:pt x="7548" y="0"/>
                    <a:pt x="8765" y="0"/>
                  </a:cubicBezTo>
                  <a:cubicBezTo>
                    <a:pt x="9982" y="0"/>
                    <a:pt x="11121" y="203"/>
                    <a:pt x="12185" y="609"/>
                  </a:cubicBezTo>
                  <a:cubicBezTo>
                    <a:pt x="13249" y="1012"/>
                    <a:pt x="14176" y="1565"/>
                    <a:pt x="14969" y="2257"/>
                  </a:cubicBezTo>
                  <a:cubicBezTo>
                    <a:pt x="15760" y="2948"/>
                    <a:pt x="16386" y="3763"/>
                    <a:pt x="16843" y="4694"/>
                  </a:cubicBezTo>
                  <a:cubicBezTo>
                    <a:pt x="17302" y="5625"/>
                    <a:pt x="17530" y="6627"/>
                    <a:pt x="17530" y="7696"/>
                  </a:cubicBezTo>
                  <a:moveTo>
                    <a:pt x="21599" y="11736"/>
                  </a:moveTo>
                  <a:cubicBezTo>
                    <a:pt x="21599" y="12986"/>
                    <a:pt x="21286" y="14146"/>
                    <a:pt x="20665" y="15204"/>
                  </a:cubicBezTo>
                  <a:cubicBezTo>
                    <a:pt x="20039" y="16261"/>
                    <a:pt x="19199" y="17139"/>
                    <a:pt x="18140" y="17841"/>
                  </a:cubicBezTo>
                  <a:cubicBezTo>
                    <a:pt x="18201" y="18265"/>
                    <a:pt x="18271" y="18620"/>
                    <a:pt x="18354" y="18908"/>
                  </a:cubicBezTo>
                  <a:cubicBezTo>
                    <a:pt x="18436" y="19199"/>
                    <a:pt x="18533" y="19444"/>
                    <a:pt x="18641" y="19661"/>
                  </a:cubicBezTo>
                  <a:cubicBezTo>
                    <a:pt x="18752" y="19870"/>
                    <a:pt x="18862" y="20059"/>
                    <a:pt x="18980" y="20226"/>
                  </a:cubicBezTo>
                  <a:cubicBezTo>
                    <a:pt x="19095" y="20392"/>
                    <a:pt x="19222" y="20556"/>
                    <a:pt x="19356" y="20719"/>
                  </a:cubicBezTo>
                  <a:cubicBezTo>
                    <a:pt x="19432" y="20809"/>
                    <a:pt x="19498" y="20891"/>
                    <a:pt x="19554" y="20968"/>
                  </a:cubicBezTo>
                  <a:cubicBezTo>
                    <a:pt x="19611" y="21047"/>
                    <a:pt x="19622" y="21128"/>
                    <a:pt x="19592" y="21219"/>
                  </a:cubicBezTo>
                  <a:lnTo>
                    <a:pt x="19592" y="21247"/>
                  </a:lnTo>
                  <a:cubicBezTo>
                    <a:pt x="19578" y="21351"/>
                    <a:pt x="19533" y="21439"/>
                    <a:pt x="19453" y="21509"/>
                  </a:cubicBezTo>
                  <a:cubicBezTo>
                    <a:pt x="19373" y="21577"/>
                    <a:pt x="19291" y="21599"/>
                    <a:pt x="19199" y="21583"/>
                  </a:cubicBezTo>
                  <a:cubicBezTo>
                    <a:pt x="19027" y="21549"/>
                    <a:pt x="18862" y="21512"/>
                    <a:pt x="18709" y="21481"/>
                  </a:cubicBezTo>
                  <a:cubicBezTo>
                    <a:pt x="18556" y="21450"/>
                    <a:pt x="18403" y="21419"/>
                    <a:pt x="18253" y="21379"/>
                  </a:cubicBezTo>
                  <a:cubicBezTo>
                    <a:pt x="17530" y="21199"/>
                    <a:pt x="16854" y="20931"/>
                    <a:pt x="16224" y="20570"/>
                  </a:cubicBezTo>
                  <a:cubicBezTo>
                    <a:pt x="15593" y="20211"/>
                    <a:pt x="15007" y="19783"/>
                    <a:pt x="14468" y="19286"/>
                  </a:cubicBezTo>
                  <a:cubicBezTo>
                    <a:pt x="14204" y="19323"/>
                    <a:pt x="13936" y="19354"/>
                    <a:pt x="13660" y="19382"/>
                  </a:cubicBezTo>
                  <a:cubicBezTo>
                    <a:pt x="13387" y="19407"/>
                    <a:pt x="13112" y="19424"/>
                    <a:pt x="12832" y="19424"/>
                  </a:cubicBezTo>
                  <a:cubicBezTo>
                    <a:pt x="11773" y="19424"/>
                    <a:pt x="10777" y="19263"/>
                    <a:pt x="9847" y="18950"/>
                  </a:cubicBezTo>
                  <a:cubicBezTo>
                    <a:pt x="8915" y="18634"/>
                    <a:pt x="8070" y="18211"/>
                    <a:pt x="7312" y="17678"/>
                  </a:cubicBezTo>
                  <a:cubicBezTo>
                    <a:pt x="7357" y="17644"/>
                    <a:pt x="7407" y="17607"/>
                    <a:pt x="7463" y="17571"/>
                  </a:cubicBezTo>
                  <a:cubicBezTo>
                    <a:pt x="7520" y="17537"/>
                    <a:pt x="7571" y="17500"/>
                    <a:pt x="7616" y="17463"/>
                  </a:cubicBezTo>
                  <a:cubicBezTo>
                    <a:pt x="8000" y="17517"/>
                    <a:pt x="8381" y="17545"/>
                    <a:pt x="8765" y="17545"/>
                  </a:cubicBezTo>
                  <a:cubicBezTo>
                    <a:pt x="10245" y="17545"/>
                    <a:pt x="11632" y="17291"/>
                    <a:pt x="12921" y="16781"/>
                  </a:cubicBezTo>
                  <a:cubicBezTo>
                    <a:pt x="14214" y="16270"/>
                    <a:pt x="15334" y="15576"/>
                    <a:pt x="16280" y="14690"/>
                  </a:cubicBezTo>
                  <a:cubicBezTo>
                    <a:pt x="17229" y="13801"/>
                    <a:pt x="17972" y="12757"/>
                    <a:pt x="18516" y="11558"/>
                  </a:cubicBezTo>
                  <a:cubicBezTo>
                    <a:pt x="19062" y="10365"/>
                    <a:pt x="19335" y="9075"/>
                    <a:pt x="19335" y="7696"/>
                  </a:cubicBezTo>
                  <a:cubicBezTo>
                    <a:pt x="19335" y="7326"/>
                    <a:pt x="19312" y="6954"/>
                    <a:pt x="19267" y="6564"/>
                  </a:cubicBezTo>
                  <a:cubicBezTo>
                    <a:pt x="19987" y="7267"/>
                    <a:pt x="20557" y="8054"/>
                    <a:pt x="20973" y="8926"/>
                  </a:cubicBezTo>
                  <a:cubicBezTo>
                    <a:pt x="21392" y="9801"/>
                    <a:pt x="21599" y="10737"/>
                    <a:pt x="21599" y="1173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38100" tIns="38100" rIns="38100" bIns="3810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30412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9"/>
          <p:cNvGrpSpPr/>
          <p:nvPr/>
        </p:nvGrpSpPr>
        <p:grpSpPr>
          <a:xfrm>
            <a:off x="4974775" y="1823661"/>
            <a:ext cx="723021" cy="763393"/>
            <a:chOff x="4934434" y="1487486"/>
            <a:chExt cx="723021" cy="763393"/>
          </a:xfrm>
        </p:grpSpPr>
        <p:cxnSp>
          <p:nvCxnSpPr>
            <p:cNvPr id="3" name="Straight Connector 40"/>
            <p:cNvCxnSpPr/>
            <p:nvPr/>
          </p:nvCxnSpPr>
          <p:spPr>
            <a:xfrm flipH="1">
              <a:off x="4934434" y="1869183"/>
              <a:ext cx="337653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41"/>
            <p:cNvCxnSpPr/>
            <p:nvPr/>
          </p:nvCxnSpPr>
          <p:spPr>
            <a:xfrm>
              <a:off x="5272088" y="1487486"/>
              <a:ext cx="0" cy="76339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2"/>
            <p:cNvCxnSpPr/>
            <p:nvPr/>
          </p:nvCxnSpPr>
          <p:spPr>
            <a:xfrm flipH="1">
              <a:off x="5272088" y="1487486"/>
              <a:ext cx="385367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43"/>
            <p:cNvCxnSpPr>
              <a:stCxn id="26" idx="1"/>
            </p:cNvCxnSpPr>
            <p:nvPr/>
          </p:nvCxnSpPr>
          <p:spPr>
            <a:xfrm flipH="1" flipV="1">
              <a:off x="5272088" y="2250878"/>
              <a:ext cx="385367" cy="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0"/>
          <p:cNvGrpSpPr/>
          <p:nvPr/>
        </p:nvGrpSpPr>
        <p:grpSpPr>
          <a:xfrm>
            <a:off x="4974775" y="3373672"/>
            <a:ext cx="723021" cy="763393"/>
            <a:chOff x="4934434" y="3037497"/>
            <a:chExt cx="723021" cy="763393"/>
          </a:xfrm>
        </p:grpSpPr>
        <p:cxnSp>
          <p:nvCxnSpPr>
            <p:cNvPr id="8" name="Straight Connector 61"/>
            <p:cNvCxnSpPr/>
            <p:nvPr/>
          </p:nvCxnSpPr>
          <p:spPr>
            <a:xfrm flipH="1">
              <a:off x="4934434" y="3419194"/>
              <a:ext cx="337653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62"/>
            <p:cNvCxnSpPr/>
            <p:nvPr/>
          </p:nvCxnSpPr>
          <p:spPr>
            <a:xfrm>
              <a:off x="5272088" y="3037497"/>
              <a:ext cx="0" cy="76339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63"/>
            <p:cNvCxnSpPr/>
            <p:nvPr/>
          </p:nvCxnSpPr>
          <p:spPr>
            <a:xfrm flipH="1">
              <a:off x="5272088" y="3037497"/>
              <a:ext cx="385367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64"/>
            <p:cNvCxnSpPr>
              <a:stCxn id="32" idx="1"/>
            </p:cNvCxnSpPr>
            <p:nvPr/>
          </p:nvCxnSpPr>
          <p:spPr>
            <a:xfrm flipH="1" flipV="1">
              <a:off x="5272088" y="3800889"/>
              <a:ext cx="385367" cy="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81"/>
          <p:cNvGrpSpPr/>
          <p:nvPr/>
        </p:nvGrpSpPr>
        <p:grpSpPr>
          <a:xfrm>
            <a:off x="4974775" y="4943296"/>
            <a:ext cx="723021" cy="763393"/>
            <a:chOff x="4934434" y="4607121"/>
            <a:chExt cx="723021" cy="763393"/>
          </a:xfrm>
        </p:grpSpPr>
        <p:cxnSp>
          <p:nvCxnSpPr>
            <p:cNvPr id="13" name="Straight Connector 82"/>
            <p:cNvCxnSpPr/>
            <p:nvPr/>
          </p:nvCxnSpPr>
          <p:spPr>
            <a:xfrm flipH="1">
              <a:off x="4934434" y="4988818"/>
              <a:ext cx="337653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83"/>
            <p:cNvCxnSpPr/>
            <p:nvPr/>
          </p:nvCxnSpPr>
          <p:spPr>
            <a:xfrm>
              <a:off x="5272088" y="4607121"/>
              <a:ext cx="0" cy="76339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84"/>
            <p:cNvCxnSpPr/>
            <p:nvPr/>
          </p:nvCxnSpPr>
          <p:spPr>
            <a:xfrm flipH="1">
              <a:off x="5272088" y="4607121"/>
              <a:ext cx="385367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85"/>
            <p:cNvCxnSpPr>
              <a:stCxn id="38" idx="1"/>
            </p:cNvCxnSpPr>
            <p:nvPr/>
          </p:nvCxnSpPr>
          <p:spPr>
            <a:xfrm flipH="1" flipV="1">
              <a:off x="5272088" y="5370513"/>
              <a:ext cx="385367" cy="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99"/>
          <p:cNvGrpSpPr/>
          <p:nvPr/>
        </p:nvGrpSpPr>
        <p:grpSpPr>
          <a:xfrm>
            <a:off x="2966648" y="2205358"/>
            <a:ext cx="965802" cy="3119636"/>
            <a:chOff x="2926307" y="1869183"/>
            <a:chExt cx="965802" cy="3119636"/>
          </a:xfrm>
        </p:grpSpPr>
        <p:cxnSp>
          <p:nvCxnSpPr>
            <p:cNvPr id="18" name="Straight Connector 100"/>
            <p:cNvCxnSpPr/>
            <p:nvPr/>
          </p:nvCxnSpPr>
          <p:spPr>
            <a:xfrm flipH="1">
              <a:off x="3510411" y="1869183"/>
              <a:ext cx="38169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01"/>
            <p:cNvCxnSpPr>
              <a:endCxn id="40" idx="6"/>
            </p:cNvCxnSpPr>
            <p:nvPr/>
          </p:nvCxnSpPr>
          <p:spPr>
            <a:xfrm flipH="1" flipV="1">
              <a:off x="2926307" y="3419193"/>
              <a:ext cx="965802" cy="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02"/>
            <p:cNvCxnSpPr/>
            <p:nvPr/>
          </p:nvCxnSpPr>
          <p:spPr>
            <a:xfrm flipH="1">
              <a:off x="3510411" y="4988818"/>
              <a:ext cx="38169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103"/>
            <p:cNvCxnSpPr/>
            <p:nvPr/>
          </p:nvCxnSpPr>
          <p:spPr>
            <a:xfrm>
              <a:off x="3510411" y="1869183"/>
              <a:ext cx="0" cy="3119636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"/>
          <p:cNvGrpSpPr/>
          <p:nvPr/>
        </p:nvGrpSpPr>
        <p:grpSpPr>
          <a:xfrm>
            <a:off x="5580520" y="1640154"/>
            <a:ext cx="1892985" cy="367015"/>
            <a:chOff x="5580520" y="1640154"/>
            <a:chExt cx="1892985" cy="367015"/>
          </a:xfrm>
        </p:grpSpPr>
        <p:sp>
          <p:nvSpPr>
            <p:cNvPr id="23" name="Rounded Rectangle 34"/>
            <p:cNvSpPr/>
            <p:nvPr/>
          </p:nvSpPr>
          <p:spPr>
            <a:xfrm>
              <a:off x="5697796" y="1640154"/>
              <a:ext cx="1669922" cy="367015"/>
            </a:xfrm>
            <a:prstGeom prst="roundRect">
              <a:avLst>
                <a:gd name="adj" fmla="val 50000"/>
              </a:avLst>
            </a:prstGeom>
            <a:solidFill>
              <a:srgbClr val="88AE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116"/>
            <p:cNvSpPr/>
            <p:nvPr/>
          </p:nvSpPr>
          <p:spPr>
            <a:xfrm>
              <a:off x="5580520" y="1671107"/>
              <a:ext cx="189298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Your name</a:t>
              </a:r>
              <a:endParaRPr lang="en-US" sz="1400" dirty="0">
                <a:solidFill>
                  <a:schemeClr val="bg1"/>
                </a:solidFill>
                <a:latin typeface="Clear Sans" panose="020B0503030202020304" pitchFamily="34" charset="0"/>
                <a:cs typeface="Clear Sans" panose="020B0503030202020304" pitchFamily="34" charset="0"/>
              </a:endParaRPr>
            </a:p>
          </p:txBody>
        </p:sp>
      </p:grpSp>
      <p:grpSp>
        <p:nvGrpSpPr>
          <p:cNvPr id="25" name="Group 3"/>
          <p:cNvGrpSpPr/>
          <p:nvPr/>
        </p:nvGrpSpPr>
        <p:grpSpPr>
          <a:xfrm>
            <a:off x="5580520" y="2403546"/>
            <a:ext cx="1892985" cy="367015"/>
            <a:chOff x="5580520" y="2403546"/>
            <a:chExt cx="1892985" cy="367015"/>
          </a:xfrm>
        </p:grpSpPr>
        <p:sp>
          <p:nvSpPr>
            <p:cNvPr id="26" name="Rounded Rectangle 35"/>
            <p:cNvSpPr/>
            <p:nvPr/>
          </p:nvSpPr>
          <p:spPr>
            <a:xfrm>
              <a:off x="5697796" y="2403546"/>
              <a:ext cx="1669922" cy="367015"/>
            </a:xfrm>
            <a:prstGeom prst="roundRect">
              <a:avLst>
                <a:gd name="adj" fmla="val 50000"/>
              </a:avLst>
            </a:prstGeom>
            <a:solidFill>
              <a:srgbClr val="88AE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117"/>
            <p:cNvSpPr/>
            <p:nvPr/>
          </p:nvSpPr>
          <p:spPr>
            <a:xfrm>
              <a:off x="5580520" y="2440025"/>
              <a:ext cx="189298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Your name</a:t>
              </a:r>
            </a:p>
          </p:txBody>
        </p:sp>
      </p:grpSp>
      <p:grpSp>
        <p:nvGrpSpPr>
          <p:cNvPr id="28" name="Group 4"/>
          <p:cNvGrpSpPr/>
          <p:nvPr/>
        </p:nvGrpSpPr>
        <p:grpSpPr>
          <a:xfrm>
            <a:off x="5580520" y="3190166"/>
            <a:ext cx="1892985" cy="367015"/>
            <a:chOff x="5580520" y="3190166"/>
            <a:chExt cx="1892985" cy="367015"/>
          </a:xfrm>
        </p:grpSpPr>
        <p:sp>
          <p:nvSpPr>
            <p:cNvPr id="29" name="Rounded Rectangle 57"/>
            <p:cNvSpPr/>
            <p:nvPr/>
          </p:nvSpPr>
          <p:spPr>
            <a:xfrm>
              <a:off x="5697796" y="3190166"/>
              <a:ext cx="1669922" cy="367015"/>
            </a:xfrm>
            <a:prstGeom prst="roundRect">
              <a:avLst>
                <a:gd name="adj" fmla="val 50000"/>
              </a:avLst>
            </a:prstGeom>
            <a:solidFill>
              <a:srgbClr val="88AE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118"/>
            <p:cNvSpPr/>
            <p:nvPr/>
          </p:nvSpPr>
          <p:spPr>
            <a:xfrm>
              <a:off x="5580520" y="3223356"/>
              <a:ext cx="189298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Your name</a:t>
              </a:r>
            </a:p>
          </p:txBody>
        </p:sp>
      </p:grpSp>
      <p:grpSp>
        <p:nvGrpSpPr>
          <p:cNvPr id="31" name="Group 5"/>
          <p:cNvGrpSpPr/>
          <p:nvPr/>
        </p:nvGrpSpPr>
        <p:grpSpPr>
          <a:xfrm>
            <a:off x="5580520" y="3953558"/>
            <a:ext cx="1892985" cy="367015"/>
            <a:chOff x="5580520" y="3953558"/>
            <a:chExt cx="1892985" cy="367015"/>
          </a:xfrm>
        </p:grpSpPr>
        <p:sp>
          <p:nvSpPr>
            <p:cNvPr id="32" name="Rounded Rectangle 58"/>
            <p:cNvSpPr/>
            <p:nvPr/>
          </p:nvSpPr>
          <p:spPr>
            <a:xfrm>
              <a:off x="5697796" y="3953558"/>
              <a:ext cx="1669922" cy="367015"/>
            </a:xfrm>
            <a:prstGeom prst="roundRect">
              <a:avLst>
                <a:gd name="adj" fmla="val 50000"/>
              </a:avLst>
            </a:prstGeom>
            <a:solidFill>
              <a:srgbClr val="88AE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119"/>
            <p:cNvSpPr/>
            <p:nvPr/>
          </p:nvSpPr>
          <p:spPr>
            <a:xfrm>
              <a:off x="5580520" y="3993202"/>
              <a:ext cx="189298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Your name</a:t>
              </a:r>
            </a:p>
          </p:txBody>
        </p:sp>
      </p:grpSp>
      <p:grpSp>
        <p:nvGrpSpPr>
          <p:cNvPr id="34" name="Group 6"/>
          <p:cNvGrpSpPr/>
          <p:nvPr/>
        </p:nvGrpSpPr>
        <p:grpSpPr>
          <a:xfrm>
            <a:off x="5580520" y="4759788"/>
            <a:ext cx="1892985" cy="367015"/>
            <a:chOff x="5580520" y="4759790"/>
            <a:chExt cx="1892985" cy="367015"/>
          </a:xfrm>
        </p:grpSpPr>
        <p:sp>
          <p:nvSpPr>
            <p:cNvPr id="35" name="Rounded Rectangle 78"/>
            <p:cNvSpPr/>
            <p:nvPr/>
          </p:nvSpPr>
          <p:spPr>
            <a:xfrm>
              <a:off x="5697796" y="4759790"/>
              <a:ext cx="1669922" cy="367015"/>
            </a:xfrm>
            <a:prstGeom prst="roundRect">
              <a:avLst>
                <a:gd name="adj" fmla="val 50000"/>
              </a:avLst>
            </a:prstGeom>
            <a:solidFill>
              <a:srgbClr val="88AE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120"/>
            <p:cNvSpPr/>
            <p:nvPr/>
          </p:nvSpPr>
          <p:spPr>
            <a:xfrm>
              <a:off x="5580520" y="4789833"/>
              <a:ext cx="189298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Your name</a:t>
              </a:r>
            </a:p>
          </p:txBody>
        </p:sp>
      </p:grpSp>
      <p:grpSp>
        <p:nvGrpSpPr>
          <p:cNvPr id="37" name="Group 7"/>
          <p:cNvGrpSpPr/>
          <p:nvPr/>
        </p:nvGrpSpPr>
        <p:grpSpPr>
          <a:xfrm>
            <a:off x="5580520" y="5523182"/>
            <a:ext cx="1892985" cy="367015"/>
            <a:chOff x="5580520" y="5523182"/>
            <a:chExt cx="1892985" cy="367015"/>
          </a:xfrm>
        </p:grpSpPr>
        <p:sp>
          <p:nvSpPr>
            <p:cNvPr id="38" name="Rounded Rectangle 79"/>
            <p:cNvSpPr/>
            <p:nvPr/>
          </p:nvSpPr>
          <p:spPr>
            <a:xfrm>
              <a:off x="5697796" y="5523182"/>
              <a:ext cx="1669922" cy="367015"/>
            </a:xfrm>
            <a:prstGeom prst="roundRect">
              <a:avLst>
                <a:gd name="adj" fmla="val 50000"/>
              </a:avLst>
            </a:prstGeom>
            <a:solidFill>
              <a:srgbClr val="88AE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121"/>
            <p:cNvSpPr/>
            <p:nvPr/>
          </p:nvSpPr>
          <p:spPr>
            <a:xfrm>
              <a:off x="5580520" y="5559860"/>
              <a:ext cx="189298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Your name</a:t>
              </a:r>
            </a:p>
          </p:txBody>
        </p:sp>
      </p:grpSp>
      <p:sp>
        <p:nvSpPr>
          <p:cNvPr id="40" name="Flowchart: Connector 123"/>
          <p:cNvSpPr/>
          <p:nvPr/>
        </p:nvSpPr>
        <p:spPr>
          <a:xfrm>
            <a:off x="1345537" y="2944812"/>
            <a:ext cx="1621111" cy="1621111"/>
          </a:xfrm>
          <a:prstGeom prst="flowChartConnector">
            <a:avLst/>
          </a:prstGeom>
          <a:blipFill dpi="0" rotWithShape="1">
            <a:blip r:embed="rId2"/>
            <a:srcRect/>
            <a:tile tx="0" ty="127000" sx="20000" sy="20000" flip="none" algn="ctr"/>
          </a:blipFill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10"/>
          <p:cNvGrpSpPr/>
          <p:nvPr/>
        </p:nvGrpSpPr>
        <p:grpSpPr>
          <a:xfrm>
            <a:off x="3932450" y="1684195"/>
            <a:ext cx="1042325" cy="4161961"/>
            <a:chOff x="3932450" y="1684195"/>
            <a:chExt cx="1042325" cy="4161961"/>
          </a:xfrm>
        </p:grpSpPr>
        <p:sp>
          <p:nvSpPr>
            <p:cNvPr id="42" name="Flowchart: Connector 127"/>
            <p:cNvSpPr/>
            <p:nvPr/>
          </p:nvSpPr>
          <p:spPr>
            <a:xfrm>
              <a:off x="3932450" y="1684195"/>
              <a:ext cx="1042325" cy="1042325"/>
            </a:xfrm>
            <a:prstGeom prst="flowChartConnector">
              <a:avLst/>
            </a:prstGeom>
            <a:blipFill dpi="0" rotWithShape="1">
              <a:blip r:embed="rId3"/>
              <a:srcRect/>
              <a:tile tx="-222250" ty="-63500" sx="84000" sy="84000" flip="none" algn="tl"/>
            </a:blipFill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lowchart: Connector 130"/>
            <p:cNvSpPr/>
            <p:nvPr/>
          </p:nvSpPr>
          <p:spPr>
            <a:xfrm>
              <a:off x="3932450" y="3234207"/>
              <a:ext cx="1042325" cy="1042325"/>
            </a:xfrm>
            <a:prstGeom prst="flowChartConnector">
              <a:avLst/>
            </a:prstGeom>
            <a:blipFill dpi="0" rotWithShape="1">
              <a:blip r:embed="rId4"/>
              <a:srcRect/>
              <a:tile tx="-165100" ty="12700" sx="57000" sy="57000" flip="none" algn="tl"/>
            </a:blipFill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lowchart: Connector 133"/>
            <p:cNvSpPr/>
            <p:nvPr/>
          </p:nvSpPr>
          <p:spPr>
            <a:xfrm>
              <a:off x="3932450" y="4803831"/>
              <a:ext cx="1042325" cy="1042325"/>
            </a:xfrm>
            <a:prstGeom prst="flowChartConnector">
              <a:avLst/>
            </a:prstGeom>
            <a:blipFill dpi="0" rotWithShape="1">
              <a:blip r:embed="rId5"/>
              <a:srcRect/>
              <a:tile tx="939800" ty="31750" sx="20000" sy="21000" flip="none" algn="tl"/>
            </a:blipFill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70"/>
          <p:cNvGrpSpPr/>
          <p:nvPr/>
        </p:nvGrpSpPr>
        <p:grpSpPr>
          <a:xfrm>
            <a:off x="1279737" y="4578623"/>
            <a:ext cx="1743075" cy="626670"/>
            <a:chOff x="2463840" y="3086111"/>
            <a:chExt cx="1743075" cy="626670"/>
          </a:xfrm>
        </p:grpSpPr>
        <p:sp>
          <p:nvSpPr>
            <p:cNvPr id="46" name="TextBox 71"/>
            <p:cNvSpPr txBox="1"/>
            <p:nvPr/>
          </p:nvSpPr>
          <p:spPr>
            <a:xfrm>
              <a:off x="2800935" y="3086111"/>
              <a:ext cx="10750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cs typeface="Clear Sans" panose="020B0503030202020304" pitchFamily="34" charset="0"/>
                </a:rPr>
                <a:t>Your name</a:t>
              </a:r>
            </a:p>
          </p:txBody>
        </p:sp>
        <p:sp>
          <p:nvSpPr>
            <p:cNvPr id="47" name="TextBox 72"/>
            <p:cNvSpPr txBox="1"/>
            <p:nvPr/>
          </p:nvSpPr>
          <p:spPr>
            <a:xfrm>
              <a:off x="2463840" y="3372944"/>
              <a:ext cx="1743075" cy="33983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Manager</a:t>
              </a:r>
            </a:p>
          </p:txBody>
        </p:sp>
      </p:grpSp>
      <p:sp>
        <p:nvSpPr>
          <p:cNvPr id="48" name="TextBox 73"/>
          <p:cNvSpPr txBox="1"/>
          <p:nvPr/>
        </p:nvSpPr>
        <p:spPr>
          <a:xfrm>
            <a:off x="7931071" y="4151125"/>
            <a:ext cx="2870126" cy="1015644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请在此处添加详细描述文本，尽量与标题文本语言风格相符合，语言描述尽量简洁生动。</a:t>
            </a:r>
            <a:endParaRPr lang="id-ID" sz="10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  <a:cs typeface="Clear Sans Light" panose="020B0303030202020304" pitchFamily="34" charset="0"/>
            </a:endParaRPr>
          </a:p>
        </p:txBody>
      </p:sp>
      <p:sp>
        <p:nvSpPr>
          <p:cNvPr id="49" name="TextBox 80"/>
          <p:cNvSpPr txBox="1"/>
          <p:nvPr/>
        </p:nvSpPr>
        <p:spPr>
          <a:xfrm>
            <a:off x="8072059" y="3699507"/>
            <a:ext cx="619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Basic</a:t>
            </a:r>
            <a:endParaRPr lang="id-ID" sz="1600" b="1" dirty="0">
              <a:solidFill>
                <a:schemeClr val="bg1">
                  <a:lumMod val="50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50" name="TextBox 86"/>
          <p:cNvSpPr txBox="1"/>
          <p:nvPr/>
        </p:nvSpPr>
        <p:spPr>
          <a:xfrm>
            <a:off x="9124466" y="3699507"/>
            <a:ext cx="5647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Legal</a:t>
            </a:r>
            <a:endParaRPr lang="id-ID" sz="1400" b="1" dirty="0">
              <a:solidFill>
                <a:schemeClr val="bg1">
                  <a:lumMod val="50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sp>
        <p:nvSpPr>
          <p:cNvPr id="51" name="TextBox 87"/>
          <p:cNvSpPr txBox="1"/>
          <p:nvPr/>
        </p:nvSpPr>
        <p:spPr>
          <a:xfrm>
            <a:off x="10086433" y="3699507"/>
            <a:ext cx="6912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>
                    <a:lumMod val="50000"/>
                  </a:schemeClr>
                </a:solidFill>
                <a:latin typeface="Clear Sans" panose="020B0503030202020304" pitchFamily="34" charset="0"/>
                <a:cs typeface="Clear Sans" panose="020B0503030202020304" pitchFamily="34" charset="0"/>
              </a:rPr>
              <a:t>Model</a:t>
            </a:r>
            <a:endParaRPr lang="id-ID" sz="1400" b="1" dirty="0">
              <a:solidFill>
                <a:schemeClr val="bg1">
                  <a:lumMod val="50000"/>
                </a:schemeClr>
              </a:solidFill>
              <a:latin typeface="Clear Sans" panose="020B0503030202020304" pitchFamily="34" charset="0"/>
              <a:cs typeface="Clear Sans" panose="020B0503030202020304" pitchFamily="34" charset="0"/>
            </a:endParaRPr>
          </a:p>
        </p:txBody>
      </p:sp>
      <p:grpSp>
        <p:nvGrpSpPr>
          <p:cNvPr id="52" name="Group 1"/>
          <p:cNvGrpSpPr/>
          <p:nvPr/>
        </p:nvGrpSpPr>
        <p:grpSpPr>
          <a:xfrm>
            <a:off x="8120563" y="3019752"/>
            <a:ext cx="522067" cy="522067"/>
            <a:chOff x="8120563" y="3019752"/>
            <a:chExt cx="522067" cy="522067"/>
          </a:xfrm>
        </p:grpSpPr>
        <p:sp>
          <p:nvSpPr>
            <p:cNvPr id="53" name="Rectangle 74"/>
            <p:cNvSpPr/>
            <p:nvPr/>
          </p:nvSpPr>
          <p:spPr>
            <a:xfrm rot="2700000" flipH="1">
              <a:off x="8120563" y="3019752"/>
              <a:ext cx="522067" cy="522067"/>
            </a:xfrm>
            <a:prstGeom prst="rect">
              <a:avLst/>
            </a:prstGeom>
            <a:solidFill>
              <a:srgbClr val="0079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 65"/>
            <p:cNvSpPr>
              <a:spLocks noChangeAspect="1" noChangeArrowheads="1"/>
            </p:cNvSpPr>
            <p:nvPr/>
          </p:nvSpPr>
          <p:spPr bwMode="auto">
            <a:xfrm>
              <a:off x="8233327" y="3147560"/>
              <a:ext cx="309906" cy="280865"/>
            </a:xfrm>
            <a:custGeom>
              <a:avLst/>
              <a:gdLst>
                <a:gd name="connsiteX0" fmla="*/ 496512 w 622984"/>
                <a:gd name="connsiteY0" fmla="*/ 492841 h 564606"/>
                <a:gd name="connsiteX1" fmla="*/ 473955 w 622984"/>
                <a:gd name="connsiteY1" fmla="*/ 515853 h 564606"/>
                <a:gd name="connsiteX2" fmla="*/ 496512 w 622984"/>
                <a:gd name="connsiteY2" fmla="*/ 535354 h 564606"/>
                <a:gd name="connsiteX3" fmla="*/ 519457 w 622984"/>
                <a:gd name="connsiteY3" fmla="*/ 515853 h 564606"/>
                <a:gd name="connsiteX4" fmla="*/ 496512 w 622984"/>
                <a:gd name="connsiteY4" fmla="*/ 492841 h 564606"/>
                <a:gd name="connsiteX5" fmla="*/ 249694 w 622984"/>
                <a:gd name="connsiteY5" fmla="*/ 352049 h 564606"/>
                <a:gd name="connsiteX6" fmla="*/ 272741 w 622984"/>
                <a:gd name="connsiteY6" fmla="*/ 374570 h 564606"/>
                <a:gd name="connsiteX7" fmla="*/ 171569 w 622984"/>
                <a:gd name="connsiteY7" fmla="*/ 475137 h 564606"/>
                <a:gd name="connsiteX8" fmla="*/ 177819 w 622984"/>
                <a:gd name="connsiteY8" fmla="*/ 481738 h 564606"/>
                <a:gd name="connsiteX9" fmla="*/ 155163 w 622984"/>
                <a:gd name="connsiteY9" fmla="*/ 510860 h 564606"/>
                <a:gd name="connsiteX10" fmla="*/ 73522 w 622984"/>
                <a:gd name="connsiteY10" fmla="*/ 562891 h 564606"/>
                <a:gd name="connsiteX11" fmla="*/ 60241 w 622984"/>
                <a:gd name="connsiteY11" fmla="*/ 550077 h 564606"/>
                <a:gd name="connsiteX12" fmla="*/ 112585 w 622984"/>
                <a:gd name="connsiteY12" fmla="*/ 468925 h 564606"/>
                <a:gd name="connsiteX13" fmla="*/ 141882 w 622984"/>
                <a:gd name="connsiteY13" fmla="*/ 446015 h 564606"/>
                <a:gd name="connsiteX14" fmla="*/ 148522 w 622984"/>
                <a:gd name="connsiteY14" fmla="*/ 452616 h 564606"/>
                <a:gd name="connsiteX15" fmla="*/ 122234 w 622984"/>
                <a:gd name="connsiteY15" fmla="*/ 15041 h 564606"/>
                <a:gd name="connsiteX16" fmla="*/ 210667 w 622984"/>
                <a:gd name="connsiteY16" fmla="*/ 52502 h 564606"/>
                <a:gd name="connsiteX17" fmla="*/ 242946 w 622984"/>
                <a:gd name="connsiteY17" fmla="*/ 173410 h 564606"/>
                <a:gd name="connsiteX18" fmla="*/ 532291 w 622984"/>
                <a:gd name="connsiteY18" fmla="*/ 463589 h 564606"/>
                <a:gd name="connsiteX19" fmla="*/ 532291 w 622984"/>
                <a:gd name="connsiteY19" fmla="*/ 545105 h 564606"/>
                <a:gd name="connsiteX20" fmla="*/ 493400 w 622984"/>
                <a:gd name="connsiteY20" fmla="*/ 564606 h 564606"/>
                <a:gd name="connsiteX21" fmla="*/ 451010 w 622984"/>
                <a:gd name="connsiteY21" fmla="*/ 545105 h 564606"/>
                <a:gd name="connsiteX22" fmla="*/ 161665 w 622984"/>
                <a:gd name="connsiteY22" fmla="*/ 258046 h 564606"/>
                <a:gd name="connsiteX23" fmla="*/ 34882 w 622984"/>
                <a:gd name="connsiteY23" fmla="*/ 225674 h 564606"/>
                <a:gd name="connsiteX24" fmla="*/ 5715 w 622984"/>
                <a:gd name="connsiteY24" fmla="*/ 104766 h 564606"/>
                <a:gd name="connsiteX25" fmla="*/ 74162 w 622984"/>
                <a:gd name="connsiteY25" fmla="*/ 176530 h 564606"/>
                <a:gd name="connsiteX26" fmla="*/ 142220 w 622984"/>
                <a:gd name="connsiteY26" fmla="*/ 157029 h 564606"/>
                <a:gd name="connsiteX27" fmla="*/ 161665 w 622984"/>
                <a:gd name="connsiteY27" fmla="*/ 88385 h 564606"/>
                <a:gd name="connsiteX28" fmla="*/ 90107 w 622984"/>
                <a:gd name="connsiteY28" fmla="*/ 20130 h 564606"/>
                <a:gd name="connsiteX29" fmla="*/ 122234 w 622984"/>
                <a:gd name="connsiteY29" fmla="*/ 15041 h 564606"/>
                <a:gd name="connsiteX30" fmla="*/ 531841 w 622984"/>
                <a:gd name="connsiteY30" fmla="*/ 0 h 564606"/>
                <a:gd name="connsiteX31" fmla="*/ 622984 w 622984"/>
                <a:gd name="connsiteY31" fmla="*/ 87684 h 564606"/>
                <a:gd name="connsiteX32" fmla="*/ 463289 w 622984"/>
                <a:gd name="connsiteY32" fmla="*/ 247465 h 564606"/>
                <a:gd name="connsiteX33" fmla="*/ 424339 w 622984"/>
                <a:gd name="connsiteY33" fmla="*/ 257207 h 564606"/>
                <a:gd name="connsiteX34" fmla="*/ 362409 w 622984"/>
                <a:gd name="connsiteY34" fmla="*/ 198751 h 564606"/>
                <a:gd name="connsiteX35" fmla="*/ 375263 w 622984"/>
                <a:gd name="connsiteY35" fmla="*/ 159391 h 564606"/>
                <a:gd name="connsiteX36" fmla="*/ 531841 w 622984"/>
                <a:gd name="connsiteY36" fmla="*/ 0 h 56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22984" h="564606">
                  <a:moveTo>
                    <a:pt x="496512" y="492841"/>
                  </a:moveTo>
                  <a:cubicBezTo>
                    <a:pt x="483678" y="492841"/>
                    <a:pt x="473955" y="502592"/>
                    <a:pt x="473955" y="515853"/>
                  </a:cubicBezTo>
                  <a:cubicBezTo>
                    <a:pt x="473955" y="525604"/>
                    <a:pt x="483678" y="535354"/>
                    <a:pt x="496512" y="535354"/>
                  </a:cubicBezTo>
                  <a:cubicBezTo>
                    <a:pt x="509734" y="535354"/>
                    <a:pt x="519457" y="525604"/>
                    <a:pt x="519457" y="515853"/>
                  </a:cubicBezTo>
                  <a:cubicBezTo>
                    <a:pt x="519457" y="502592"/>
                    <a:pt x="509734" y="492841"/>
                    <a:pt x="496512" y="492841"/>
                  </a:cubicBezTo>
                  <a:close/>
                  <a:moveTo>
                    <a:pt x="249694" y="352049"/>
                  </a:moveTo>
                  <a:lnTo>
                    <a:pt x="272741" y="374570"/>
                  </a:lnTo>
                  <a:lnTo>
                    <a:pt x="171569" y="475137"/>
                  </a:lnTo>
                  <a:lnTo>
                    <a:pt x="177819" y="481738"/>
                  </a:lnTo>
                  <a:lnTo>
                    <a:pt x="155163" y="510860"/>
                  </a:lnTo>
                  <a:lnTo>
                    <a:pt x="73522" y="562891"/>
                  </a:lnTo>
                  <a:lnTo>
                    <a:pt x="60241" y="550077"/>
                  </a:lnTo>
                  <a:lnTo>
                    <a:pt x="112585" y="468925"/>
                  </a:lnTo>
                  <a:lnTo>
                    <a:pt x="141882" y="446015"/>
                  </a:lnTo>
                  <a:lnTo>
                    <a:pt x="148522" y="452616"/>
                  </a:lnTo>
                  <a:close/>
                  <a:moveTo>
                    <a:pt x="122234" y="15041"/>
                  </a:moveTo>
                  <a:cubicBezTo>
                    <a:pt x="154446" y="14694"/>
                    <a:pt x="186166" y="28223"/>
                    <a:pt x="210667" y="52502"/>
                  </a:cubicBezTo>
                  <a:cubicBezTo>
                    <a:pt x="242946" y="85264"/>
                    <a:pt x="256169" y="130897"/>
                    <a:pt x="242946" y="173410"/>
                  </a:cubicBezTo>
                  <a:lnTo>
                    <a:pt x="532291" y="463589"/>
                  </a:lnTo>
                  <a:cubicBezTo>
                    <a:pt x="555236" y="486211"/>
                    <a:pt x="555236" y="522093"/>
                    <a:pt x="532291" y="545105"/>
                  </a:cubicBezTo>
                  <a:cubicBezTo>
                    <a:pt x="522568" y="557976"/>
                    <a:pt x="506234" y="564606"/>
                    <a:pt x="493400" y="564606"/>
                  </a:cubicBezTo>
                  <a:cubicBezTo>
                    <a:pt x="477066" y="564606"/>
                    <a:pt x="460733" y="557976"/>
                    <a:pt x="451010" y="545105"/>
                  </a:cubicBezTo>
                  <a:cubicBezTo>
                    <a:pt x="451010" y="545105"/>
                    <a:pt x="451010" y="545105"/>
                    <a:pt x="161665" y="258046"/>
                  </a:cubicBezTo>
                  <a:cubicBezTo>
                    <a:pt x="119275" y="270917"/>
                    <a:pt x="70662" y="261556"/>
                    <a:pt x="34882" y="225674"/>
                  </a:cubicBezTo>
                  <a:cubicBezTo>
                    <a:pt x="2215" y="192911"/>
                    <a:pt x="-7508" y="147278"/>
                    <a:pt x="5715" y="104766"/>
                  </a:cubicBezTo>
                  <a:cubicBezTo>
                    <a:pt x="5715" y="104766"/>
                    <a:pt x="5715" y="104766"/>
                    <a:pt x="74162" y="176530"/>
                  </a:cubicBezTo>
                  <a:cubicBezTo>
                    <a:pt x="74162" y="176530"/>
                    <a:pt x="74162" y="176530"/>
                    <a:pt x="142220" y="157029"/>
                  </a:cubicBezTo>
                  <a:cubicBezTo>
                    <a:pt x="142220" y="157029"/>
                    <a:pt x="142220" y="157029"/>
                    <a:pt x="161665" y="88385"/>
                  </a:cubicBezTo>
                  <a:cubicBezTo>
                    <a:pt x="161665" y="88385"/>
                    <a:pt x="161665" y="88385"/>
                    <a:pt x="90107" y="20130"/>
                  </a:cubicBezTo>
                  <a:cubicBezTo>
                    <a:pt x="100704" y="16815"/>
                    <a:pt x="111497" y="15157"/>
                    <a:pt x="122234" y="15041"/>
                  </a:cubicBezTo>
                  <a:close/>
                  <a:moveTo>
                    <a:pt x="531841" y="0"/>
                  </a:moveTo>
                  <a:cubicBezTo>
                    <a:pt x="531841" y="0"/>
                    <a:pt x="531841" y="0"/>
                    <a:pt x="622984" y="87684"/>
                  </a:cubicBezTo>
                  <a:cubicBezTo>
                    <a:pt x="622984" y="87684"/>
                    <a:pt x="622984" y="87684"/>
                    <a:pt x="463289" y="247465"/>
                  </a:cubicBezTo>
                  <a:cubicBezTo>
                    <a:pt x="450436" y="247465"/>
                    <a:pt x="434077" y="250582"/>
                    <a:pt x="424339" y="257207"/>
                  </a:cubicBezTo>
                  <a:lnTo>
                    <a:pt x="362409" y="198751"/>
                  </a:lnTo>
                  <a:cubicBezTo>
                    <a:pt x="372147" y="189009"/>
                    <a:pt x="375263" y="172641"/>
                    <a:pt x="375263" y="159391"/>
                  </a:cubicBezTo>
                  <a:cubicBezTo>
                    <a:pt x="375263" y="159391"/>
                    <a:pt x="375263" y="159391"/>
                    <a:pt x="5318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>
                <a:defRPr/>
              </a:pPr>
              <a:endParaRPr lang="en-US" sz="1050" dirty="0">
                <a:ea typeface="宋体" panose="02010600030101010101" pitchFamily="2" charset="-122"/>
              </a:endParaRPr>
            </a:p>
          </p:txBody>
        </p:sp>
      </p:grpSp>
      <p:grpSp>
        <p:nvGrpSpPr>
          <p:cNvPr id="55" name="Group 8"/>
          <p:cNvGrpSpPr/>
          <p:nvPr/>
        </p:nvGrpSpPr>
        <p:grpSpPr>
          <a:xfrm>
            <a:off x="9145784" y="3019752"/>
            <a:ext cx="522067" cy="522067"/>
            <a:chOff x="9145784" y="3019752"/>
            <a:chExt cx="522067" cy="522067"/>
          </a:xfrm>
        </p:grpSpPr>
        <p:sp>
          <p:nvSpPr>
            <p:cNvPr id="56" name="Rectangle 75"/>
            <p:cNvSpPr/>
            <p:nvPr/>
          </p:nvSpPr>
          <p:spPr>
            <a:xfrm rot="2700000" flipH="1">
              <a:off x="9145784" y="3019752"/>
              <a:ext cx="522067" cy="522067"/>
            </a:xfrm>
            <a:prstGeom prst="rect">
              <a:avLst/>
            </a:prstGeom>
            <a:solidFill>
              <a:srgbClr val="00678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101"/>
            <p:cNvSpPr>
              <a:spLocks noChangeArrowheads="1"/>
            </p:cNvSpPr>
            <p:nvPr/>
          </p:nvSpPr>
          <p:spPr bwMode="auto">
            <a:xfrm>
              <a:off x="9219609" y="3136472"/>
              <a:ext cx="361257" cy="278135"/>
            </a:xfrm>
            <a:custGeom>
              <a:avLst/>
              <a:gdLst>
                <a:gd name="T0" fmla="*/ 80 w 497"/>
                <a:gd name="T1" fmla="*/ 248 h 382"/>
                <a:gd name="T2" fmla="*/ 80 w 497"/>
                <a:gd name="T3" fmla="*/ 248 h 382"/>
                <a:gd name="T4" fmla="*/ 159 w 497"/>
                <a:gd name="T5" fmla="*/ 328 h 382"/>
                <a:gd name="T6" fmla="*/ 248 w 497"/>
                <a:gd name="T7" fmla="*/ 381 h 382"/>
                <a:gd name="T8" fmla="*/ 337 w 497"/>
                <a:gd name="T9" fmla="*/ 337 h 382"/>
                <a:gd name="T10" fmla="*/ 390 w 497"/>
                <a:gd name="T11" fmla="*/ 258 h 382"/>
                <a:gd name="T12" fmla="*/ 248 w 497"/>
                <a:gd name="T13" fmla="*/ 328 h 382"/>
                <a:gd name="T14" fmla="*/ 80 w 497"/>
                <a:gd name="T15" fmla="*/ 248 h 382"/>
                <a:gd name="T16" fmla="*/ 487 w 497"/>
                <a:gd name="T17" fmla="*/ 124 h 382"/>
                <a:gd name="T18" fmla="*/ 487 w 497"/>
                <a:gd name="T19" fmla="*/ 124 h 382"/>
                <a:gd name="T20" fmla="*/ 274 w 497"/>
                <a:gd name="T21" fmla="*/ 9 h 382"/>
                <a:gd name="T22" fmla="*/ 221 w 497"/>
                <a:gd name="T23" fmla="*/ 9 h 382"/>
                <a:gd name="T24" fmla="*/ 9 w 497"/>
                <a:gd name="T25" fmla="*/ 124 h 382"/>
                <a:gd name="T26" fmla="*/ 9 w 497"/>
                <a:gd name="T27" fmla="*/ 160 h 382"/>
                <a:gd name="T28" fmla="*/ 221 w 497"/>
                <a:gd name="T29" fmla="*/ 275 h 382"/>
                <a:gd name="T30" fmla="*/ 274 w 497"/>
                <a:gd name="T31" fmla="*/ 275 h 382"/>
                <a:gd name="T32" fmla="*/ 408 w 497"/>
                <a:gd name="T33" fmla="*/ 195 h 382"/>
                <a:gd name="T34" fmla="*/ 266 w 497"/>
                <a:gd name="T35" fmla="*/ 160 h 382"/>
                <a:gd name="T36" fmla="*/ 248 w 497"/>
                <a:gd name="T37" fmla="*/ 168 h 382"/>
                <a:gd name="T38" fmla="*/ 203 w 497"/>
                <a:gd name="T39" fmla="*/ 133 h 382"/>
                <a:gd name="T40" fmla="*/ 248 w 497"/>
                <a:gd name="T41" fmla="*/ 107 h 382"/>
                <a:gd name="T42" fmla="*/ 293 w 497"/>
                <a:gd name="T43" fmla="*/ 124 h 382"/>
                <a:gd name="T44" fmla="*/ 443 w 497"/>
                <a:gd name="T45" fmla="*/ 177 h 382"/>
                <a:gd name="T46" fmla="*/ 487 w 497"/>
                <a:gd name="T47" fmla="*/ 160 h 382"/>
                <a:gd name="T48" fmla="*/ 487 w 497"/>
                <a:gd name="T49" fmla="*/ 124 h 382"/>
                <a:gd name="T50" fmla="*/ 425 w 497"/>
                <a:gd name="T51" fmla="*/ 346 h 382"/>
                <a:gd name="T52" fmla="*/ 425 w 497"/>
                <a:gd name="T53" fmla="*/ 346 h 382"/>
                <a:gd name="T54" fmla="*/ 461 w 497"/>
                <a:gd name="T55" fmla="*/ 337 h 382"/>
                <a:gd name="T56" fmla="*/ 443 w 497"/>
                <a:gd name="T57" fmla="*/ 177 h 382"/>
                <a:gd name="T58" fmla="*/ 408 w 497"/>
                <a:gd name="T59" fmla="*/ 195 h 382"/>
                <a:gd name="T60" fmla="*/ 425 w 497"/>
                <a:gd name="T61" fmla="*/ 346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7" h="382">
                  <a:moveTo>
                    <a:pt x="80" y="248"/>
                  </a:moveTo>
                  <a:lnTo>
                    <a:pt x="80" y="248"/>
                  </a:lnTo>
                  <a:cubicBezTo>
                    <a:pt x="97" y="293"/>
                    <a:pt x="106" y="311"/>
                    <a:pt x="159" y="328"/>
                  </a:cubicBezTo>
                  <a:cubicBezTo>
                    <a:pt x="203" y="355"/>
                    <a:pt x="230" y="381"/>
                    <a:pt x="248" y="381"/>
                  </a:cubicBezTo>
                  <a:cubicBezTo>
                    <a:pt x="266" y="381"/>
                    <a:pt x="293" y="355"/>
                    <a:pt x="337" y="337"/>
                  </a:cubicBezTo>
                  <a:cubicBezTo>
                    <a:pt x="390" y="311"/>
                    <a:pt x="372" y="311"/>
                    <a:pt x="390" y="258"/>
                  </a:cubicBezTo>
                  <a:cubicBezTo>
                    <a:pt x="248" y="328"/>
                    <a:pt x="248" y="328"/>
                    <a:pt x="248" y="328"/>
                  </a:cubicBezTo>
                  <a:lnTo>
                    <a:pt x="80" y="248"/>
                  </a:lnTo>
                  <a:close/>
                  <a:moveTo>
                    <a:pt x="487" y="124"/>
                  </a:moveTo>
                  <a:lnTo>
                    <a:pt x="487" y="124"/>
                  </a:lnTo>
                  <a:cubicBezTo>
                    <a:pt x="274" y="9"/>
                    <a:pt x="274" y="9"/>
                    <a:pt x="274" y="9"/>
                  </a:cubicBezTo>
                  <a:cubicBezTo>
                    <a:pt x="266" y="0"/>
                    <a:pt x="239" y="0"/>
                    <a:pt x="221" y="9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0" y="133"/>
                    <a:pt x="0" y="142"/>
                    <a:pt x="9" y="160"/>
                  </a:cubicBezTo>
                  <a:cubicBezTo>
                    <a:pt x="221" y="275"/>
                    <a:pt x="221" y="275"/>
                    <a:pt x="221" y="275"/>
                  </a:cubicBezTo>
                  <a:cubicBezTo>
                    <a:pt x="239" y="284"/>
                    <a:pt x="266" y="284"/>
                    <a:pt x="274" y="275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266" y="160"/>
                    <a:pt x="266" y="160"/>
                    <a:pt x="266" y="160"/>
                  </a:cubicBezTo>
                  <a:cubicBezTo>
                    <a:pt x="257" y="160"/>
                    <a:pt x="257" y="168"/>
                    <a:pt x="248" y="168"/>
                  </a:cubicBezTo>
                  <a:cubicBezTo>
                    <a:pt x="221" y="168"/>
                    <a:pt x="203" y="151"/>
                    <a:pt x="203" y="133"/>
                  </a:cubicBezTo>
                  <a:cubicBezTo>
                    <a:pt x="203" y="124"/>
                    <a:pt x="221" y="107"/>
                    <a:pt x="248" y="107"/>
                  </a:cubicBezTo>
                  <a:cubicBezTo>
                    <a:pt x="266" y="107"/>
                    <a:pt x="284" y="115"/>
                    <a:pt x="293" y="124"/>
                  </a:cubicBezTo>
                  <a:cubicBezTo>
                    <a:pt x="443" y="177"/>
                    <a:pt x="443" y="177"/>
                    <a:pt x="443" y="177"/>
                  </a:cubicBezTo>
                  <a:cubicBezTo>
                    <a:pt x="487" y="160"/>
                    <a:pt x="487" y="160"/>
                    <a:pt x="487" y="160"/>
                  </a:cubicBezTo>
                  <a:cubicBezTo>
                    <a:pt x="496" y="142"/>
                    <a:pt x="496" y="133"/>
                    <a:pt x="487" y="124"/>
                  </a:cubicBezTo>
                  <a:close/>
                  <a:moveTo>
                    <a:pt x="425" y="346"/>
                  </a:moveTo>
                  <a:lnTo>
                    <a:pt x="425" y="346"/>
                  </a:lnTo>
                  <a:cubicBezTo>
                    <a:pt x="416" y="355"/>
                    <a:pt x="452" y="364"/>
                    <a:pt x="461" y="337"/>
                  </a:cubicBezTo>
                  <a:cubicBezTo>
                    <a:pt x="469" y="213"/>
                    <a:pt x="443" y="177"/>
                    <a:pt x="443" y="177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408" y="195"/>
                    <a:pt x="443" y="222"/>
                    <a:pt x="425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900"/>
            </a:p>
          </p:txBody>
        </p:sp>
      </p:grpSp>
      <p:grpSp>
        <p:nvGrpSpPr>
          <p:cNvPr id="58" name="Group 9"/>
          <p:cNvGrpSpPr/>
          <p:nvPr/>
        </p:nvGrpSpPr>
        <p:grpSpPr>
          <a:xfrm>
            <a:off x="10171005" y="3019752"/>
            <a:ext cx="522067" cy="522067"/>
            <a:chOff x="10171005" y="3019752"/>
            <a:chExt cx="522067" cy="522067"/>
          </a:xfrm>
        </p:grpSpPr>
        <p:sp>
          <p:nvSpPr>
            <p:cNvPr id="59" name="Rectangle 76"/>
            <p:cNvSpPr/>
            <p:nvPr/>
          </p:nvSpPr>
          <p:spPr>
            <a:xfrm rot="2700000" flipH="1">
              <a:off x="10171005" y="3019752"/>
              <a:ext cx="522067" cy="522067"/>
            </a:xfrm>
            <a:prstGeom prst="rect">
              <a:avLst/>
            </a:prstGeom>
            <a:solidFill>
              <a:srgbClr val="66AC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Freeform 29"/>
            <p:cNvSpPr>
              <a:spLocks noChangeArrowheads="1"/>
            </p:cNvSpPr>
            <p:nvPr/>
          </p:nvSpPr>
          <p:spPr bwMode="auto">
            <a:xfrm>
              <a:off x="10295335" y="3149074"/>
              <a:ext cx="283766" cy="295003"/>
            </a:xfrm>
            <a:custGeom>
              <a:avLst/>
              <a:gdLst>
                <a:gd name="T0" fmla="*/ 248 w 444"/>
                <a:gd name="T1" fmla="*/ 337 h 462"/>
                <a:gd name="T2" fmla="*/ 248 w 444"/>
                <a:gd name="T3" fmla="*/ 337 h 462"/>
                <a:gd name="T4" fmla="*/ 320 w 444"/>
                <a:gd name="T5" fmla="*/ 257 h 462"/>
                <a:gd name="T6" fmla="*/ 443 w 444"/>
                <a:gd name="T7" fmla="*/ 71 h 462"/>
                <a:gd name="T8" fmla="*/ 426 w 444"/>
                <a:gd name="T9" fmla="*/ 53 h 462"/>
                <a:gd name="T10" fmla="*/ 346 w 444"/>
                <a:gd name="T11" fmla="*/ 53 h 462"/>
                <a:gd name="T12" fmla="*/ 222 w 444"/>
                <a:gd name="T13" fmla="*/ 0 h 462"/>
                <a:gd name="T14" fmla="*/ 98 w 444"/>
                <a:gd name="T15" fmla="*/ 53 h 462"/>
                <a:gd name="T16" fmla="*/ 18 w 444"/>
                <a:gd name="T17" fmla="*/ 53 h 462"/>
                <a:gd name="T18" fmla="*/ 0 w 444"/>
                <a:gd name="T19" fmla="*/ 71 h 462"/>
                <a:gd name="T20" fmla="*/ 124 w 444"/>
                <a:gd name="T21" fmla="*/ 257 h 462"/>
                <a:gd name="T22" fmla="*/ 195 w 444"/>
                <a:gd name="T23" fmla="*/ 337 h 462"/>
                <a:gd name="T24" fmla="*/ 195 w 444"/>
                <a:gd name="T25" fmla="*/ 372 h 462"/>
                <a:gd name="T26" fmla="*/ 107 w 444"/>
                <a:gd name="T27" fmla="*/ 416 h 462"/>
                <a:gd name="T28" fmla="*/ 222 w 444"/>
                <a:gd name="T29" fmla="*/ 461 h 462"/>
                <a:gd name="T30" fmla="*/ 328 w 444"/>
                <a:gd name="T31" fmla="*/ 416 h 462"/>
                <a:gd name="T32" fmla="*/ 248 w 444"/>
                <a:gd name="T33" fmla="*/ 372 h 462"/>
                <a:gd name="T34" fmla="*/ 248 w 444"/>
                <a:gd name="T35" fmla="*/ 337 h 462"/>
                <a:gd name="T36" fmla="*/ 320 w 444"/>
                <a:gd name="T37" fmla="*/ 212 h 462"/>
                <a:gd name="T38" fmla="*/ 320 w 444"/>
                <a:gd name="T39" fmla="*/ 212 h 462"/>
                <a:gd name="T40" fmla="*/ 346 w 444"/>
                <a:gd name="T41" fmla="*/ 89 h 462"/>
                <a:gd name="T42" fmla="*/ 408 w 444"/>
                <a:gd name="T43" fmla="*/ 89 h 462"/>
                <a:gd name="T44" fmla="*/ 320 w 444"/>
                <a:gd name="T45" fmla="*/ 212 h 462"/>
                <a:gd name="T46" fmla="*/ 222 w 444"/>
                <a:gd name="T47" fmla="*/ 36 h 462"/>
                <a:gd name="T48" fmla="*/ 222 w 444"/>
                <a:gd name="T49" fmla="*/ 36 h 462"/>
                <a:gd name="T50" fmla="*/ 320 w 444"/>
                <a:gd name="T51" fmla="*/ 71 h 462"/>
                <a:gd name="T52" fmla="*/ 222 w 444"/>
                <a:gd name="T53" fmla="*/ 115 h 462"/>
                <a:gd name="T54" fmla="*/ 124 w 444"/>
                <a:gd name="T55" fmla="*/ 71 h 462"/>
                <a:gd name="T56" fmla="*/ 222 w 444"/>
                <a:gd name="T57" fmla="*/ 36 h 462"/>
                <a:gd name="T58" fmla="*/ 36 w 444"/>
                <a:gd name="T59" fmla="*/ 89 h 462"/>
                <a:gd name="T60" fmla="*/ 36 w 444"/>
                <a:gd name="T61" fmla="*/ 89 h 462"/>
                <a:gd name="T62" fmla="*/ 98 w 444"/>
                <a:gd name="T63" fmla="*/ 89 h 462"/>
                <a:gd name="T64" fmla="*/ 124 w 444"/>
                <a:gd name="T65" fmla="*/ 212 h 462"/>
                <a:gd name="T66" fmla="*/ 36 w 444"/>
                <a:gd name="T67" fmla="*/ 89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4" h="462">
                  <a:moveTo>
                    <a:pt x="248" y="337"/>
                  </a:moveTo>
                  <a:lnTo>
                    <a:pt x="248" y="337"/>
                  </a:lnTo>
                  <a:cubicBezTo>
                    <a:pt x="248" y="302"/>
                    <a:pt x="275" y="283"/>
                    <a:pt x="320" y="257"/>
                  </a:cubicBezTo>
                  <a:cubicBezTo>
                    <a:pt x="373" y="221"/>
                    <a:pt x="443" y="177"/>
                    <a:pt x="443" y="71"/>
                  </a:cubicBezTo>
                  <a:cubicBezTo>
                    <a:pt x="443" y="62"/>
                    <a:pt x="434" y="53"/>
                    <a:pt x="426" y="53"/>
                  </a:cubicBezTo>
                  <a:cubicBezTo>
                    <a:pt x="346" y="53"/>
                    <a:pt x="346" y="53"/>
                    <a:pt x="346" y="53"/>
                  </a:cubicBezTo>
                  <a:cubicBezTo>
                    <a:pt x="328" y="27"/>
                    <a:pt x="293" y="0"/>
                    <a:pt x="222" y="0"/>
                  </a:cubicBezTo>
                  <a:cubicBezTo>
                    <a:pt x="151" y="0"/>
                    <a:pt x="116" y="27"/>
                    <a:pt x="9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9" y="53"/>
                    <a:pt x="0" y="62"/>
                    <a:pt x="0" y="71"/>
                  </a:cubicBezTo>
                  <a:cubicBezTo>
                    <a:pt x="0" y="177"/>
                    <a:pt x="62" y="221"/>
                    <a:pt x="124" y="257"/>
                  </a:cubicBezTo>
                  <a:cubicBezTo>
                    <a:pt x="169" y="283"/>
                    <a:pt x="195" y="302"/>
                    <a:pt x="195" y="337"/>
                  </a:cubicBezTo>
                  <a:cubicBezTo>
                    <a:pt x="195" y="372"/>
                    <a:pt x="195" y="372"/>
                    <a:pt x="195" y="372"/>
                  </a:cubicBezTo>
                  <a:cubicBezTo>
                    <a:pt x="142" y="381"/>
                    <a:pt x="107" y="399"/>
                    <a:pt x="107" y="416"/>
                  </a:cubicBezTo>
                  <a:cubicBezTo>
                    <a:pt x="107" y="443"/>
                    <a:pt x="160" y="461"/>
                    <a:pt x="222" y="461"/>
                  </a:cubicBezTo>
                  <a:cubicBezTo>
                    <a:pt x="283" y="461"/>
                    <a:pt x="328" y="443"/>
                    <a:pt x="328" y="416"/>
                  </a:cubicBezTo>
                  <a:cubicBezTo>
                    <a:pt x="328" y="399"/>
                    <a:pt x="302" y="381"/>
                    <a:pt x="248" y="372"/>
                  </a:cubicBezTo>
                  <a:lnTo>
                    <a:pt x="248" y="337"/>
                  </a:lnTo>
                  <a:close/>
                  <a:moveTo>
                    <a:pt x="320" y="212"/>
                  </a:moveTo>
                  <a:lnTo>
                    <a:pt x="320" y="212"/>
                  </a:lnTo>
                  <a:cubicBezTo>
                    <a:pt x="337" y="186"/>
                    <a:pt x="346" y="142"/>
                    <a:pt x="346" y="89"/>
                  </a:cubicBezTo>
                  <a:cubicBezTo>
                    <a:pt x="408" y="89"/>
                    <a:pt x="408" y="89"/>
                    <a:pt x="408" y="89"/>
                  </a:cubicBezTo>
                  <a:cubicBezTo>
                    <a:pt x="399" y="151"/>
                    <a:pt x="364" y="186"/>
                    <a:pt x="320" y="212"/>
                  </a:cubicBezTo>
                  <a:close/>
                  <a:moveTo>
                    <a:pt x="222" y="36"/>
                  </a:moveTo>
                  <a:lnTo>
                    <a:pt x="222" y="36"/>
                  </a:lnTo>
                  <a:cubicBezTo>
                    <a:pt x="293" y="36"/>
                    <a:pt x="320" y="62"/>
                    <a:pt x="320" y="71"/>
                  </a:cubicBezTo>
                  <a:cubicBezTo>
                    <a:pt x="320" y="80"/>
                    <a:pt x="293" y="106"/>
                    <a:pt x="222" y="115"/>
                  </a:cubicBezTo>
                  <a:cubicBezTo>
                    <a:pt x="151" y="106"/>
                    <a:pt x="124" y="80"/>
                    <a:pt x="124" y="71"/>
                  </a:cubicBezTo>
                  <a:cubicBezTo>
                    <a:pt x="124" y="62"/>
                    <a:pt x="151" y="36"/>
                    <a:pt x="222" y="36"/>
                  </a:cubicBezTo>
                  <a:close/>
                  <a:moveTo>
                    <a:pt x="36" y="89"/>
                  </a:moveTo>
                  <a:lnTo>
                    <a:pt x="36" y="89"/>
                  </a:lnTo>
                  <a:cubicBezTo>
                    <a:pt x="98" y="89"/>
                    <a:pt x="98" y="89"/>
                    <a:pt x="98" y="89"/>
                  </a:cubicBezTo>
                  <a:cubicBezTo>
                    <a:pt x="98" y="142"/>
                    <a:pt x="107" y="186"/>
                    <a:pt x="124" y="212"/>
                  </a:cubicBezTo>
                  <a:cubicBezTo>
                    <a:pt x="80" y="186"/>
                    <a:pt x="36" y="151"/>
                    <a:pt x="36" y="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900"/>
            </a:p>
          </p:txBody>
        </p:sp>
      </p:grpSp>
    </p:spTree>
    <p:extLst>
      <p:ext uri="{BB962C8B-B14F-4D97-AF65-F5344CB8AC3E}">
        <p14:creationId xmlns:p14="http://schemas.microsoft.com/office/powerpoint/2010/main" val="329007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500"/>
                            </p:stCondLst>
                            <p:childTnLst>
                              <p:par>
                                <p:cTn id="79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0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50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8" grpId="0"/>
      <p:bldP spid="49" grpId="0"/>
      <p:bldP spid="50" grpId="0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04"/>
          <p:cNvGrpSpPr/>
          <p:nvPr/>
        </p:nvGrpSpPr>
        <p:grpSpPr>
          <a:xfrm>
            <a:off x="7854388" y="2173681"/>
            <a:ext cx="3091514" cy="1637777"/>
            <a:chOff x="7854388" y="2173681"/>
            <a:chExt cx="3091514" cy="1637777"/>
          </a:xfrm>
        </p:grpSpPr>
        <p:sp>
          <p:nvSpPr>
            <p:cNvPr id="3" name="Freeform 1"/>
            <p:cNvSpPr>
              <a:spLocks noEditPoints="1"/>
            </p:cNvSpPr>
            <p:nvPr/>
          </p:nvSpPr>
          <p:spPr bwMode="auto">
            <a:xfrm>
              <a:off x="7854388" y="2844779"/>
              <a:ext cx="3091514" cy="966679"/>
            </a:xfrm>
            <a:custGeom>
              <a:avLst/>
              <a:gdLst>
                <a:gd name="T0" fmla="*/ 469 w 703"/>
                <a:gd name="T1" fmla="*/ 2 h 219"/>
                <a:gd name="T2" fmla="*/ 540 w 703"/>
                <a:gd name="T3" fmla="*/ 9 h 219"/>
                <a:gd name="T4" fmla="*/ 548 w 703"/>
                <a:gd name="T5" fmla="*/ 12 h 219"/>
                <a:gd name="T6" fmla="*/ 554 w 703"/>
                <a:gd name="T7" fmla="*/ 27 h 219"/>
                <a:gd name="T8" fmla="*/ 510 w 703"/>
                <a:gd name="T9" fmla="*/ 41 h 219"/>
                <a:gd name="T10" fmla="*/ 432 w 703"/>
                <a:gd name="T11" fmla="*/ 31 h 219"/>
                <a:gd name="T12" fmla="*/ 426 w 703"/>
                <a:gd name="T13" fmla="*/ 27 h 219"/>
                <a:gd name="T14" fmla="*/ 423 w 703"/>
                <a:gd name="T15" fmla="*/ 20 h 219"/>
                <a:gd name="T16" fmla="*/ 437 w 703"/>
                <a:gd name="T17" fmla="*/ 6 h 219"/>
                <a:gd name="T18" fmla="*/ 1 w 703"/>
                <a:gd name="T19" fmla="*/ 31 h 219"/>
                <a:gd name="T20" fmla="*/ 13 w 703"/>
                <a:gd name="T21" fmla="*/ 17 h 219"/>
                <a:gd name="T22" fmla="*/ 71 w 703"/>
                <a:gd name="T23" fmla="*/ 8 h 219"/>
                <a:gd name="T24" fmla="*/ 83 w 703"/>
                <a:gd name="T25" fmla="*/ 8 h 219"/>
                <a:gd name="T26" fmla="*/ 127 w 703"/>
                <a:gd name="T27" fmla="*/ 19 h 219"/>
                <a:gd name="T28" fmla="*/ 131 w 703"/>
                <a:gd name="T29" fmla="*/ 29 h 219"/>
                <a:gd name="T30" fmla="*/ 129 w 703"/>
                <a:gd name="T31" fmla="*/ 32 h 219"/>
                <a:gd name="T32" fmla="*/ 64 w 703"/>
                <a:gd name="T33" fmla="*/ 49 h 219"/>
                <a:gd name="T34" fmla="*/ 48 w 703"/>
                <a:gd name="T35" fmla="*/ 48 h 219"/>
                <a:gd name="T36" fmla="*/ 3 w 703"/>
                <a:gd name="T37" fmla="*/ 35 h 219"/>
                <a:gd name="T38" fmla="*/ 1 w 703"/>
                <a:gd name="T39" fmla="*/ 31 h 219"/>
                <a:gd name="T40" fmla="*/ 61 w 703"/>
                <a:gd name="T41" fmla="*/ 63 h 219"/>
                <a:gd name="T42" fmla="*/ 122 w 703"/>
                <a:gd name="T43" fmla="*/ 53 h 219"/>
                <a:gd name="T44" fmla="*/ 152 w 703"/>
                <a:gd name="T45" fmla="*/ 52 h 219"/>
                <a:gd name="T46" fmla="*/ 172 w 703"/>
                <a:gd name="T47" fmla="*/ 54 h 219"/>
                <a:gd name="T48" fmla="*/ 216 w 703"/>
                <a:gd name="T49" fmla="*/ 61 h 219"/>
                <a:gd name="T50" fmla="*/ 217 w 703"/>
                <a:gd name="T51" fmla="*/ 81 h 219"/>
                <a:gd name="T52" fmla="*/ 163 w 703"/>
                <a:gd name="T53" fmla="*/ 109 h 219"/>
                <a:gd name="T54" fmla="*/ 127 w 703"/>
                <a:gd name="T55" fmla="*/ 111 h 219"/>
                <a:gd name="T56" fmla="*/ 80 w 703"/>
                <a:gd name="T57" fmla="*/ 101 h 219"/>
                <a:gd name="T58" fmla="*/ 62 w 703"/>
                <a:gd name="T59" fmla="*/ 81 h 219"/>
                <a:gd name="T60" fmla="*/ 136 w 703"/>
                <a:gd name="T61" fmla="*/ 166 h 219"/>
                <a:gd name="T62" fmla="*/ 198 w 703"/>
                <a:gd name="T63" fmla="*/ 212 h 219"/>
                <a:gd name="T64" fmla="*/ 355 w 703"/>
                <a:gd name="T65" fmla="*/ 199 h 219"/>
                <a:gd name="T66" fmla="*/ 388 w 703"/>
                <a:gd name="T67" fmla="*/ 161 h 219"/>
                <a:gd name="T68" fmla="*/ 387 w 703"/>
                <a:gd name="T69" fmla="*/ 141 h 219"/>
                <a:gd name="T70" fmla="*/ 376 w 703"/>
                <a:gd name="T71" fmla="*/ 139 h 219"/>
                <a:gd name="T72" fmla="*/ 363 w 703"/>
                <a:gd name="T73" fmla="*/ 130 h 219"/>
                <a:gd name="T74" fmla="*/ 255 w 703"/>
                <a:gd name="T75" fmla="*/ 109 h 219"/>
                <a:gd name="T76" fmla="*/ 255 w 703"/>
                <a:gd name="T77" fmla="*/ 109 h 219"/>
                <a:gd name="T78" fmla="*/ 208 w 703"/>
                <a:gd name="T79" fmla="*/ 115 h 219"/>
                <a:gd name="T80" fmla="*/ 135 w 703"/>
                <a:gd name="T81" fmla="*/ 146 h 219"/>
                <a:gd name="T82" fmla="*/ 489 w 703"/>
                <a:gd name="T83" fmla="*/ 124 h 219"/>
                <a:gd name="T84" fmla="*/ 636 w 703"/>
                <a:gd name="T85" fmla="*/ 108 h 219"/>
                <a:gd name="T86" fmla="*/ 674 w 703"/>
                <a:gd name="T87" fmla="*/ 120 h 219"/>
                <a:gd name="T88" fmla="*/ 698 w 703"/>
                <a:gd name="T89" fmla="*/ 138 h 219"/>
                <a:gd name="T90" fmla="*/ 692 w 703"/>
                <a:gd name="T91" fmla="*/ 171 h 219"/>
                <a:gd name="T92" fmla="*/ 516 w 703"/>
                <a:gd name="T93" fmla="*/ 185 h 219"/>
                <a:gd name="T94" fmla="*/ 483 w 703"/>
                <a:gd name="T95" fmla="*/ 168 h 219"/>
                <a:gd name="T96" fmla="*/ 483 w 703"/>
                <a:gd name="T97" fmla="*/ 168 h 219"/>
                <a:gd name="T98" fmla="*/ 483 w 703"/>
                <a:gd name="T99" fmla="*/ 168 h 219"/>
                <a:gd name="T100" fmla="*/ 474 w 703"/>
                <a:gd name="T101" fmla="*/ 139 h 219"/>
                <a:gd name="T102" fmla="*/ 330 w 703"/>
                <a:gd name="T103" fmla="*/ 58 h 219"/>
                <a:gd name="T104" fmla="*/ 440 w 703"/>
                <a:gd name="T105" fmla="*/ 60 h 219"/>
                <a:gd name="T106" fmla="*/ 458 w 703"/>
                <a:gd name="T107" fmla="*/ 70 h 219"/>
                <a:gd name="T108" fmla="*/ 462 w 703"/>
                <a:gd name="T109" fmla="*/ 77 h 219"/>
                <a:gd name="T110" fmla="*/ 460 w 703"/>
                <a:gd name="T111" fmla="*/ 90 h 219"/>
                <a:gd name="T112" fmla="*/ 401 w 703"/>
                <a:gd name="T113" fmla="*/ 109 h 219"/>
                <a:gd name="T114" fmla="*/ 311 w 703"/>
                <a:gd name="T115" fmla="*/ 91 h 219"/>
                <a:gd name="T116" fmla="*/ 306 w 703"/>
                <a:gd name="T117" fmla="*/ 84 h 219"/>
                <a:gd name="T118" fmla="*/ 306 w 703"/>
                <a:gd name="T119" fmla="*/ 84 h 219"/>
                <a:gd name="T120" fmla="*/ 306 w 703"/>
                <a:gd name="T121" fmla="*/ 80 h 219"/>
                <a:gd name="T122" fmla="*/ 306 w 703"/>
                <a:gd name="T123" fmla="*/ 80 h 219"/>
                <a:gd name="T124" fmla="*/ 330 w 703"/>
                <a:gd name="T125" fmla="*/ 5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03" h="219">
                  <a:moveTo>
                    <a:pt x="435" y="9"/>
                  </a:moveTo>
                  <a:cubicBezTo>
                    <a:pt x="442" y="5"/>
                    <a:pt x="454" y="3"/>
                    <a:pt x="469" y="2"/>
                  </a:cubicBezTo>
                  <a:cubicBezTo>
                    <a:pt x="490" y="0"/>
                    <a:pt x="514" y="2"/>
                    <a:pt x="531" y="6"/>
                  </a:cubicBezTo>
                  <a:cubicBezTo>
                    <a:pt x="534" y="7"/>
                    <a:pt x="537" y="8"/>
                    <a:pt x="540" y="9"/>
                  </a:cubicBezTo>
                  <a:cubicBezTo>
                    <a:pt x="543" y="10"/>
                    <a:pt x="546" y="11"/>
                    <a:pt x="548" y="12"/>
                  </a:cubicBezTo>
                  <a:cubicBezTo>
                    <a:pt x="548" y="12"/>
                    <a:pt x="548" y="12"/>
                    <a:pt x="548" y="12"/>
                  </a:cubicBezTo>
                  <a:cubicBezTo>
                    <a:pt x="551" y="14"/>
                    <a:pt x="553" y="16"/>
                    <a:pt x="554" y="18"/>
                  </a:cubicBezTo>
                  <a:cubicBezTo>
                    <a:pt x="556" y="21"/>
                    <a:pt x="555" y="24"/>
                    <a:pt x="554" y="27"/>
                  </a:cubicBezTo>
                  <a:cubicBezTo>
                    <a:pt x="552" y="29"/>
                    <a:pt x="550" y="31"/>
                    <a:pt x="547" y="32"/>
                  </a:cubicBezTo>
                  <a:cubicBezTo>
                    <a:pt x="540" y="36"/>
                    <a:pt x="527" y="39"/>
                    <a:pt x="510" y="41"/>
                  </a:cubicBezTo>
                  <a:cubicBezTo>
                    <a:pt x="483" y="43"/>
                    <a:pt x="456" y="40"/>
                    <a:pt x="440" y="35"/>
                  </a:cubicBezTo>
                  <a:cubicBezTo>
                    <a:pt x="437" y="34"/>
                    <a:pt x="434" y="33"/>
                    <a:pt x="432" y="31"/>
                  </a:cubicBezTo>
                  <a:cubicBezTo>
                    <a:pt x="429" y="30"/>
                    <a:pt x="427" y="29"/>
                    <a:pt x="426" y="27"/>
                  </a:cubicBezTo>
                  <a:cubicBezTo>
                    <a:pt x="426" y="27"/>
                    <a:pt x="426" y="27"/>
                    <a:pt x="426" y="27"/>
                  </a:cubicBezTo>
                  <a:cubicBezTo>
                    <a:pt x="424" y="26"/>
                    <a:pt x="424" y="24"/>
                    <a:pt x="423" y="23"/>
                  </a:cubicBezTo>
                  <a:cubicBezTo>
                    <a:pt x="423" y="22"/>
                    <a:pt x="423" y="21"/>
                    <a:pt x="423" y="20"/>
                  </a:cubicBezTo>
                  <a:cubicBezTo>
                    <a:pt x="422" y="2"/>
                    <a:pt x="422" y="2"/>
                    <a:pt x="422" y="2"/>
                  </a:cubicBezTo>
                  <a:cubicBezTo>
                    <a:pt x="437" y="6"/>
                    <a:pt x="437" y="6"/>
                    <a:pt x="437" y="6"/>
                  </a:cubicBezTo>
                  <a:cubicBezTo>
                    <a:pt x="435" y="9"/>
                    <a:pt x="435" y="9"/>
                    <a:pt x="435" y="9"/>
                  </a:cubicBezTo>
                  <a:close/>
                  <a:moveTo>
                    <a:pt x="1" y="3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24" y="13"/>
                    <a:pt x="40" y="10"/>
                    <a:pt x="58" y="9"/>
                  </a:cubicBezTo>
                  <a:cubicBezTo>
                    <a:pt x="62" y="8"/>
                    <a:pt x="66" y="8"/>
                    <a:pt x="71" y="8"/>
                  </a:cubicBezTo>
                  <a:cubicBezTo>
                    <a:pt x="75" y="8"/>
                    <a:pt x="79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97" y="9"/>
                    <a:pt x="109" y="11"/>
                    <a:pt x="117" y="14"/>
                  </a:cubicBezTo>
                  <a:cubicBezTo>
                    <a:pt x="121" y="16"/>
                    <a:pt x="125" y="17"/>
                    <a:pt x="127" y="19"/>
                  </a:cubicBezTo>
                  <a:cubicBezTo>
                    <a:pt x="127" y="19"/>
                    <a:pt x="127" y="19"/>
                    <a:pt x="127" y="20"/>
                  </a:cubicBezTo>
                  <a:cubicBezTo>
                    <a:pt x="130" y="22"/>
                    <a:pt x="131" y="25"/>
                    <a:pt x="131" y="29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0" y="30"/>
                    <a:pt x="130" y="31"/>
                    <a:pt x="129" y="32"/>
                  </a:cubicBezTo>
                  <a:cubicBezTo>
                    <a:pt x="123" y="40"/>
                    <a:pt x="103" y="46"/>
                    <a:pt x="78" y="48"/>
                  </a:cubicBezTo>
                  <a:cubicBezTo>
                    <a:pt x="74" y="48"/>
                    <a:pt x="69" y="49"/>
                    <a:pt x="64" y="49"/>
                  </a:cubicBezTo>
                  <a:cubicBezTo>
                    <a:pt x="59" y="49"/>
                    <a:pt x="53" y="49"/>
                    <a:pt x="48" y="48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31" y="48"/>
                    <a:pt x="18" y="45"/>
                    <a:pt x="10" y="41"/>
                  </a:cubicBezTo>
                  <a:cubicBezTo>
                    <a:pt x="7" y="39"/>
                    <a:pt x="4" y="38"/>
                    <a:pt x="3" y="35"/>
                  </a:cubicBezTo>
                  <a:cubicBezTo>
                    <a:pt x="2" y="34"/>
                    <a:pt x="1" y="32"/>
                    <a:pt x="1" y="30"/>
                  </a:cubicBezTo>
                  <a:cubicBezTo>
                    <a:pt x="1" y="31"/>
                    <a:pt x="1" y="31"/>
                    <a:pt x="1" y="31"/>
                  </a:cubicBezTo>
                  <a:close/>
                  <a:moveTo>
                    <a:pt x="62" y="81"/>
                  </a:moveTo>
                  <a:cubicBezTo>
                    <a:pt x="61" y="63"/>
                    <a:pt x="61" y="63"/>
                    <a:pt x="61" y="63"/>
                  </a:cubicBezTo>
                  <a:cubicBezTo>
                    <a:pt x="70" y="68"/>
                    <a:pt x="70" y="68"/>
                    <a:pt x="70" y="68"/>
                  </a:cubicBezTo>
                  <a:cubicBezTo>
                    <a:pt x="80" y="60"/>
                    <a:pt x="100" y="55"/>
                    <a:pt x="122" y="53"/>
                  </a:cubicBezTo>
                  <a:cubicBezTo>
                    <a:pt x="127" y="52"/>
                    <a:pt x="132" y="52"/>
                    <a:pt x="137" y="52"/>
                  </a:cubicBezTo>
                  <a:cubicBezTo>
                    <a:pt x="142" y="52"/>
                    <a:pt x="147" y="52"/>
                    <a:pt x="152" y="52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59" y="52"/>
                    <a:pt x="166" y="53"/>
                    <a:pt x="172" y="54"/>
                  </a:cubicBezTo>
                  <a:cubicBezTo>
                    <a:pt x="183" y="56"/>
                    <a:pt x="193" y="59"/>
                    <a:pt x="200" y="62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7" y="78"/>
                    <a:pt x="217" y="78"/>
                    <a:pt x="217" y="78"/>
                  </a:cubicBezTo>
                  <a:cubicBezTo>
                    <a:pt x="217" y="79"/>
                    <a:pt x="217" y="80"/>
                    <a:pt x="217" y="81"/>
                  </a:cubicBezTo>
                  <a:cubicBezTo>
                    <a:pt x="217" y="82"/>
                    <a:pt x="217" y="82"/>
                    <a:pt x="217" y="83"/>
                  </a:cubicBezTo>
                  <a:cubicBezTo>
                    <a:pt x="215" y="95"/>
                    <a:pt x="193" y="106"/>
                    <a:pt x="163" y="109"/>
                  </a:cubicBezTo>
                  <a:cubicBezTo>
                    <a:pt x="158" y="110"/>
                    <a:pt x="152" y="111"/>
                    <a:pt x="146" y="111"/>
                  </a:cubicBezTo>
                  <a:cubicBezTo>
                    <a:pt x="139" y="111"/>
                    <a:pt x="133" y="111"/>
                    <a:pt x="127" y="111"/>
                  </a:cubicBezTo>
                  <a:cubicBezTo>
                    <a:pt x="127" y="111"/>
                    <a:pt x="127" y="111"/>
                    <a:pt x="127" y="111"/>
                  </a:cubicBezTo>
                  <a:cubicBezTo>
                    <a:pt x="107" y="110"/>
                    <a:pt x="91" y="106"/>
                    <a:pt x="80" y="101"/>
                  </a:cubicBezTo>
                  <a:cubicBezTo>
                    <a:pt x="74" y="99"/>
                    <a:pt x="69" y="95"/>
                    <a:pt x="66" y="92"/>
                  </a:cubicBezTo>
                  <a:cubicBezTo>
                    <a:pt x="63" y="89"/>
                    <a:pt x="62" y="85"/>
                    <a:pt x="62" y="81"/>
                  </a:cubicBezTo>
                  <a:close/>
                  <a:moveTo>
                    <a:pt x="136" y="164"/>
                  </a:moveTo>
                  <a:cubicBezTo>
                    <a:pt x="136" y="165"/>
                    <a:pt x="136" y="165"/>
                    <a:pt x="136" y="166"/>
                  </a:cubicBezTo>
                  <a:cubicBezTo>
                    <a:pt x="136" y="176"/>
                    <a:pt x="143" y="186"/>
                    <a:pt x="154" y="193"/>
                  </a:cubicBezTo>
                  <a:cubicBezTo>
                    <a:pt x="164" y="201"/>
                    <a:pt x="180" y="207"/>
                    <a:pt x="198" y="212"/>
                  </a:cubicBezTo>
                  <a:cubicBezTo>
                    <a:pt x="218" y="216"/>
                    <a:pt x="242" y="219"/>
                    <a:pt x="268" y="218"/>
                  </a:cubicBezTo>
                  <a:cubicBezTo>
                    <a:pt x="304" y="216"/>
                    <a:pt x="334" y="209"/>
                    <a:pt x="355" y="199"/>
                  </a:cubicBezTo>
                  <a:cubicBezTo>
                    <a:pt x="365" y="194"/>
                    <a:pt x="374" y="189"/>
                    <a:pt x="379" y="182"/>
                  </a:cubicBezTo>
                  <a:cubicBezTo>
                    <a:pt x="385" y="176"/>
                    <a:pt x="388" y="169"/>
                    <a:pt x="388" y="161"/>
                  </a:cubicBezTo>
                  <a:cubicBezTo>
                    <a:pt x="388" y="160"/>
                    <a:pt x="387" y="159"/>
                    <a:pt x="387" y="158"/>
                  </a:cubicBezTo>
                  <a:cubicBezTo>
                    <a:pt x="387" y="141"/>
                    <a:pt x="387" y="141"/>
                    <a:pt x="387" y="141"/>
                  </a:cubicBezTo>
                  <a:cubicBezTo>
                    <a:pt x="379" y="142"/>
                    <a:pt x="379" y="142"/>
                    <a:pt x="379" y="142"/>
                  </a:cubicBezTo>
                  <a:cubicBezTo>
                    <a:pt x="378" y="141"/>
                    <a:pt x="377" y="140"/>
                    <a:pt x="376" y="139"/>
                  </a:cubicBezTo>
                  <a:cubicBezTo>
                    <a:pt x="376" y="139"/>
                    <a:pt x="376" y="139"/>
                    <a:pt x="376" y="139"/>
                  </a:cubicBezTo>
                  <a:cubicBezTo>
                    <a:pt x="372" y="136"/>
                    <a:pt x="368" y="132"/>
                    <a:pt x="363" y="130"/>
                  </a:cubicBezTo>
                  <a:cubicBezTo>
                    <a:pt x="339" y="116"/>
                    <a:pt x="297" y="108"/>
                    <a:pt x="255" y="109"/>
                  </a:cubicBezTo>
                  <a:cubicBezTo>
                    <a:pt x="255" y="109"/>
                    <a:pt x="255" y="109"/>
                    <a:pt x="255" y="109"/>
                  </a:cubicBezTo>
                  <a:cubicBezTo>
                    <a:pt x="255" y="109"/>
                    <a:pt x="255" y="109"/>
                    <a:pt x="255" y="109"/>
                  </a:cubicBezTo>
                  <a:cubicBezTo>
                    <a:pt x="255" y="109"/>
                    <a:pt x="255" y="109"/>
                    <a:pt x="255" y="109"/>
                  </a:cubicBezTo>
                  <a:cubicBezTo>
                    <a:pt x="247" y="109"/>
                    <a:pt x="239" y="110"/>
                    <a:pt x="231" y="111"/>
                  </a:cubicBezTo>
                  <a:cubicBezTo>
                    <a:pt x="223" y="112"/>
                    <a:pt x="216" y="113"/>
                    <a:pt x="208" y="115"/>
                  </a:cubicBezTo>
                  <a:cubicBezTo>
                    <a:pt x="176" y="122"/>
                    <a:pt x="150" y="134"/>
                    <a:pt x="140" y="150"/>
                  </a:cubicBezTo>
                  <a:cubicBezTo>
                    <a:pt x="135" y="146"/>
                    <a:pt x="135" y="146"/>
                    <a:pt x="135" y="146"/>
                  </a:cubicBezTo>
                  <a:cubicBezTo>
                    <a:pt x="136" y="164"/>
                    <a:pt x="136" y="164"/>
                    <a:pt x="136" y="164"/>
                  </a:cubicBezTo>
                  <a:close/>
                  <a:moveTo>
                    <a:pt x="489" y="124"/>
                  </a:moveTo>
                  <a:cubicBezTo>
                    <a:pt x="499" y="118"/>
                    <a:pt x="512" y="113"/>
                    <a:pt x="529" y="109"/>
                  </a:cubicBezTo>
                  <a:cubicBezTo>
                    <a:pt x="561" y="102"/>
                    <a:pt x="601" y="101"/>
                    <a:pt x="636" y="108"/>
                  </a:cubicBezTo>
                  <a:cubicBezTo>
                    <a:pt x="643" y="109"/>
                    <a:pt x="650" y="111"/>
                    <a:pt x="656" y="113"/>
                  </a:cubicBezTo>
                  <a:cubicBezTo>
                    <a:pt x="662" y="115"/>
                    <a:pt x="668" y="117"/>
                    <a:pt x="674" y="120"/>
                  </a:cubicBezTo>
                  <a:cubicBezTo>
                    <a:pt x="674" y="120"/>
                    <a:pt x="674" y="120"/>
                    <a:pt x="674" y="120"/>
                  </a:cubicBezTo>
                  <a:cubicBezTo>
                    <a:pt x="686" y="125"/>
                    <a:pt x="694" y="131"/>
                    <a:pt x="698" y="138"/>
                  </a:cubicBezTo>
                  <a:cubicBezTo>
                    <a:pt x="702" y="144"/>
                    <a:pt x="703" y="149"/>
                    <a:pt x="702" y="155"/>
                  </a:cubicBezTo>
                  <a:cubicBezTo>
                    <a:pt x="701" y="161"/>
                    <a:pt x="698" y="166"/>
                    <a:pt x="692" y="171"/>
                  </a:cubicBezTo>
                  <a:cubicBezTo>
                    <a:pt x="684" y="179"/>
                    <a:pt x="669" y="186"/>
                    <a:pt x="648" y="191"/>
                  </a:cubicBezTo>
                  <a:cubicBezTo>
                    <a:pt x="603" y="201"/>
                    <a:pt x="551" y="196"/>
                    <a:pt x="516" y="185"/>
                  </a:cubicBezTo>
                  <a:cubicBezTo>
                    <a:pt x="509" y="183"/>
                    <a:pt x="503" y="180"/>
                    <a:pt x="497" y="177"/>
                  </a:cubicBezTo>
                  <a:cubicBezTo>
                    <a:pt x="492" y="175"/>
                    <a:pt x="487" y="172"/>
                    <a:pt x="483" y="168"/>
                  </a:cubicBezTo>
                  <a:cubicBezTo>
                    <a:pt x="483" y="168"/>
                    <a:pt x="483" y="168"/>
                    <a:pt x="483" y="168"/>
                  </a:cubicBezTo>
                  <a:cubicBezTo>
                    <a:pt x="483" y="168"/>
                    <a:pt x="483" y="168"/>
                    <a:pt x="483" y="168"/>
                  </a:cubicBezTo>
                  <a:cubicBezTo>
                    <a:pt x="483" y="168"/>
                    <a:pt x="483" y="168"/>
                    <a:pt x="483" y="168"/>
                  </a:cubicBezTo>
                  <a:cubicBezTo>
                    <a:pt x="483" y="168"/>
                    <a:pt x="483" y="168"/>
                    <a:pt x="483" y="168"/>
                  </a:cubicBezTo>
                  <a:cubicBezTo>
                    <a:pt x="479" y="164"/>
                    <a:pt x="476" y="161"/>
                    <a:pt x="474" y="157"/>
                  </a:cubicBezTo>
                  <a:cubicBezTo>
                    <a:pt x="471" y="150"/>
                    <a:pt x="472" y="144"/>
                    <a:pt x="474" y="139"/>
                  </a:cubicBezTo>
                  <a:cubicBezTo>
                    <a:pt x="477" y="133"/>
                    <a:pt x="482" y="128"/>
                    <a:pt x="489" y="124"/>
                  </a:cubicBezTo>
                  <a:close/>
                  <a:moveTo>
                    <a:pt x="330" y="58"/>
                  </a:moveTo>
                  <a:cubicBezTo>
                    <a:pt x="340" y="55"/>
                    <a:pt x="353" y="53"/>
                    <a:pt x="367" y="52"/>
                  </a:cubicBezTo>
                  <a:cubicBezTo>
                    <a:pt x="394" y="50"/>
                    <a:pt x="421" y="53"/>
                    <a:pt x="440" y="60"/>
                  </a:cubicBezTo>
                  <a:cubicBezTo>
                    <a:pt x="443" y="61"/>
                    <a:pt x="447" y="63"/>
                    <a:pt x="450" y="64"/>
                  </a:cubicBezTo>
                  <a:cubicBezTo>
                    <a:pt x="453" y="66"/>
                    <a:pt x="455" y="68"/>
                    <a:pt x="458" y="70"/>
                  </a:cubicBezTo>
                  <a:cubicBezTo>
                    <a:pt x="458" y="70"/>
                    <a:pt x="458" y="70"/>
                    <a:pt x="458" y="70"/>
                  </a:cubicBezTo>
                  <a:cubicBezTo>
                    <a:pt x="460" y="72"/>
                    <a:pt x="461" y="75"/>
                    <a:pt x="462" y="77"/>
                  </a:cubicBezTo>
                  <a:cubicBezTo>
                    <a:pt x="462" y="77"/>
                    <a:pt x="462" y="77"/>
                    <a:pt x="462" y="77"/>
                  </a:cubicBezTo>
                  <a:cubicBezTo>
                    <a:pt x="464" y="81"/>
                    <a:pt x="463" y="86"/>
                    <a:pt x="460" y="90"/>
                  </a:cubicBezTo>
                  <a:cubicBezTo>
                    <a:pt x="457" y="93"/>
                    <a:pt x="453" y="96"/>
                    <a:pt x="448" y="99"/>
                  </a:cubicBezTo>
                  <a:cubicBezTo>
                    <a:pt x="437" y="104"/>
                    <a:pt x="421" y="108"/>
                    <a:pt x="401" y="109"/>
                  </a:cubicBezTo>
                  <a:cubicBezTo>
                    <a:pt x="368" y="112"/>
                    <a:pt x="337" y="106"/>
                    <a:pt x="320" y="97"/>
                  </a:cubicBezTo>
                  <a:cubicBezTo>
                    <a:pt x="316" y="95"/>
                    <a:pt x="314" y="93"/>
                    <a:pt x="311" y="91"/>
                  </a:cubicBezTo>
                  <a:cubicBezTo>
                    <a:pt x="309" y="89"/>
                    <a:pt x="307" y="86"/>
                    <a:pt x="306" y="84"/>
                  </a:cubicBezTo>
                  <a:cubicBezTo>
                    <a:pt x="306" y="84"/>
                    <a:pt x="306" y="84"/>
                    <a:pt x="306" y="84"/>
                  </a:cubicBezTo>
                  <a:cubicBezTo>
                    <a:pt x="306" y="84"/>
                    <a:pt x="306" y="84"/>
                    <a:pt x="306" y="84"/>
                  </a:cubicBezTo>
                  <a:cubicBezTo>
                    <a:pt x="306" y="84"/>
                    <a:pt x="306" y="84"/>
                    <a:pt x="306" y="84"/>
                  </a:cubicBezTo>
                  <a:cubicBezTo>
                    <a:pt x="306" y="82"/>
                    <a:pt x="306" y="81"/>
                    <a:pt x="306" y="80"/>
                  </a:cubicBezTo>
                  <a:cubicBezTo>
                    <a:pt x="306" y="80"/>
                    <a:pt x="306" y="80"/>
                    <a:pt x="306" y="80"/>
                  </a:cubicBezTo>
                  <a:cubicBezTo>
                    <a:pt x="306" y="80"/>
                    <a:pt x="306" y="80"/>
                    <a:pt x="306" y="80"/>
                  </a:cubicBezTo>
                  <a:cubicBezTo>
                    <a:pt x="306" y="80"/>
                    <a:pt x="306" y="80"/>
                    <a:pt x="306" y="80"/>
                  </a:cubicBezTo>
                  <a:cubicBezTo>
                    <a:pt x="305" y="75"/>
                    <a:pt x="308" y="71"/>
                    <a:pt x="313" y="67"/>
                  </a:cubicBezTo>
                  <a:cubicBezTo>
                    <a:pt x="317" y="63"/>
                    <a:pt x="323" y="60"/>
                    <a:pt x="330" y="58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" name="Freeform 2"/>
            <p:cNvSpPr>
              <a:spLocks noEditPoints="1"/>
            </p:cNvSpPr>
            <p:nvPr/>
          </p:nvSpPr>
          <p:spPr bwMode="auto">
            <a:xfrm>
              <a:off x="7854388" y="2764843"/>
              <a:ext cx="3085936" cy="961102"/>
            </a:xfrm>
            <a:custGeom>
              <a:avLst/>
              <a:gdLst>
                <a:gd name="T0" fmla="*/ 468 w 702"/>
                <a:gd name="T1" fmla="*/ 1 h 218"/>
                <a:gd name="T2" fmla="*/ 539 w 702"/>
                <a:gd name="T3" fmla="*/ 8 h 218"/>
                <a:gd name="T4" fmla="*/ 547 w 702"/>
                <a:gd name="T5" fmla="*/ 11 h 218"/>
                <a:gd name="T6" fmla="*/ 553 w 702"/>
                <a:gd name="T7" fmla="*/ 26 h 218"/>
                <a:gd name="T8" fmla="*/ 509 w 702"/>
                <a:gd name="T9" fmla="*/ 40 h 218"/>
                <a:gd name="T10" fmla="*/ 431 w 702"/>
                <a:gd name="T11" fmla="*/ 31 h 218"/>
                <a:gd name="T12" fmla="*/ 425 w 702"/>
                <a:gd name="T13" fmla="*/ 26 h 218"/>
                <a:gd name="T14" fmla="*/ 425 w 702"/>
                <a:gd name="T15" fmla="*/ 13 h 218"/>
                <a:gd name="T16" fmla="*/ 488 w 702"/>
                <a:gd name="T17" fmla="*/ 123 h 218"/>
                <a:gd name="T18" fmla="*/ 636 w 702"/>
                <a:gd name="T19" fmla="*/ 107 h 218"/>
                <a:gd name="T20" fmla="*/ 674 w 702"/>
                <a:gd name="T21" fmla="*/ 119 h 218"/>
                <a:gd name="T22" fmla="*/ 697 w 702"/>
                <a:gd name="T23" fmla="*/ 137 h 218"/>
                <a:gd name="T24" fmla="*/ 691 w 702"/>
                <a:gd name="T25" fmla="*/ 170 h 218"/>
                <a:gd name="T26" fmla="*/ 515 w 702"/>
                <a:gd name="T27" fmla="*/ 184 h 218"/>
                <a:gd name="T28" fmla="*/ 483 w 702"/>
                <a:gd name="T29" fmla="*/ 168 h 218"/>
                <a:gd name="T30" fmla="*/ 482 w 702"/>
                <a:gd name="T31" fmla="*/ 167 h 218"/>
                <a:gd name="T32" fmla="*/ 482 w 702"/>
                <a:gd name="T33" fmla="*/ 167 h 218"/>
                <a:gd name="T34" fmla="*/ 474 w 702"/>
                <a:gd name="T35" fmla="*/ 138 h 218"/>
                <a:gd name="T36" fmla="*/ 330 w 702"/>
                <a:gd name="T37" fmla="*/ 57 h 218"/>
                <a:gd name="T38" fmla="*/ 439 w 702"/>
                <a:gd name="T39" fmla="*/ 59 h 218"/>
                <a:gd name="T40" fmla="*/ 457 w 702"/>
                <a:gd name="T41" fmla="*/ 69 h 218"/>
                <a:gd name="T42" fmla="*/ 461 w 702"/>
                <a:gd name="T43" fmla="*/ 76 h 218"/>
                <a:gd name="T44" fmla="*/ 459 w 702"/>
                <a:gd name="T45" fmla="*/ 89 h 218"/>
                <a:gd name="T46" fmla="*/ 401 w 702"/>
                <a:gd name="T47" fmla="*/ 109 h 218"/>
                <a:gd name="T48" fmla="*/ 311 w 702"/>
                <a:gd name="T49" fmla="*/ 90 h 218"/>
                <a:gd name="T50" fmla="*/ 305 w 702"/>
                <a:gd name="T51" fmla="*/ 83 h 218"/>
                <a:gd name="T52" fmla="*/ 305 w 702"/>
                <a:gd name="T53" fmla="*/ 83 h 218"/>
                <a:gd name="T54" fmla="*/ 305 w 702"/>
                <a:gd name="T55" fmla="*/ 79 h 218"/>
                <a:gd name="T56" fmla="*/ 305 w 702"/>
                <a:gd name="T57" fmla="*/ 79 h 218"/>
                <a:gd name="T58" fmla="*/ 330 w 702"/>
                <a:gd name="T59" fmla="*/ 57 h 218"/>
                <a:gd name="T60" fmla="*/ 254 w 702"/>
                <a:gd name="T61" fmla="*/ 108 h 218"/>
                <a:gd name="T62" fmla="*/ 230 w 702"/>
                <a:gd name="T63" fmla="*/ 110 h 218"/>
                <a:gd name="T64" fmla="*/ 136 w 702"/>
                <a:gd name="T65" fmla="*/ 158 h 218"/>
                <a:gd name="T66" fmla="*/ 135 w 702"/>
                <a:gd name="T67" fmla="*/ 165 h 218"/>
                <a:gd name="T68" fmla="*/ 197 w 702"/>
                <a:gd name="T69" fmla="*/ 211 h 218"/>
                <a:gd name="T70" fmla="*/ 354 w 702"/>
                <a:gd name="T71" fmla="*/ 199 h 218"/>
                <a:gd name="T72" fmla="*/ 387 w 702"/>
                <a:gd name="T73" fmla="*/ 161 h 218"/>
                <a:gd name="T74" fmla="*/ 384 w 702"/>
                <a:gd name="T75" fmla="*/ 149 h 218"/>
                <a:gd name="T76" fmla="*/ 384 w 702"/>
                <a:gd name="T77" fmla="*/ 149 h 218"/>
                <a:gd name="T78" fmla="*/ 375 w 702"/>
                <a:gd name="T79" fmla="*/ 138 h 218"/>
                <a:gd name="T80" fmla="*/ 255 w 702"/>
                <a:gd name="T81" fmla="*/ 108 h 218"/>
                <a:gd name="T82" fmla="*/ 151 w 702"/>
                <a:gd name="T83" fmla="*/ 51 h 218"/>
                <a:gd name="T84" fmla="*/ 171 w 702"/>
                <a:gd name="T85" fmla="*/ 53 h 218"/>
                <a:gd name="T86" fmla="*/ 216 w 702"/>
                <a:gd name="T87" fmla="*/ 81 h 218"/>
                <a:gd name="T88" fmla="*/ 162 w 702"/>
                <a:gd name="T89" fmla="*/ 109 h 218"/>
                <a:gd name="T90" fmla="*/ 126 w 702"/>
                <a:gd name="T91" fmla="*/ 110 h 218"/>
                <a:gd name="T92" fmla="*/ 79 w 702"/>
                <a:gd name="T93" fmla="*/ 101 h 218"/>
                <a:gd name="T94" fmla="*/ 62 w 702"/>
                <a:gd name="T95" fmla="*/ 78 h 218"/>
                <a:gd name="T96" fmla="*/ 65 w 702"/>
                <a:gd name="T97" fmla="*/ 71 h 218"/>
                <a:gd name="T98" fmla="*/ 121 w 702"/>
                <a:gd name="T99" fmla="*/ 52 h 218"/>
                <a:gd name="T100" fmla="*/ 151 w 702"/>
                <a:gd name="T101" fmla="*/ 51 h 218"/>
                <a:gd name="T102" fmla="*/ 83 w 702"/>
                <a:gd name="T103" fmla="*/ 8 h 218"/>
                <a:gd name="T104" fmla="*/ 126 w 702"/>
                <a:gd name="T105" fmla="*/ 19 h 218"/>
                <a:gd name="T106" fmla="*/ 130 w 702"/>
                <a:gd name="T107" fmla="*/ 28 h 218"/>
                <a:gd name="T108" fmla="*/ 128 w 702"/>
                <a:gd name="T109" fmla="*/ 32 h 218"/>
                <a:gd name="T110" fmla="*/ 63 w 702"/>
                <a:gd name="T111" fmla="*/ 48 h 218"/>
                <a:gd name="T112" fmla="*/ 48 w 702"/>
                <a:gd name="T113" fmla="*/ 48 h 218"/>
                <a:gd name="T114" fmla="*/ 2 w 702"/>
                <a:gd name="T115" fmla="*/ 35 h 218"/>
                <a:gd name="T116" fmla="*/ 6 w 702"/>
                <a:gd name="T117" fmla="*/ 20 h 218"/>
                <a:gd name="T118" fmla="*/ 57 w 702"/>
                <a:gd name="T119" fmla="*/ 8 h 218"/>
                <a:gd name="T120" fmla="*/ 83 w 702"/>
                <a:gd name="T121" fmla="*/ 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02" h="218">
                  <a:moveTo>
                    <a:pt x="434" y="8"/>
                  </a:moveTo>
                  <a:cubicBezTo>
                    <a:pt x="441" y="5"/>
                    <a:pt x="453" y="2"/>
                    <a:pt x="468" y="1"/>
                  </a:cubicBezTo>
                  <a:cubicBezTo>
                    <a:pt x="490" y="0"/>
                    <a:pt x="513" y="1"/>
                    <a:pt x="530" y="5"/>
                  </a:cubicBezTo>
                  <a:cubicBezTo>
                    <a:pt x="534" y="6"/>
                    <a:pt x="537" y="7"/>
                    <a:pt x="539" y="8"/>
                  </a:cubicBezTo>
                  <a:cubicBezTo>
                    <a:pt x="542" y="9"/>
                    <a:pt x="545" y="10"/>
                    <a:pt x="547" y="11"/>
                  </a:cubicBezTo>
                  <a:cubicBezTo>
                    <a:pt x="547" y="11"/>
                    <a:pt x="547" y="11"/>
                    <a:pt x="547" y="11"/>
                  </a:cubicBezTo>
                  <a:cubicBezTo>
                    <a:pt x="550" y="13"/>
                    <a:pt x="552" y="15"/>
                    <a:pt x="553" y="17"/>
                  </a:cubicBezTo>
                  <a:cubicBezTo>
                    <a:pt x="555" y="20"/>
                    <a:pt x="555" y="23"/>
                    <a:pt x="553" y="26"/>
                  </a:cubicBezTo>
                  <a:cubicBezTo>
                    <a:pt x="552" y="28"/>
                    <a:pt x="549" y="30"/>
                    <a:pt x="546" y="32"/>
                  </a:cubicBezTo>
                  <a:cubicBezTo>
                    <a:pt x="539" y="36"/>
                    <a:pt x="526" y="39"/>
                    <a:pt x="509" y="40"/>
                  </a:cubicBezTo>
                  <a:cubicBezTo>
                    <a:pt x="483" y="42"/>
                    <a:pt x="456" y="39"/>
                    <a:pt x="440" y="34"/>
                  </a:cubicBezTo>
                  <a:cubicBezTo>
                    <a:pt x="436" y="33"/>
                    <a:pt x="433" y="32"/>
                    <a:pt x="431" y="31"/>
                  </a:cubicBezTo>
                  <a:cubicBezTo>
                    <a:pt x="428" y="29"/>
                    <a:pt x="426" y="28"/>
                    <a:pt x="425" y="26"/>
                  </a:cubicBezTo>
                  <a:cubicBezTo>
                    <a:pt x="425" y="26"/>
                    <a:pt x="425" y="26"/>
                    <a:pt x="425" y="26"/>
                  </a:cubicBezTo>
                  <a:cubicBezTo>
                    <a:pt x="424" y="25"/>
                    <a:pt x="423" y="24"/>
                    <a:pt x="422" y="22"/>
                  </a:cubicBezTo>
                  <a:cubicBezTo>
                    <a:pt x="421" y="19"/>
                    <a:pt x="422" y="16"/>
                    <a:pt x="425" y="13"/>
                  </a:cubicBezTo>
                  <a:cubicBezTo>
                    <a:pt x="427" y="11"/>
                    <a:pt x="430" y="9"/>
                    <a:pt x="434" y="8"/>
                  </a:cubicBezTo>
                  <a:close/>
                  <a:moveTo>
                    <a:pt x="488" y="123"/>
                  </a:moveTo>
                  <a:cubicBezTo>
                    <a:pt x="498" y="117"/>
                    <a:pt x="511" y="112"/>
                    <a:pt x="528" y="108"/>
                  </a:cubicBezTo>
                  <a:cubicBezTo>
                    <a:pt x="561" y="101"/>
                    <a:pt x="601" y="100"/>
                    <a:pt x="636" y="107"/>
                  </a:cubicBezTo>
                  <a:cubicBezTo>
                    <a:pt x="642" y="109"/>
                    <a:pt x="649" y="110"/>
                    <a:pt x="655" y="112"/>
                  </a:cubicBezTo>
                  <a:cubicBezTo>
                    <a:pt x="662" y="114"/>
                    <a:pt x="668" y="117"/>
                    <a:pt x="674" y="119"/>
                  </a:cubicBezTo>
                  <a:cubicBezTo>
                    <a:pt x="674" y="119"/>
                    <a:pt x="674" y="119"/>
                    <a:pt x="674" y="119"/>
                  </a:cubicBezTo>
                  <a:cubicBezTo>
                    <a:pt x="685" y="124"/>
                    <a:pt x="693" y="131"/>
                    <a:pt x="697" y="137"/>
                  </a:cubicBezTo>
                  <a:cubicBezTo>
                    <a:pt x="701" y="143"/>
                    <a:pt x="702" y="149"/>
                    <a:pt x="701" y="154"/>
                  </a:cubicBezTo>
                  <a:cubicBezTo>
                    <a:pt x="700" y="160"/>
                    <a:pt x="697" y="165"/>
                    <a:pt x="691" y="170"/>
                  </a:cubicBezTo>
                  <a:cubicBezTo>
                    <a:pt x="683" y="178"/>
                    <a:pt x="668" y="185"/>
                    <a:pt x="647" y="190"/>
                  </a:cubicBezTo>
                  <a:cubicBezTo>
                    <a:pt x="602" y="200"/>
                    <a:pt x="550" y="196"/>
                    <a:pt x="515" y="184"/>
                  </a:cubicBezTo>
                  <a:cubicBezTo>
                    <a:pt x="508" y="182"/>
                    <a:pt x="502" y="179"/>
                    <a:pt x="496" y="177"/>
                  </a:cubicBezTo>
                  <a:cubicBezTo>
                    <a:pt x="491" y="174"/>
                    <a:pt x="486" y="171"/>
                    <a:pt x="483" y="168"/>
                  </a:cubicBezTo>
                  <a:cubicBezTo>
                    <a:pt x="482" y="167"/>
                    <a:pt x="482" y="167"/>
                    <a:pt x="482" y="167"/>
                  </a:cubicBezTo>
                  <a:cubicBezTo>
                    <a:pt x="482" y="167"/>
                    <a:pt x="482" y="167"/>
                    <a:pt x="482" y="167"/>
                  </a:cubicBezTo>
                  <a:cubicBezTo>
                    <a:pt x="482" y="167"/>
                    <a:pt x="482" y="167"/>
                    <a:pt x="482" y="167"/>
                  </a:cubicBezTo>
                  <a:cubicBezTo>
                    <a:pt x="482" y="167"/>
                    <a:pt x="482" y="167"/>
                    <a:pt x="482" y="167"/>
                  </a:cubicBezTo>
                  <a:cubicBezTo>
                    <a:pt x="478" y="164"/>
                    <a:pt x="475" y="160"/>
                    <a:pt x="474" y="156"/>
                  </a:cubicBezTo>
                  <a:cubicBezTo>
                    <a:pt x="471" y="150"/>
                    <a:pt x="471" y="144"/>
                    <a:pt x="474" y="138"/>
                  </a:cubicBezTo>
                  <a:cubicBezTo>
                    <a:pt x="476" y="133"/>
                    <a:pt x="481" y="128"/>
                    <a:pt x="488" y="123"/>
                  </a:cubicBezTo>
                  <a:close/>
                  <a:moveTo>
                    <a:pt x="330" y="57"/>
                  </a:moveTo>
                  <a:cubicBezTo>
                    <a:pt x="340" y="54"/>
                    <a:pt x="352" y="52"/>
                    <a:pt x="367" y="51"/>
                  </a:cubicBezTo>
                  <a:cubicBezTo>
                    <a:pt x="393" y="49"/>
                    <a:pt x="420" y="52"/>
                    <a:pt x="439" y="59"/>
                  </a:cubicBezTo>
                  <a:cubicBezTo>
                    <a:pt x="443" y="60"/>
                    <a:pt x="446" y="62"/>
                    <a:pt x="449" y="64"/>
                  </a:cubicBezTo>
                  <a:cubicBezTo>
                    <a:pt x="452" y="65"/>
                    <a:pt x="455" y="67"/>
                    <a:pt x="457" y="69"/>
                  </a:cubicBezTo>
                  <a:cubicBezTo>
                    <a:pt x="457" y="69"/>
                    <a:pt x="457" y="69"/>
                    <a:pt x="457" y="69"/>
                  </a:cubicBezTo>
                  <a:cubicBezTo>
                    <a:pt x="459" y="72"/>
                    <a:pt x="461" y="74"/>
                    <a:pt x="461" y="76"/>
                  </a:cubicBezTo>
                  <a:cubicBezTo>
                    <a:pt x="461" y="76"/>
                    <a:pt x="461" y="76"/>
                    <a:pt x="462" y="76"/>
                  </a:cubicBezTo>
                  <a:cubicBezTo>
                    <a:pt x="463" y="81"/>
                    <a:pt x="462" y="85"/>
                    <a:pt x="459" y="89"/>
                  </a:cubicBezTo>
                  <a:cubicBezTo>
                    <a:pt x="457" y="92"/>
                    <a:pt x="452" y="96"/>
                    <a:pt x="447" y="98"/>
                  </a:cubicBezTo>
                  <a:cubicBezTo>
                    <a:pt x="437" y="103"/>
                    <a:pt x="421" y="107"/>
                    <a:pt x="401" y="109"/>
                  </a:cubicBezTo>
                  <a:cubicBezTo>
                    <a:pt x="367" y="111"/>
                    <a:pt x="336" y="105"/>
                    <a:pt x="319" y="96"/>
                  </a:cubicBezTo>
                  <a:cubicBezTo>
                    <a:pt x="316" y="94"/>
                    <a:pt x="313" y="92"/>
                    <a:pt x="311" y="90"/>
                  </a:cubicBezTo>
                  <a:cubicBezTo>
                    <a:pt x="308" y="88"/>
                    <a:pt x="306" y="86"/>
                    <a:pt x="305" y="83"/>
                  </a:cubicBezTo>
                  <a:cubicBezTo>
                    <a:pt x="305" y="83"/>
                    <a:pt x="305" y="83"/>
                    <a:pt x="305" y="83"/>
                  </a:cubicBezTo>
                  <a:cubicBezTo>
                    <a:pt x="305" y="83"/>
                    <a:pt x="305" y="83"/>
                    <a:pt x="305" y="83"/>
                  </a:cubicBezTo>
                  <a:cubicBezTo>
                    <a:pt x="305" y="83"/>
                    <a:pt x="305" y="83"/>
                    <a:pt x="305" y="83"/>
                  </a:cubicBezTo>
                  <a:cubicBezTo>
                    <a:pt x="305" y="82"/>
                    <a:pt x="305" y="81"/>
                    <a:pt x="305" y="80"/>
                  </a:cubicBezTo>
                  <a:cubicBezTo>
                    <a:pt x="305" y="79"/>
                    <a:pt x="305" y="79"/>
                    <a:pt x="305" y="79"/>
                  </a:cubicBezTo>
                  <a:cubicBezTo>
                    <a:pt x="305" y="79"/>
                    <a:pt x="305" y="79"/>
                    <a:pt x="305" y="79"/>
                  </a:cubicBezTo>
                  <a:cubicBezTo>
                    <a:pt x="305" y="79"/>
                    <a:pt x="305" y="79"/>
                    <a:pt x="305" y="79"/>
                  </a:cubicBezTo>
                  <a:cubicBezTo>
                    <a:pt x="304" y="74"/>
                    <a:pt x="307" y="70"/>
                    <a:pt x="312" y="66"/>
                  </a:cubicBezTo>
                  <a:cubicBezTo>
                    <a:pt x="316" y="63"/>
                    <a:pt x="322" y="60"/>
                    <a:pt x="330" y="57"/>
                  </a:cubicBezTo>
                  <a:close/>
                  <a:moveTo>
                    <a:pt x="254" y="108"/>
                  </a:moveTo>
                  <a:cubicBezTo>
                    <a:pt x="254" y="108"/>
                    <a:pt x="254" y="108"/>
                    <a:pt x="254" y="108"/>
                  </a:cubicBezTo>
                  <a:cubicBezTo>
                    <a:pt x="254" y="108"/>
                    <a:pt x="254" y="108"/>
                    <a:pt x="254" y="108"/>
                  </a:cubicBezTo>
                  <a:cubicBezTo>
                    <a:pt x="246" y="109"/>
                    <a:pt x="238" y="109"/>
                    <a:pt x="230" y="110"/>
                  </a:cubicBezTo>
                  <a:cubicBezTo>
                    <a:pt x="222" y="111"/>
                    <a:pt x="215" y="112"/>
                    <a:pt x="208" y="114"/>
                  </a:cubicBezTo>
                  <a:cubicBezTo>
                    <a:pt x="169" y="122"/>
                    <a:pt x="141" y="138"/>
                    <a:pt x="136" y="158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5" y="161"/>
                    <a:pt x="135" y="163"/>
                    <a:pt x="135" y="165"/>
                  </a:cubicBezTo>
                  <a:cubicBezTo>
                    <a:pt x="135" y="175"/>
                    <a:pt x="142" y="185"/>
                    <a:pt x="153" y="193"/>
                  </a:cubicBezTo>
                  <a:cubicBezTo>
                    <a:pt x="164" y="200"/>
                    <a:pt x="179" y="207"/>
                    <a:pt x="197" y="211"/>
                  </a:cubicBezTo>
                  <a:cubicBezTo>
                    <a:pt x="217" y="215"/>
                    <a:pt x="241" y="218"/>
                    <a:pt x="267" y="217"/>
                  </a:cubicBezTo>
                  <a:cubicBezTo>
                    <a:pt x="303" y="216"/>
                    <a:pt x="334" y="209"/>
                    <a:pt x="354" y="199"/>
                  </a:cubicBezTo>
                  <a:cubicBezTo>
                    <a:pt x="365" y="194"/>
                    <a:pt x="373" y="188"/>
                    <a:pt x="378" y="182"/>
                  </a:cubicBezTo>
                  <a:cubicBezTo>
                    <a:pt x="384" y="175"/>
                    <a:pt x="387" y="168"/>
                    <a:pt x="387" y="161"/>
                  </a:cubicBezTo>
                  <a:cubicBezTo>
                    <a:pt x="387" y="157"/>
                    <a:pt x="386" y="153"/>
                    <a:pt x="384" y="149"/>
                  </a:cubicBezTo>
                  <a:cubicBezTo>
                    <a:pt x="384" y="149"/>
                    <a:pt x="384" y="149"/>
                    <a:pt x="384" y="149"/>
                  </a:cubicBezTo>
                  <a:cubicBezTo>
                    <a:pt x="384" y="149"/>
                    <a:pt x="384" y="149"/>
                    <a:pt x="384" y="149"/>
                  </a:cubicBezTo>
                  <a:cubicBezTo>
                    <a:pt x="384" y="149"/>
                    <a:pt x="384" y="149"/>
                    <a:pt x="384" y="149"/>
                  </a:cubicBezTo>
                  <a:cubicBezTo>
                    <a:pt x="382" y="145"/>
                    <a:pt x="379" y="142"/>
                    <a:pt x="375" y="138"/>
                  </a:cubicBezTo>
                  <a:cubicBezTo>
                    <a:pt x="375" y="138"/>
                    <a:pt x="375" y="138"/>
                    <a:pt x="375" y="138"/>
                  </a:cubicBezTo>
                  <a:cubicBezTo>
                    <a:pt x="372" y="135"/>
                    <a:pt x="367" y="132"/>
                    <a:pt x="363" y="129"/>
                  </a:cubicBezTo>
                  <a:cubicBezTo>
                    <a:pt x="338" y="115"/>
                    <a:pt x="297" y="107"/>
                    <a:pt x="255" y="108"/>
                  </a:cubicBezTo>
                  <a:cubicBezTo>
                    <a:pt x="254" y="108"/>
                    <a:pt x="254" y="108"/>
                    <a:pt x="254" y="108"/>
                  </a:cubicBezTo>
                  <a:close/>
                  <a:moveTo>
                    <a:pt x="151" y="51"/>
                  </a:moveTo>
                  <a:cubicBezTo>
                    <a:pt x="152" y="51"/>
                    <a:pt x="152" y="51"/>
                    <a:pt x="152" y="51"/>
                  </a:cubicBezTo>
                  <a:cubicBezTo>
                    <a:pt x="158" y="52"/>
                    <a:pt x="165" y="52"/>
                    <a:pt x="171" y="53"/>
                  </a:cubicBezTo>
                  <a:cubicBezTo>
                    <a:pt x="184" y="55"/>
                    <a:pt x="195" y="59"/>
                    <a:pt x="203" y="63"/>
                  </a:cubicBezTo>
                  <a:cubicBezTo>
                    <a:pt x="212" y="68"/>
                    <a:pt x="217" y="74"/>
                    <a:pt x="216" y="81"/>
                  </a:cubicBezTo>
                  <a:cubicBezTo>
                    <a:pt x="216" y="81"/>
                    <a:pt x="216" y="82"/>
                    <a:pt x="216" y="82"/>
                  </a:cubicBezTo>
                  <a:cubicBezTo>
                    <a:pt x="214" y="95"/>
                    <a:pt x="192" y="105"/>
                    <a:pt x="162" y="109"/>
                  </a:cubicBezTo>
                  <a:cubicBezTo>
                    <a:pt x="157" y="109"/>
                    <a:pt x="151" y="110"/>
                    <a:pt x="145" y="110"/>
                  </a:cubicBezTo>
                  <a:cubicBezTo>
                    <a:pt x="139" y="110"/>
                    <a:pt x="132" y="110"/>
                    <a:pt x="126" y="110"/>
                  </a:cubicBezTo>
                  <a:cubicBezTo>
                    <a:pt x="126" y="110"/>
                    <a:pt x="126" y="110"/>
                    <a:pt x="126" y="110"/>
                  </a:cubicBezTo>
                  <a:cubicBezTo>
                    <a:pt x="106" y="109"/>
                    <a:pt x="90" y="105"/>
                    <a:pt x="79" y="101"/>
                  </a:cubicBezTo>
                  <a:cubicBezTo>
                    <a:pt x="73" y="98"/>
                    <a:pt x="68" y="95"/>
                    <a:pt x="65" y="91"/>
                  </a:cubicBezTo>
                  <a:cubicBezTo>
                    <a:pt x="62" y="87"/>
                    <a:pt x="60" y="83"/>
                    <a:pt x="62" y="78"/>
                  </a:cubicBezTo>
                  <a:cubicBezTo>
                    <a:pt x="62" y="76"/>
                    <a:pt x="63" y="74"/>
                    <a:pt x="65" y="71"/>
                  </a:cubicBezTo>
                  <a:cubicBezTo>
                    <a:pt x="65" y="71"/>
                    <a:pt x="65" y="71"/>
                    <a:pt x="65" y="71"/>
                  </a:cubicBezTo>
                  <a:cubicBezTo>
                    <a:pt x="65" y="71"/>
                    <a:pt x="65" y="71"/>
                    <a:pt x="65" y="71"/>
                  </a:cubicBezTo>
                  <a:cubicBezTo>
                    <a:pt x="74" y="61"/>
                    <a:pt x="96" y="54"/>
                    <a:pt x="121" y="52"/>
                  </a:cubicBezTo>
                  <a:cubicBezTo>
                    <a:pt x="126" y="52"/>
                    <a:pt x="131" y="51"/>
                    <a:pt x="136" y="51"/>
                  </a:cubicBezTo>
                  <a:cubicBezTo>
                    <a:pt x="141" y="51"/>
                    <a:pt x="146" y="51"/>
                    <a:pt x="151" y="51"/>
                  </a:cubicBezTo>
                  <a:close/>
                  <a:moveTo>
                    <a:pt x="83" y="8"/>
                  </a:moveTo>
                  <a:cubicBezTo>
                    <a:pt x="83" y="8"/>
                    <a:pt x="83" y="8"/>
                    <a:pt x="83" y="8"/>
                  </a:cubicBezTo>
                  <a:cubicBezTo>
                    <a:pt x="97" y="8"/>
                    <a:pt x="108" y="10"/>
                    <a:pt x="117" y="13"/>
                  </a:cubicBezTo>
                  <a:cubicBezTo>
                    <a:pt x="121" y="15"/>
                    <a:pt x="124" y="17"/>
                    <a:pt x="126" y="19"/>
                  </a:cubicBezTo>
                  <a:cubicBezTo>
                    <a:pt x="126" y="19"/>
                    <a:pt x="126" y="19"/>
                    <a:pt x="127" y="19"/>
                  </a:cubicBezTo>
                  <a:cubicBezTo>
                    <a:pt x="129" y="21"/>
                    <a:pt x="131" y="25"/>
                    <a:pt x="130" y="28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30" y="29"/>
                    <a:pt x="129" y="30"/>
                    <a:pt x="128" y="32"/>
                  </a:cubicBezTo>
                  <a:cubicBezTo>
                    <a:pt x="123" y="39"/>
                    <a:pt x="102" y="45"/>
                    <a:pt x="77" y="47"/>
                  </a:cubicBezTo>
                  <a:cubicBezTo>
                    <a:pt x="73" y="48"/>
                    <a:pt x="68" y="48"/>
                    <a:pt x="63" y="48"/>
                  </a:cubicBezTo>
                  <a:cubicBezTo>
                    <a:pt x="58" y="48"/>
                    <a:pt x="53" y="48"/>
                    <a:pt x="48" y="48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30" y="47"/>
                    <a:pt x="17" y="44"/>
                    <a:pt x="9" y="40"/>
                  </a:cubicBezTo>
                  <a:cubicBezTo>
                    <a:pt x="6" y="39"/>
                    <a:pt x="4" y="37"/>
                    <a:pt x="2" y="35"/>
                  </a:cubicBezTo>
                  <a:cubicBezTo>
                    <a:pt x="0" y="32"/>
                    <a:pt x="0" y="29"/>
                    <a:pt x="1" y="26"/>
                  </a:cubicBezTo>
                  <a:cubicBezTo>
                    <a:pt x="2" y="24"/>
                    <a:pt x="4" y="22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5" y="14"/>
                    <a:pt x="36" y="9"/>
                    <a:pt x="57" y="8"/>
                  </a:cubicBezTo>
                  <a:cubicBezTo>
                    <a:pt x="61" y="8"/>
                    <a:pt x="66" y="7"/>
                    <a:pt x="70" y="7"/>
                  </a:cubicBezTo>
                  <a:cubicBezTo>
                    <a:pt x="74" y="7"/>
                    <a:pt x="78" y="7"/>
                    <a:pt x="83" y="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5" name="Group 3"/>
            <p:cNvGrpSpPr/>
            <p:nvPr/>
          </p:nvGrpSpPr>
          <p:grpSpPr>
            <a:xfrm>
              <a:off x="9871400" y="2173681"/>
              <a:ext cx="263980" cy="674817"/>
              <a:chOff x="10562585" y="2637298"/>
              <a:chExt cx="311923" cy="797376"/>
            </a:xfrm>
          </p:grpSpPr>
          <p:sp>
            <p:nvSpPr>
              <p:cNvPr id="22" name="Freeform 4"/>
              <p:cNvSpPr>
                <a:spLocks noEditPoints="1"/>
              </p:cNvSpPr>
              <p:nvPr/>
            </p:nvSpPr>
            <p:spPr bwMode="auto">
              <a:xfrm>
                <a:off x="10709760" y="2637298"/>
                <a:ext cx="164748" cy="797376"/>
              </a:xfrm>
              <a:custGeom>
                <a:avLst/>
                <a:gdLst>
                  <a:gd name="T0" fmla="*/ 4 w 32"/>
                  <a:gd name="T1" fmla="*/ 83 h 153"/>
                  <a:gd name="T2" fmla="*/ 0 w 32"/>
                  <a:gd name="T3" fmla="*/ 150 h 153"/>
                  <a:gd name="T4" fmla="*/ 3 w 32"/>
                  <a:gd name="T5" fmla="*/ 100 h 153"/>
                  <a:gd name="T6" fmla="*/ 3 w 32"/>
                  <a:gd name="T7" fmla="*/ 153 h 153"/>
                  <a:gd name="T8" fmla="*/ 3 w 32"/>
                  <a:gd name="T9" fmla="*/ 153 h 153"/>
                  <a:gd name="T10" fmla="*/ 6 w 32"/>
                  <a:gd name="T11" fmla="*/ 153 h 153"/>
                  <a:gd name="T12" fmla="*/ 9 w 32"/>
                  <a:gd name="T13" fmla="*/ 153 h 153"/>
                  <a:gd name="T14" fmla="*/ 9 w 32"/>
                  <a:gd name="T15" fmla="*/ 153 h 153"/>
                  <a:gd name="T16" fmla="*/ 12 w 32"/>
                  <a:gd name="T17" fmla="*/ 153 h 153"/>
                  <a:gd name="T18" fmla="*/ 14 w 32"/>
                  <a:gd name="T19" fmla="*/ 153 h 153"/>
                  <a:gd name="T20" fmla="*/ 17 w 32"/>
                  <a:gd name="T21" fmla="*/ 153 h 153"/>
                  <a:gd name="T22" fmla="*/ 18 w 32"/>
                  <a:gd name="T23" fmla="*/ 153 h 153"/>
                  <a:gd name="T24" fmla="*/ 18 w 32"/>
                  <a:gd name="T25" fmla="*/ 100 h 153"/>
                  <a:gd name="T26" fmla="*/ 20 w 32"/>
                  <a:gd name="T27" fmla="*/ 93 h 153"/>
                  <a:gd name="T28" fmla="*/ 31 w 32"/>
                  <a:gd name="T29" fmla="*/ 94 h 153"/>
                  <a:gd name="T30" fmla="*/ 27 w 32"/>
                  <a:gd name="T31" fmla="*/ 59 h 153"/>
                  <a:gd name="T32" fmla="*/ 0 w 32"/>
                  <a:gd name="T33" fmla="*/ 45 h 153"/>
                  <a:gd name="T34" fmla="*/ 0 w 32"/>
                  <a:gd name="T35" fmla="*/ 55 h 153"/>
                  <a:gd name="T36" fmla="*/ 20 w 32"/>
                  <a:gd name="T37" fmla="*/ 23 h 153"/>
                  <a:gd name="T38" fmla="*/ 2 w 32"/>
                  <a:gd name="T39" fmla="*/ 0 h 153"/>
                  <a:gd name="T40" fmla="*/ 6 w 32"/>
                  <a:gd name="T41" fmla="*/ 15 h 153"/>
                  <a:gd name="T42" fmla="*/ 8 w 32"/>
                  <a:gd name="T43" fmla="*/ 15 h 153"/>
                  <a:gd name="T44" fmla="*/ 17 w 32"/>
                  <a:gd name="T45" fmla="*/ 23 h 153"/>
                  <a:gd name="T46" fmla="*/ 17 w 32"/>
                  <a:gd name="T47" fmla="*/ 24 h 153"/>
                  <a:gd name="T48" fmla="*/ 17 w 32"/>
                  <a:gd name="T49" fmla="*/ 25 h 153"/>
                  <a:gd name="T50" fmla="*/ 17 w 32"/>
                  <a:gd name="T51" fmla="*/ 26 h 153"/>
                  <a:gd name="T52" fmla="*/ 17 w 32"/>
                  <a:gd name="T53" fmla="*/ 26 h 153"/>
                  <a:gd name="T54" fmla="*/ 17 w 32"/>
                  <a:gd name="T55" fmla="*/ 27 h 153"/>
                  <a:gd name="T56" fmla="*/ 17 w 32"/>
                  <a:gd name="T57" fmla="*/ 28 h 153"/>
                  <a:gd name="T58" fmla="*/ 17 w 32"/>
                  <a:gd name="T59" fmla="*/ 29 h 153"/>
                  <a:gd name="T60" fmla="*/ 0 w 32"/>
                  <a:gd name="T61" fmla="*/ 19 h 153"/>
                  <a:gd name="T62" fmla="*/ 3 w 32"/>
                  <a:gd name="T63" fmla="*/ 18 h 153"/>
                  <a:gd name="T64" fmla="*/ 5 w 32"/>
                  <a:gd name="T65" fmla="*/ 18 h 153"/>
                  <a:gd name="T66" fmla="*/ 6 w 32"/>
                  <a:gd name="T67" fmla="*/ 17 h 153"/>
                  <a:gd name="T68" fmla="*/ 6 w 32"/>
                  <a:gd name="T69" fmla="*/ 17 h 153"/>
                  <a:gd name="T70" fmla="*/ 7 w 32"/>
                  <a:gd name="T71" fmla="*/ 17 h 153"/>
                  <a:gd name="T72" fmla="*/ 7 w 32"/>
                  <a:gd name="T73" fmla="*/ 17 h 153"/>
                  <a:gd name="T74" fmla="*/ 7 w 32"/>
                  <a:gd name="T75" fmla="*/ 17 h 153"/>
                  <a:gd name="T76" fmla="*/ 7 w 32"/>
                  <a:gd name="T77" fmla="*/ 17 h 153"/>
                  <a:gd name="T78" fmla="*/ 8 w 32"/>
                  <a:gd name="T79" fmla="*/ 17 h 153"/>
                  <a:gd name="T80" fmla="*/ 8 w 32"/>
                  <a:gd name="T81" fmla="*/ 17 h 153"/>
                  <a:gd name="T82" fmla="*/ 8 w 32"/>
                  <a:gd name="T83" fmla="*/ 17 h 153"/>
                  <a:gd name="T84" fmla="*/ 8 w 32"/>
                  <a:gd name="T85" fmla="*/ 17 h 153"/>
                  <a:gd name="T86" fmla="*/ 10 w 32"/>
                  <a:gd name="T87" fmla="*/ 17 h 153"/>
                  <a:gd name="T88" fmla="*/ 12 w 32"/>
                  <a:gd name="T89" fmla="*/ 16 h 153"/>
                  <a:gd name="T90" fmla="*/ 13 w 32"/>
                  <a:gd name="T91" fmla="*/ 17 h 153"/>
                  <a:gd name="T92" fmla="*/ 15 w 32"/>
                  <a:gd name="T93" fmla="*/ 17 h 153"/>
                  <a:gd name="T94" fmla="*/ 16 w 32"/>
                  <a:gd name="T95" fmla="*/ 18 h 153"/>
                  <a:gd name="T96" fmla="*/ 17 w 32"/>
                  <a:gd name="T97" fmla="*/ 20 h 153"/>
                  <a:gd name="T98" fmla="*/ 17 w 32"/>
                  <a:gd name="T99" fmla="*/ 21 h 153"/>
                  <a:gd name="T100" fmla="*/ 17 w 32"/>
                  <a:gd name="T101" fmla="*/ 22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2" h="153">
                    <a:moveTo>
                      <a:pt x="5" y="53"/>
                    </a:moveTo>
                    <a:cubicBezTo>
                      <a:pt x="3" y="56"/>
                      <a:pt x="3" y="56"/>
                      <a:pt x="3" y="56"/>
                    </a:cubicBezTo>
                    <a:cubicBezTo>
                      <a:pt x="2" y="57"/>
                      <a:pt x="2" y="57"/>
                      <a:pt x="2" y="59"/>
                    </a:cubicBezTo>
                    <a:cubicBezTo>
                      <a:pt x="5" y="80"/>
                      <a:pt x="5" y="80"/>
                      <a:pt x="5" y="80"/>
                    </a:cubicBezTo>
                    <a:cubicBezTo>
                      <a:pt x="5" y="82"/>
                      <a:pt x="5" y="82"/>
                      <a:pt x="4" y="83"/>
                    </a:cubicBezTo>
                    <a:cubicBezTo>
                      <a:pt x="2" y="86"/>
                      <a:pt x="2" y="86"/>
                      <a:pt x="0" y="84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52"/>
                      <a:pt x="0" y="152"/>
                      <a:pt x="0" y="151"/>
                    </a:cubicBezTo>
                    <a:cubicBezTo>
                      <a:pt x="0" y="151"/>
                      <a:pt x="0" y="151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0" y="98"/>
                      <a:pt x="3" y="98"/>
                      <a:pt x="3" y="100"/>
                    </a:cubicBezTo>
                    <a:cubicBezTo>
                      <a:pt x="3" y="150"/>
                      <a:pt x="3" y="150"/>
                      <a:pt x="3" y="150"/>
                    </a:cubicBezTo>
                    <a:cubicBezTo>
                      <a:pt x="3" y="150"/>
                      <a:pt x="3" y="150"/>
                      <a:pt x="3" y="150"/>
                    </a:cubicBezTo>
                    <a:cubicBezTo>
                      <a:pt x="3" y="150"/>
                      <a:pt x="3" y="150"/>
                      <a:pt x="3" y="150"/>
                    </a:cubicBezTo>
                    <a:cubicBezTo>
                      <a:pt x="3" y="151"/>
                      <a:pt x="3" y="151"/>
                      <a:pt x="3" y="151"/>
                    </a:cubicBezTo>
                    <a:cubicBezTo>
                      <a:pt x="3" y="151"/>
                      <a:pt x="3" y="152"/>
                      <a:pt x="3" y="153"/>
                    </a:cubicBezTo>
                    <a:cubicBezTo>
                      <a:pt x="3" y="153"/>
                      <a:pt x="3" y="153"/>
                      <a:pt x="3" y="153"/>
                    </a:cubicBezTo>
                    <a:cubicBezTo>
                      <a:pt x="3" y="153"/>
                      <a:pt x="3" y="153"/>
                      <a:pt x="3" y="153"/>
                    </a:cubicBezTo>
                    <a:cubicBezTo>
                      <a:pt x="3" y="153"/>
                      <a:pt x="3" y="153"/>
                      <a:pt x="3" y="153"/>
                    </a:cubicBezTo>
                    <a:cubicBezTo>
                      <a:pt x="3" y="153"/>
                      <a:pt x="3" y="153"/>
                      <a:pt x="3" y="153"/>
                    </a:cubicBezTo>
                    <a:cubicBezTo>
                      <a:pt x="3" y="153"/>
                      <a:pt x="3" y="153"/>
                      <a:pt x="3" y="153"/>
                    </a:cubicBezTo>
                    <a:cubicBezTo>
                      <a:pt x="4" y="153"/>
                      <a:pt x="4" y="153"/>
                      <a:pt x="4" y="153"/>
                    </a:cubicBezTo>
                    <a:cubicBezTo>
                      <a:pt x="4" y="153"/>
                      <a:pt x="4" y="153"/>
                      <a:pt x="4" y="153"/>
                    </a:cubicBezTo>
                    <a:cubicBezTo>
                      <a:pt x="4" y="153"/>
                      <a:pt x="4" y="153"/>
                      <a:pt x="4" y="153"/>
                    </a:cubicBezTo>
                    <a:cubicBezTo>
                      <a:pt x="6" y="153"/>
                      <a:pt x="6" y="153"/>
                      <a:pt x="6" y="153"/>
                    </a:cubicBezTo>
                    <a:cubicBezTo>
                      <a:pt x="6" y="153"/>
                      <a:pt x="6" y="153"/>
                      <a:pt x="6" y="153"/>
                    </a:cubicBezTo>
                    <a:cubicBezTo>
                      <a:pt x="6" y="153"/>
                      <a:pt x="6" y="153"/>
                      <a:pt x="6" y="153"/>
                    </a:cubicBezTo>
                    <a:cubicBezTo>
                      <a:pt x="6" y="153"/>
                      <a:pt x="6" y="153"/>
                      <a:pt x="6" y="153"/>
                    </a:cubicBezTo>
                    <a:cubicBezTo>
                      <a:pt x="7" y="153"/>
                      <a:pt x="7" y="153"/>
                      <a:pt x="7" y="153"/>
                    </a:cubicBezTo>
                    <a:cubicBezTo>
                      <a:pt x="7" y="153"/>
                      <a:pt x="7" y="153"/>
                      <a:pt x="7" y="153"/>
                    </a:cubicBezTo>
                    <a:cubicBezTo>
                      <a:pt x="9" y="153"/>
                      <a:pt x="9" y="153"/>
                      <a:pt x="9" y="153"/>
                    </a:cubicBezTo>
                    <a:cubicBezTo>
                      <a:pt x="9" y="153"/>
                      <a:pt x="9" y="153"/>
                      <a:pt x="9" y="153"/>
                    </a:cubicBezTo>
                    <a:cubicBezTo>
                      <a:pt x="9" y="153"/>
                      <a:pt x="9" y="153"/>
                      <a:pt x="9" y="153"/>
                    </a:cubicBezTo>
                    <a:cubicBezTo>
                      <a:pt x="9" y="153"/>
                      <a:pt x="9" y="153"/>
                      <a:pt x="9" y="153"/>
                    </a:cubicBezTo>
                    <a:cubicBezTo>
                      <a:pt x="9" y="153"/>
                      <a:pt x="9" y="153"/>
                      <a:pt x="9" y="153"/>
                    </a:cubicBezTo>
                    <a:cubicBezTo>
                      <a:pt x="9" y="153"/>
                      <a:pt x="9" y="153"/>
                      <a:pt x="9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2" y="153"/>
                      <a:pt x="12" y="153"/>
                      <a:pt x="12" y="153"/>
                    </a:cubicBezTo>
                    <a:cubicBezTo>
                      <a:pt x="12" y="153"/>
                      <a:pt x="12" y="153"/>
                      <a:pt x="12" y="153"/>
                    </a:cubicBezTo>
                    <a:cubicBezTo>
                      <a:pt x="12" y="153"/>
                      <a:pt x="12" y="153"/>
                      <a:pt x="12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8" y="153"/>
                      <a:pt x="18" y="153"/>
                      <a:pt x="18" y="153"/>
                    </a:cubicBezTo>
                    <a:cubicBezTo>
                      <a:pt x="18" y="153"/>
                      <a:pt x="18" y="153"/>
                      <a:pt x="18" y="153"/>
                    </a:cubicBezTo>
                    <a:cubicBezTo>
                      <a:pt x="18" y="153"/>
                      <a:pt x="18" y="153"/>
                      <a:pt x="18" y="153"/>
                    </a:cubicBezTo>
                    <a:cubicBezTo>
                      <a:pt x="18" y="153"/>
                      <a:pt x="18" y="153"/>
                      <a:pt x="18" y="153"/>
                    </a:cubicBezTo>
                    <a:cubicBezTo>
                      <a:pt x="18" y="153"/>
                      <a:pt x="18" y="153"/>
                      <a:pt x="18" y="153"/>
                    </a:cubicBezTo>
                    <a:cubicBezTo>
                      <a:pt x="18" y="152"/>
                      <a:pt x="18" y="152"/>
                      <a:pt x="18" y="151"/>
                    </a:cubicBezTo>
                    <a:cubicBezTo>
                      <a:pt x="18" y="149"/>
                      <a:pt x="17" y="148"/>
                      <a:pt x="16" y="147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8" y="100"/>
                      <a:pt x="18" y="100"/>
                      <a:pt x="18" y="100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20" y="75"/>
                      <a:pt x="20" y="77"/>
                      <a:pt x="20" y="80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20" y="96"/>
                      <a:pt x="20" y="96"/>
                      <a:pt x="20" y="96"/>
                    </a:cubicBezTo>
                    <a:cubicBezTo>
                      <a:pt x="20" y="98"/>
                      <a:pt x="22" y="101"/>
                      <a:pt x="25" y="101"/>
                    </a:cubicBezTo>
                    <a:cubicBezTo>
                      <a:pt x="25" y="101"/>
                      <a:pt x="25" y="101"/>
                      <a:pt x="25" y="101"/>
                    </a:cubicBezTo>
                    <a:cubicBezTo>
                      <a:pt x="28" y="101"/>
                      <a:pt x="31" y="99"/>
                      <a:pt x="31" y="96"/>
                    </a:cubicBezTo>
                    <a:cubicBezTo>
                      <a:pt x="31" y="94"/>
                      <a:pt x="31" y="94"/>
                      <a:pt x="31" y="94"/>
                    </a:cubicBezTo>
                    <a:cubicBezTo>
                      <a:pt x="31" y="94"/>
                      <a:pt x="31" y="94"/>
                      <a:pt x="31" y="94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2" y="76"/>
                      <a:pt x="32" y="75"/>
                      <a:pt x="30" y="70"/>
                    </a:cubicBezTo>
                    <a:cubicBezTo>
                      <a:pt x="27" y="59"/>
                      <a:pt x="27" y="59"/>
                      <a:pt x="27" y="59"/>
                    </a:cubicBezTo>
                    <a:cubicBezTo>
                      <a:pt x="27" y="59"/>
                      <a:pt x="27" y="59"/>
                      <a:pt x="27" y="59"/>
                    </a:cubicBezTo>
                    <a:cubicBezTo>
                      <a:pt x="25" y="56"/>
                      <a:pt x="25" y="53"/>
                      <a:pt x="22" y="51"/>
                    </a:cubicBezTo>
                    <a:cubicBezTo>
                      <a:pt x="18" y="48"/>
                      <a:pt x="13" y="46"/>
                      <a:pt x="8" y="46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6" y="45"/>
                      <a:pt x="3" y="45"/>
                      <a:pt x="0" y="45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2" y="49"/>
                      <a:pt x="2" y="49"/>
                      <a:pt x="4" y="50"/>
                    </a:cubicBezTo>
                    <a:cubicBezTo>
                      <a:pt x="6" y="51"/>
                      <a:pt x="6" y="51"/>
                      <a:pt x="5" y="53"/>
                    </a:cubicBezTo>
                    <a:close/>
                    <a:moveTo>
                      <a:pt x="0" y="68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1" y="57"/>
                      <a:pt x="1" y="57"/>
                      <a:pt x="1" y="58"/>
                    </a:cubicBezTo>
                    <a:cubicBezTo>
                      <a:pt x="0" y="68"/>
                      <a:pt x="0" y="68"/>
                      <a:pt x="0" y="68"/>
                    </a:cubicBezTo>
                    <a:close/>
                    <a:moveTo>
                      <a:pt x="17" y="29"/>
                    </a:moveTo>
                    <a:cubicBezTo>
                      <a:pt x="18" y="27"/>
                      <a:pt x="19" y="25"/>
                      <a:pt x="20" y="23"/>
                    </a:cubicBezTo>
                    <a:cubicBezTo>
                      <a:pt x="21" y="16"/>
                      <a:pt x="21" y="10"/>
                      <a:pt x="19" y="7"/>
                    </a:cubicBezTo>
                    <a:cubicBezTo>
                      <a:pt x="16" y="1"/>
                      <a:pt x="9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16"/>
                      <a:pt x="4" y="16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19" y="12"/>
                      <a:pt x="19" y="22"/>
                      <a:pt x="17" y="29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5"/>
                      <a:pt x="17" y="25"/>
                      <a:pt x="17" y="25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3" y="41"/>
                      <a:pt x="6" y="44"/>
                      <a:pt x="0" y="43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3" name="Freeform 5"/>
              <p:cNvSpPr>
                <a:spLocks noEditPoints="1"/>
              </p:cNvSpPr>
              <p:nvPr/>
            </p:nvSpPr>
            <p:spPr bwMode="auto">
              <a:xfrm>
                <a:off x="10562585" y="2637298"/>
                <a:ext cx="151568" cy="797376"/>
              </a:xfrm>
              <a:custGeom>
                <a:avLst/>
                <a:gdLst>
                  <a:gd name="T0" fmla="*/ 27 w 29"/>
                  <a:gd name="T1" fmla="*/ 80 h 153"/>
                  <a:gd name="T2" fmla="*/ 29 w 29"/>
                  <a:gd name="T3" fmla="*/ 56 h 153"/>
                  <a:gd name="T4" fmla="*/ 29 w 29"/>
                  <a:gd name="T5" fmla="*/ 49 h 153"/>
                  <a:gd name="T6" fmla="*/ 24 w 29"/>
                  <a:gd name="T7" fmla="*/ 46 h 153"/>
                  <a:gd name="T8" fmla="*/ 5 w 29"/>
                  <a:gd name="T9" fmla="*/ 59 h 153"/>
                  <a:gd name="T10" fmla="*/ 0 w 29"/>
                  <a:gd name="T11" fmla="*/ 80 h 153"/>
                  <a:gd name="T12" fmla="*/ 1 w 29"/>
                  <a:gd name="T13" fmla="*/ 93 h 153"/>
                  <a:gd name="T14" fmla="*/ 6 w 29"/>
                  <a:gd name="T15" fmla="*/ 101 h 153"/>
                  <a:gd name="T16" fmla="*/ 12 w 29"/>
                  <a:gd name="T17" fmla="*/ 93 h 153"/>
                  <a:gd name="T18" fmla="*/ 13 w 29"/>
                  <a:gd name="T19" fmla="*/ 71 h 153"/>
                  <a:gd name="T20" fmla="*/ 15 w 29"/>
                  <a:gd name="T21" fmla="*/ 100 h 153"/>
                  <a:gd name="T22" fmla="*/ 14 w 29"/>
                  <a:gd name="T23" fmla="*/ 150 h 153"/>
                  <a:gd name="T24" fmla="*/ 14 w 29"/>
                  <a:gd name="T25" fmla="*/ 153 h 153"/>
                  <a:gd name="T26" fmla="*/ 14 w 29"/>
                  <a:gd name="T27" fmla="*/ 153 h 153"/>
                  <a:gd name="T28" fmla="*/ 15 w 29"/>
                  <a:gd name="T29" fmla="*/ 153 h 153"/>
                  <a:gd name="T30" fmla="*/ 17 w 29"/>
                  <a:gd name="T31" fmla="*/ 153 h 153"/>
                  <a:gd name="T32" fmla="*/ 17 w 29"/>
                  <a:gd name="T33" fmla="*/ 153 h 153"/>
                  <a:gd name="T34" fmla="*/ 19 w 29"/>
                  <a:gd name="T35" fmla="*/ 153 h 153"/>
                  <a:gd name="T36" fmla="*/ 20 w 29"/>
                  <a:gd name="T37" fmla="*/ 153 h 153"/>
                  <a:gd name="T38" fmla="*/ 22 w 29"/>
                  <a:gd name="T39" fmla="*/ 153 h 153"/>
                  <a:gd name="T40" fmla="*/ 23 w 29"/>
                  <a:gd name="T41" fmla="*/ 153 h 153"/>
                  <a:gd name="T42" fmla="*/ 24 w 29"/>
                  <a:gd name="T43" fmla="*/ 153 h 153"/>
                  <a:gd name="T44" fmla="*/ 25 w 29"/>
                  <a:gd name="T45" fmla="*/ 153 h 153"/>
                  <a:gd name="T46" fmla="*/ 27 w 29"/>
                  <a:gd name="T47" fmla="*/ 153 h 153"/>
                  <a:gd name="T48" fmla="*/ 28 w 29"/>
                  <a:gd name="T49" fmla="*/ 153 h 153"/>
                  <a:gd name="T50" fmla="*/ 28 w 29"/>
                  <a:gd name="T51" fmla="*/ 150 h 153"/>
                  <a:gd name="T52" fmla="*/ 28 w 29"/>
                  <a:gd name="T53" fmla="*/ 119 h 153"/>
                  <a:gd name="T54" fmla="*/ 29 w 29"/>
                  <a:gd name="T55" fmla="*/ 85 h 153"/>
                  <a:gd name="T56" fmla="*/ 14 w 29"/>
                  <a:gd name="T57" fmla="*/ 19 h 153"/>
                  <a:gd name="T58" fmla="*/ 13 w 29"/>
                  <a:gd name="T59" fmla="*/ 7 h 153"/>
                  <a:gd name="T60" fmla="*/ 29 w 29"/>
                  <a:gd name="T61" fmla="*/ 19 h 153"/>
                  <a:gd name="T62" fmla="*/ 27 w 29"/>
                  <a:gd name="T63" fmla="*/ 20 h 153"/>
                  <a:gd name="T64" fmla="*/ 25 w 29"/>
                  <a:gd name="T65" fmla="*/ 20 h 153"/>
                  <a:gd name="T66" fmla="*/ 24 w 29"/>
                  <a:gd name="T67" fmla="*/ 21 h 153"/>
                  <a:gd name="T68" fmla="*/ 22 w 29"/>
                  <a:gd name="T69" fmla="*/ 21 h 153"/>
                  <a:gd name="T70" fmla="*/ 20 w 29"/>
                  <a:gd name="T71" fmla="*/ 21 h 153"/>
                  <a:gd name="T72" fmla="*/ 19 w 29"/>
                  <a:gd name="T73" fmla="*/ 22 h 153"/>
                  <a:gd name="T74" fmla="*/ 17 w 29"/>
                  <a:gd name="T75" fmla="*/ 22 h 153"/>
                  <a:gd name="T76" fmla="*/ 15 w 29"/>
                  <a:gd name="T77" fmla="*/ 22 h 153"/>
                  <a:gd name="T78" fmla="*/ 15 w 29"/>
                  <a:gd name="T79" fmla="*/ 22 h 153"/>
                  <a:gd name="T80" fmla="*/ 15 w 29"/>
                  <a:gd name="T81" fmla="*/ 23 h 153"/>
                  <a:gd name="T82" fmla="*/ 15 w 29"/>
                  <a:gd name="T83" fmla="*/ 23 h 153"/>
                  <a:gd name="T84" fmla="*/ 15 w 29"/>
                  <a:gd name="T85" fmla="*/ 24 h 153"/>
                  <a:gd name="T86" fmla="*/ 15 w 29"/>
                  <a:gd name="T87" fmla="*/ 24 h 153"/>
                  <a:gd name="T88" fmla="*/ 15 w 29"/>
                  <a:gd name="T89" fmla="*/ 25 h 153"/>
                  <a:gd name="T90" fmla="*/ 15 w 29"/>
                  <a:gd name="T91" fmla="*/ 25 h 153"/>
                  <a:gd name="T92" fmla="*/ 15 w 29"/>
                  <a:gd name="T93" fmla="*/ 26 h 153"/>
                  <a:gd name="T94" fmla="*/ 15 w 29"/>
                  <a:gd name="T95" fmla="*/ 27 h 153"/>
                  <a:gd name="T96" fmla="*/ 15 w 29"/>
                  <a:gd name="T97" fmla="*/ 27 h 153"/>
                  <a:gd name="T98" fmla="*/ 15 w 29"/>
                  <a:gd name="T99" fmla="*/ 28 h 153"/>
                  <a:gd name="T100" fmla="*/ 15 w 29"/>
                  <a:gd name="T101" fmla="*/ 28 h 153"/>
                  <a:gd name="T102" fmla="*/ 15 w 29"/>
                  <a:gd name="T103" fmla="*/ 29 h 153"/>
                  <a:gd name="T104" fmla="*/ 16 w 29"/>
                  <a:gd name="T105" fmla="*/ 30 h 153"/>
                  <a:gd name="T106" fmla="*/ 29 w 29"/>
                  <a:gd name="T107" fmla="*/ 44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153">
                    <a:moveTo>
                      <a:pt x="29" y="85"/>
                    </a:moveTo>
                    <a:cubicBezTo>
                      <a:pt x="29" y="85"/>
                      <a:pt x="28" y="84"/>
                      <a:pt x="28" y="83"/>
                    </a:cubicBezTo>
                    <a:cubicBezTo>
                      <a:pt x="27" y="82"/>
                      <a:pt x="27" y="81"/>
                      <a:pt x="27" y="80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7"/>
                      <a:pt x="29" y="57"/>
                      <a:pt x="29" y="57"/>
                    </a:cubicBezTo>
                    <a:cubicBezTo>
                      <a:pt x="29" y="56"/>
                      <a:pt x="29" y="56"/>
                      <a:pt x="29" y="56"/>
                    </a:cubicBezTo>
                    <a:cubicBezTo>
                      <a:pt x="27" y="52"/>
                      <a:pt x="27" y="52"/>
                      <a:pt x="27" y="52"/>
                    </a:cubicBezTo>
                    <a:cubicBezTo>
                      <a:pt x="26" y="51"/>
                      <a:pt x="26" y="51"/>
                      <a:pt x="28" y="50"/>
                    </a:cubicBezTo>
                    <a:cubicBezTo>
                      <a:pt x="28" y="50"/>
                      <a:pt x="29" y="49"/>
                      <a:pt x="29" y="49"/>
                    </a:cubicBezTo>
                    <a:cubicBezTo>
                      <a:pt x="29" y="45"/>
                      <a:pt x="29" y="45"/>
                      <a:pt x="29" y="45"/>
                    </a:cubicBezTo>
                    <a:cubicBezTo>
                      <a:pt x="27" y="45"/>
                      <a:pt x="25" y="45"/>
                      <a:pt x="24" y="44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19" y="46"/>
                      <a:pt x="15" y="47"/>
                      <a:pt x="11" y="50"/>
                    </a:cubicBezTo>
                    <a:cubicBezTo>
                      <a:pt x="7" y="52"/>
                      <a:pt x="7" y="54"/>
                      <a:pt x="6" y="58"/>
                    </a:cubicBezTo>
                    <a:cubicBezTo>
                      <a:pt x="5" y="59"/>
                      <a:pt x="5" y="59"/>
                      <a:pt x="5" y="59"/>
                    </a:cubicBezTo>
                    <a:cubicBezTo>
                      <a:pt x="5" y="59"/>
                      <a:pt x="5" y="59"/>
                      <a:pt x="5" y="59"/>
                    </a:cubicBezTo>
                    <a:cubicBezTo>
                      <a:pt x="2" y="69"/>
                      <a:pt x="2" y="69"/>
                      <a:pt x="2" y="69"/>
                    </a:cubicBezTo>
                    <a:cubicBezTo>
                      <a:pt x="0" y="74"/>
                      <a:pt x="0" y="75"/>
                      <a:pt x="0" y="8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1" y="93"/>
                      <a:pt x="1" y="93"/>
                      <a:pt x="1" y="93"/>
                    </a:cubicBezTo>
                    <a:cubicBezTo>
                      <a:pt x="1" y="94"/>
                      <a:pt x="1" y="94"/>
                      <a:pt x="1" y="94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1" y="99"/>
                      <a:pt x="3" y="101"/>
                      <a:pt x="6" y="101"/>
                    </a:cubicBezTo>
                    <a:cubicBezTo>
                      <a:pt x="6" y="101"/>
                      <a:pt x="6" y="101"/>
                      <a:pt x="6" y="101"/>
                    </a:cubicBezTo>
                    <a:cubicBezTo>
                      <a:pt x="9" y="101"/>
                      <a:pt x="12" y="98"/>
                      <a:pt x="12" y="96"/>
                    </a:cubicBezTo>
                    <a:cubicBezTo>
                      <a:pt x="12" y="93"/>
                      <a:pt x="12" y="93"/>
                      <a:pt x="12" y="93"/>
                    </a:cubicBezTo>
                    <a:cubicBezTo>
                      <a:pt x="12" y="93"/>
                      <a:pt x="12" y="93"/>
                      <a:pt x="12" y="93"/>
                    </a:cubicBezTo>
                    <a:cubicBezTo>
                      <a:pt x="11" y="80"/>
                      <a:pt x="11" y="80"/>
                      <a:pt x="11" y="80"/>
                    </a:cubicBezTo>
                    <a:cubicBezTo>
                      <a:pt x="11" y="76"/>
                      <a:pt x="12" y="74"/>
                      <a:pt x="13" y="71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3" y="100"/>
                      <a:pt x="13" y="100"/>
                      <a:pt x="13" y="100"/>
                    </a:cubicBezTo>
                    <a:cubicBezTo>
                      <a:pt x="15" y="100"/>
                      <a:pt x="15" y="100"/>
                      <a:pt x="15" y="100"/>
                    </a:cubicBezTo>
                    <a:cubicBezTo>
                      <a:pt x="15" y="147"/>
                      <a:pt x="15" y="147"/>
                      <a:pt x="15" y="147"/>
                    </a:cubicBezTo>
                    <a:cubicBezTo>
                      <a:pt x="15" y="148"/>
                      <a:pt x="14" y="149"/>
                      <a:pt x="14" y="150"/>
                    </a:cubicBezTo>
                    <a:cubicBezTo>
                      <a:pt x="14" y="150"/>
                      <a:pt x="14" y="150"/>
                      <a:pt x="14" y="150"/>
                    </a:cubicBezTo>
                    <a:cubicBezTo>
                      <a:pt x="14" y="150"/>
                      <a:pt x="14" y="150"/>
                      <a:pt x="14" y="150"/>
                    </a:cubicBezTo>
                    <a:cubicBezTo>
                      <a:pt x="14" y="150"/>
                      <a:pt x="14" y="151"/>
                      <a:pt x="14" y="151"/>
                    </a:cubicBezTo>
                    <a:cubicBezTo>
                      <a:pt x="14" y="152"/>
                      <a:pt x="14" y="152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8" y="153"/>
                      <a:pt x="18" y="153"/>
                      <a:pt x="18" y="153"/>
                    </a:cubicBezTo>
                    <a:cubicBezTo>
                      <a:pt x="19" y="153"/>
                      <a:pt x="19" y="153"/>
                      <a:pt x="19" y="153"/>
                    </a:cubicBezTo>
                    <a:cubicBezTo>
                      <a:pt x="20" y="153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cubicBezTo>
                      <a:pt x="22" y="153"/>
                      <a:pt x="22" y="153"/>
                      <a:pt x="22" y="153"/>
                    </a:cubicBezTo>
                    <a:cubicBezTo>
                      <a:pt x="22" y="153"/>
                      <a:pt x="22" y="153"/>
                      <a:pt x="22" y="153"/>
                    </a:cubicBezTo>
                    <a:cubicBezTo>
                      <a:pt x="23" y="153"/>
                      <a:pt x="23" y="153"/>
                      <a:pt x="23" y="153"/>
                    </a:cubicBezTo>
                    <a:cubicBezTo>
                      <a:pt x="23" y="153"/>
                      <a:pt x="23" y="153"/>
                      <a:pt x="23" y="153"/>
                    </a:cubicBezTo>
                    <a:cubicBezTo>
                      <a:pt x="23" y="153"/>
                      <a:pt x="23" y="153"/>
                      <a:pt x="23" y="153"/>
                    </a:cubicBezTo>
                    <a:cubicBezTo>
                      <a:pt x="23" y="153"/>
                      <a:pt x="23" y="153"/>
                      <a:pt x="23" y="153"/>
                    </a:cubicBezTo>
                    <a:cubicBezTo>
                      <a:pt x="24" y="153"/>
                      <a:pt x="24" y="153"/>
                      <a:pt x="24" y="153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7" y="153"/>
                      <a:pt x="27" y="153"/>
                      <a:pt x="27" y="153"/>
                    </a:cubicBezTo>
                    <a:cubicBezTo>
                      <a:pt x="27" y="153"/>
                      <a:pt x="27" y="153"/>
                      <a:pt x="27" y="153"/>
                    </a:cubicBezTo>
                    <a:cubicBezTo>
                      <a:pt x="27" y="153"/>
                      <a:pt x="27" y="153"/>
                      <a:pt x="27" y="153"/>
                    </a:cubicBezTo>
                    <a:cubicBezTo>
                      <a:pt x="28" y="153"/>
                      <a:pt x="28" y="153"/>
                      <a:pt x="28" y="153"/>
                    </a:cubicBezTo>
                    <a:cubicBezTo>
                      <a:pt x="28" y="153"/>
                      <a:pt x="28" y="153"/>
                      <a:pt x="28" y="153"/>
                    </a:cubicBezTo>
                    <a:cubicBezTo>
                      <a:pt x="28" y="153"/>
                      <a:pt x="28" y="153"/>
                      <a:pt x="28" y="153"/>
                    </a:cubicBezTo>
                    <a:cubicBezTo>
                      <a:pt x="28" y="152"/>
                      <a:pt x="28" y="152"/>
                      <a:pt x="28" y="151"/>
                    </a:cubicBezTo>
                    <a:cubicBezTo>
                      <a:pt x="28" y="151"/>
                      <a:pt x="28" y="151"/>
                      <a:pt x="28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28" y="119"/>
                      <a:pt x="28" y="119"/>
                      <a:pt x="28" y="119"/>
                    </a:cubicBezTo>
                    <a:cubicBezTo>
                      <a:pt x="28" y="119"/>
                      <a:pt x="28" y="119"/>
                      <a:pt x="28" y="119"/>
                    </a:cubicBezTo>
                    <a:cubicBezTo>
                      <a:pt x="28" y="100"/>
                      <a:pt x="28" y="100"/>
                      <a:pt x="28" y="100"/>
                    </a:cubicBezTo>
                    <a:cubicBezTo>
                      <a:pt x="28" y="99"/>
                      <a:pt x="29" y="99"/>
                      <a:pt x="29" y="98"/>
                    </a:cubicBezTo>
                    <a:cubicBezTo>
                      <a:pt x="29" y="85"/>
                      <a:pt x="29" y="85"/>
                      <a:pt x="29" y="85"/>
                    </a:cubicBezTo>
                    <a:close/>
                    <a:moveTo>
                      <a:pt x="29" y="0"/>
                    </a:moveTo>
                    <a:cubicBezTo>
                      <a:pt x="29" y="17"/>
                      <a:pt x="29" y="17"/>
                      <a:pt x="29" y="17"/>
                    </a:cubicBezTo>
                    <a:cubicBezTo>
                      <a:pt x="24" y="18"/>
                      <a:pt x="19" y="20"/>
                      <a:pt x="14" y="19"/>
                    </a:cubicBezTo>
                    <a:cubicBezTo>
                      <a:pt x="14" y="23"/>
                      <a:pt x="14" y="26"/>
                      <a:pt x="15" y="29"/>
                    </a:cubicBezTo>
                    <a:cubicBezTo>
                      <a:pt x="14" y="27"/>
                      <a:pt x="13" y="25"/>
                      <a:pt x="12" y="23"/>
                    </a:cubicBezTo>
                    <a:cubicBezTo>
                      <a:pt x="11" y="16"/>
                      <a:pt x="11" y="10"/>
                      <a:pt x="13" y="7"/>
                    </a:cubicBezTo>
                    <a:cubicBezTo>
                      <a:pt x="16" y="1"/>
                      <a:pt x="23" y="0"/>
                      <a:pt x="29" y="0"/>
                    </a:cubicBezTo>
                    <a:close/>
                    <a:moveTo>
                      <a:pt x="29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8" y="19"/>
                      <a:pt x="28" y="19"/>
                      <a:pt x="28" y="19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6" y="20"/>
                      <a:pt x="26" y="20"/>
                      <a:pt x="26" y="20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8" y="39"/>
                      <a:pt x="23" y="43"/>
                      <a:pt x="29" y="44"/>
                    </a:cubicBezTo>
                    <a:lnTo>
                      <a:pt x="29" y="19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8209457" y="2911703"/>
              <a:ext cx="1864576" cy="392249"/>
            </a:xfrm>
            <a:custGeom>
              <a:avLst/>
              <a:gdLst>
                <a:gd name="T0" fmla="*/ 107 w 1003"/>
                <a:gd name="T1" fmla="*/ 56 h 211"/>
                <a:gd name="T2" fmla="*/ 0 w 1003"/>
                <a:gd name="T3" fmla="*/ 28 h 211"/>
                <a:gd name="T4" fmla="*/ 3 w 1003"/>
                <a:gd name="T5" fmla="*/ 18 h 211"/>
                <a:gd name="T6" fmla="*/ 109 w 1003"/>
                <a:gd name="T7" fmla="*/ 47 h 211"/>
                <a:gd name="T8" fmla="*/ 107 w 1003"/>
                <a:gd name="T9" fmla="*/ 56 h 211"/>
                <a:gd name="T10" fmla="*/ 107 w 1003"/>
                <a:gd name="T11" fmla="*/ 56 h 211"/>
                <a:gd name="T12" fmla="*/ 998 w 1003"/>
                <a:gd name="T13" fmla="*/ 211 h 211"/>
                <a:gd name="T14" fmla="*/ 852 w 1003"/>
                <a:gd name="T15" fmla="*/ 154 h 211"/>
                <a:gd name="T16" fmla="*/ 857 w 1003"/>
                <a:gd name="T17" fmla="*/ 144 h 211"/>
                <a:gd name="T18" fmla="*/ 1003 w 1003"/>
                <a:gd name="T19" fmla="*/ 201 h 211"/>
                <a:gd name="T20" fmla="*/ 998 w 1003"/>
                <a:gd name="T21" fmla="*/ 211 h 211"/>
                <a:gd name="T22" fmla="*/ 998 w 1003"/>
                <a:gd name="T23" fmla="*/ 211 h 211"/>
                <a:gd name="T24" fmla="*/ 613 w 1003"/>
                <a:gd name="T25" fmla="*/ 166 h 211"/>
                <a:gd name="T26" fmla="*/ 544 w 1003"/>
                <a:gd name="T27" fmla="*/ 196 h 211"/>
                <a:gd name="T28" fmla="*/ 540 w 1003"/>
                <a:gd name="T29" fmla="*/ 187 h 211"/>
                <a:gd name="T30" fmla="*/ 608 w 1003"/>
                <a:gd name="T31" fmla="*/ 156 h 211"/>
                <a:gd name="T32" fmla="*/ 613 w 1003"/>
                <a:gd name="T33" fmla="*/ 166 h 211"/>
                <a:gd name="T34" fmla="*/ 613 w 1003"/>
                <a:gd name="T35" fmla="*/ 166 h 211"/>
                <a:gd name="T36" fmla="*/ 932 w 1003"/>
                <a:gd name="T37" fmla="*/ 9 h 211"/>
                <a:gd name="T38" fmla="*/ 769 w 1003"/>
                <a:gd name="T39" fmla="*/ 59 h 211"/>
                <a:gd name="T40" fmla="*/ 764 w 1003"/>
                <a:gd name="T41" fmla="*/ 49 h 211"/>
                <a:gd name="T42" fmla="*/ 927 w 1003"/>
                <a:gd name="T43" fmla="*/ 0 h 211"/>
                <a:gd name="T44" fmla="*/ 932 w 1003"/>
                <a:gd name="T45" fmla="*/ 9 h 211"/>
                <a:gd name="T46" fmla="*/ 932 w 1003"/>
                <a:gd name="T47" fmla="*/ 9 h 211"/>
                <a:gd name="T48" fmla="*/ 312 w 1003"/>
                <a:gd name="T49" fmla="*/ 199 h 211"/>
                <a:gd name="T50" fmla="*/ 232 w 1003"/>
                <a:gd name="T51" fmla="*/ 166 h 211"/>
                <a:gd name="T52" fmla="*/ 237 w 1003"/>
                <a:gd name="T53" fmla="*/ 156 h 211"/>
                <a:gd name="T54" fmla="*/ 317 w 1003"/>
                <a:gd name="T55" fmla="*/ 189 h 211"/>
                <a:gd name="T56" fmla="*/ 312 w 1003"/>
                <a:gd name="T57" fmla="*/ 199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03" h="211">
                  <a:moveTo>
                    <a:pt x="107" y="56"/>
                  </a:moveTo>
                  <a:lnTo>
                    <a:pt x="0" y="28"/>
                  </a:lnTo>
                  <a:lnTo>
                    <a:pt x="3" y="18"/>
                  </a:lnTo>
                  <a:lnTo>
                    <a:pt x="109" y="47"/>
                  </a:lnTo>
                  <a:lnTo>
                    <a:pt x="107" y="56"/>
                  </a:lnTo>
                  <a:lnTo>
                    <a:pt x="107" y="56"/>
                  </a:lnTo>
                  <a:close/>
                  <a:moveTo>
                    <a:pt x="998" y="211"/>
                  </a:moveTo>
                  <a:lnTo>
                    <a:pt x="852" y="154"/>
                  </a:lnTo>
                  <a:lnTo>
                    <a:pt x="857" y="144"/>
                  </a:lnTo>
                  <a:lnTo>
                    <a:pt x="1003" y="201"/>
                  </a:lnTo>
                  <a:lnTo>
                    <a:pt x="998" y="211"/>
                  </a:lnTo>
                  <a:lnTo>
                    <a:pt x="998" y="211"/>
                  </a:lnTo>
                  <a:close/>
                  <a:moveTo>
                    <a:pt x="613" y="166"/>
                  </a:moveTo>
                  <a:lnTo>
                    <a:pt x="544" y="196"/>
                  </a:lnTo>
                  <a:lnTo>
                    <a:pt x="540" y="187"/>
                  </a:lnTo>
                  <a:lnTo>
                    <a:pt x="608" y="156"/>
                  </a:lnTo>
                  <a:lnTo>
                    <a:pt x="613" y="166"/>
                  </a:lnTo>
                  <a:lnTo>
                    <a:pt x="613" y="166"/>
                  </a:lnTo>
                  <a:close/>
                  <a:moveTo>
                    <a:pt x="932" y="9"/>
                  </a:moveTo>
                  <a:lnTo>
                    <a:pt x="769" y="59"/>
                  </a:lnTo>
                  <a:lnTo>
                    <a:pt x="764" y="49"/>
                  </a:lnTo>
                  <a:lnTo>
                    <a:pt x="927" y="0"/>
                  </a:lnTo>
                  <a:lnTo>
                    <a:pt x="932" y="9"/>
                  </a:lnTo>
                  <a:lnTo>
                    <a:pt x="932" y="9"/>
                  </a:lnTo>
                  <a:close/>
                  <a:moveTo>
                    <a:pt x="312" y="199"/>
                  </a:moveTo>
                  <a:lnTo>
                    <a:pt x="232" y="166"/>
                  </a:lnTo>
                  <a:lnTo>
                    <a:pt x="237" y="156"/>
                  </a:lnTo>
                  <a:lnTo>
                    <a:pt x="317" y="189"/>
                  </a:lnTo>
                  <a:lnTo>
                    <a:pt x="312" y="19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7" name="Group 7"/>
            <p:cNvGrpSpPr/>
            <p:nvPr/>
          </p:nvGrpSpPr>
          <p:grpSpPr>
            <a:xfrm>
              <a:off x="9378766" y="2218297"/>
              <a:ext cx="282568" cy="899755"/>
              <a:chOff x="9980480" y="2690017"/>
              <a:chExt cx="333887" cy="1063167"/>
            </a:xfrm>
          </p:grpSpPr>
          <p:sp>
            <p:nvSpPr>
              <p:cNvPr id="20" name="Freeform 8"/>
              <p:cNvSpPr>
                <a:spLocks noEditPoints="1"/>
              </p:cNvSpPr>
              <p:nvPr/>
            </p:nvSpPr>
            <p:spPr bwMode="auto">
              <a:xfrm>
                <a:off x="10136440" y="2690017"/>
                <a:ext cx="177927" cy="1063167"/>
              </a:xfrm>
              <a:custGeom>
                <a:avLst/>
                <a:gdLst>
                  <a:gd name="T0" fmla="*/ 21 w 34"/>
                  <a:gd name="T1" fmla="*/ 40 h 204"/>
                  <a:gd name="T2" fmla="*/ 2 w 34"/>
                  <a:gd name="T3" fmla="*/ 25 h 204"/>
                  <a:gd name="T4" fmla="*/ 0 w 34"/>
                  <a:gd name="T5" fmla="*/ 27 h 204"/>
                  <a:gd name="T6" fmla="*/ 2 w 34"/>
                  <a:gd name="T7" fmla="*/ 0 h 204"/>
                  <a:gd name="T8" fmla="*/ 2 w 34"/>
                  <a:gd name="T9" fmla="*/ 0 h 204"/>
                  <a:gd name="T10" fmla="*/ 11 w 34"/>
                  <a:gd name="T11" fmla="*/ 1 h 204"/>
                  <a:gd name="T12" fmla="*/ 29 w 34"/>
                  <a:gd name="T13" fmla="*/ 23 h 204"/>
                  <a:gd name="T14" fmla="*/ 15 w 34"/>
                  <a:gd name="T15" fmla="*/ 54 h 204"/>
                  <a:gd name="T16" fmla="*/ 23 w 34"/>
                  <a:gd name="T17" fmla="*/ 30 h 204"/>
                  <a:gd name="T18" fmla="*/ 3 w 34"/>
                  <a:gd name="T19" fmla="*/ 21 h 204"/>
                  <a:gd name="T20" fmla="*/ 3 w 34"/>
                  <a:gd name="T21" fmla="*/ 20 h 204"/>
                  <a:gd name="T22" fmla="*/ 0 w 34"/>
                  <a:gd name="T23" fmla="*/ 22 h 204"/>
                  <a:gd name="T24" fmla="*/ 16 w 34"/>
                  <a:gd name="T25" fmla="*/ 162 h 204"/>
                  <a:gd name="T26" fmla="*/ 16 w 34"/>
                  <a:gd name="T27" fmla="*/ 202 h 204"/>
                  <a:gd name="T28" fmla="*/ 3 w 34"/>
                  <a:gd name="T29" fmla="*/ 202 h 204"/>
                  <a:gd name="T30" fmla="*/ 4 w 34"/>
                  <a:gd name="T31" fmla="*/ 129 h 204"/>
                  <a:gd name="T32" fmla="*/ 4 w 34"/>
                  <a:gd name="T33" fmla="*/ 129 h 204"/>
                  <a:gd name="T34" fmla="*/ 3 w 34"/>
                  <a:gd name="T35" fmla="*/ 129 h 204"/>
                  <a:gd name="T36" fmla="*/ 3 w 34"/>
                  <a:gd name="T37" fmla="*/ 129 h 204"/>
                  <a:gd name="T38" fmla="*/ 3 w 34"/>
                  <a:gd name="T39" fmla="*/ 129 h 204"/>
                  <a:gd name="T40" fmla="*/ 3 w 34"/>
                  <a:gd name="T41" fmla="*/ 129 h 204"/>
                  <a:gd name="T42" fmla="*/ 3 w 34"/>
                  <a:gd name="T43" fmla="*/ 129 h 204"/>
                  <a:gd name="T44" fmla="*/ 3 w 34"/>
                  <a:gd name="T45" fmla="*/ 129 h 204"/>
                  <a:gd name="T46" fmla="*/ 3 w 34"/>
                  <a:gd name="T47" fmla="*/ 128 h 204"/>
                  <a:gd name="T48" fmla="*/ 3 w 34"/>
                  <a:gd name="T49" fmla="*/ 128 h 204"/>
                  <a:gd name="T50" fmla="*/ 3 w 34"/>
                  <a:gd name="T51" fmla="*/ 128 h 204"/>
                  <a:gd name="T52" fmla="*/ 3 w 34"/>
                  <a:gd name="T53" fmla="*/ 128 h 204"/>
                  <a:gd name="T54" fmla="*/ 3 w 34"/>
                  <a:gd name="T55" fmla="*/ 128 h 204"/>
                  <a:gd name="T56" fmla="*/ 3 w 34"/>
                  <a:gd name="T57" fmla="*/ 128 h 204"/>
                  <a:gd name="T58" fmla="*/ 3 w 34"/>
                  <a:gd name="T59" fmla="*/ 128 h 204"/>
                  <a:gd name="T60" fmla="*/ 3 w 34"/>
                  <a:gd name="T61" fmla="*/ 128 h 204"/>
                  <a:gd name="T62" fmla="*/ 3 w 34"/>
                  <a:gd name="T63" fmla="*/ 128 h 204"/>
                  <a:gd name="T64" fmla="*/ 3 w 34"/>
                  <a:gd name="T65" fmla="*/ 128 h 204"/>
                  <a:gd name="T66" fmla="*/ 3 w 34"/>
                  <a:gd name="T67" fmla="*/ 128 h 204"/>
                  <a:gd name="T68" fmla="*/ 3 w 34"/>
                  <a:gd name="T69" fmla="*/ 128 h 204"/>
                  <a:gd name="T70" fmla="*/ 3 w 34"/>
                  <a:gd name="T71" fmla="*/ 128 h 204"/>
                  <a:gd name="T72" fmla="*/ 3 w 34"/>
                  <a:gd name="T73" fmla="*/ 128 h 204"/>
                  <a:gd name="T74" fmla="*/ 3 w 34"/>
                  <a:gd name="T75" fmla="*/ 128 h 204"/>
                  <a:gd name="T76" fmla="*/ 3 w 34"/>
                  <a:gd name="T77" fmla="*/ 128 h 204"/>
                  <a:gd name="T78" fmla="*/ 3 w 34"/>
                  <a:gd name="T79" fmla="*/ 128 h 204"/>
                  <a:gd name="T80" fmla="*/ 2 w 34"/>
                  <a:gd name="T81" fmla="*/ 128 h 204"/>
                  <a:gd name="T82" fmla="*/ 2 w 34"/>
                  <a:gd name="T83" fmla="*/ 128 h 204"/>
                  <a:gd name="T84" fmla="*/ 3 w 34"/>
                  <a:gd name="T85" fmla="*/ 201 h 204"/>
                  <a:gd name="T86" fmla="*/ 0 w 34"/>
                  <a:gd name="T87" fmla="*/ 204 h 204"/>
                  <a:gd name="T88" fmla="*/ 5 w 34"/>
                  <a:gd name="T89" fmla="*/ 93 h 204"/>
                  <a:gd name="T90" fmla="*/ 5 w 34"/>
                  <a:gd name="T91" fmla="*/ 65 h 204"/>
                  <a:gd name="T92" fmla="*/ 0 w 34"/>
                  <a:gd name="T93" fmla="*/ 58 h 204"/>
                  <a:gd name="T94" fmla="*/ 10 w 34"/>
                  <a:gd name="T95" fmla="*/ 59 h 204"/>
                  <a:gd name="T96" fmla="*/ 32 w 34"/>
                  <a:gd name="T97" fmla="*/ 89 h 204"/>
                  <a:gd name="T98" fmla="*/ 33 w 34"/>
                  <a:gd name="T99" fmla="*/ 97 h 204"/>
                  <a:gd name="T100" fmla="*/ 34 w 34"/>
                  <a:gd name="T101" fmla="*/ 111 h 204"/>
                  <a:gd name="T102" fmla="*/ 29 w 34"/>
                  <a:gd name="T103" fmla="*/ 120 h 204"/>
                  <a:gd name="T104" fmla="*/ 23 w 34"/>
                  <a:gd name="T105" fmla="*/ 111 h 204"/>
                  <a:gd name="T106" fmla="*/ 14 w 34"/>
                  <a:gd name="T107" fmla="*/ 93 h 204"/>
                  <a:gd name="T108" fmla="*/ 1 w 34"/>
                  <a:gd name="T109" fmla="*/ 71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" h="204">
                    <a:moveTo>
                      <a:pt x="0" y="56"/>
                    </a:moveTo>
                    <a:cubicBezTo>
                      <a:pt x="7" y="56"/>
                      <a:pt x="14" y="54"/>
                      <a:pt x="18" y="48"/>
                    </a:cubicBezTo>
                    <a:cubicBezTo>
                      <a:pt x="20" y="45"/>
                      <a:pt x="21" y="43"/>
                      <a:pt x="21" y="40"/>
                    </a:cubicBezTo>
                    <a:cubicBezTo>
                      <a:pt x="22" y="37"/>
                      <a:pt x="22" y="35"/>
                      <a:pt x="22" y="32"/>
                    </a:cubicBezTo>
                    <a:cubicBezTo>
                      <a:pt x="19" y="32"/>
                      <a:pt x="15" y="32"/>
                      <a:pt x="12" y="31"/>
                    </a:cubicBezTo>
                    <a:cubicBezTo>
                      <a:pt x="8" y="30"/>
                      <a:pt x="5" y="29"/>
                      <a:pt x="2" y="25"/>
                    </a:cubicBezTo>
                    <a:cubicBezTo>
                      <a:pt x="2" y="25"/>
                      <a:pt x="2" y="25"/>
                      <a:pt x="2" y="24"/>
                    </a:cubicBezTo>
                    <a:cubicBezTo>
                      <a:pt x="2" y="25"/>
                      <a:pt x="1" y="25"/>
                      <a:pt x="1" y="25"/>
                    </a:cubicBezTo>
                    <a:cubicBezTo>
                      <a:pt x="1" y="26"/>
                      <a:pt x="1" y="26"/>
                      <a:pt x="0" y="27"/>
                    </a:cubicBezTo>
                    <a:cubicBezTo>
                      <a:pt x="0" y="56"/>
                      <a:pt x="0" y="56"/>
                      <a:pt x="0" y="56"/>
                    </a:cubicBezTo>
                    <a:close/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5" y="0"/>
                      <a:pt x="8" y="0"/>
                      <a:pt x="11" y="1"/>
                    </a:cubicBezTo>
                    <a:cubicBezTo>
                      <a:pt x="16" y="2"/>
                      <a:pt x="20" y="4"/>
                      <a:pt x="24" y="8"/>
                    </a:cubicBezTo>
                    <a:cubicBezTo>
                      <a:pt x="27" y="12"/>
                      <a:pt x="29" y="16"/>
                      <a:pt x="29" y="22"/>
                    </a:cubicBezTo>
                    <a:cubicBezTo>
                      <a:pt x="29" y="22"/>
                      <a:pt x="29" y="23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23" y="48"/>
                      <a:pt x="24" y="39"/>
                      <a:pt x="24" y="31"/>
                    </a:cubicBezTo>
                    <a:cubicBezTo>
                      <a:pt x="24" y="31"/>
                      <a:pt x="24" y="30"/>
                      <a:pt x="24" y="30"/>
                    </a:cubicBezTo>
                    <a:cubicBezTo>
                      <a:pt x="24" y="30"/>
                      <a:pt x="24" y="30"/>
                      <a:pt x="23" y="30"/>
                    </a:cubicBezTo>
                    <a:cubicBezTo>
                      <a:pt x="20" y="30"/>
                      <a:pt x="16" y="30"/>
                      <a:pt x="12" y="29"/>
                    </a:cubicBezTo>
                    <a:cubicBezTo>
                      <a:pt x="9" y="28"/>
                      <a:pt x="6" y="26"/>
                      <a:pt x="4" y="24"/>
                    </a:cubicBezTo>
                    <a:cubicBezTo>
                      <a:pt x="4" y="23"/>
                      <a:pt x="3" y="22"/>
                      <a:pt x="3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1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3" y="20"/>
                      <a:pt x="2" y="20"/>
                      <a:pt x="2" y="20"/>
                    </a:cubicBezTo>
                    <a:cubicBezTo>
                      <a:pt x="1" y="19"/>
                      <a:pt x="1" y="20"/>
                      <a:pt x="1" y="20"/>
                    </a:cubicBezTo>
                    <a:cubicBezTo>
                      <a:pt x="1" y="21"/>
                      <a:pt x="1" y="21"/>
                      <a:pt x="0" y="22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  <a:moveTo>
                      <a:pt x="18" y="107"/>
                    </a:moveTo>
                    <a:cubicBezTo>
                      <a:pt x="25" y="127"/>
                      <a:pt x="18" y="141"/>
                      <a:pt x="16" y="162"/>
                    </a:cubicBezTo>
                    <a:cubicBezTo>
                      <a:pt x="15" y="169"/>
                      <a:pt x="16" y="186"/>
                      <a:pt x="14" y="198"/>
                    </a:cubicBezTo>
                    <a:cubicBezTo>
                      <a:pt x="16" y="198"/>
                      <a:pt x="16" y="199"/>
                      <a:pt x="16" y="201"/>
                    </a:cubicBezTo>
                    <a:cubicBezTo>
                      <a:pt x="16" y="202"/>
                      <a:pt x="16" y="202"/>
                      <a:pt x="16" y="202"/>
                    </a:cubicBezTo>
                    <a:cubicBezTo>
                      <a:pt x="16" y="203"/>
                      <a:pt x="16" y="204"/>
                      <a:pt x="16" y="204"/>
                    </a:cubicBezTo>
                    <a:cubicBezTo>
                      <a:pt x="3" y="204"/>
                      <a:pt x="3" y="204"/>
                      <a:pt x="3" y="204"/>
                    </a:cubicBezTo>
                    <a:cubicBezTo>
                      <a:pt x="3" y="204"/>
                      <a:pt x="3" y="203"/>
                      <a:pt x="3" y="202"/>
                    </a:cubicBezTo>
                    <a:cubicBezTo>
                      <a:pt x="3" y="201"/>
                      <a:pt x="3" y="201"/>
                      <a:pt x="3" y="201"/>
                    </a:cubicBezTo>
                    <a:cubicBezTo>
                      <a:pt x="3" y="200"/>
                      <a:pt x="3" y="200"/>
                      <a:pt x="4" y="199"/>
                    </a:cubicBezTo>
                    <a:cubicBezTo>
                      <a:pt x="4" y="174"/>
                      <a:pt x="4" y="154"/>
                      <a:pt x="4" y="129"/>
                    </a:cubicBezTo>
                    <a:cubicBezTo>
                      <a:pt x="4" y="129"/>
                      <a:pt x="4" y="129"/>
                      <a:pt x="4" y="129"/>
                    </a:cubicBezTo>
                    <a:cubicBezTo>
                      <a:pt x="4" y="129"/>
                      <a:pt x="4" y="129"/>
                      <a:pt x="4" y="129"/>
                    </a:cubicBezTo>
                    <a:cubicBezTo>
                      <a:pt x="4" y="129"/>
                      <a:pt x="4" y="129"/>
                      <a:pt x="4" y="129"/>
                    </a:cubicBezTo>
                    <a:cubicBezTo>
                      <a:pt x="4" y="129"/>
                      <a:pt x="4" y="129"/>
                      <a:pt x="4" y="129"/>
                    </a:cubicBezTo>
                    <a:cubicBezTo>
                      <a:pt x="4" y="129"/>
                      <a:pt x="4" y="129"/>
                      <a:pt x="4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9"/>
                      <a:pt x="3" y="129"/>
                      <a:pt x="3" y="129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3" y="128"/>
                      <a:pt x="3" y="128"/>
                      <a:pt x="3" y="128"/>
                    </a:cubicBezTo>
                    <a:cubicBezTo>
                      <a:pt x="2" y="128"/>
                      <a:pt x="2" y="128"/>
                      <a:pt x="2" y="128"/>
                    </a:cubicBezTo>
                    <a:cubicBezTo>
                      <a:pt x="2" y="128"/>
                      <a:pt x="2" y="128"/>
                      <a:pt x="2" y="128"/>
                    </a:cubicBezTo>
                    <a:cubicBezTo>
                      <a:pt x="2" y="128"/>
                      <a:pt x="2" y="128"/>
                      <a:pt x="2" y="128"/>
                    </a:cubicBezTo>
                    <a:cubicBezTo>
                      <a:pt x="2" y="128"/>
                      <a:pt x="2" y="128"/>
                      <a:pt x="2" y="128"/>
                    </a:cubicBezTo>
                    <a:cubicBezTo>
                      <a:pt x="2" y="128"/>
                      <a:pt x="2" y="128"/>
                      <a:pt x="2" y="128"/>
                    </a:cubicBezTo>
                    <a:cubicBezTo>
                      <a:pt x="2" y="128"/>
                      <a:pt x="2" y="128"/>
                      <a:pt x="2" y="128"/>
                    </a:cubicBezTo>
                    <a:cubicBezTo>
                      <a:pt x="2" y="128"/>
                      <a:pt x="1" y="128"/>
                      <a:pt x="1" y="129"/>
                    </a:cubicBezTo>
                    <a:cubicBezTo>
                      <a:pt x="1" y="198"/>
                      <a:pt x="1" y="198"/>
                      <a:pt x="1" y="198"/>
                    </a:cubicBezTo>
                    <a:cubicBezTo>
                      <a:pt x="2" y="199"/>
                      <a:pt x="3" y="200"/>
                      <a:pt x="3" y="201"/>
                    </a:cubicBezTo>
                    <a:cubicBezTo>
                      <a:pt x="3" y="202"/>
                      <a:pt x="3" y="202"/>
                      <a:pt x="3" y="202"/>
                    </a:cubicBezTo>
                    <a:cubicBezTo>
                      <a:pt x="3" y="203"/>
                      <a:pt x="2" y="204"/>
                      <a:pt x="2" y="204"/>
                    </a:cubicBezTo>
                    <a:cubicBezTo>
                      <a:pt x="0" y="204"/>
                      <a:pt x="0" y="204"/>
                      <a:pt x="0" y="204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2" y="99"/>
                      <a:pt x="2" y="98"/>
                      <a:pt x="4" y="96"/>
                    </a:cubicBezTo>
                    <a:cubicBezTo>
                      <a:pt x="5" y="95"/>
                      <a:pt x="5" y="95"/>
                      <a:pt x="5" y="93"/>
                    </a:cubicBezTo>
                    <a:cubicBezTo>
                      <a:pt x="2" y="71"/>
                      <a:pt x="2" y="71"/>
                      <a:pt x="2" y="71"/>
                    </a:cubicBezTo>
                    <a:cubicBezTo>
                      <a:pt x="2" y="69"/>
                      <a:pt x="2" y="69"/>
                      <a:pt x="3" y="68"/>
                    </a:cubicBezTo>
                    <a:cubicBezTo>
                      <a:pt x="5" y="65"/>
                      <a:pt x="5" y="65"/>
                      <a:pt x="5" y="65"/>
                    </a:cubicBezTo>
                    <a:cubicBezTo>
                      <a:pt x="6" y="63"/>
                      <a:pt x="6" y="63"/>
                      <a:pt x="4" y="62"/>
                    </a:cubicBezTo>
                    <a:cubicBezTo>
                      <a:pt x="2" y="61"/>
                      <a:pt x="2" y="61"/>
                      <a:pt x="0" y="62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3" y="58"/>
                      <a:pt x="6" y="58"/>
                      <a:pt x="8" y="57"/>
                    </a:cubicBezTo>
                    <a:cubicBezTo>
                      <a:pt x="8" y="57"/>
                      <a:pt x="8" y="57"/>
                      <a:pt x="8" y="57"/>
                    </a:cubicBezTo>
                    <a:cubicBezTo>
                      <a:pt x="10" y="59"/>
                      <a:pt x="10" y="59"/>
                      <a:pt x="10" y="59"/>
                    </a:cubicBezTo>
                    <a:cubicBezTo>
                      <a:pt x="22" y="64"/>
                      <a:pt x="24" y="62"/>
                      <a:pt x="28" y="73"/>
                    </a:cubicBezTo>
                    <a:cubicBezTo>
                      <a:pt x="28" y="73"/>
                      <a:pt x="28" y="73"/>
                      <a:pt x="28" y="73"/>
                    </a:cubicBezTo>
                    <a:cubicBezTo>
                      <a:pt x="32" y="89"/>
                      <a:pt x="32" y="89"/>
                      <a:pt x="32" y="89"/>
                    </a:cubicBezTo>
                    <a:cubicBezTo>
                      <a:pt x="33" y="90"/>
                      <a:pt x="33" y="90"/>
                      <a:pt x="33" y="90"/>
                    </a:cubicBezTo>
                    <a:cubicBezTo>
                      <a:pt x="33" y="90"/>
                      <a:pt x="33" y="91"/>
                      <a:pt x="33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34" y="111"/>
                      <a:pt x="34" y="111"/>
                      <a:pt x="34" y="111"/>
                    </a:cubicBezTo>
                    <a:cubicBezTo>
                      <a:pt x="34" y="111"/>
                      <a:pt x="34" y="111"/>
                      <a:pt x="34" y="111"/>
                    </a:cubicBezTo>
                    <a:cubicBezTo>
                      <a:pt x="34" y="114"/>
                      <a:pt x="34" y="114"/>
                      <a:pt x="34" y="114"/>
                    </a:cubicBezTo>
                    <a:cubicBezTo>
                      <a:pt x="34" y="117"/>
                      <a:pt x="32" y="119"/>
                      <a:pt x="29" y="120"/>
                    </a:cubicBezTo>
                    <a:cubicBezTo>
                      <a:pt x="29" y="120"/>
                      <a:pt x="29" y="120"/>
                      <a:pt x="29" y="120"/>
                    </a:cubicBezTo>
                    <a:cubicBezTo>
                      <a:pt x="26" y="120"/>
                      <a:pt x="23" y="117"/>
                      <a:pt x="23" y="115"/>
                    </a:cubicBezTo>
                    <a:cubicBezTo>
                      <a:pt x="23" y="111"/>
                      <a:pt x="23" y="111"/>
                      <a:pt x="23" y="111"/>
                    </a:cubicBezTo>
                    <a:cubicBezTo>
                      <a:pt x="23" y="111"/>
                      <a:pt x="23" y="111"/>
                      <a:pt x="23" y="111"/>
                    </a:cubicBezTo>
                    <a:cubicBezTo>
                      <a:pt x="22" y="92"/>
                      <a:pt x="22" y="92"/>
                      <a:pt x="22" y="92"/>
                    </a:cubicBezTo>
                    <a:cubicBezTo>
                      <a:pt x="18" y="80"/>
                      <a:pt x="18" y="80"/>
                      <a:pt x="18" y="80"/>
                    </a:cubicBezTo>
                    <a:cubicBezTo>
                      <a:pt x="16" y="83"/>
                      <a:pt x="14" y="90"/>
                      <a:pt x="14" y="93"/>
                    </a:cubicBezTo>
                    <a:cubicBezTo>
                      <a:pt x="16" y="97"/>
                      <a:pt x="17" y="102"/>
                      <a:pt x="18" y="107"/>
                    </a:cubicBezTo>
                    <a:close/>
                    <a:moveTo>
                      <a:pt x="0" y="76"/>
                    </a:moveTo>
                    <a:cubicBezTo>
                      <a:pt x="1" y="71"/>
                      <a:pt x="1" y="71"/>
                      <a:pt x="1" y="71"/>
                    </a:cubicBezTo>
                    <a:cubicBezTo>
                      <a:pt x="1" y="69"/>
                      <a:pt x="1" y="69"/>
                      <a:pt x="0" y="68"/>
                    </a:cubicBezTo>
                    <a:lnTo>
                      <a:pt x="0" y="7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1" name="Freeform 9"/>
              <p:cNvSpPr>
                <a:spLocks noEditPoints="1"/>
              </p:cNvSpPr>
              <p:nvPr/>
            </p:nvSpPr>
            <p:spPr bwMode="auto">
              <a:xfrm>
                <a:off x="9980480" y="2690017"/>
                <a:ext cx="162550" cy="1063167"/>
              </a:xfrm>
              <a:custGeom>
                <a:avLst/>
                <a:gdLst>
                  <a:gd name="T0" fmla="*/ 31 w 31"/>
                  <a:gd name="T1" fmla="*/ 56 h 204"/>
                  <a:gd name="T2" fmla="*/ 31 w 31"/>
                  <a:gd name="T3" fmla="*/ 25 h 204"/>
                  <a:gd name="T4" fmla="*/ 12 w 31"/>
                  <a:gd name="T5" fmla="*/ 31 h 204"/>
                  <a:gd name="T6" fmla="*/ 15 w 31"/>
                  <a:gd name="T7" fmla="*/ 47 h 204"/>
                  <a:gd name="T8" fmla="*/ 31 w 31"/>
                  <a:gd name="T9" fmla="*/ 20 h 204"/>
                  <a:gd name="T10" fmla="*/ 30 w 31"/>
                  <a:gd name="T11" fmla="*/ 22 h 204"/>
                  <a:gd name="T12" fmla="*/ 30 w 31"/>
                  <a:gd name="T13" fmla="*/ 24 h 204"/>
                  <a:gd name="T14" fmla="*/ 25 w 31"/>
                  <a:gd name="T15" fmla="*/ 28 h 204"/>
                  <a:gd name="T16" fmla="*/ 11 w 31"/>
                  <a:gd name="T17" fmla="*/ 28 h 204"/>
                  <a:gd name="T18" fmla="*/ 19 w 31"/>
                  <a:gd name="T19" fmla="*/ 54 h 204"/>
                  <a:gd name="T20" fmla="*/ 4 w 31"/>
                  <a:gd name="T21" fmla="*/ 23 h 204"/>
                  <a:gd name="T22" fmla="*/ 10 w 31"/>
                  <a:gd name="T23" fmla="*/ 9 h 204"/>
                  <a:gd name="T24" fmla="*/ 31 w 31"/>
                  <a:gd name="T25" fmla="*/ 0 h 204"/>
                  <a:gd name="T26" fmla="*/ 31 w 31"/>
                  <a:gd name="T27" fmla="*/ 61 h 204"/>
                  <a:gd name="T28" fmla="*/ 28 w 31"/>
                  <a:gd name="T29" fmla="*/ 65 h 204"/>
                  <a:gd name="T30" fmla="*/ 31 w 31"/>
                  <a:gd name="T31" fmla="*/ 71 h 204"/>
                  <a:gd name="T32" fmla="*/ 29 w 31"/>
                  <a:gd name="T33" fmla="*/ 96 h 204"/>
                  <a:gd name="T34" fmla="*/ 31 w 31"/>
                  <a:gd name="T35" fmla="*/ 129 h 204"/>
                  <a:gd name="T36" fmla="*/ 31 w 31"/>
                  <a:gd name="T37" fmla="*/ 198 h 204"/>
                  <a:gd name="T38" fmla="*/ 31 w 31"/>
                  <a:gd name="T39" fmla="*/ 204 h 204"/>
                  <a:gd name="T40" fmla="*/ 19 w 31"/>
                  <a:gd name="T41" fmla="*/ 202 h 204"/>
                  <a:gd name="T42" fmla="*/ 22 w 31"/>
                  <a:gd name="T43" fmla="*/ 197 h 204"/>
                  <a:gd name="T44" fmla="*/ 19 w 31"/>
                  <a:gd name="T45" fmla="*/ 162 h 204"/>
                  <a:gd name="T46" fmla="*/ 20 w 31"/>
                  <a:gd name="T47" fmla="*/ 92 h 204"/>
                  <a:gd name="T48" fmla="*/ 12 w 31"/>
                  <a:gd name="T49" fmla="*/ 92 h 204"/>
                  <a:gd name="T50" fmla="*/ 11 w 31"/>
                  <a:gd name="T51" fmla="*/ 115 h 204"/>
                  <a:gd name="T52" fmla="*/ 5 w 31"/>
                  <a:gd name="T53" fmla="*/ 120 h 204"/>
                  <a:gd name="T54" fmla="*/ 0 w 31"/>
                  <a:gd name="T55" fmla="*/ 111 h 204"/>
                  <a:gd name="T56" fmla="*/ 1 w 31"/>
                  <a:gd name="T57" fmla="*/ 97 h 204"/>
                  <a:gd name="T58" fmla="*/ 1 w 31"/>
                  <a:gd name="T59" fmla="*/ 91 h 204"/>
                  <a:gd name="T60" fmla="*/ 1 w 31"/>
                  <a:gd name="T61" fmla="*/ 89 h 204"/>
                  <a:gd name="T62" fmla="*/ 6 w 31"/>
                  <a:gd name="T63" fmla="*/ 73 h 204"/>
                  <a:gd name="T64" fmla="*/ 26 w 31"/>
                  <a:gd name="T65" fmla="*/ 5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1" h="204">
                    <a:moveTo>
                      <a:pt x="15" y="47"/>
                    </a:moveTo>
                    <a:cubicBezTo>
                      <a:pt x="19" y="53"/>
                      <a:pt x="25" y="56"/>
                      <a:pt x="31" y="56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0" y="27"/>
                      <a:pt x="28" y="29"/>
                      <a:pt x="25" y="30"/>
                    </a:cubicBezTo>
                    <a:cubicBezTo>
                      <a:pt x="22" y="31"/>
                      <a:pt x="18" y="31"/>
                      <a:pt x="12" y="31"/>
                    </a:cubicBezTo>
                    <a:cubicBezTo>
                      <a:pt x="12" y="34"/>
                      <a:pt x="12" y="37"/>
                      <a:pt x="13" y="40"/>
                    </a:cubicBezTo>
                    <a:cubicBezTo>
                      <a:pt x="13" y="43"/>
                      <a:pt x="14" y="45"/>
                      <a:pt x="15" y="47"/>
                    </a:cubicBezTo>
                    <a:close/>
                    <a:moveTo>
                      <a:pt x="31" y="0"/>
                    </a:move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1"/>
                      <a:pt x="31" y="21"/>
                      <a:pt x="30" y="22"/>
                    </a:cubicBezTo>
                    <a:cubicBezTo>
                      <a:pt x="30" y="23"/>
                      <a:pt x="30" y="23"/>
                      <a:pt x="30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9" y="25"/>
                      <a:pt x="27" y="27"/>
                      <a:pt x="25" y="28"/>
                    </a:cubicBezTo>
                    <a:cubicBezTo>
                      <a:pt x="22" y="29"/>
                      <a:pt x="18" y="29"/>
                      <a:pt x="11" y="28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0" y="28"/>
                      <a:pt x="10" y="28"/>
                      <a:pt x="10" y="29"/>
                    </a:cubicBezTo>
                    <a:cubicBezTo>
                      <a:pt x="10" y="38"/>
                      <a:pt x="10" y="48"/>
                      <a:pt x="19" y="54"/>
                    </a:cubicBezTo>
                    <a:cubicBezTo>
                      <a:pt x="4" y="54"/>
                      <a:pt x="4" y="54"/>
                      <a:pt x="4" y="54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17"/>
                      <a:pt x="7" y="12"/>
                      <a:pt x="10" y="9"/>
                    </a:cubicBezTo>
                    <a:cubicBezTo>
                      <a:pt x="14" y="5"/>
                      <a:pt x="19" y="2"/>
                      <a:pt x="25" y="1"/>
                    </a:cubicBezTo>
                    <a:cubicBezTo>
                      <a:pt x="27" y="0"/>
                      <a:pt x="29" y="0"/>
                      <a:pt x="31" y="0"/>
                    </a:cubicBezTo>
                    <a:close/>
                    <a:moveTo>
                      <a:pt x="31" y="58"/>
                    </a:moveTo>
                    <a:cubicBezTo>
                      <a:pt x="31" y="61"/>
                      <a:pt x="31" y="61"/>
                      <a:pt x="31" y="61"/>
                    </a:cubicBezTo>
                    <a:cubicBezTo>
                      <a:pt x="31" y="61"/>
                      <a:pt x="30" y="62"/>
                      <a:pt x="29" y="62"/>
                    </a:cubicBezTo>
                    <a:cubicBezTo>
                      <a:pt x="27" y="63"/>
                      <a:pt x="27" y="63"/>
                      <a:pt x="28" y="65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31" y="69"/>
                      <a:pt x="31" y="69"/>
                      <a:pt x="31" y="71"/>
                    </a:cubicBezTo>
                    <a:cubicBezTo>
                      <a:pt x="28" y="93"/>
                      <a:pt x="28" y="93"/>
                      <a:pt x="28" y="93"/>
                    </a:cubicBezTo>
                    <a:cubicBezTo>
                      <a:pt x="28" y="94"/>
                      <a:pt x="28" y="95"/>
                      <a:pt x="29" y="96"/>
                    </a:cubicBezTo>
                    <a:cubicBezTo>
                      <a:pt x="30" y="97"/>
                      <a:pt x="31" y="98"/>
                      <a:pt x="31" y="98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98"/>
                      <a:pt x="31" y="198"/>
                      <a:pt x="31" y="198"/>
                    </a:cubicBezTo>
                    <a:cubicBezTo>
                      <a:pt x="31" y="198"/>
                      <a:pt x="31" y="198"/>
                      <a:pt x="31" y="198"/>
                    </a:cubicBezTo>
                    <a:cubicBezTo>
                      <a:pt x="31" y="204"/>
                      <a:pt x="31" y="204"/>
                      <a:pt x="31" y="204"/>
                    </a:cubicBezTo>
                    <a:cubicBezTo>
                      <a:pt x="20" y="204"/>
                      <a:pt x="20" y="204"/>
                      <a:pt x="20" y="204"/>
                    </a:cubicBezTo>
                    <a:cubicBezTo>
                      <a:pt x="19" y="204"/>
                      <a:pt x="19" y="203"/>
                      <a:pt x="19" y="202"/>
                    </a:cubicBezTo>
                    <a:cubicBezTo>
                      <a:pt x="19" y="201"/>
                      <a:pt x="19" y="201"/>
                      <a:pt x="19" y="201"/>
                    </a:cubicBezTo>
                    <a:cubicBezTo>
                      <a:pt x="19" y="199"/>
                      <a:pt x="20" y="198"/>
                      <a:pt x="22" y="197"/>
                    </a:cubicBezTo>
                    <a:cubicBezTo>
                      <a:pt x="21" y="197"/>
                      <a:pt x="21" y="197"/>
                      <a:pt x="21" y="197"/>
                    </a:cubicBezTo>
                    <a:cubicBezTo>
                      <a:pt x="19" y="186"/>
                      <a:pt x="20" y="169"/>
                      <a:pt x="19" y="162"/>
                    </a:cubicBezTo>
                    <a:cubicBezTo>
                      <a:pt x="16" y="141"/>
                      <a:pt x="9" y="128"/>
                      <a:pt x="16" y="107"/>
                    </a:cubicBezTo>
                    <a:cubicBezTo>
                      <a:pt x="18" y="102"/>
                      <a:pt x="19" y="97"/>
                      <a:pt x="20" y="92"/>
                    </a:cubicBezTo>
                    <a:cubicBezTo>
                      <a:pt x="20" y="89"/>
                      <a:pt x="18" y="85"/>
                      <a:pt x="16" y="80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11" y="111"/>
                      <a:pt x="11" y="111"/>
                      <a:pt x="11" y="111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11" y="117"/>
                      <a:pt x="8" y="120"/>
                      <a:pt x="5" y="120"/>
                    </a:cubicBezTo>
                    <a:cubicBezTo>
                      <a:pt x="5" y="120"/>
                      <a:pt x="5" y="120"/>
                      <a:pt x="5" y="120"/>
                    </a:cubicBezTo>
                    <a:cubicBezTo>
                      <a:pt x="2" y="119"/>
                      <a:pt x="0" y="117"/>
                      <a:pt x="0" y="114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1"/>
                      <a:pt x="1" y="91"/>
                      <a:pt x="1" y="91"/>
                    </a:cubicBezTo>
                    <a:cubicBezTo>
                      <a:pt x="1" y="91"/>
                      <a:pt x="1" y="90"/>
                      <a:pt x="1" y="90"/>
                    </a:cubicBezTo>
                    <a:cubicBezTo>
                      <a:pt x="1" y="90"/>
                      <a:pt x="1" y="90"/>
                      <a:pt x="1" y="89"/>
                    </a:cubicBezTo>
                    <a:cubicBezTo>
                      <a:pt x="6" y="73"/>
                      <a:pt x="6" y="73"/>
                      <a:pt x="6" y="73"/>
                    </a:cubicBezTo>
                    <a:cubicBezTo>
                      <a:pt x="6" y="73"/>
                      <a:pt x="6" y="73"/>
                      <a:pt x="6" y="73"/>
                    </a:cubicBezTo>
                    <a:cubicBezTo>
                      <a:pt x="10" y="62"/>
                      <a:pt x="12" y="64"/>
                      <a:pt x="24" y="59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8" y="57"/>
                      <a:pt x="30" y="58"/>
                      <a:pt x="31" y="58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8" name="Group 10"/>
            <p:cNvGrpSpPr/>
            <p:nvPr/>
          </p:nvGrpSpPr>
          <p:grpSpPr>
            <a:xfrm>
              <a:off x="8772731" y="2280642"/>
              <a:ext cx="470329" cy="1216645"/>
              <a:chOff x="9187498" y="2564809"/>
              <a:chExt cx="632630" cy="1636486"/>
            </a:xfrm>
          </p:grpSpPr>
          <p:sp>
            <p:nvSpPr>
              <p:cNvPr id="18" name="Freeform 11"/>
              <p:cNvSpPr>
                <a:spLocks noEditPoints="1"/>
              </p:cNvSpPr>
              <p:nvPr/>
            </p:nvSpPr>
            <p:spPr bwMode="auto">
              <a:xfrm>
                <a:off x="9497223" y="2564809"/>
                <a:ext cx="322905" cy="1636486"/>
              </a:xfrm>
              <a:custGeom>
                <a:avLst/>
                <a:gdLst>
                  <a:gd name="T0" fmla="*/ 7 w 62"/>
                  <a:gd name="T1" fmla="*/ 164 h 314"/>
                  <a:gd name="T2" fmla="*/ 3 w 62"/>
                  <a:gd name="T3" fmla="*/ 205 h 314"/>
                  <a:gd name="T4" fmla="*/ 4 w 62"/>
                  <a:gd name="T5" fmla="*/ 310 h 314"/>
                  <a:gd name="T6" fmla="*/ 4 w 62"/>
                  <a:gd name="T7" fmla="*/ 314 h 314"/>
                  <a:gd name="T8" fmla="*/ 6 w 62"/>
                  <a:gd name="T9" fmla="*/ 314 h 314"/>
                  <a:gd name="T10" fmla="*/ 10 w 62"/>
                  <a:gd name="T11" fmla="*/ 314 h 314"/>
                  <a:gd name="T12" fmla="*/ 16 w 62"/>
                  <a:gd name="T13" fmla="*/ 314 h 314"/>
                  <a:gd name="T14" fmla="*/ 16 w 62"/>
                  <a:gd name="T15" fmla="*/ 314 h 314"/>
                  <a:gd name="T16" fmla="*/ 21 w 62"/>
                  <a:gd name="T17" fmla="*/ 314 h 314"/>
                  <a:gd name="T18" fmla="*/ 26 w 62"/>
                  <a:gd name="T19" fmla="*/ 314 h 314"/>
                  <a:gd name="T20" fmla="*/ 28 w 62"/>
                  <a:gd name="T21" fmla="*/ 314 h 314"/>
                  <a:gd name="T22" fmla="*/ 32 w 62"/>
                  <a:gd name="T23" fmla="*/ 314 h 314"/>
                  <a:gd name="T24" fmla="*/ 34 w 62"/>
                  <a:gd name="T25" fmla="*/ 314 h 314"/>
                  <a:gd name="T26" fmla="*/ 30 w 62"/>
                  <a:gd name="T27" fmla="*/ 302 h 314"/>
                  <a:gd name="T28" fmla="*/ 37 w 62"/>
                  <a:gd name="T29" fmla="*/ 148 h 314"/>
                  <a:gd name="T30" fmla="*/ 38 w 62"/>
                  <a:gd name="T31" fmla="*/ 196 h 314"/>
                  <a:gd name="T32" fmla="*/ 61 w 62"/>
                  <a:gd name="T33" fmla="*/ 192 h 314"/>
                  <a:gd name="T34" fmla="*/ 59 w 62"/>
                  <a:gd name="T35" fmla="*/ 144 h 314"/>
                  <a:gd name="T36" fmla="*/ 14 w 62"/>
                  <a:gd name="T37" fmla="*/ 95 h 314"/>
                  <a:gd name="T38" fmla="*/ 6 w 62"/>
                  <a:gd name="T39" fmla="*/ 103 h 314"/>
                  <a:gd name="T40" fmla="*/ 0 w 62"/>
                  <a:gd name="T41" fmla="*/ 120 h 314"/>
                  <a:gd name="T42" fmla="*/ 36 w 62"/>
                  <a:gd name="T43" fmla="*/ 14 h 314"/>
                  <a:gd name="T44" fmla="*/ 1 w 62"/>
                  <a:gd name="T45" fmla="*/ 0 h 314"/>
                  <a:gd name="T46" fmla="*/ 10 w 62"/>
                  <a:gd name="T47" fmla="*/ 31 h 314"/>
                  <a:gd name="T48" fmla="*/ 13 w 62"/>
                  <a:gd name="T49" fmla="*/ 31 h 314"/>
                  <a:gd name="T50" fmla="*/ 15 w 62"/>
                  <a:gd name="T51" fmla="*/ 30 h 314"/>
                  <a:gd name="T52" fmla="*/ 33 w 62"/>
                  <a:gd name="T53" fmla="*/ 48 h 314"/>
                  <a:gd name="T54" fmla="*/ 33 w 62"/>
                  <a:gd name="T55" fmla="*/ 49 h 314"/>
                  <a:gd name="T56" fmla="*/ 33 w 62"/>
                  <a:gd name="T57" fmla="*/ 51 h 314"/>
                  <a:gd name="T58" fmla="*/ 33 w 62"/>
                  <a:gd name="T59" fmla="*/ 52 h 314"/>
                  <a:gd name="T60" fmla="*/ 32 w 62"/>
                  <a:gd name="T61" fmla="*/ 53 h 314"/>
                  <a:gd name="T62" fmla="*/ 32 w 62"/>
                  <a:gd name="T63" fmla="*/ 55 h 314"/>
                  <a:gd name="T64" fmla="*/ 32 w 62"/>
                  <a:gd name="T65" fmla="*/ 57 h 314"/>
                  <a:gd name="T66" fmla="*/ 32 w 62"/>
                  <a:gd name="T67" fmla="*/ 58 h 314"/>
                  <a:gd name="T68" fmla="*/ 32 w 62"/>
                  <a:gd name="T69" fmla="*/ 60 h 314"/>
                  <a:gd name="T70" fmla="*/ 31 w 62"/>
                  <a:gd name="T71" fmla="*/ 65 h 314"/>
                  <a:gd name="T72" fmla="*/ 1 w 62"/>
                  <a:gd name="T73" fmla="*/ 39 h 314"/>
                  <a:gd name="T74" fmla="*/ 6 w 62"/>
                  <a:gd name="T75" fmla="*/ 37 h 314"/>
                  <a:gd name="T76" fmla="*/ 8 w 62"/>
                  <a:gd name="T77" fmla="*/ 37 h 314"/>
                  <a:gd name="T78" fmla="*/ 10 w 62"/>
                  <a:gd name="T79" fmla="*/ 36 h 314"/>
                  <a:gd name="T80" fmla="*/ 10 w 62"/>
                  <a:gd name="T81" fmla="*/ 36 h 314"/>
                  <a:gd name="T82" fmla="*/ 11 w 62"/>
                  <a:gd name="T83" fmla="*/ 36 h 314"/>
                  <a:gd name="T84" fmla="*/ 11 w 62"/>
                  <a:gd name="T85" fmla="*/ 36 h 314"/>
                  <a:gd name="T86" fmla="*/ 11 w 62"/>
                  <a:gd name="T87" fmla="*/ 36 h 314"/>
                  <a:gd name="T88" fmla="*/ 12 w 62"/>
                  <a:gd name="T89" fmla="*/ 36 h 314"/>
                  <a:gd name="T90" fmla="*/ 12 w 62"/>
                  <a:gd name="T91" fmla="*/ 36 h 314"/>
                  <a:gd name="T92" fmla="*/ 13 w 62"/>
                  <a:gd name="T93" fmla="*/ 35 h 314"/>
                  <a:gd name="T94" fmla="*/ 13 w 62"/>
                  <a:gd name="T95" fmla="*/ 35 h 314"/>
                  <a:gd name="T96" fmla="*/ 14 w 62"/>
                  <a:gd name="T97" fmla="*/ 35 h 314"/>
                  <a:gd name="T98" fmla="*/ 14 w 62"/>
                  <a:gd name="T99" fmla="*/ 35 h 314"/>
                  <a:gd name="T100" fmla="*/ 15 w 62"/>
                  <a:gd name="T101" fmla="*/ 35 h 314"/>
                  <a:gd name="T102" fmla="*/ 16 w 62"/>
                  <a:gd name="T103" fmla="*/ 35 h 314"/>
                  <a:gd name="T104" fmla="*/ 20 w 62"/>
                  <a:gd name="T105" fmla="*/ 34 h 314"/>
                  <a:gd name="T106" fmla="*/ 23 w 62"/>
                  <a:gd name="T107" fmla="*/ 34 h 314"/>
                  <a:gd name="T108" fmla="*/ 25 w 62"/>
                  <a:gd name="T109" fmla="*/ 34 h 314"/>
                  <a:gd name="T110" fmla="*/ 27 w 62"/>
                  <a:gd name="T111" fmla="*/ 35 h 314"/>
                  <a:gd name="T112" fmla="*/ 29 w 62"/>
                  <a:gd name="T113" fmla="*/ 37 h 314"/>
                  <a:gd name="T114" fmla="*/ 31 w 62"/>
                  <a:gd name="T115" fmla="*/ 38 h 314"/>
                  <a:gd name="T116" fmla="*/ 32 w 62"/>
                  <a:gd name="T117" fmla="*/ 41 h 314"/>
                  <a:gd name="T118" fmla="*/ 33 w 62"/>
                  <a:gd name="T119" fmla="*/ 44 h 314"/>
                  <a:gd name="T120" fmla="*/ 33 w 62"/>
                  <a:gd name="T121" fmla="*/ 46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2" h="314">
                    <a:moveTo>
                      <a:pt x="7" y="108"/>
                    </a:moveTo>
                    <a:cubicBezTo>
                      <a:pt x="3" y="115"/>
                      <a:pt x="3" y="115"/>
                      <a:pt x="3" y="115"/>
                    </a:cubicBezTo>
                    <a:cubicBezTo>
                      <a:pt x="2" y="117"/>
                      <a:pt x="2" y="118"/>
                      <a:pt x="2" y="121"/>
                    </a:cubicBezTo>
                    <a:cubicBezTo>
                      <a:pt x="7" y="164"/>
                      <a:pt x="7" y="164"/>
                      <a:pt x="7" y="164"/>
                    </a:cubicBezTo>
                    <a:cubicBezTo>
                      <a:pt x="8" y="168"/>
                      <a:pt x="8" y="168"/>
                      <a:pt x="5" y="171"/>
                    </a:cubicBezTo>
                    <a:cubicBezTo>
                      <a:pt x="2" y="175"/>
                      <a:pt x="1" y="176"/>
                      <a:pt x="0" y="174"/>
                    </a:cubicBezTo>
                    <a:cubicBezTo>
                      <a:pt x="0" y="202"/>
                      <a:pt x="0" y="202"/>
                      <a:pt x="0" y="202"/>
                    </a:cubicBezTo>
                    <a:cubicBezTo>
                      <a:pt x="1" y="201"/>
                      <a:pt x="3" y="203"/>
                      <a:pt x="3" y="205"/>
                    </a:cubicBezTo>
                    <a:cubicBezTo>
                      <a:pt x="3" y="308"/>
                      <a:pt x="3" y="308"/>
                      <a:pt x="3" y="308"/>
                    </a:cubicBezTo>
                    <a:cubicBezTo>
                      <a:pt x="3" y="309"/>
                      <a:pt x="3" y="309"/>
                      <a:pt x="3" y="309"/>
                    </a:cubicBezTo>
                    <a:cubicBezTo>
                      <a:pt x="4" y="309"/>
                      <a:pt x="4" y="309"/>
                      <a:pt x="4" y="309"/>
                    </a:cubicBezTo>
                    <a:cubicBezTo>
                      <a:pt x="4" y="310"/>
                      <a:pt x="4" y="310"/>
                      <a:pt x="4" y="310"/>
                    </a:cubicBezTo>
                    <a:cubicBezTo>
                      <a:pt x="4" y="311"/>
                      <a:pt x="4" y="312"/>
                      <a:pt x="4" y="313"/>
                    </a:cubicBezTo>
                    <a:cubicBezTo>
                      <a:pt x="4" y="314"/>
                      <a:pt x="4" y="314"/>
                      <a:pt x="4" y="314"/>
                    </a:cubicBezTo>
                    <a:cubicBezTo>
                      <a:pt x="4" y="314"/>
                      <a:pt x="4" y="314"/>
                      <a:pt x="4" y="314"/>
                    </a:cubicBezTo>
                    <a:cubicBezTo>
                      <a:pt x="4" y="314"/>
                      <a:pt x="4" y="314"/>
                      <a:pt x="4" y="314"/>
                    </a:cubicBezTo>
                    <a:cubicBezTo>
                      <a:pt x="4" y="314"/>
                      <a:pt x="4" y="314"/>
                      <a:pt x="4" y="314"/>
                    </a:cubicBezTo>
                    <a:cubicBezTo>
                      <a:pt x="5" y="314"/>
                      <a:pt x="5" y="314"/>
                      <a:pt x="5" y="314"/>
                    </a:cubicBezTo>
                    <a:cubicBezTo>
                      <a:pt x="5" y="314"/>
                      <a:pt x="5" y="314"/>
                      <a:pt x="5" y="314"/>
                    </a:cubicBezTo>
                    <a:cubicBezTo>
                      <a:pt x="6" y="314"/>
                      <a:pt x="6" y="314"/>
                      <a:pt x="6" y="314"/>
                    </a:cubicBezTo>
                    <a:cubicBezTo>
                      <a:pt x="6" y="314"/>
                      <a:pt x="6" y="314"/>
                      <a:pt x="6" y="314"/>
                    </a:cubicBezTo>
                    <a:cubicBezTo>
                      <a:pt x="10" y="314"/>
                      <a:pt x="10" y="314"/>
                      <a:pt x="10" y="314"/>
                    </a:cubicBezTo>
                    <a:cubicBezTo>
                      <a:pt x="10" y="314"/>
                      <a:pt x="10" y="314"/>
                      <a:pt x="10" y="314"/>
                    </a:cubicBezTo>
                    <a:cubicBezTo>
                      <a:pt x="10" y="314"/>
                      <a:pt x="10" y="314"/>
                      <a:pt x="10" y="314"/>
                    </a:cubicBezTo>
                    <a:cubicBezTo>
                      <a:pt x="11" y="314"/>
                      <a:pt x="11" y="314"/>
                      <a:pt x="11" y="314"/>
                    </a:cubicBezTo>
                    <a:cubicBezTo>
                      <a:pt x="11" y="314"/>
                      <a:pt x="11" y="314"/>
                      <a:pt x="11" y="314"/>
                    </a:cubicBezTo>
                    <a:cubicBezTo>
                      <a:pt x="12" y="314"/>
                      <a:pt x="12" y="314"/>
                      <a:pt x="12" y="314"/>
                    </a:cubicBezTo>
                    <a:cubicBezTo>
                      <a:pt x="16" y="314"/>
                      <a:pt x="16" y="314"/>
                      <a:pt x="16" y="314"/>
                    </a:cubicBezTo>
                    <a:cubicBezTo>
                      <a:pt x="16" y="314"/>
                      <a:pt x="16" y="314"/>
                      <a:pt x="16" y="314"/>
                    </a:cubicBezTo>
                    <a:cubicBezTo>
                      <a:pt x="16" y="314"/>
                      <a:pt x="16" y="314"/>
                      <a:pt x="16" y="314"/>
                    </a:cubicBezTo>
                    <a:cubicBezTo>
                      <a:pt x="17" y="314"/>
                      <a:pt x="17" y="314"/>
                      <a:pt x="17" y="314"/>
                    </a:cubicBezTo>
                    <a:cubicBezTo>
                      <a:pt x="16" y="314"/>
                      <a:pt x="16" y="314"/>
                      <a:pt x="16" y="314"/>
                    </a:cubicBezTo>
                    <a:cubicBezTo>
                      <a:pt x="16" y="314"/>
                      <a:pt x="16" y="314"/>
                      <a:pt x="16" y="314"/>
                    </a:cubicBezTo>
                    <a:cubicBezTo>
                      <a:pt x="20" y="314"/>
                      <a:pt x="20" y="314"/>
                      <a:pt x="20" y="314"/>
                    </a:cubicBezTo>
                    <a:cubicBezTo>
                      <a:pt x="21" y="314"/>
                      <a:pt x="21" y="314"/>
                      <a:pt x="21" y="314"/>
                    </a:cubicBezTo>
                    <a:cubicBezTo>
                      <a:pt x="21" y="314"/>
                      <a:pt x="21" y="314"/>
                      <a:pt x="21" y="314"/>
                    </a:cubicBezTo>
                    <a:cubicBezTo>
                      <a:pt x="21" y="314"/>
                      <a:pt x="21" y="314"/>
                      <a:pt x="21" y="314"/>
                    </a:cubicBezTo>
                    <a:cubicBezTo>
                      <a:pt x="22" y="314"/>
                      <a:pt x="22" y="314"/>
                      <a:pt x="22" y="314"/>
                    </a:cubicBezTo>
                    <a:cubicBezTo>
                      <a:pt x="22" y="314"/>
                      <a:pt x="22" y="314"/>
                      <a:pt x="22" y="314"/>
                    </a:cubicBezTo>
                    <a:cubicBezTo>
                      <a:pt x="26" y="314"/>
                      <a:pt x="26" y="314"/>
                      <a:pt x="26" y="314"/>
                    </a:cubicBezTo>
                    <a:cubicBezTo>
                      <a:pt x="26" y="314"/>
                      <a:pt x="26" y="314"/>
                      <a:pt x="26" y="314"/>
                    </a:cubicBezTo>
                    <a:cubicBezTo>
                      <a:pt x="27" y="314"/>
                      <a:pt x="27" y="314"/>
                      <a:pt x="27" y="314"/>
                    </a:cubicBezTo>
                    <a:cubicBezTo>
                      <a:pt x="27" y="314"/>
                      <a:pt x="27" y="314"/>
                      <a:pt x="27" y="314"/>
                    </a:cubicBezTo>
                    <a:cubicBezTo>
                      <a:pt x="28" y="314"/>
                      <a:pt x="28" y="314"/>
                      <a:pt x="28" y="314"/>
                    </a:cubicBezTo>
                    <a:cubicBezTo>
                      <a:pt x="28" y="314"/>
                      <a:pt x="28" y="314"/>
                      <a:pt x="28" y="314"/>
                    </a:cubicBezTo>
                    <a:cubicBezTo>
                      <a:pt x="32" y="314"/>
                      <a:pt x="32" y="314"/>
                      <a:pt x="32" y="314"/>
                    </a:cubicBezTo>
                    <a:cubicBezTo>
                      <a:pt x="32" y="314"/>
                      <a:pt x="32" y="314"/>
                      <a:pt x="32" y="314"/>
                    </a:cubicBezTo>
                    <a:cubicBezTo>
                      <a:pt x="32" y="314"/>
                      <a:pt x="32" y="314"/>
                      <a:pt x="32" y="314"/>
                    </a:cubicBezTo>
                    <a:cubicBezTo>
                      <a:pt x="33" y="314"/>
                      <a:pt x="33" y="314"/>
                      <a:pt x="33" y="314"/>
                    </a:cubicBezTo>
                    <a:cubicBezTo>
                      <a:pt x="34" y="314"/>
                      <a:pt x="34" y="314"/>
                      <a:pt x="34" y="314"/>
                    </a:cubicBezTo>
                    <a:cubicBezTo>
                      <a:pt x="34" y="314"/>
                      <a:pt x="34" y="314"/>
                      <a:pt x="34" y="314"/>
                    </a:cubicBezTo>
                    <a:cubicBezTo>
                      <a:pt x="34" y="314"/>
                      <a:pt x="34" y="314"/>
                      <a:pt x="34" y="314"/>
                    </a:cubicBezTo>
                    <a:cubicBezTo>
                      <a:pt x="34" y="314"/>
                      <a:pt x="34" y="314"/>
                      <a:pt x="34" y="314"/>
                    </a:cubicBezTo>
                    <a:cubicBezTo>
                      <a:pt x="34" y="313"/>
                      <a:pt x="34" y="313"/>
                      <a:pt x="34" y="313"/>
                    </a:cubicBezTo>
                    <a:cubicBezTo>
                      <a:pt x="34" y="312"/>
                      <a:pt x="34" y="311"/>
                      <a:pt x="34" y="310"/>
                    </a:cubicBezTo>
                    <a:cubicBezTo>
                      <a:pt x="34" y="307"/>
                      <a:pt x="32" y="304"/>
                      <a:pt x="30" y="302"/>
                    </a:cubicBezTo>
                    <a:cubicBezTo>
                      <a:pt x="30" y="207"/>
                      <a:pt x="30" y="207"/>
                      <a:pt x="30" y="207"/>
                    </a:cubicBezTo>
                    <a:cubicBezTo>
                      <a:pt x="35" y="207"/>
                      <a:pt x="35" y="207"/>
                      <a:pt x="35" y="207"/>
                    </a:cubicBezTo>
                    <a:cubicBezTo>
                      <a:pt x="36" y="143"/>
                      <a:pt x="36" y="143"/>
                      <a:pt x="36" y="143"/>
                    </a:cubicBezTo>
                    <a:cubicBezTo>
                      <a:pt x="37" y="148"/>
                      <a:pt x="37" y="148"/>
                      <a:pt x="37" y="148"/>
                    </a:cubicBezTo>
                    <a:cubicBezTo>
                      <a:pt x="39" y="154"/>
                      <a:pt x="40" y="158"/>
                      <a:pt x="39" y="165"/>
                    </a:cubicBezTo>
                    <a:cubicBezTo>
                      <a:pt x="38" y="190"/>
                      <a:pt x="38" y="190"/>
                      <a:pt x="38" y="190"/>
                    </a:cubicBezTo>
                    <a:cubicBezTo>
                      <a:pt x="38" y="190"/>
                      <a:pt x="38" y="190"/>
                      <a:pt x="38" y="190"/>
                    </a:cubicBezTo>
                    <a:cubicBezTo>
                      <a:pt x="38" y="196"/>
                      <a:pt x="38" y="196"/>
                      <a:pt x="38" y="196"/>
                    </a:cubicBezTo>
                    <a:cubicBezTo>
                      <a:pt x="38" y="202"/>
                      <a:pt x="43" y="207"/>
                      <a:pt x="49" y="207"/>
                    </a:cubicBezTo>
                    <a:cubicBezTo>
                      <a:pt x="49" y="207"/>
                      <a:pt x="49" y="207"/>
                      <a:pt x="49" y="207"/>
                    </a:cubicBezTo>
                    <a:cubicBezTo>
                      <a:pt x="55" y="207"/>
                      <a:pt x="61" y="203"/>
                      <a:pt x="61" y="198"/>
                    </a:cubicBezTo>
                    <a:cubicBezTo>
                      <a:pt x="61" y="192"/>
                      <a:pt x="61" y="192"/>
                      <a:pt x="61" y="192"/>
                    </a:cubicBezTo>
                    <a:cubicBezTo>
                      <a:pt x="61" y="192"/>
                      <a:pt x="61" y="192"/>
                      <a:pt x="61" y="192"/>
                    </a:cubicBezTo>
                    <a:cubicBezTo>
                      <a:pt x="62" y="166"/>
                      <a:pt x="62" y="166"/>
                      <a:pt x="62" y="166"/>
                    </a:cubicBezTo>
                    <a:cubicBezTo>
                      <a:pt x="62" y="166"/>
                      <a:pt x="62" y="166"/>
                      <a:pt x="62" y="166"/>
                    </a:cubicBezTo>
                    <a:cubicBezTo>
                      <a:pt x="62" y="155"/>
                      <a:pt x="62" y="153"/>
                      <a:pt x="59" y="144"/>
                    </a:cubicBezTo>
                    <a:cubicBezTo>
                      <a:pt x="52" y="122"/>
                      <a:pt x="52" y="122"/>
                      <a:pt x="52" y="122"/>
                    </a:cubicBezTo>
                    <a:cubicBezTo>
                      <a:pt x="52" y="122"/>
                      <a:pt x="52" y="122"/>
                      <a:pt x="52" y="122"/>
                    </a:cubicBezTo>
                    <a:cubicBezTo>
                      <a:pt x="50" y="114"/>
                      <a:pt x="49" y="109"/>
                      <a:pt x="43" y="105"/>
                    </a:cubicBezTo>
                    <a:cubicBezTo>
                      <a:pt x="35" y="98"/>
                      <a:pt x="25" y="95"/>
                      <a:pt x="14" y="95"/>
                    </a:cubicBezTo>
                    <a:cubicBezTo>
                      <a:pt x="14" y="90"/>
                      <a:pt x="14" y="90"/>
                      <a:pt x="14" y="90"/>
                    </a:cubicBezTo>
                    <a:cubicBezTo>
                      <a:pt x="10" y="93"/>
                      <a:pt x="4" y="94"/>
                      <a:pt x="0" y="93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2" y="101"/>
                      <a:pt x="3" y="102"/>
                      <a:pt x="6" y="103"/>
                    </a:cubicBezTo>
                    <a:cubicBezTo>
                      <a:pt x="10" y="105"/>
                      <a:pt x="10" y="105"/>
                      <a:pt x="7" y="108"/>
                    </a:cubicBezTo>
                    <a:close/>
                    <a:moveTo>
                      <a:pt x="0" y="125"/>
                    </a:moveTo>
                    <a:cubicBezTo>
                      <a:pt x="0" y="116"/>
                      <a:pt x="0" y="116"/>
                      <a:pt x="0" y="116"/>
                    </a:cubicBezTo>
                    <a:cubicBezTo>
                      <a:pt x="0" y="117"/>
                      <a:pt x="0" y="118"/>
                      <a:pt x="0" y="120"/>
                    </a:cubicBezTo>
                    <a:cubicBezTo>
                      <a:pt x="0" y="125"/>
                      <a:pt x="0" y="125"/>
                      <a:pt x="0" y="125"/>
                    </a:cubicBezTo>
                    <a:close/>
                    <a:moveTo>
                      <a:pt x="33" y="60"/>
                    </a:moveTo>
                    <a:cubicBezTo>
                      <a:pt x="35" y="56"/>
                      <a:pt x="37" y="52"/>
                      <a:pt x="38" y="48"/>
                    </a:cubicBezTo>
                    <a:cubicBezTo>
                      <a:pt x="41" y="34"/>
                      <a:pt x="41" y="22"/>
                      <a:pt x="36" y="14"/>
                    </a:cubicBezTo>
                    <a:cubicBezTo>
                      <a:pt x="30" y="3"/>
                      <a:pt x="16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3" y="33"/>
                      <a:pt x="7" y="32"/>
                      <a:pt x="10" y="31"/>
                    </a:cubicBezTo>
                    <a:cubicBezTo>
                      <a:pt x="10" y="31"/>
                      <a:pt x="11" y="31"/>
                      <a:pt x="11" y="31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2" y="31"/>
                      <a:pt x="12" y="31"/>
                      <a:pt x="13" y="31"/>
                    </a:cubicBezTo>
                    <a:cubicBezTo>
                      <a:pt x="13" y="31"/>
                      <a:pt x="13" y="31"/>
                      <a:pt x="13" y="31"/>
                    </a:cubicBezTo>
                    <a:cubicBezTo>
                      <a:pt x="13" y="31"/>
                      <a:pt x="13" y="30"/>
                      <a:pt x="14" y="30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5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37" y="25"/>
                      <a:pt x="37" y="45"/>
                      <a:pt x="33" y="60"/>
                    </a:cubicBezTo>
                    <a:close/>
                    <a:moveTo>
                      <a:pt x="33" y="47"/>
                    </a:moveTo>
                    <a:cubicBezTo>
                      <a:pt x="33" y="48"/>
                      <a:pt x="33" y="48"/>
                      <a:pt x="33" y="48"/>
                    </a:cubicBezTo>
                    <a:cubicBezTo>
                      <a:pt x="33" y="48"/>
                      <a:pt x="33" y="48"/>
                      <a:pt x="33" y="48"/>
                    </a:cubicBezTo>
                    <a:cubicBezTo>
                      <a:pt x="33" y="48"/>
                      <a:pt x="33" y="48"/>
                      <a:pt x="33" y="48"/>
                    </a:cubicBezTo>
                    <a:cubicBezTo>
                      <a:pt x="33" y="49"/>
                      <a:pt x="33" y="49"/>
                      <a:pt x="33" y="49"/>
                    </a:cubicBezTo>
                    <a:cubicBezTo>
                      <a:pt x="33" y="49"/>
                      <a:pt x="33" y="49"/>
                      <a:pt x="33" y="49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33" y="52"/>
                      <a:pt x="33" y="52"/>
                      <a:pt x="33" y="52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32" y="54"/>
                      <a:pt x="32" y="54"/>
                      <a:pt x="32" y="54"/>
                    </a:cubicBezTo>
                    <a:cubicBezTo>
                      <a:pt x="32" y="54"/>
                      <a:pt x="32" y="54"/>
                      <a:pt x="32" y="54"/>
                    </a:cubicBezTo>
                    <a:cubicBezTo>
                      <a:pt x="32" y="54"/>
                      <a:pt x="32" y="54"/>
                      <a:pt x="32" y="54"/>
                    </a:cubicBezTo>
                    <a:cubicBezTo>
                      <a:pt x="32" y="55"/>
                      <a:pt x="32" y="55"/>
                      <a:pt x="32" y="55"/>
                    </a:cubicBezTo>
                    <a:cubicBezTo>
                      <a:pt x="32" y="55"/>
                      <a:pt x="32" y="55"/>
                      <a:pt x="32" y="55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2" y="57"/>
                      <a:pt x="32" y="57"/>
                      <a:pt x="32" y="57"/>
                    </a:cubicBezTo>
                    <a:cubicBezTo>
                      <a:pt x="32" y="57"/>
                      <a:pt x="32" y="57"/>
                      <a:pt x="32" y="57"/>
                    </a:cubicBezTo>
                    <a:cubicBezTo>
                      <a:pt x="32" y="57"/>
                      <a:pt x="32" y="57"/>
                      <a:pt x="32" y="57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8"/>
                      <a:pt x="32" y="58"/>
                      <a:pt x="32" y="58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1" y="61"/>
                      <a:pt x="31" y="61"/>
                      <a:pt x="31" y="61"/>
                    </a:cubicBezTo>
                    <a:cubicBezTo>
                      <a:pt x="31" y="61"/>
                      <a:pt x="31" y="61"/>
                      <a:pt x="31" y="61"/>
                    </a:cubicBezTo>
                    <a:cubicBezTo>
                      <a:pt x="31" y="65"/>
                      <a:pt x="31" y="65"/>
                      <a:pt x="31" y="65"/>
                    </a:cubicBezTo>
                    <a:cubicBezTo>
                      <a:pt x="25" y="83"/>
                      <a:pt x="12" y="91"/>
                      <a:pt x="0" y="90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2" y="38"/>
                      <a:pt x="2" y="38"/>
                      <a:pt x="2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8" y="37"/>
                      <a:pt x="8" y="37"/>
                      <a:pt x="8" y="37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22" y="34"/>
                      <a:pt x="22" y="34"/>
                      <a:pt x="22" y="34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8" y="35"/>
                      <a:pt x="28" y="35"/>
                      <a:pt x="28" y="35"/>
                    </a:cubicBezTo>
                    <a:cubicBezTo>
                      <a:pt x="28" y="36"/>
                      <a:pt x="28" y="36"/>
                      <a:pt x="28" y="36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38"/>
                      <a:pt x="30" y="38"/>
                      <a:pt x="30" y="38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1" y="39"/>
                      <a:pt x="31" y="39"/>
                      <a:pt x="31" y="39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32" y="42"/>
                      <a:pt x="32" y="42"/>
                      <a:pt x="32" y="42"/>
                    </a:cubicBezTo>
                    <a:cubicBezTo>
                      <a:pt x="32" y="43"/>
                      <a:pt x="32" y="43"/>
                      <a:pt x="32" y="43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3" y="45"/>
                      <a:pt x="33" y="45"/>
                      <a:pt x="33" y="45"/>
                    </a:cubicBezTo>
                    <a:cubicBezTo>
                      <a:pt x="33" y="45"/>
                      <a:pt x="33" y="45"/>
                      <a:pt x="33" y="45"/>
                    </a:cubicBezTo>
                    <a:cubicBezTo>
                      <a:pt x="33" y="46"/>
                      <a:pt x="33" y="46"/>
                      <a:pt x="33" y="46"/>
                    </a:cubicBezTo>
                    <a:cubicBezTo>
                      <a:pt x="33" y="46"/>
                      <a:pt x="33" y="46"/>
                      <a:pt x="33" y="46"/>
                    </a:cubicBezTo>
                    <a:cubicBezTo>
                      <a:pt x="33" y="46"/>
                      <a:pt x="33" y="46"/>
                      <a:pt x="33" y="46"/>
                    </a:cubicBezTo>
                    <a:cubicBezTo>
                      <a:pt x="33" y="47"/>
                      <a:pt x="33" y="47"/>
                      <a:pt x="33" y="4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9" name="Freeform 12"/>
              <p:cNvSpPr>
                <a:spLocks noEditPoints="1"/>
              </p:cNvSpPr>
              <p:nvPr/>
            </p:nvSpPr>
            <p:spPr bwMode="auto">
              <a:xfrm>
                <a:off x="9187498" y="2564809"/>
                <a:ext cx="309725" cy="1636486"/>
              </a:xfrm>
              <a:custGeom>
                <a:avLst/>
                <a:gdLst>
                  <a:gd name="T0" fmla="*/ 55 w 60"/>
                  <a:gd name="T1" fmla="*/ 164 h 314"/>
                  <a:gd name="T2" fmla="*/ 55 w 60"/>
                  <a:gd name="T3" fmla="*/ 108 h 314"/>
                  <a:gd name="T4" fmla="*/ 60 w 60"/>
                  <a:gd name="T5" fmla="*/ 93 h 314"/>
                  <a:gd name="T6" fmla="*/ 22 w 60"/>
                  <a:gd name="T7" fmla="*/ 103 h 314"/>
                  <a:gd name="T8" fmla="*/ 10 w 60"/>
                  <a:gd name="T9" fmla="*/ 122 h 314"/>
                  <a:gd name="T10" fmla="*/ 0 w 60"/>
                  <a:gd name="T11" fmla="*/ 166 h 314"/>
                  <a:gd name="T12" fmla="*/ 1 w 60"/>
                  <a:gd name="T13" fmla="*/ 192 h 314"/>
                  <a:gd name="T14" fmla="*/ 13 w 60"/>
                  <a:gd name="T15" fmla="*/ 207 h 314"/>
                  <a:gd name="T16" fmla="*/ 24 w 60"/>
                  <a:gd name="T17" fmla="*/ 190 h 314"/>
                  <a:gd name="T18" fmla="*/ 27 w 60"/>
                  <a:gd name="T19" fmla="*/ 142 h 314"/>
                  <a:gd name="T20" fmla="*/ 32 w 60"/>
                  <a:gd name="T21" fmla="*/ 302 h 314"/>
                  <a:gd name="T22" fmla="*/ 29 w 60"/>
                  <a:gd name="T23" fmla="*/ 309 h 314"/>
                  <a:gd name="T24" fmla="*/ 28 w 60"/>
                  <a:gd name="T25" fmla="*/ 314 h 314"/>
                  <a:gd name="T26" fmla="*/ 29 w 60"/>
                  <a:gd name="T27" fmla="*/ 314 h 314"/>
                  <a:gd name="T28" fmla="*/ 31 w 60"/>
                  <a:gd name="T29" fmla="*/ 314 h 314"/>
                  <a:gd name="T30" fmla="*/ 35 w 60"/>
                  <a:gd name="T31" fmla="*/ 314 h 314"/>
                  <a:gd name="T32" fmla="*/ 36 w 60"/>
                  <a:gd name="T33" fmla="*/ 314 h 314"/>
                  <a:gd name="T34" fmla="*/ 40 w 60"/>
                  <a:gd name="T35" fmla="*/ 314 h 314"/>
                  <a:gd name="T36" fmla="*/ 42 w 60"/>
                  <a:gd name="T37" fmla="*/ 314 h 314"/>
                  <a:gd name="T38" fmla="*/ 46 w 60"/>
                  <a:gd name="T39" fmla="*/ 314 h 314"/>
                  <a:gd name="T40" fmla="*/ 47 w 60"/>
                  <a:gd name="T41" fmla="*/ 314 h 314"/>
                  <a:gd name="T42" fmla="*/ 50 w 60"/>
                  <a:gd name="T43" fmla="*/ 314 h 314"/>
                  <a:gd name="T44" fmla="*/ 52 w 60"/>
                  <a:gd name="T45" fmla="*/ 314 h 314"/>
                  <a:gd name="T46" fmla="*/ 56 w 60"/>
                  <a:gd name="T47" fmla="*/ 314 h 314"/>
                  <a:gd name="T48" fmla="*/ 58 w 60"/>
                  <a:gd name="T49" fmla="*/ 314 h 314"/>
                  <a:gd name="T50" fmla="*/ 58 w 60"/>
                  <a:gd name="T51" fmla="*/ 308 h 314"/>
                  <a:gd name="T52" fmla="*/ 58 w 60"/>
                  <a:gd name="T53" fmla="*/ 206 h 314"/>
                  <a:gd name="T54" fmla="*/ 60 w 60"/>
                  <a:gd name="T55" fmla="*/ 0 h 314"/>
                  <a:gd name="T56" fmla="*/ 30 w 60"/>
                  <a:gd name="T57" fmla="*/ 60 h 314"/>
                  <a:gd name="T58" fmla="*/ 60 w 60"/>
                  <a:gd name="T59" fmla="*/ 0 h 314"/>
                  <a:gd name="T60" fmla="*/ 59 w 60"/>
                  <a:gd name="T61" fmla="*/ 40 h 314"/>
                  <a:gd name="T62" fmla="*/ 56 w 60"/>
                  <a:gd name="T63" fmla="*/ 41 h 314"/>
                  <a:gd name="T64" fmla="*/ 52 w 60"/>
                  <a:gd name="T65" fmla="*/ 42 h 314"/>
                  <a:gd name="T66" fmla="*/ 49 w 60"/>
                  <a:gd name="T67" fmla="*/ 43 h 314"/>
                  <a:gd name="T68" fmla="*/ 45 w 60"/>
                  <a:gd name="T69" fmla="*/ 43 h 314"/>
                  <a:gd name="T70" fmla="*/ 42 w 60"/>
                  <a:gd name="T71" fmla="*/ 44 h 314"/>
                  <a:gd name="T72" fmla="*/ 38 w 60"/>
                  <a:gd name="T73" fmla="*/ 45 h 314"/>
                  <a:gd name="T74" fmla="*/ 35 w 60"/>
                  <a:gd name="T75" fmla="*/ 45 h 314"/>
                  <a:gd name="T76" fmla="*/ 31 w 60"/>
                  <a:gd name="T77" fmla="*/ 45 h 314"/>
                  <a:gd name="T78" fmla="*/ 31 w 60"/>
                  <a:gd name="T79" fmla="*/ 46 h 314"/>
                  <a:gd name="T80" fmla="*/ 31 w 60"/>
                  <a:gd name="T81" fmla="*/ 47 h 314"/>
                  <a:gd name="T82" fmla="*/ 31 w 60"/>
                  <a:gd name="T83" fmla="*/ 48 h 314"/>
                  <a:gd name="T84" fmla="*/ 31 w 60"/>
                  <a:gd name="T85" fmla="*/ 49 h 314"/>
                  <a:gd name="T86" fmla="*/ 31 w 60"/>
                  <a:gd name="T87" fmla="*/ 50 h 314"/>
                  <a:gd name="T88" fmla="*/ 31 w 60"/>
                  <a:gd name="T89" fmla="*/ 51 h 314"/>
                  <a:gd name="T90" fmla="*/ 31 w 60"/>
                  <a:gd name="T91" fmla="*/ 53 h 314"/>
                  <a:gd name="T92" fmla="*/ 31 w 60"/>
                  <a:gd name="T93" fmla="*/ 54 h 314"/>
                  <a:gd name="T94" fmla="*/ 31 w 60"/>
                  <a:gd name="T95" fmla="*/ 55 h 314"/>
                  <a:gd name="T96" fmla="*/ 31 w 60"/>
                  <a:gd name="T97" fmla="*/ 56 h 314"/>
                  <a:gd name="T98" fmla="*/ 31 w 60"/>
                  <a:gd name="T99" fmla="*/ 57 h 314"/>
                  <a:gd name="T100" fmla="*/ 32 w 60"/>
                  <a:gd name="T101" fmla="*/ 59 h 314"/>
                  <a:gd name="T102" fmla="*/ 32 w 60"/>
                  <a:gd name="T103" fmla="*/ 60 h 314"/>
                  <a:gd name="T104" fmla="*/ 32 w 60"/>
                  <a:gd name="T105" fmla="*/ 61 h 314"/>
                  <a:gd name="T106" fmla="*/ 60 w 60"/>
                  <a:gd name="T107" fmla="*/ 90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0" h="314">
                    <a:moveTo>
                      <a:pt x="60" y="175"/>
                    </a:moveTo>
                    <a:cubicBezTo>
                      <a:pt x="60" y="175"/>
                      <a:pt x="59" y="173"/>
                      <a:pt x="57" y="171"/>
                    </a:cubicBezTo>
                    <a:cubicBezTo>
                      <a:pt x="55" y="168"/>
                      <a:pt x="55" y="167"/>
                      <a:pt x="55" y="164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0" y="117"/>
                      <a:pt x="60" y="117"/>
                      <a:pt x="59" y="114"/>
                    </a:cubicBezTo>
                    <a:cubicBezTo>
                      <a:pt x="55" y="108"/>
                      <a:pt x="55" y="108"/>
                      <a:pt x="55" y="108"/>
                    </a:cubicBezTo>
                    <a:cubicBezTo>
                      <a:pt x="53" y="104"/>
                      <a:pt x="53" y="105"/>
                      <a:pt x="57" y="103"/>
                    </a:cubicBezTo>
                    <a:cubicBezTo>
                      <a:pt x="58" y="102"/>
                      <a:pt x="59" y="102"/>
                      <a:pt x="60" y="101"/>
                    </a:cubicBezTo>
                    <a:cubicBezTo>
                      <a:pt x="60" y="93"/>
                      <a:pt x="60" y="93"/>
                      <a:pt x="60" y="93"/>
                    </a:cubicBezTo>
                    <a:cubicBezTo>
                      <a:pt x="56" y="93"/>
                      <a:pt x="52" y="92"/>
                      <a:pt x="48" y="91"/>
                    </a:cubicBezTo>
                    <a:cubicBezTo>
                      <a:pt x="48" y="95"/>
                      <a:pt x="48" y="95"/>
                      <a:pt x="48" y="95"/>
                    </a:cubicBezTo>
                    <a:cubicBezTo>
                      <a:pt x="39" y="95"/>
                      <a:pt x="30" y="98"/>
                      <a:pt x="22" y="103"/>
                    </a:cubicBezTo>
                    <a:cubicBezTo>
                      <a:pt x="15" y="107"/>
                      <a:pt x="14" y="111"/>
                      <a:pt x="11" y="119"/>
                    </a:cubicBezTo>
                    <a:cubicBezTo>
                      <a:pt x="10" y="122"/>
                      <a:pt x="10" y="122"/>
                      <a:pt x="10" y="122"/>
                    </a:cubicBezTo>
                    <a:cubicBezTo>
                      <a:pt x="10" y="122"/>
                      <a:pt x="10" y="122"/>
                      <a:pt x="10" y="122"/>
                    </a:cubicBezTo>
                    <a:cubicBezTo>
                      <a:pt x="4" y="141"/>
                      <a:pt x="4" y="141"/>
                      <a:pt x="4" y="141"/>
                    </a:cubicBezTo>
                    <a:cubicBezTo>
                      <a:pt x="1" y="152"/>
                      <a:pt x="0" y="154"/>
                      <a:pt x="0" y="165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1" y="192"/>
                      <a:pt x="1" y="192"/>
                      <a:pt x="1" y="192"/>
                    </a:cubicBezTo>
                    <a:cubicBezTo>
                      <a:pt x="1" y="192"/>
                      <a:pt x="1" y="192"/>
                      <a:pt x="1" y="192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2" y="203"/>
                      <a:pt x="7" y="207"/>
                      <a:pt x="13" y="207"/>
                    </a:cubicBezTo>
                    <a:cubicBezTo>
                      <a:pt x="13" y="207"/>
                      <a:pt x="13" y="207"/>
                      <a:pt x="13" y="207"/>
                    </a:cubicBezTo>
                    <a:cubicBezTo>
                      <a:pt x="20" y="207"/>
                      <a:pt x="24" y="202"/>
                      <a:pt x="24" y="196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3" y="164"/>
                      <a:pt x="23" y="164"/>
                      <a:pt x="23" y="164"/>
                    </a:cubicBezTo>
                    <a:cubicBezTo>
                      <a:pt x="23" y="157"/>
                      <a:pt x="24" y="153"/>
                      <a:pt x="26" y="146"/>
                    </a:cubicBezTo>
                    <a:cubicBezTo>
                      <a:pt x="27" y="142"/>
                      <a:pt x="27" y="142"/>
                      <a:pt x="27" y="142"/>
                    </a:cubicBezTo>
                    <a:cubicBezTo>
                      <a:pt x="28" y="207"/>
                      <a:pt x="28" y="207"/>
                      <a:pt x="28" y="207"/>
                    </a:cubicBezTo>
                    <a:cubicBezTo>
                      <a:pt x="32" y="207"/>
                      <a:pt x="32" y="207"/>
                      <a:pt x="32" y="207"/>
                    </a:cubicBezTo>
                    <a:cubicBezTo>
                      <a:pt x="32" y="302"/>
                      <a:pt x="32" y="302"/>
                      <a:pt x="32" y="302"/>
                    </a:cubicBezTo>
                    <a:cubicBezTo>
                      <a:pt x="30" y="304"/>
                      <a:pt x="29" y="306"/>
                      <a:pt x="29" y="309"/>
                    </a:cubicBezTo>
                    <a:cubicBezTo>
                      <a:pt x="29" y="309"/>
                      <a:pt x="29" y="309"/>
                      <a:pt x="29" y="309"/>
                    </a:cubicBezTo>
                    <a:cubicBezTo>
                      <a:pt x="29" y="309"/>
                      <a:pt x="29" y="309"/>
                      <a:pt x="29" y="309"/>
                    </a:cubicBezTo>
                    <a:cubicBezTo>
                      <a:pt x="28" y="309"/>
                      <a:pt x="28" y="310"/>
                      <a:pt x="28" y="310"/>
                    </a:cubicBezTo>
                    <a:cubicBezTo>
                      <a:pt x="28" y="311"/>
                      <a:pt x="28" y="312"/>
                      <a:pt x="28" y="313"/>
                    </a:cubicBezTo>
                    <a:cubicBezTo>
                      <a:pt x="28" y="314"/>
                      <a:pt x="28" y="314"/>
                      <a:pt x="28" y="314"/>
                    </a:cubicBezTo>
                    <a:cubicBezTo>
                      <a:pt x="28" y="314"/>
                      <a:pt x="28" y="314"/>
                      <a:pt x="28" y="314"/>
                    </a:cubicBezTo>
                    <a:cubicBezTo>
                      <a:pt x="28" y="314"/>
                      <a:pt x="28" y="314"/>
                      <a:pt x="28" y="314"/>
                    </a:cubicBezTo>
                    <a:cubicBezTo>
                      <a:pt x="29" y="314"/>
                      <a:pt x="29" y="314"/>
                      <a:pt x="29" y="314"/>
                    </a:cubicBezTo>
                    <a:cubicBezTo>
                      <a:pt x="29" y="314"/>
                      <a:pt x="29" y="314"/>
                      <a:pt x="29" y="314"/>
                    </a:cubicBezTo>
                    <a:cubicBezTo>
                      <a:pt x="30" y="314"/>
                      <a:pt x="30" y="314"/>
                      <a:pt x="30" y="314"/>
                    </a:cubicBezTo>
                    <a:cubicBezTo>
                      <a:pt x="31" y="314"/>
                      <a:pt x="31" y="314"/>
                      <a:pt x="31" y="314"/>
                    </a:cubicBezTo>
                    <a:cubicBezTo>
                      <a:pt x="31" y="314"/>
                      <a:pt x="31" y="314"/>
                      <a:pt x="31" y="314"/>
                    </a:cubicBezTo>
                    <a:cubicBezTo>
                      <a:pt x="35" y="314"/>
                      <a:pt x="35" y="314"/>
                      <a:pt x="35" y="314"/>
                    </a:cubicBezTo>
                    <a:cubicBezTo>
                      <a:pt x="35" y="314"/>
                      <a:pt x="35" y="314"/>
                      <a:pt x="35" y="314"/>
                    </a:cubicBezTo>
                    <a:cubicBezTo>
                      <a:pt x="35" y="314"/>
                      <a:pt x="35" y="314"/>
                      <a:pt x="35" y="314"/>
                    </a:cubicBezTo>
                    <a:cubicBezTo>
                      <a:pt x="36" y="314"/>
                      <a:pt x="36" y="314"/>
                      <a:pt x="36" y="314"/>
                    </a:cubicBezTo>
                    <a:cubicBezTo>
                      <a:pt x="36" y="314"/>
                      <a:pt x="36" y="314"/>
                      <a:pt x="36" y="314"/>
                    </a:cubicBezTo>
                    <a:cubicBezTo>
                      <a:pt x="36" y="314"/>
                      <a:pt x="36" y="314"/>
                      <a:pt x="36" y="314"/>
                    </a:cubicBezTo>
                    <a:cubicBezTo>
                      <a:pt x="40" y="314"/>
                      <a:pt x="40" y="314"/>
                      <a:pt x="40" y="314"/>
                    </a:cubicBezTo>
                    <a:cubicBezTo>
                      <a:pt x="40" y="314"/>
                      <a:pt x="40" y="314"/>
                      <a:pt x="40" y="314"/>
                    </a:cubicBezTo>
                    <a:cubicBezTo>
                      <a:pt x="41" y="314"/>
                      <a:pt x="41" y="314"/>
                      <a:pt x="41" y="314"/>
                    </a:cubicBezTo>
                    <a:cubicBezTo>
                      <a:pt x="41" y="314"/>
                      <a:pt x="41" y="314"/>
                      <a:pt x="41" y="314"/>
                    </a:cubicBezTo>
                    <a:cubicBezTo>
                      <a:pt x="42" y="314"/>
                      <a:pt x="42" y="314"/>
                      <a:pt x="42" y="314"/>
                    </a:cubicBezTo>
                    <a:cubicBezTo>
                      <a:pt x="42" y="314"/>
                      <a:pt x="42" y="314"/>
                      <a:pt x="42" y="314"/>
                    </a:cubicBezTo>
                    <a:cubicBezTo>
                      <a:pt x="46" y="314"/>
                      <a:pt x="46" y="314"/>
                      <a:pt x="46" y="314"/>
                    </a:cubicBezTo>
                    <a:cubicBezTo>
                      <a:pt x="46" y="314"/>
                      <a:pt x="46" y="314"/>
                      <a:pt x="46" y="314"/>
                    </a:cubicBezTo>
                    <a:cubicBezTo>
                      <a:pt x="47" y="314"/>
                      <a:pt x="47" y="314"/>
                      <a:pt x="47" y="314"/>
                    </a:cubicBezTo>
                    <a:cubicBezTo>
                      <a:pt x="47" y="314"/>
                      <a:pt x="47" y="314"/>
                      <a:pt x="47" y="314"/>
                    </a:cubicBezTo>
                    <a:cubicBezTo>
                      <a:pt x="47" y="314"/>
                      <a:pt x="47" y="314"/>
                      <a:pt x="47" y="314"/>
                    </a:cubicBezTo>
                    <a:cubicBezTo>
                      <a:pt x="48" y="314"/>
                      <a:pt x="48" y="314"/>
                      <a:pt x="48" y="314"/>
                    </a:cubicBezTo>
                    <a:cubicBezTo>
                      <a:pt x="50" y="314"/>
                      <a:pt x="50" y="314"/>
                      <a:pt x="50" y="314"/>
                    </a:cubicBezTo>
                    <a:cubicBezTo>
                      <a:pt x="50" y="314"/>
                      <a:pt x="50" y="314"/>
                      <a:pt x="50" y="314"/>
                    </a:cubicBezTo>
                    <a:cubicBezTo>
                      <a:pt x="51" y="314"/>
                      <a:pt x="51" y="314"/>
                      <a:pt x="51" y="314"/>
                    </a:cubicBezTo>
                    <a:cubicBezTo>
                      <a:pt x="51" y="314"/>
                      <a:pt x="51" y="314"/>
                      <a:pt x="51" y="314"/>
                    </a:cubicBezTo>
                    <a:cubicBezTo>
                      <a:pt x="52" y="314"/>
                      <a:pt x="52" y="314"/>
                      <a:pt x="52" y="314"/>
                    </a:cubicBezTo>
                    <a:cubicBezTo>
                      <a:pt x="56" y="314"/>
                      <a:pt x="56" y="314"/>
                      <a:pt x="56" y="314"/>
                    </a:cubicBezTo>
                    <a:cubicBezTo>
                      <a:pt x="56" y="314"/>
                      <a:pt x="56" y="314"/>
                      <a:pt x="56" y="314"/>
                    </a:cubicBezTo>
                    <a:cubicBezTo>
                      <a:pt x="56" y="314"/>
                      <a:pt x="56" y="314"/>
                      <a:pt x="56" y="314"/>
                    </a:cubicBezTo>
                    <a:cubicBezTo>
                      <a:pt x="57" y="314"/>
                      <a:pt x="57" y="314"/>
                      <a:pt x="57" y="314"/>
                    </a:cubicBezTo>
                    <a:cubicBezTo>
                      <a:pt x="58" y="314"/>
                      <a:pt x="58" y="314"/>
                      <a:pt x="58" y="314"/>
                    </a:cubicBezTo>
                    <a:cubicBezTo>
                      <a:pt x="58" y="314"/>
                      <a:pt x="58" y="314"/>
                      <a:pt x="58" y="314"/>
                    </a:cubicBezTo>
                    <a:cubicBezTo>
                      <a:pt x="58" y="313"/>
                      <a:pt x="58" y="311"/>
                      <a:pt x="58" y="310"/>
                    </a:cubicBezTo>
                    <a:cubicBezTo>
                      <a:pt x="58" y="310"/>
                      <a:pt x="58" y="309"/>
                      <a:pt x="58" y="309"/>
                    </a:cubicBezTo>
                    <a:cubicBezTo>
                      <a:pt x="58" y="309"/>
                      <a:pt x="58" y="309"/>
                      <a:pt x="58" y="308"/>
                    </a:cubicBezTo>
                    <a:cubicBezTo>
                      <a:pt x="58" y="245"/>
                      <a:pt x="58" y="245"/>
                      <a:pt x="58" y="245"/>
                    </a:cubicBezTo>
                    <a:cubicBezTo>
                      <a:pt x="58" y="245"/>
                      <a:pt x="58" y="245"/>
                      <a:pt x="58" y="245"/>
                    </a:cubicBezTo>
                    <a:cubicBezTo>
                      <a:pt x="58" y="206"/>
                      <a:pt x="58" y="206"/>
                      <a:pt x="58" y="206"/>
                    </a:cubicBezTo>
                    <a:cubicBezTo>
                      <a:pt x="58" y="203"/>
                      <a:pt x="59" y="202"/>
                      <a:pt x="60" y="202"/>
                    </a:cubicBezTo>
                    <a:cubicBezTo>
                      <a:pt x="60" y="175"/>
                      <a:pt x="60" y="175"/>
                      <a:pt x="60" y="175"/>
                    </a:cubicBezTo>
                    <a:close/>
                    <a:moveTo>
                      <a:pt x="60" y="0"/>
                    </a:moveTo>
                    <a:cubicBezTo>
                      <a:pt x="60" y="34"/>
                      <a:pt x="60" y="34"/>
                      <a:pt x="60" y="34"/>
                    </a:cubicBezTo>
                    <a:cubicBezTo>
                      <a:pt x="50" y="38"/>
                      <a:pt x="40" y="41"/>
                      <a:pt x="29" y="40"/>
                    </a:cubicBezTo>
                    <a:cubicBezTo>
                      <a:pt x="29" y="47"/>
                      <a:pt x="29" y="54"/>
                      <a:pt x="30" y="60"/>
                    </a:cubicBezTo>
                    <a:cubicBezTo>
                      <a:pt x="28" y="57"/>
                      <a:pt x="27" y="52"/>
                      <a:pt x="25" y="48"/>
                    </a:cubicBezTo>
                    <a:cubicBezTo>
                      <a:pt x="22" y="34"/>
                      <a:pt x="22" y="22"/>
                      <a:pt x="27" y="14"/>
                    </a:cubicBezTo>
                    <a:cubicBezTo>
                      <a:pt x="33" y="3"/>
                      <a:pt x="47" y="0"/>
                      <a:pt x="60" y="0"/>
                    </a:cubicBezTo>
                    <a:close/>
                    <a:moveTo>
                      <a:pt x="60" y="39"/>
                    </a:moveTo>
                    <a:cubicBezTo>
                      <a:pt x="60" y="39"/>
                      <a:pt x="60" y="39"/>
                      <a:pt x="60" y="39"/>
                    </a:cubicBezTo>
                    <a:cubicBezTo>
                      <a:pt x="59" y="40"/>
                      <a:pt x="59" y="40"/>
                      <a:pt x="59" y="40"/>
                    </a:cubicBezTo>
                    <a:cubicBezTo>
                      <a:pt x="58" y="40"/>
                      <a:pt x="58" y="40"/>
                      <a:pt x="58" y="40"/>
                    </a:cubicBezTo>
                    <a:cubicBezTo>
                      <a:pt x="57" y="40"/>
                      <a:pt x="57" y="40"/>
                      <a:pt x="57" y="40"/>
                    </a:cubicBezTo>
                    <a:cubicBezTo>
                      <a:pt x="56" y="41"/>
                      <a:pt x="56" y="41"/>
                      <a:pt x="56" y="41"/>
                    </a:cubicBezTo>
                    <a:cubicBezTo>
                      <a:pt x="55" y="41"/>
                      <a:pt x="55" y="41"/>
                      <a:pt x="55" y="41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49" y="43"/>
                      <a:pt x="49" y="43"/>
                      <a:pt x="49" y="43"/>
                    </a:cubicBezTo>
                    <a:cubicBezTo>
                      <a:pt x="48" y="43"/>
                      <a:pt x="48" y="43"/>
                      <a:pt x="48" y="43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5" y="43"/>
                      <a:pt x="45" y="43"/>
                      <a:pt x="45" y="43"/>
                    </a:cubicBezTo>
                    <a:cubicBezTo>
                      <a:pt x="44" y="44"/>
                      <a:pt x="44" y="44"/>
                      <a:pt x="44" y="44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2" y="44"/>
                      <a:pt x="42" y="44"/>
                      <a:pt x="42" y="44"/>
                    </a:cubicBezTo>
                    <a:cubicBezTo>
                      <a:pt x="41" y="44"/>
                      <a:pt x="41" y="44"/>
                      <a:pt x="41" y="44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3" y="45"/>
                      <a:pt x="33" y="45"/>
                      <a:pt x="33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1" y="51"/>
                      <a:pt x="31" y="51"/>
                      <a:pt x="31" y="51"/>
                    </a:cubicBezTo>
                    <a:cubicBezTo>
                      <a:pt x="31" y="51"/>
                      <a:pt x="31" y="51"/>
                      <a:pt x="31" y="51"/>
                    </a:cubicBezTo>
                    <a:cubicBezTo>
                      <a:pt x="31" y="51"/>
                      <a:pt x="31" y="51"/>
                      <a:pt x="31" y="51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5"/>
                      <a:pt x="31" y="55"/>
                      <a:pt x="31" y="55"/>
                    </a:cubicBezTo>
                    <a:cubicBezTo>
                      <a:pt x="31" y="55"/>
                      <a:pt x="31" y="55"/>
                      <a:pt x="31" y="55"/>
                    </a:cubicBezTo>
                    <a:cubicBezTo>
                      <a:pt x="31" y="55"/>
                      <a:pt x="31" y="55"/>
                      <a:pt x="31" y="55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59"/>
                      <a:pt x="32" y="59"/>
                      <a:pt x="32" y="59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3" y="65"/>
                      <a:pt x="33" y="65"/>
                      <a:pt x="33" y="65"/>
                    </a:cubicBezTo>
                    <a:cubicBezTo>
                      <a:pt x="37" y="81"/>
                      <a:pt x="49" y="89"/>
                      <a:pt x="60" y="90"/>
                    </a:cubicBezTo>
                    <a:lnTo>
                      <a:pt x="60" y="39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9" name="Group 13"/>
            <p:cNvGrpSpPr/>
            <p:nvPr/>
          </p:nvGrpSpPr>
          <p:grpSpPr>
            <a:xfrm>
              <a:off x="10264146" y="2280642"/>
              <a:ext cx="363867" cy="1142285"/>
              <a:chOff x="11015090" y="2727359"/>
              <a:chExt cx="441523" cy="1386071"/>
            </a:xfrm>
          </p:grpSpPr>
          <p:sp>
            <p:nvSpPr>
              <p:cNvPr id="16" name="Freeform 14"/>
              <p:cNvSpPr>
                <a:spLocks noEditPoints="1"/>
              </p:cNvSpPr>
              <p:nvPr/>
            </p:nvSpPr>
            <p:spPr bwMode="auto">
              <a:xfrm>
                <a:off x="11234753" y="2727359"/>
                <a:ext cx="221860" cy="1386071"/>
              </a:xfrm>
              <a:custGeom>
                <a:avLst/>
                <a:gdLst>
                  <a:gd name="T0" fmla="*/ 26 w 43"/>
                  <a:gd name="T1" fmla="*/ 52 h 266"/>
                  <a:gd name="T2" fmla="*/ 1 w 43"/>
                  <a:gd name="T3" fmla="*/ 33 h 266"/>
                  <a:gd name="T4" fmla="*/ 0 w 43"/>
                  <a:gd name="T5" fmla="*/ 73 h 266"/>
                  <a:gd name="T6" fmla="*/ 1 w 43"/>
                  <a:gd name="T7" fmla="*/ 0 h 266"/>
                  <a:gd name="T8" fmla="*/ 12 w 43"/>
                  <a:gd name="T9" fmla="*/ 2 h 266"/>
                  <a:gd name="T10" fmla="*/ 36 w 43"/>
                  <a:gd name="T11" fmla="*/ 30 h 266"/>
                  <a:gd name="T12" fmla="*/ 17 w 43"/>
                  <a:gd name="T13" fmla="*/ 70 h 266"/>
                  <a:gd name="T14" fmla="*/ 28 w 43"/>
                  <a:gd name="T15" fmla="*/ 39 h 266"/>
                  <a:gd name="T16" fmla="*/ 2 w 43"/>
                  <a:gd name="T17" fmla="*/ 28 h 266"/>
                  <a:gd name="T18" fmla="*/ 1 w 43"/>
                  <a:gd name="T19" fmla="*/ 27 h 266"/>
                  <a:gd name="T20" fmla="*/ 0 w 43"/>
                  <a:gd name="T21" fmla="*/ 0 h 266"/>
                  <a:gd name="T22" fmla="*/ 17 w 43"/>
                  <a:gd name="T23" fmla="*/ 257 h 266"/>
                  <a:gd name="T24" fmla="*/ 19 w 43"/>
                  <a:gd name="T25" fmla="*/ 266 h 266"/>
                  <a:gd name="T26" fmla="*/ 2 w 43"/>
                  <a:gd name="T27" fmla="*/ 261 h 266"/>
                  <a:gd name="T28" fmla="*/ 3 w 43"/>
                  <a:gd name="T29" fmla="*/ 168 h 266"/>
                  <a:gd name="T30" fmla="*/ 2 w 43"/>
                  <a:gd name="T31" fmla="*/ 168 h 266"/>
                  <a:gd name="T32" fmla="*/ 2 w 43"/>
                  <a:gd name="T33" fmla="*/ 168 h 266"/>
                  <a:gd name="T34" fmla="*/ 2 w 43"/>
                  <a:gd name="T35" fmla="*/ 168 h 266"/>
                  <a:gd name="T36" fmla="*/ 2 w 43"/>
                  <a:gd name="T37" fmla="*/ 167 h 266"/>
                  <a:gd name="T38" fmla="*/ 2 w 43"/>
                  <a:gd name="T39" fmla="*/ 167 h 266"/>
                  <a:gd name="T40" fmla="*/ 2 w 43"/>
                  <a:gd name="T41" fmla="*/ 167 h 266"/>
                  <a:gd name="T42" fmla="*/ 2 w 43"/>
                  <a:gd name="T43" fmla="*/ 167 h 266"/>
                  <a:gd name="T44" fmla="*/ 2 w 43"/>
                  <a:gd name="T45" fmla="*/ 167 h 266"/>
                  <a:gd name="T46" fmla="*/ 2 w 43"/>
                  <a:gd name="T47" fmla="*/ 167 h 266"/>
                  <a:gd name="T48" fmla="*/ 2 w 43"/>
                  <a:gd name="T49" fmla="*/ 167 h 266"/>
                  <a:gd name="T50" fmla="*/ 2 w 43"/>
                  <a:gd name="T51" fmla="*/ 167 h 266"/>
                  <a:gd name="T52" fmla="*/ 2 w 43"/>
                  <a:gd name="T53" fmla="*/ 167 h 266"/>
                  <a:gd name="T54" fmla="*/ 2 w 43"/>
                  <a:gd name="T55" fmla="*/ 167 h 266"/>
                  <a:gd name="T56" fmla="*/ 2 w 43"/>
                  <a:gd name="T57" fmla="*/ 167 h 266"/>
                  <a:gd name="T58" fmla="*/ 2 w 43"/>
                  <a:gd name="T59" fmla="*/ 167 h 266"/>
                  <a:gd name="T60" fmla="*/ 2 w 43"/>
                  <a:gd name="T61" fmla="*/ 167 h 266"/>
                  <a:gd name="T62" fmla="*/ 2 w 43"/>
                  <a:gd name="T63" fmla="*/ 167 h 266"/>
                  <a:gd name="T64" fmla="*/ 2 w 43"/>
                  <a:gd name="T65" fmla="*/ 167 h 266"/>
                  <a:gd name="T66" fmla="*/ 2 w 43"/>
                  <a:gd name="T67" fmla="*/ 167 h 266"/>
                  <a:gd name="T68" fmla="*/ 1 w 43"/>
                  <a:gd name="T69" fmla="*/ 166 h 266"/>
                  <a:gd name="T70" fmla="*/ 1 w 43"/>
                  <a:gd name="T71" fmla="*/ 166 h 266"/>
                  <a:gd name="T72" fmla="*/ 1 w 43"/>
                  <a:gd name="T73" fmla="*/ 166 h 266"/>
                  <a:gd name="T74" fmla="*/ 1 w 43"/>
                  <a:gd name="T75" fmla="*/ 166 h 266"/>
                  <a:gd name="T76" fmla="*/ 1 w 43"/>
                  <a:gd name="T77" fmla="*/ 166 h 266"/>
                  <a:gd name="T78" fmla="*/ 1 w 43"/>
                  <a:gd name="T79" fmla="*/ 166 h 266"/>
                  <a:gd name="T80" fmla="*/ 0 w 43"/>
                  <a:gd name="T81" fmla="*/ 167 h 266"/>
                  <a:gd name="T82" fmla="*/ 4 w 43"/>
                  <a:gd name="T83" fmla="*/ 121 h 266"/>
                  <a:gd name="T84" fmla="*/ 4 w 43"/>
                  <a:gd name="T85" fmla="*/ 85 h 266"/>
                  <a:gd name="T86" fmla="*/ 0 w 43"/>
                  <a:gd name="T87" fmla="*/ 75 h 266"/>
                  <a:gd name="T88" fmla="*/ 12 w 43"/>
                  <a:gd name="T89" fmla="*/ 77 h 266"/>
                  <a:gd name="T90" fmla="*/ 40 w 43"/>
                  <a:gd name="T91" fmla="*/ 116 h 266"/>
                  <a:gd name="T92" fmla="*/ 41 w 43"/>
                  <a:gd name="T93" fmla="*/ 127 h 266"/>
                  <a:gd name="T94" fmla="*/ 42 w 43"/>
                  <a:gd name="T95" fmla="*/ 145 h 266"/>
                  <a:gd name="T96" fmla="*/ 35 w 43"/>
                  <a:gd name="T97" fmla="*/ 156 h 266"/>
                  <a:gd name="T98" fmla="*/ 28 w 43"/>
                  <a:gd name="T99" fmla="*/ 145 h 266"/>
                  <a:gd name="T100" fmla="*/ 17 w 43"/>
                  <a:gd name="T101" fmla="*/ 121 h 266"/>
                  <a:gd name="T102" fmla="*/ 0 w 43"/>
                  <a:gd name="T103" fmla="*/ 266 h 266"/>
                  <a:gd name="T104" fmla="*/ 1 w 43"/>
                  <a:gd name="T105" fmla="*/ 261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3" h="266">
                    <a:moveTo>
                      <a:pt x="0" y="73"/>
                    </a:moveTo>
                    <a:cubicBezTo>
                      <a:pt x="8" y="73"/>
                      <a:pt x="16" y="70"/>
                      <a:pt x="21" y="62"/>
                    </a:cubicBezTo>
                    <a:cubicBezTo>
                      <a:pt x="23" y="59"/>
                      <a:pt x="25" y="56"/>
                      <a:pt x="26" y="52"/>
                    </a:cubicBezTo>
                    <a:cubicBezTo>
                      <a:pt x="26" y="49"/>
                      <a:pt x="27" y="45"/>
                      <a:pt x="27" y="42"/>
                    </a:cubicBezTo>
                    <a:cubicBezTo>
                      <a:pt x="23" y="42"/>
                      <a:pt x="18" y="42"/>
                      <a:pt x="13" y="41"/>
                    </a:cubicBezTo>
                    <a:cubicBezTo>
                      <a:pt x="8" y="40"/>
                      <a:pt x="4" y="38"/>
                      <a:pt x="1" y="33"/>
                    </a:cubicBezTo>
                    <a:cubicBezTo>
                      <a:pt x="1" y="33"/>
                      <a:pt x="1" y="32"/>
                      <a:pt x="0" y="32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73"/>
                      <a:pt x="0" y="73"/>
                      <a:pt x="0" y="73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5" y="0"/>
                      <a:pt x="8" y="1"/>
                      <a:pt x="12" y="2"/>
                    </a:cubicBezTo>
                    <a:cubicBezTo>
                      <a:pt x="19" y="3"/>
                      <a:pt x="25" y="6"/>
                      <a:pt x="29" y="11"/>
                    </a:cubicBezTo>
                    <a:cubicBezTo>
                      <a:pt x="33" y="16"/>
                      <a:pt x="36" y="22"/>
                      <a:pt x="36" y="29"/>
                    </a:cubicBezTo>
                    <a:cubicBezTo>
                      <a:pt x="36" y="29"/>
                      <a:pt x="36" y="30"/>
                      <a:pt x="36" y="30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28" y="63"/>
                      <a:pt x="29" y="5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29" y="39"/>
                      <a:pt x="29" y="39"/>
                      <a:pt x="28" y="39"/>
                    </a:cubicBezTo>
                    <a:cubicBezTo>
                      <a:pt x="24" y="39"/>
                      <a:pt x="19" y="39"/>
                      <a:pt x="14" y="38"/>
                    </a:cubicBezTo>
                    <a:cubicBezTo>
                      <a:pt x="9" y="37"/>
                      <a:pt x="5" y="35"/>
                      <a:pt x="3" y="31"/>
                    </a:cubicBezTo>
                    <a:cubicBezTo>
                      <a:pt x="3" y="30"/>
                      <a:pt x="2" y="29"/>
                      <a:pt x="2" y="28"/>
                    </a:cubicBezTo>
                    <a:cubicBezTo>
                      <a:pt x="2" y="28"/>
                      <a:pt x="2" y="28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6"/>
                      <a:pt x="1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  <a:moveTo>
                      <a:pt x="22" y="139"/>
                    </a:moveTo>
                    <a:cubicBezTo>
                      <a:pt x="31" y="166"/>
                      <a:pt x="22" y="184"/>
                      <a:pt x="18" y="211"/>
                    </a:cubicBezTo>
                    <a:cubicBezTo>
                      <a:pt x="17" y="220"/>
                      <a:pt x="19" y="242"/>
                      <a:pt x="17" y="257"/>
                    </a:cubicBezTo>
                    <a:cubicBezTo>
                      <a:pt x="18" y="258"/>
                      <a:pt x="19" y="259"/>
                      <a:pt x="19" y="261"/>
                    </a:cubicBezTo>
                    <a:cubicBezTo>
                      <a:pt x="19" y="263"/>
                      <a:pt x="19" y="263"/>
                      <a:pt x="19" y="263"/>
                    </a:cubicBezTo>
                    <a:cubicBezTo>
                      <a:pt x="19" y="264"/>
                      <a:pt x="19" y="265"/>
                      <a:pt x="19" y="266"/>
                    </a:cubicBezTo>
                    <a:cubicBezTo>
                      <a:pt x="2" y="266"/>
                      <a:pt x="2" y="266"/>
                      <a:pt x="2" y="266"/>
                    </a:cubicBezTo>
                    <a:cubicBezTo>
                      <a:pt x="2" y="265"/>
                      <a:pt x="2" y="264"/>
                      <a:pt x="2" y="263"/>
                    </a:cubicBezTo>
                    <a:cubicBezTo>
                      <a:pt x="2" y="261"/>
                      <a:pt x="2" y="261"/>
                      <a:pt x="2" y="261"/>
                    </a:cubicBezTo>
                    <a:cubicBezTo>
                      <a:pt x="2" y="260"/>
                      <a:pt x="2" y="260"/>
                      <a:pt x="3" y="259"/>
                    </a:cubicBezTo>
                    <a:cubicBezTo>
                      <a:pt x="3" y="226"/>
                      <a:pt x="3" y="200"/>
                      <a:pt x="3" y="168"/>
                    </a:cubicBezTo>
                    <a:cubicBezTo>
                      <a:pt x="3" y="168"/>
                      <a:pt x="3" y="168"/>
                      <a:pt x="3" y="168"/>
                    </a:cubicBezTo>
                    <a:cubicBezTo>
                      <a:pt x="3" y="168"/>
                      <a:pt x="3" y="168"/>
                      <a:pt x="3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8"/>
                      <a:pt x="2" y="168"/>
                      <a:pt x="2" y="168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7"/>
                      <a:pt x="2" y="167"/>
                      <a:pt x="2" y="167"/>
                    </a:cubicBezTo>
                    <a:cubicBezTo>
                      <a:pt x="2" y="166"/>
                      <a:pt x="2" y="166"/>
                      <a:pt x="2" y="166"/>
                    </a:cubicBezTo>
                    <a:cubicBezTo>
                      <a:pt x="2" y="166"/>
                      <a:pt x="2" y="166"/>
                      <a:pt x="2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0" y="167"/>
                      <a:pt x="0" y="167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1" y="128"/>
                      <a:pt x="1" y="127"/>
                      <a:pt x="3" y="125"/>
                    </a:cubicBezTo>
                    <a:cubicBezTo>
                      <a:pt x="4" y="123"/>
                      <a:pt x="4" y="123"/>
                      <a:pt x="4" y="121"/>
                    </a:cubicBezTo>
                    <a:cubicBezTo>
                      <a:pt x="1" y="93"/>
                      <a:pt x="1" y="93"/>
                      <a:pt x="1" y="93"/>
                    </a:cubicBezTo>
                    <a:cubicBezTo>
                      <a:pt x="0" y="91"/>
                      <a:pt x="0" y="90"/>
                      <a:pt x="1" y="89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2"/>
                      <a:pt x="6" y="83"/>
                      <a:pt x="3" y="81"/>
                    </a:cubicBezTo>
                    <a:cubicBezTo>
                      <a:pt x="2" y="81"/>
                      <a:pt x="1" y="80"/>
                      <a:pt x="0" y="8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3" y="75"/>
                      <a:pt x="6" y="75"/>
                      <a:pt x="8" y="74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12" y="77"/>
                      <a:pt x="12" y="77"/>
                      <a:pt x="12" y="77"/>
                    </a:cubicBezTo>
                    <a:cubicBezTo>
                      <a:pt x="27" y="84"/>
                      <a:pt x="29" y="81"/>
                      <a:pt x="34" y="95"/>
                    </a:cubicBezTo>
                    <a:cubicBezTo>
                      <a:pt x="34" y="95"/>
                      <a:pt x="34" y="95"/>
                      <a:pt x="34" y="95"/>
                    </a:cubicBezTo>
                    <a:cubicBezTo>
                      <a:pt x="40" y="116"/>
                      <a:pt x="40" y="116"/>
                      <a:pt x="40" y="116"/>
                    </a:cubicBezTo>
                    <a:cubicBezTo>
                      <a:pt x="40" y="117"/>
                      <a:pt x="40" y="117"/>
                      <a:pt x="40" y="117"/>
                    </a:cubicBezTo>
                    <a:cubicBezTo>
                      <a:pt x="40" y="118"/>
                      <a:pt x="40" y="118"/>
                      <a:pt x="41" y="119"/>
                    </a:cubicBezTo>
                    <a:cubicBezTo>
                      <a:pt x="41" y="127"/>
                      <a:pt x="41" y="127"/>
                      <a:pt x="41" y="127"/>
                    </a:cubicBezTo>
                    <a:cubicBezTo>
                      <a:pt x="41" y="127"/>
                      <a:pt x="41" y="127"/>
                      <a:pt x="41" y="127"/>
                    </a:cubicBezTo>
                    <a:cubicBezTo>
                      <a:pt x="42" y="144"/>
                      <a:pt x="42" y="144"/>
                      <a:pt x="42" y="144"/>
                    </a:cubicBezTo>
                    <a:cubicBezTo>
                      <a:pt x="42" y="145"/>
                      <a:pt x="42" y="145"/>
                      <a:pt x="42" y="145"/>
                    </a:cubicBezTo>
                    <a:cubicBezTo>
                      <a:pt x="42" y="148"/>
                      <a:pt x="42" y="148"/>
                      <a:pt x="42" y="148"/>
                    </a:cubicBezTo>
                    <a:cubicBezTo>
                      <a:pt x="43" y="152"/>
                      <a:pt x="39" y="155"/>
                      <a:pt x="35" y="156"/>
                    </a:cubicBezTo>
                    <a:cubicBezTo>
                      <a:pt x="35" y="156"/>
                      <a:pt x="35" y="156"/>
                      <a:pt x="35" y="156"/>
                    </a:cubicBezTo>
                    <a:cubicBezTo>
                      <a:pt x="31" y="156"/>
                      <a:pt x="28" y="153"/>
                      <a:pt x="28" y="149"/>
                    </a:cubicBezTo>
                    <a:cubicBezTo>
                      <a:pt x="28" y="145"/>
                      <a:pt x="28" y="145"/>
                      <a:pt x="28" y="145"/>
                    </a:cubicBezTo>
                    <a:cubicBezTo>
                      <a:pt x="28" y="145"/>
                      <a:pt x="28" y="145"/>
                      <a:pt x="28" y="145"/>
                    </a:cubicBezTo>
                    <a:cubicBezTo>
                      <a:pt x="26" y="120"/>
                      <a:pt x="26" y="120"/>
                      <a:pt x="26" y="120"/>
                    </a:cubicBezTo>
                    <a:cubicBezTo>
                      <a:pt x="22" y="104"/>
                      <a:pt x="22" y="104"/>
                      <a:pt x="22" y="104"/>
                    </a:cubicBezTo>
                    <a:cubicBezTo>
                      <a:pt x="19" y="109"/>
                      <a:pt x="16" y="117"/>
                      <a:pt x="17" y="121"/>
                    </a:cubicBezTo>
                    <a:cubicBezTo>
                      <a:pt x="18" y="127"/>
                      <a:pt x="20" y="133"/>
                      <a:pt x="22" y="139"/>
                    </a:cubicBezTo>
                    <a:close/>
                    <a:moveTo>
                      <a:pt x="0" y="258"/>
                    </a:moveTo>
                    <a:cubicBezTo>
                      <a:pt x="0" y="266"/>
                      <a:pt x="0" y="266"/>
                      <a:pt x="0" y="266"/>
                    </a:cubicBezTo>
                    <a:cubicBezTo>
                      <a:pt x="1" y="266"/>
                      <a:pt x="1" y="266"/>
                      <a:pt x="1" y="266"/>
                    </a:cubicBezTo>
                    <a:cubicBezTo>
                      <a:pt x="1" y="265"/>
                      <a:pt x="1" y="264"/>
                      <a:pt x="1" y="263"/>
                    </a:cubicBezTo>
                    <a:cubicBezTo>
                      <a:pt x="1" y="261"/>
                      <a:pt x="1" y="261"/>
                      <a:pt x="1" y="261"/>
                    </a:cubicBezTo>
                    <a:cubicBezTo>
                      <a:pt x="1" y="260"/>
                      <a:pt x="1" y="259"/>
                      <a:pt x="0" y="25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7" name="Freeform 15"/>
              <p:cNvSpPr>
                <a:spLocks noEditPoints="1"/>
              </p:cNvSpPr>
              <p:nvPr/>
            </p:nvSpPr>
            <p:spPr bwMode="auto">
              <a:xfrm>
                <a:off x="11015090" y="2727359"/>
                <a:ext cx="224056" cy="1386071"/>
              </a:xfrm>
              <a:custGeom>
                <a:avLst/>
                <a:gdLst>
                  <a:gd name="T0" fmla="*/ 43 w 43"/>
                  <a:gd name="T1" fmla="*/ 73 h 266"/>
                  <a:gd name="T2" fmla="*/ 42 w 43"/>
                  <a:gd name="T3" fmla="*/ 32 h 266"/>
                  <a:gd name="T4" fmla="*/ 34 w 43"/>
                  <a:gd name="T5" fmla="*/ 40 h 266"/>
                  <a:gd name="T6" fmla="*/ 18 w 43"/>
                  <a:gd name="T7" fmla="*/ 53 h 266"/>
                  <a:gd name="T8" fmla="*/ 43 w 43"/>
                  <a:gd name="T9" fmla="*/ 0 h 266"/>
                  <a:gd name="T10" fmla="*/ 42 w 43"/>
                  <a:gd name="T11" fmla="*/ 26 h 266"/>
                  <a:gd name="T12" fmla="*/ 40 w 43"/>
                  <a:gd name="T13" fmla="*/ 29 h 266"/>
                  <a:gd name="T14" fmla="*/ 39 w 43"/>
                  <a:gd name="T15" fmla="*/ 31 h 266"/>
                  <a:gd name="T16" fmla="*/ 33 w 43"/>
                  <a:gd name="T17" fmla="*/ 36 h 266"/>
                  <a:gd name="T18" fmla="*/ 15 w 43"/>
                  <a:gd name="T19" fmla="*/ 37 h 266"/>
                  <a:gd name="T20" fmla="*/ 26 w 43"/>
                  <a:gd name="T21" fmla="*/ 70 h 266"/>
                  <a:gd name="T22" fmla="*/ 7 w 43"/>
                  <a:gd name="T23" fmla="*/ 30 h 266"/>
                  <a:gd name="T24" fmla="*/ 14 w 43"/>
                  <a:gd name="T25" fmla="*/ 12 h 266"/>
                  <a:gd name="T26" fmla="*/ 42 w 43"/>
                  <a:gd name="T27" fmla="*/ 0 h 266"/>
                  <a:gd name="T28" fmla="*/ 42 w 43"/>
                  <a:gd name="T29" fmla="*/ 0 h 266"/>
                  <a:gd name="T30" fmla="*/ 43 w 43"/>
                  <a:gd name="T31" fmla="*/ 0 h 266"/>
                  <a:gd name="T32" fmla="*/ 43 w 43"/>
                  <a:gd name="T33" fmla="*/ 75 h 266"/>
                  <a:gd name="T34" fmla="*/ 39 w 43"/>
                  <a:gd name="T35" fmla="*/ 81 h 266"/>
                  <a:gd name="T36" fmla="*/ 40 w 43"/>
                  <a:gd name="T37" fmla="*/ 89 h 266"/>
                  <a:gd name="T38" fmla="*/ 38 w 43"/>
                  <a:gd name="T39" fmla="*/ 121 h 266"/>
                  <a:gd name="T40" fmla="*/ 43 w 43"/>
                  <a:gd name="T41" fmla="*/ 127 h 266"/>
                  <a:gd name="T42" fmla="*/ 41 w 43"/>
                  <a:gd name="T43" fmla="*/ 168 h 266"/>
                  <a:gd name="T44" fmla="*/ 43 w 43"/>
                  <a:gd name="T45" fmla="*/ 260 h 266"/>
                  <a:gd name="T46" fmla="*/ 26 w 43"/>
                  <a:gd name="T47" fmla="*/ 266 h 266"/>
                  <a:gd name="T48" fmla="*/ 26 w 43"/>
                  <a:gd name="T49" fmla="*/ 261 h 266"/>
                  <a:gd name="T50" fmla="*/ 29 w 43"/>
                  <a:gd name="T51" fmla="*/ 257 h 266"/>
                  <a:gd name="T52" fmla="*/ 22 w 43"/>
                  <a:gd name="T53" fmla="*/ 139 h 266"/>
                  <a:gd name="T54" fmla="*/ 22 w 43"/>
                  <a:gd name="T55" fmla="*/ 104 h 266"/>
                  <a:gd name="T56" fmla="*/ 15 w 43"/>
                  <a:gd name="T57" fmla="*/ 145 h 266"/>
                  <a:gd name="T58" fmla="*/ 7 w 43"/>
                  <a:gd name="T59" fmla="*/ 156 h 266"/>
                  <a:gd name="T60" fmla="*/ 1 w 43"/>
                  <a:gd name="T61" fmla="*/ 148 h 266"/>
                  <a:gd name="T62" fmla="*/ 1 w 43"/>
                  <a:gd name="T63" fmla="*/ 144 h 266"/>
                  <a:gd name="T64" fmla="*/ 2 w 43"/>
                  <a:gd name="T65" fmla="*/ 127 h 266"/>
                  <a:gd name="T66" fmla="*/ 3 w 43"/>
                  <a:gd name="T67" fmla="*/ 117 h 266"/>
                  <a:gd name="T68" fmla="*/ 9 w 43"/>
                  <a:gd name="T69" fmla="*/ 95 h 266"/>
                  <a:gd name="T70" fmla="*/ 32 w 43"/>
                  <a:gd name="T71" fmla="*/ 77 h 266"/>
                  <a:gd name="T72" fmla="*/ 43 w 43"/>
                  <a:gd name="T73" fmla="*/ 75 h 266"/>
                  <a:gd name="T74" fmla="*/ 43 w 43"/>
                  <a:gd name="T75" fmla="*/ 93 h 266"/>
                  <a:gd name="T76" fmla="*/ 43 w 43"/>
                  <a:gd name="T77" fmla="*/ 89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3" h="266">
                    <a:moveTo>
                      <a:pt x="21" y="62"/>
                    </a:moveTo>
                    <a:cubicBezTo>
                      <a:pt x="26" y="70"/>
                      <a:pt x="35" y="73"/>
                      <a:pt x="43" y="73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2" y="32"/>
                      <a:pt x="42" y="32"/>
                    </a:cubicBezTo>
                    <a:cubicBezTo>
                      <a:pt x="42" y="32"/>
                      <a:pt x="42" y="33"/>
                      <a:pt x="42" y="33"/>
                    </a:cubicBezTo>
                    <a:cubicBezTo>
                      <a:pt x="40" y="36"/>
                      <a:pt x="38" y="38"/>
                      <a:pt x="34" y="40"/>
                    </a:cubicBezTo>
                    <a:cubicBezTo>
                      <a:pt x="30" y="41"/>
                      <a:pt x="24" y="41"/>
                      <a:pt x="16" y="40"/>
                    </a:cubicBezTo>
                    <a:cubicBezTo>
                      <a:pt x="16" y="44"/>
                      <a:pt x="17" y="49"/>
                      <a:pt x="18" y="53"/>
                    </a:cubicBezTo>
                    <a:cubicBezTo>
                      <a:pt x="18" y="56"/>
                      <a:pt x="19" y="59"/>
                      <a:pt x="21" y="62"/>
                    </a:cubicBezTo>
                    <a:close/>
                    <a:moveTo>
                      <a:pt x="43" y="0"/>
                    </a:move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2" y="26"/>
                    </a:cubicBezTo>
                    <a:cubicBezTo>
                      <a:pt x="42" y="26"/>
                      <a:pt x="41" y="26"/>
                      <a:pt x="41" y="27"/>
                    </a:cubicBezTo>
                    <a:cubicBezTo>
                      <a:pt x="41" y="28"/>
                      <a:pt x="41" y="28"/>
                      <a:pt x="40" y="29"/>
                    </a:cubicBezTo>
                    <a:cubicBezTo>
                      <a:pt x="40" y="30"/>
                      <a:pt x="40" y="31"/>
                      <a:pt x="39" y="31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38" y="33"/>
                      <a:pt x="36" y="35"/>
                      <a:pt x="33" y="36"/>
                    </a:cubicBezTo>
                    <a:cubicBezTo>
                      <a:pt x="29" y="38"/>
                      <a:pt x="24" y="38"/>
                      <a:pt x="16" y="37"/>
                    </a:cubicBezTo>
                    <a:cubicBezTo>
                      <a:pt x="16" y="37"/>
                      <a:pt x="15" y="37"/>
                      <a:pt x="15" y="37"/>
                    </a:cubicBezTo>
                    <a:cubicBezTo>
                      <a:pt x="15" y="37"/>
                      <a:pt x="14" y="37"/>
                      <a:pt x="14" y="38"/>
                    </a:cubicBezTo>
                    <a:cubicBezTo>
                      <a:pt x="14" y="50"/>
                      <a:pt x="14" y="63"/>
                      <a:pt x="26" y="70"/>
                    </a:cubicBezTo>
                    <a:cubicBezTo>
                      <a:pt x="7" y="70"/>
                      <a:pt x="7" y="70"/>
                      <a:pt x="7" y="7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22"/>
                      <a:pt x="10" y="16"/>
                      <a:pt x="14" y="12"/>
                    </a:cubicBezTo>
                    <a:cubicBezTo>
                      <a:pt x="19" y="7"/>
                      <a:pt x="26" y="3"/>
                      <a:pt x="33" y="2"/>
                    </a:cubicBezTo>
                    <a:cubicBezTo>
                      <a:pt x="36" y="1"/>
                      <a:pt x="39" y="1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lose/>
                    <a:moveTo>
                      <a:pt x="43" y="75"/>
                    </a:moveTo>
                    <a:cubicBezTo>
                      <a:pt x="43" y="80"/>
                      <a:pt x="43" y="80"/>
                      <a:pt x="43" y="80"/>
                    </a:cubicBezTo>
                    <a:cubicBezTo>
                      <a:pt x="42" y="80"/>
                      <a:pt x="41" y="80"/>
                      <a:pt x="39" y="81"/>
                    </a:cubicBezTo>
                    <a:cubicBezTo>
                      <a:pt x="36" y="82"/>
                      <a:pt x="36" y="82"/>
                      <a:pt x="38" y="84"/>
                    </a:cubicBezTo>
                    <a:cubicBezTo>
                      <a:pt x="40" y="89"/>
                      <a:pt x="40" y="89"/>
                      <a:pt x="40" y="89"/>
                    </a:cubicBezTo>
                    <a:cubicBezTo>
                      <a:pt x="41" y="90"/>
                      <a:pt x="41" y="90"/>
                      <a:pt x="41" y="92"/>
                    </a:cubicBezTo>
                    <a:cubicBezTo>
                      <a:pt x="38" y="121"/>
                      <a:pt x="38" y="121"/>
                      <a:pt x="38" y="121"/>
                    </a:cubicBezTo>
                    <a:cubicBezTo>
                      <a:pt x="38" y="123"/>
                      <a:pt x="38" y="123"/>
                      <a:pt x="39" y="125"/>
                    </a:cubicBezTo>
                    <a:cubicBezTo>
                      <a:pt x="41" y="128"/>
                      <a:pt x="41" y="129"/>
                      <a:pt x="43" y="127"/>
                    </a:cubicBezTo>
                    <a:cubicBezTo>
                      <a:pt x="43" y="166"/>
                      <a:pt x="43" y="166"/>
                      <a:pt x="43" y="166"/>
                    </a:cubicBezTo>
                    <a:cubicBezTo>
                      <a:pt x="42" y="166"/>
                      <a:pt x="42" y="167"/>
                      <a:pt x="41" y="168"/>
                    </a:cubicBezTo>
                    <a:cubicBezTo>
                      <a:pt x="41" y="257"/>
                      <a:pt x="41" y="257"/>
                      <a:pt x="41" y="257"/>
                    </a:cubicBezTo>
                    <a:cubicBezTo>
                      <a:pt x="42" y="258"/>
                      <a:pt x="43" y="259"/>
                      <a:pt x="43" y="260"/>
                    </a:cubicBezTo>
                    <a:cubicBezTo>
                      <a:pt x="43" y="266"/>
                      <a:pt x="43" y="266"/>
                      <a:pt x="43" y="266"/>
                    </a:cubicBezTo>
                    <a:cubicBezTo>
                      <a:pt x="26" y="266"/>
                      <a:pt x="26" y="266"/>
                      <a:pt x="26" y="266"/>
                    </a:cubicBezTo>
                    <a:cubicBezTo>
                      <a:pt x="26" y="265"/>
                      <a:pt x="26" y="264"/>
                      <a:pt x="26" y="263"/>
                    </a:cubicBezTo>
                    <a:cubicBezTo>
                      <a:pt x="26" y="261"/>
                      <a:pt x="26" y="261"/>
                      <a:pt x="26" y="261"/>
                    </a:cubicBezTo>
                    <a:cubicBezTo>
                      <a:pt x="26" y="259"/>
                      <a:pt x="27" y="258"/>
                      <a:pt x="29" y="257"/>
                    </a:cubicBezTo>
                    <a:cubicBezTo>
                      <a:pt x="29" y="257"/>
                      <a:pt x="29" y="257"/>
                      <a:pt x="29" y="257"/>
                    </a:cubicBezTo>
                    <a:cubicBezTo>
                      <a:pt x="26" y="242"/>
                      <a:pt x="27" y="220"/>
                      <a:pt x="26" y="211"/>
                    </a:cubicBezTo>
                    <a:cubicBezTo>
                      <a:pt x="22" y="184"/>
                      <a:pt x="13" y="166"/>
                      <a:pt x="22" y="139"/>
                    </a:cubicBezTo>
                    <a:cubicBezTo>
                      <a:pt x="24" y="133"/>
                      <a:pt x="26" y="127"/>
                      <a:pt x="27" y="120"/>
                    </a:cubicBezTo>
                    <a:cubicBezTo>
                      <a:pt x="27" y="116"/>
                      <a:pt x="25" y="111"/>
                      <a:pt x="22" y="104"/>
                    </a:cubicBezTo>
                    <a:cubicBezTo>
                      <a:pt x="17" y="120"/>
                      <a:pt x="17" y="120"/>
                      <a:pt x="17" y="120"/>
                    </a:cubicBezTo>
                    <a:cubicBezTo>
                      <a:pt x="15" y="145"/>
                      <a:pt x="15" y="145"/>
                      <a:pt x="15" y="145"/>
                    </a:cubicBezTo>
                    <a:cubicBezTo>
                      <a:pt x="15" y="149"/>
                      <a:pt x="15" y="149"/>
                      <a:pt x="15" y="149"/>
                    </a:cubicBezTo>
                    <a:cubicBezTo>
                      <a:pt x="15" y="153"/>
                      <a:pt x="11" y="156"/>
                      <a:pt x="7" y="156"/>
                    </a:cubicBezTo>
                    <a:cubicBezTo>
                      <a:pt x="7" y="156"/>
                      <a:pt x="7" y="156"/>
                      <a:pt x="7" y="156"/>
                    </a:cubicBezTo>
                    <a:cubicBezTo>
                      <a:pt x="3" y="155"/>
                      <a:pt x="0" y="152"/>
                      <a:pt x="1" y="148"/>
                    </a:cubicBezTo>
                    <a:cubicBezTo>
                      <a:pt x="1" y="145"/>
                      <a:pt x="1" y="145"/>
                      <a:pt x="1" y="145"/>
                    </a:cubicBezTo>
                    <a:cubicBezTo>
                      <a:pt x="1" y="144"/>
                      <a:pt x="1" y="144"/>
                      <a:pt x="1" y="144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2" y="119"/>
                      <a:pt x="2" y="119"/>
                      <a:pt x="2" y="119"/>
                    </a:cubicBezTo>
                    <a:cubicBezTo>
                      <a:pt x="2" y="118"/>
                      <a:pt x="3" y="118"/>
                      <a:pt x="3" y="117"/>
                    </a:cubicBezTo>
                    <a:cubicBezTo>
                      <a:pt x="3" y="117"/>
                      <a:pt x="3" y="117"/>
                      <a:pt x="3" y="116"/>
                    </a:cubicBezTo>
                    <a:cubicBezTo>
                      <a:pt x="9" y="95"/>
                      <a:pt x="9" y="95"/>
                      <a:pt x="9" y="95"/>
                    </a:cubicBezTo>
                    <a:cubicBezTo>
                      <a:pt x="9" y="95"/>
                      <a:pt x="9" y="95"/>
                      <a:pt x="9" y="95"/>
                    </a:cubicBezTo>
                    <a:cubicBezTo>
                      <a:pt x="14" y="81"/>
                      <a:pt x="17" y="83"/>
                      <a:pt x="32" y="77"/>
                    </a:cubicBezTo>
                    <a:cubicBezTo>
                      <a:pt x="35" y="74"/>
                      <a:pt x="35" y="74"/>
                      <a:pt x="35" y="74"/>
                    </a:cubicBezTo>
                    <a:cubicBezTo>
                      <a:pt x="37" y="75"/>
                      <a:pt x="40" y="76"/>
                      <a:pt x="43" y="75"/>
                    </a:cubicBezTo>
                    <a:close/>
                    <a:moveTo>
                      <a:pt x="43" y="89"/>
                    </a:moveTo>
                    <a:cubicBezTo>
                      <a:pt x="42" y="90"/>
                      <a:pt x="42" y="91"/>
                      <a:pt x="43" y="93"/>
                    </a:cubicBezTo>
                    <a:cubicBezTo>
                      <a:pt x="43" y="96"/>
                      <a:pt x="43" y="96"/>
                      <a:pt x="43" y="96"/>
                    </a:cubicBezTo>
                    <a:lnTo>
                      <a:pt x="43" y="89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10" name="Group 16"/>
            <p:cNvGrpSpPr/>
            <p:nvPr/>
          </p:nvGrpSpPr>
          <p:grpSpPr>
            <a:xfrm>
              <a:off x="8311702" y="2262913"/>
              <a:ext cx="329041" cy="845844"/>
              <a:chOff x="8719618" y="2742736"/>
              <a:chExt cx="388801" cy="999465"/>
            </a:xfrm>
          </p:grpSpPr>
          <p:sp>
            <p:nvSpPr>
              <p:cNvPr id="14" name="Freeform 17"/>
              <p:cNvSpPr>
                <a:spLocks noEditPoints="1"/>
              </p:cNvSpPr>
              <p:nvPr/>
            </p:nvSpPr>
            <p:spPr bwMode="auto">
              <a:xfrm>
                <a:off x="8906330" y="2742736"/>
                <a:ext cx="202089" cy="999465"/>
              </a:xfrm>
              <a:custGeom>
                <a:avLst/>
                <a:gdLst>
                  <a:gd name="T0" fmla="*/ 5 w 39"/>
                  <a:gd name="T1" fmla="*/ 101 h 192"/>
                  <a:gd name="T2" fmla="*/ 3 w 39"/>
                  <a:gd name="T3" fmla="*/ 126 h 192"/>
                  <a:gd name="T4" fmla="*/ 3 w 39"/>
                  <a:gd name="T5" fmla="*/ 190 h 192"/>
                  <a:gd name="T6" fmla="*/ 3 w 39"/>
                  <a:gd name="T7" fmla="*/ 192 h 192"/>
                  <a:gd name="T8" fmla="*/ 4 w 39"/>
                  <a:gd name="T9" fmla="*/ 192 h 192"/>
                  <a:gd name="T10" fmla="*/ 7 w 39"/>
                  <a:gd name="T11" fmla="*/ 192 h 192"/>
                  <a:gd name="T12" fmla="*/ 10 w 39"/>
                  <a:gd name="T13" fmla="*/ 192 h 192"/>
                  <a:gd name="T14" fmla="*/ 10 w 39"/>
                  <a:gd name="T15" fmla="*/ 192 h 192"/>
                  <a:gd name="T16" fmla="*/ 13 w 39"/>
                  <a:gd name="T17" fmla="*/ 192 h 192"/>
                  <a:gd name="T18" fmla="*/ 16 w 39"/>
                  <a:gd name="T19" fmla="*/ 192 h 192"/>
                  <a:gd name="T20" fmla="*/ 17 w 39"/>
                  <a:gd name="T21" fmla="*/ 192 h 192"/>
                  <a:gd name="T22" fmla="*/ 20 w 39"/>
                  <a:gd name="T23" fmla="*/ 192 h 192"/>
                  <a:gd name="T24" fmla="*/ 21 w 39"/>
                  <a:gd name="T25" fmla="*/ 192 h 192"/>
                  <a:gd name="T26" fmla="*/ 19 w 39"/>
                  <a:gd name="T27" fmla="*/ 185 h 192"/>
                  <a:gd name="T28" fmla="*/ 23 w 39"/>
                  <a:gd name="T29" fmla="*/ 91 h 192"/>
                  <a:gd name="T30" fmla="*/ 24 w 39"/>
                  <a:gd name="T31" fmla="*/ 121 h 192"/>
                  <a:gd name="T32" fmla="*/ 38 w 39"/>
                  <a:gd name="T33" fmla="*/ 118 h 192"/>
                  <a:gd name="T34" fmla="*/ 37 w 39"/>
                  <a:gd name="T35" fmla="*/ 88 h 192"/>
                  <a:gd name="T36" fmla="*/ 9 w 39"/>
                  <a:gd name="T37" fmla="*/ 58 h 192"/>
                  <a:gd name="T38" fmla="*/ 4 w 39"/>
                  <a:gd name="T39" fmla="*/ 64 h 192"/>
                  <a:gd name="T40" fmla="*/ 0 w 39"/>
                  <a:gd name="T41" fmla="*/ 74 h 192"/>
                  <a:gd name="T42" fmla="*/ 23 w 39"/>
                  <a:gd name="T43" fmla="*/ 9 h 192"/>
                  <a:gd name="T44" fmla="*/ 1 w 39"/>
                  <a:gd name="T45" fmla="*/ 0 h 192"/>
                  <a:gd name="T46" fmla="*/ 7 w 39"/>
                  <a:gd name="T47" fmla="*/ 20 h 192"/>
                  <a:gd name="T48" fmla="*/ 8 w 39"/>
                  <a:gd name="T49" fmla="*/ 19 h 192"/>
                  <a:gd name="T50" fmla="*/ 9 w 39"/>
                  <a:gd name="T51" fmla="*/ 19 h 192"/>
                  <a:gd name="T52" fmla="*/ 20 w 39"/>
                  <a:gd name="T53" fmla="*/ 30 h 192"/>
                  <a:gd name="T54" fmla="*/ 20 w 39"/>
                  <a:gd name="T55" fmla="*/ 31 h 192"/>
                  <a:gd name="T56" fmla="*/ 20 w 39"/>
                  <a:gd name="T57" fmla="*/ 31 h 192"/>
                  <a:gd name="T58" fmla="*/ 20 w 39"/>
                  <a:gd name="T59" fmla="*/ 32 h 192"/>
                  <a:gd name="T60" fmla="*/ 20 w 39"/>
                  <a:gd name="T61" fmla="*/ 33 h 192"/>
                  <a:gd name="T62" fmla="*/ 20 w 39"/>
                  <a:gd name="T63" fmla="*/ 34 h 192"/>
                  <a:gd name="T64" fmla="*/ 20 w 39"/>
                  <a:gd name="T65" fmla="*/ 35 h 192"/>
                  <a:gd name="T66" fmla="*/ 20 w 39"/>
                  <a:gd name="T67" fmla="*/ 36 h 192"/>
                  <a:gd name="T68" fmla="*/ 20 w 39"/>
                  <a:gd name="T69" fmla="*/ 37 h 192"/>
                  <a:gd name="T70" fmla="*/ 19 w 39"/>
                  <a:gd name="T71" fmla="*/ 40 h 192"/>
                  <a:gd name="T72" fmla="*/ 1 w 39"/>
                  <a:gd name="T73" fmla="*/ 24 h 192"/>
                  <a:gd name="T74" fmla="*/ 4 w 39"/>
                  <a:gd name="T75" fmla="*/ 23 h 192"/>
                  <a:gd name="T76" fmla="*/ 5 w 39"/>
                  <a:gd name="T77" fmla="*/ 23 h 192"/>
                  <a:gd name="T78" fmla="*/ 7 w 39"/>
                  <a:gd name="T79" fmla="*/ 23 h 192"/>
                  <a:gd name="T80" fmla="*/ 7 w 39"/>
                  <a:gd name="T81" fmla="*/ 23 h 192"/>
                  <a:gd name="T82" fmla="*/ 7 w 39"/>
                  <a:gd name="T83" fmla="*/ 22 h 192"/>
                  <a:gd name="T84" fmla="*/ 7 w 39"/>
                  <a:gd name="T85" fmla="*/ 22 h 192"/>
                  <a:gd name="T86" fmla="*/ 7 w 39"/>
                  <a:gd name="T87" fmla="*/ 22 h 192"/>
                  <a:gd name="T88" fmla="*/ 8 w 39"/>
                  <a:gd name="T89" fmla="*/ 22 h 192"/>
                  <a:gd name="T90" fmla="*/ 8 w 39"/>
                  <a:gd name="T91" fmla="*/ 22 h 192"/>
                  <a:gd name="T92" fmla="*/ 8 w 39"/>
                  <a:gd name="T93" fmla="*/ 22 h 192"/>
                  <a:gd name="T94" fmla="*/ 9 w 39"/>
                  <a:gd name="T95" fmla="*/ 22 h 192"/>
                  <a:gd name="T96" fmla="*/ 9 w 39"/>
                  <a:gd name="T97" fmla="*/ 22 h 192"/>
                  <a:gd name="T98" fmla="*/ 9 w 39"/>
                  <a:gd name="T99" fmla="*/ 22 h 192"/>
                  <a:gd name="T100" fmla="*/ 10 w 39"/>
                  <a:gd name="T101" fmla="*/ 22 h 192"/>
                  <a:gd name="T102" fmla="*/ 10 w 39"/>
                  <a:gd name="T103" fmla="*/ 22 h 192"/>
                  <a:gd name="T104" fmla="*/ 12 w 39"/>
                  <a:gd name="T105" fmla="*/ 21 h 192"/>
                  <a:gd name="T106" fmla="*/ 14 w 39"/>
                  <a:gd name="T107" fmla="*/ 21 h 192"/>
                  <a:gd name="T108" fmla="*/ 16 w 39"/>
                  <a:gd name="T109" fmla="*/ 22 h 192"/>
                  <a:gd name="T110" fmla="*/ 17 w 39"/>
                  <a:gd name="T111" fmla="*/ 22 h 192"/>
                  <a:gd name="T112" fmla="*/ 18 w 39"/>
                  <a:gd name="T113" fmla="*/ 23 h 192"/>
                  <a:gd name="T114" fmla="*/ 19 w 39"/>
                  <a:gd name="T115" fmla="*/ 24 h 192"/>
                  <a:gd name="T116" fmla="*/ 20 w 39"/>
                  <a:gd name="T117" fmla="*/ 26 h 192"/>
                  <a:gd name="T118" fmla="*/ 20 w 39"/>
                  <a:gd name="T119" fmla="*/ 28 h 192"/>
                  <a:gd name="T120" fmla="*/ 20 w 39"/>
                  <a:gd name="T121" fmla="*/ 29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9" h="192">
                    <a:moveTo>
                      <a:pt x="5" y="67"/>
                    </a:moveTo>
                    <a:cubicBezTo>
                      <a:pt x="2" y="70"/>
                      <a:pt x="2" y="70"/>
                      <a:pt x="2" y="70"/>
                    </a:cubicBezTo>
                    <a:cubicBezTo>
                      <a:pt x="2" y="72"/>
                      <a:pt x="2" y="72"/>
                      <a:pt x="2" y="74"/>
                    </a:cubicBezTo>
                    <a:cubicBezTo>
                      <a:pt x="5" y="101"/>
                      <a:pt x="5" y="101"/>
                      <a:pt x="5" y="101"/>
                    </a:cubicBezTo>
                    <a:cubicBezTo>
                      <a:pt x="5" y="103"/>
                      <a:pt x="5" y="103"/>
                      <a:pt x="4" y="105"/>
                    </a:cubicBezTo>
                    <a:cubicBezTo>
                      <a:pt x="2" y="107"/>
                      <a:pt x="1" y="108"/>
                      <a:pt x="0" y="107"/>
                    </a:cubicBezTo>
                    <a:cubicBezTo>
                      <a:pt x="0" y="124"/>
                      <a:pt x="0" y="124"/>
                      <a:pt x="0" y="124"/>
                    </a:cubicBezTo>
                    <a:cubicBezTo>
                      <a:pt x="1" y="124"/>
                      <a:pt x="3" y="124"/>
                      <a:pt x="3" y="126"/>
                    </a:cubicBezTo>
                    <a:cubicBezTo>
                      <a:pt x="3" y="189"/>
                      <a:pt x="3" y="189"/>
                      <a:pt x="3" y="189"/>
                    </a:cubicBezTo>
                    <a:cubicBezTo>
                      <a:pt x="3" y="189"/>
                      <a:pt x="3" y="189"/>
                      <a:pt x="3" y="189"/>
                    </a:cubicBezTo>
                    <a:cubicBezTo>
                      <a:pt x="3" y="189"/>
                      <a:pt x="3" y="189"/>
                      <a:pt x="3" y="189"/>
                    </a:cubicBezTo>
                    <a:cubicBezTo>
                      <a:pt x="3" y="190"/>
                      <a:pt x="3" y="190"/>
                      <a:pt x="3" y="190"/>
                    </a:cubicBezTo>
                    <a:cubicBezTo>
                      <a:pt x="3" y="191"/>
                      <a:pt x="3" y="191"/>
                      <a:pt x="3" y="192"/>
                    </a:cubicBezTo>
                    <a:cubicBezTo>
                      <a:pt x="3" y="192"/>
                      <a:pt x="3" y="192"/>
                      <a:pt x="3" y="192"/>
                    </a:cubicBezTo>
                    <a:cubicBezTo>
                      <a:pt x="3" y="192"/>
                      <a:pt x="3" y="192"/>
                      <a:pt x="3" y="192"/>
                    </a:cubicBezTo>
                    <a:cubicBezTo>
                      <a:pt x="3" y="192"/>
                      <a:pt x="3" y="192"/>
                      <a:pt x="3" y="192"/>
                    </a:cubicBezTo>
                    <a:cubicBezTo>
                      <a:pt x="3" y="192"/>
                      <a:pt x="3" y="192"/>
                      <a:pt x="3" y="192"/>
                    </a:cubicBezTo>
                    <a:cubicBezTo>
                      <a:pt x="3" y="192"/>
                      <a:pt x="3" y="192"/>
                      <a:pt x="3" y="192"/>
                    </a:cubicBezTo>
                    <a:cubicBezTo>
                      <a:pt x="4" y="192"/>
                      <a:pt x="4" y="192"/>
                      <a:pt x="4" y="192"/>
                    </a:cubicBezTo>
                    <a:cubicBezTo>
                      <a:pt x="4" y="192"/>
                      <a:pt x="4" y="192"/>
                      <a:pt x="4" y="192"/>
                    </a:cubicBezTo>
                    <a:cubicBezTo>
                      <a:pt x="4" y="192"/>
                      <a:pt x="4" y="192"/>
                      <a:pt x="4" y="192"/>
                    </a:cubicBezTo>
                    <a:cubicBezTo>
                      <a:pt x="6" y="192"/>
                      <a:pt x="6" y="192"/>
                      <a:pt x="6" y="192"/>
                    </a:cubicBezTo>
                    <a:cubicBezTo>
                      <a:pt x="6" y="192"/>
                      <a:pt x="6" y="192"/>
                      <a:pt x="6" y="192"/>
                    </a:cubicBezTo>
                    <a:cubicBezTo>
                      <a:pt x="7" y="192"/>
                      <a:pt x="7" y="192"/>
                      <a:pt x="7" y="192"/>
                    </a:cubicBezTo>
                    <a:cubicBezTo>
                      <a:pt x="7" y="192"/>
                      <a:pt x="7" y="192"/>
                      <a:pt x="7" y="192"/>
                    </a:cubicBezTo>
                    <a:cubicBezTo>
                      <a:pt x="7" y="192"/>
                      <a:pt x="7" y="192"/>
                      <a:pt x="7" y="192"/>
                    </a:cubicBezTo>
                    <a:cubicBezTo>
                      <a:pt x="8" y="192"/>
                      <a:pt x="8" y="192"/>
                      <a:pt x="8" y="192"/>
                    </a:cubicBezTo>
                    <a:cubicBezTo>
                      <a:pt x="10" y="192"/>
                      <a:pt x="10" y="192"/>
                      <a:pt x="10" y="192"/>
                    </a:cubicBezTo>
                    <a:cubicBezTo>
                      <a:pt x="10" y="192"/>
                      <a:pt x="10" y="192"/>
                      <a:pt x="10" y="192"/>
                    </a:cubicBezTo>
                    <a:cubicBezTo>
                      <a:pt x="10" y="192"/>
                      <a:pt x="10" y="192"/>
                      <a:pt x="10" y="192"/>
                    </a:cubicBezTo>
                    <a:cubicBezTo>
                      <a:pt x="11" y="192"/>
                      <a:pt x="11" y="192"/>
                      <a:pt x="11" y="192"/>
                    </a:cubicBezTo>
                    <a:cubicBezTo>
                      <a:pt x="10" y="192"/>
                      <a:pt x="10" y="192"/>
                      <a:pt x="10" y="192"/>
                    </a:cubicBezTo>
                    <a:cubicBezTo>
                      <a:pt x="10" y="192"/>
                      <a:pt x="10" y="192"/>
                      <a:pt x="10" y="192"/>
                    </a:cubicBezTo>
                    <a:cubicBezTo>
                      <a:pt x="13" y="192"/>
                      <a:pt x="13" y="192"/>
                      <a:pt x="13" y="192"/>
                    </a:cubicBezTo>
                    <a:cubicBezTo>
                      <a:pt x="13" y="192"/>
                      <a:pt x="13" y="192"/>
                      <a:pt x="13" y="192"/>
                    </a:cubicBezTo>
                    <a:cubicBezTo>
                      <a:pt x="13" y="192"/>
                      <a:pt x="13" y="192"/>
                      <a:pt x="13" y="192"/>
                    </a:cubicBez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4" y="192"/>
                      <a:pt x="14" y="192"/>
                    </a:cubicBezTo>
                    <a:cubicBezTo>
                      <a:pt x="14" y="192"/>
                      <a:pt x="14" y="192"/>
                      <a:pt x="14" y="192"/>
                    </a:cubicBezTo>
                    <a:cubicBezTo>
                      <a:pt x="16" y="192"/>
                      <a:pt x="16" y="192"/>
                      <a:pt x="16" y="192"/>
                    </a:cubicBezTo>
                    <a:cubicBezTo>
                      <a:pt x="16" y="192"/>
                      <a:pt x="16" y="192"/>
                      <a:pt x="16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20" y="192"/>
                      <a:pt x="20" y="192"/>
                      <a:pt x="20" y="192"/>
                    </a:cubicBezTo>
                    <a:cubicBezTo>
                      <a:pt x="20" y="192"/>
                      <a:pt x="20" y="192"/>
                      <a:pt x="20" y="192"/>
                    </a:cubicBezTo>
                    <a:cubicBezTo>
                      <a:pt x="20" y="192"/>
                      <a:pt x="20" y="192"/>
                      <a:pt x="20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1"/>
                      <a:pt x="21" y="191"/>
                      <a:pt x="21" y="190"/>
                    </a:cubicBezTo>
                    <a:cubicBezTo>
                      <a:pt x="21" y="188"/>
                      <a:pt x="20" y="186"/>
                      <a:pt x="19" y="185"/>
                    </a:cubicBezTo>
                    <a:cubicBezTo>
                      <a:pt x="19" y="127"/>
                      <a:pt x="19" y="127"/>
                      <a:pt x="19" y="127"/>
                    </a:cubicBezTo>
                    <a:cubicBezTo>
                      <a:pt x="22" y="127"/>
                      <a:pt x="22" y="127"/>
                      <a:pt x="22" y="127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3" y="91"/>
                      <a:pt x="23" y="91"/>
                      <a:pt x="23" y="91"/>
                    </a:cubicBezTo>
                    <a:cubicBezTo>
                      <a:pt x="24" y="95"/>
                      <a:pt x="25" y="97"/>
                      <a:pt x="24" y="101"/>
                    </a:cubicBezTo>
                    <a:cubicBezTo>
                      <a:pt x="24" y="117"/>
                      <a:pt x="24" y="117"/>
                      <a:pt x="24" y="117"/>
                    </a:cubicBezTo>
                    <a:cubicBezTo>
                      <a:pt x="24" y="117"/>
                      <a:pt x="24" y="117"/>
                      <a:pt x="24" y="117"/>
                    </a:cubicBezTo>
                    <a:cubicBezTo>
                      <a:pt x="24" y="121"/>
                      <a:pt x="24" y="121"/>
                      <a:pt x="24" y="121"/>
                    </a:cubicBezTo>
                    <a:cubicBezTo>
                      <a:pt x="24" y="124"/>
                      <a:pt x="27" y="127"/>
                      <a:pt x="30" y="127"/>
                    </a:cubicBezTo>
                    <a:cubicBezTo>
                      <a:pt x="30" y="127"/>
                      <a:pt x="30" y="127"/>
                      <a:pt x="30" y="127"/>
                    </a:cubicBezTo>
                    <a:cubicBezTo>
                      <a:pt x="34" y="127"/>
                      <a:pt x="37" y="125"/>
                      <a:pt x="38" y="121"/>
                    </a:cubicBezTo>
                    <a:cubicBezTo>
                      <a:pt x="38" y="118"/>
                      <a:pt x="38" y="118"/>
                      <a:pt x="38" y="118"/>
                    </a:cubicBezTo>
                    <a:cubicBezTo>
                      <a:pt x="38" y="118"/>
                      <a:pt x="38" y="118"/>
                      <a:pt x="38" y="118"/>
                    </a:cubicBezTo>
                    <a:cubicBezTo>
                      <a:pt x="38" y="102"/>
                      <a:pt x="38" y="102"/>
                      <a:pt x="38" y="102"/>
                    </a:cubicBezTo>
                    <a:cubicBezTo>
                      <a:pt x="38" y="102"/>
                      <a:pt x="38" y="102"/>
                      <a:pt x="38" y="102"/>
                    </a:cubicBezTo>
                    <a:cubicBezTo>
                      <a:pt x="39" y="95"/>
                      <a:pt x="39" y="94"/>
                      <a:pt x="37" y="88"/>
                    </a:cubicBezTo>
                    <a:cubicBezTo>
                      <a:pt x="32" y="75"/>
                      <a:pt x="32" y="75"/>
                      <a:pt x="32" y="75"/>
                    </a:cubicBezTo>
                    <a:cubicBezTo>
                      <a:pt x="32" y="75"/>
                      <a:pt x="32" y="75"/>
                      <a:pt x="32" y="75"/>
                    </a:cubicBezTo>
                    <a:cubicBezTo>
                      <a:pt x="31" y="70"/>
                      <a:pt x="31" y="67"/>
                      <a:pt x="27" y="64"/>
                    </a:cubicBezTo>
                    <a:cubicBezTo>
                      <a:pt x="22" y="60"/>
                      <a:pt x="15" y="59"/>
                      <a:pt x="9" y="58"/>
                    </a:cubicBezTo>
                    <a:cubicBezTo>
                      <a:pt x="9" y="56"/>
                      <a:pt x="9" y="56"/>
                      <a:pt x="9" y="56"/>
                    </a:cubicBezTo>
                    <a:cubicBezTo>
                      <a:pt x="6" y="57"/>
                      <a:pt x="3" y="58"/>
                      <a:pt x="0" y="57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2" y="62"/>
                      <a:pt x="2" y="63"/>
                      <a:pt x="4" y="64"/>
                    </a:cubicBezTo>
                    <a:cubicBezTo>
                      <a:pt x="6" y="65"/>
                      <a:pt x="6" y="64"/>
                      <a:pt x="5" y="67"/>
                    </a:cubicBezTo>
                    <a:close/>
                    <a:moveTo>
                      <a:pt x="0" y="75"/>
                    </a:moveTo>
                    <a:cubicBezTo>
                      <a:pt x="0" y="72"/>
                      <a:pt x="0" y="72"/>
                      <a:pt x="0" y="72"/>
                    </a:cubicBezTo>
                    <a:cubicBezTo>
                      <a:pt x="1" y="72"/>
                      <a:pt x="1" y="73"/>
                      <a:pt x="0" y="74"/>
                    </a:cubicBezTo>
                    <a:cubicBezTo>
                      <a:pt x="0" y="75"/>
                      <a:pt x="0" y="75"/>
                      <a:pt x="0" y="75"/>
                    </a:cubicBezTo>
                    <a:close/>
                    <a:moveTo>
                      <a:pt x="21" y="37"/>
                    </a:moveTo>
                    <a:cubicBezTo>
                      <a:pt x="22" y="35"/>
                      <a:pt x="23" y="32"/>
                      <a:pt x="23" y="30"/>
                    </a:cubicBezTo>
                    <a:cubicBezTo>
                      <a:pt x="25" y="21"/>
                      <a:pt x="26" y="14"/>
                      <a:pt x="23" y="9"/>
                    </a:cubicBezTo>
                    <a:cubicBezTo>
                      <a:pt x="19" y="2"/>
                      <a:pt x="10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2" y="21"/>
                      <a:pt x="5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20"/>
                      <a:pt x="7" y="19"/>
                      <a:pt x="7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23" y="16"/>
                      <a:pt x="23" y="28"/>
                      <a:pt x="21" y="37"/>
                    </a:cubicBezTo>
                    <a:close/>
                    <a:moveTo>
                      <a:pt x="20" y="29"/>
                    </a:move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19" y="40"/>
                      <a:pt x="19" y="40"/>
                      <a:pt x="19" y="40"/>
                    </a:cubicBezTo>
                    <a:cubicBezTo>
                      <a:pt x="16" y="51"/>
                      <a:pt x="8" y="56"/>
                      <a:pt x="0" y="5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20" y="25"/>
                      <a:pt x="20" y="25"/>
                      <a:pt x="20" y="25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0" y="29"/>
                      <a:pt x="20" y="29"/>
                      <a:pt x="20" y="2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5" name="Freeform 18"/>
              <p:cNvSpPr>
                <a:spLocks noEditPoints="1"/>
              </p:cNvSpPr>
              <p:nvPr/>
            </p:nvSpPr>
            <p:spPr bwMode="auto">
              <a:xfrm>
                <a:off x="8719618" y="2742736"/>
                <a:ext cx="191107" cy="999465"/>
              </a:xfrm>
              <a:custGeom>
                <a:avLst/>
                <a:gdLst>
                  <a:gd name="T0" fmla="*/ 33 w 37"/>
                  <a:gd name="T1" fmla="*/ 101 h 192"/>
                  <a:gd name="T2" fmla="*/ 33 w 37"/>
                  <a:gd name="T3" fmla="*/ 66 h 192"/>
                  <a:gd name="T4" fmla="*/ 37 w 37"/>
                  <a:gd name="T5" fmla="*/ 58 h 192"/>
                  <a:gd name="T6" fmla="*/ 13 w 37"/>
                  <a:gd name="T7" fmla="*/ 63 h 192"/>
                  <a:gd name="T8" fmla="*/ 6 w 37"/>
                  <a:gd name="T9" fmla="*/ 75 h 192"/>
                  <a:gd name="T10" fmla="*/ 0 w 37"/>
                  <a:gd name="T11" fmla="*/ 102 h 192"/>
                  <a:gd name="T12" fmla="*/ 1 w 37"/>
                  <a:gd name="T13" fmla="*/ 118 h 192"/>
                  <a:gd name="T14" fmla="*/ 8 w 37"/>
                  <a:gd name="T15" fmla="*/ 127 h 192"/>
                  <a:gd name="T16" fmla="*/ 14 w 37"/>
                  <a:gd name="T17" fmla="*/ 117 h 192"/>
                  <a:gd name="T18" fmla="*/ 16 w 37"/>
                  <a:gd name="T19" fmla="*/ 87 h 192"/>
                  <a:gd name="T20" fmla="*/ 19 w 37"/>
                  <a:gd name="T21" fmla="*/ 185 h 192"/>
                  <a:gd name="T22" fmla="*/ 17 w 37"/>
                  <a:gd name="T23" fmla="*/ 189 h 192"/>
                  <a:gd name="T24" fmla="*/ 17 w 37"/>
                  <a:gd name="T25" fmla="*/ 192 h 192"/>
                  <a:gd name="T26" fmla="*/ 17 w 37"/>
                  <a:gd name="T27" fmla="*/ 192 h 192"/>
                  <a:gd name="T28" fmla="*/ 18 w 37"/>
                  <a:gd name="T29" fmla="*/ 192 h 192"/>
                  <a:gd name="T30" fmla="*/ 21 w 37"/>
                  <a:gd name="T31" fmla="*/ 192 h 192"/>
                  <a:gd name="T32" fmla="*/ 22 w 37"/>
                  <a:gd name="T33" fmla="*/ 192 h 192"/>
                  <a:gd name="T34" fmla="*/ 24 w 37"/>
                  <a:gd name="T35" fmla="*/ 192 h 192"/>
                  <a:gd name="T36" fmla="*/ 25 w 37"/>
                  <a:gd name="T37" fmla="*/ 192 h 192"/>
                  <a:gd name="T38" fmla="*/ 28 w 37"/>
                  <a:gd name="T39" fmla="*/ 192 h 192"/>
                  <a:gd name="T40" fmla="*/ 29 w 37"/>
                  <a:gd name="T41" fmla="*/ 192 h 192"/>
                  <a:gd name="T42" fmla="*/ 31 w 37"/>
                  <a:gd name="T43" fmla="*/ 192 h 192"/>
                  <a:gd name="T44" fmla="*/ 31 w 37"/>
                  <a:gd name="T45" fmla="*/ 192 h 192"/>
                  <a:gd name="T46" fmla="*/ 34 w 37"/>
                  <a:gd name="T47" fmla="*/ 192 h 192"/>
                  <a:gd name="T48" fmla="*/ 35 w 37"/>
                  <a:gd name="T49" fmla="*/ 192 h 192"/>
                  <a:gd name="T50" fmla="*/ 35 w 37"/>
                  <a:gd name="T51" fmla="*/ 189 h 192"/>
                  <a:gd name="T52" fmla="*/ 35 w 37"/>
                  <a:gd name="T53" fmla="*/ 126 h 192"/>
                  <a:gd name="T54" fmla="*/ 37 w 37"/>
                  <a:gd name="T55" fmla="*/ 0 h 192"/>
                  <a:gd name="T56" fmla="*/ 18 w 37"/>
                  <a:gd name="T57" fmla="*/ 37 h 192"/>
                  <a:gd name="T58" fmla="*/ 37 w 37"/>
                  <a:gd name="T59" fmla="*/ 0 h 192"/>
                  <a:gd name="T60" fmla="*/ 37 w 37"/>
                  <a:gd name="T61" fmla="*/ 24 h 192"/>
                  <a:gd name="T62" fmla="*/ 35 w 37"/>
                  <a:gd name="T63" fmla="*/ 25 h 192"/>
                  <a:gd name="T64" fmla="*/ 33 w 37"/>
                  <a:gd name="T65" fmla="*/ 26 h 192"/>
                  <a:gd name="T66" fmla="*/ 31 w 37"/>
                  <a:gd name="T67" fmla="*/ 26 h 192"/>
                  <a:gd name="T68" fmla="*/ 29 w 37"/>
                  <a:gd name="T69" fmla="*/ 27 h 192"/>
                  <a:gd name="T70" fmla="*/ 27 w 37"/>
                  <a:gd name="T71" fmla="*/ 27 h 192"/>
                  <a:gd name="T72" fmla="*/ 25 w 37"/>
                  <a:gd name="T73" fmla="*/ 28 h 192"/>
                  <a:gd name="T74" fmla="*/ 22 w 37"/>
                  <a:gd name="T75" fmla="*/ 28 h 192"/>
                  <a:gd name="T76" fmla="*/ 20 w 37"/>
                  <a:gd name="T77" fmla="*/ 28 h 192"/>
                  <a:gd name="T78" fmla="*/ 19 w 37"/>
                  <a:gd name="T79" fmla="*/ 28 h 192"/>
                  <a:gd name="T80" fmla="*/ 19 w 37"/>
                  <a:gd name="T81" fmla="*/ 29 h 192"/>
                  <a:gd name="T82" fmla="*/ 19 w 37"/>
                  <a:gd name="T83" fmla="*/ 29 h 192"/>
                  <a:gd name="T84" fmla="*/ 19 w 37"/>
                  <a:gd name="T85" fmla="*/ 30 h 192"/>
                  <a:gd name="T86" fmla="*/ 19 w 37"/>
                  <a:gd name="T87" fmla="*/ 31 h 192"/>
                  <a:gd name="T88" fmla="*/ 19 w 37"/>
                  <a:gd name="T89" fmla="*/ 31 h 192"/>
                  <a:gd name="T90" fmla="*/ 19 w 37"/>
                  <a:gd name="T91" fmla="*/ 32 h 192"/>
                  <a:gd name="T92" fmla="*/ 19 w 37"/>
                  <a:gd name="T93" fmla="*/ 33 h 192"/>
                  <a:gd name="T94" fmla="*/ 19 w 37"/>
                  <a:gd name="T95" fmla="*/ 34 h 192"/>
                  <a:gd name="T96" fmla="*/ 19 w 37"/>
                  <a:gd name="T97" fmla="*/ 34 h 192"/>
                  <a:gd name="T98" fmla="*/ 19 w 37"/>
                  <a:gd name="T99" fmla="*/ 35 h 192"/>
                  <a:gd name="T100" fmla="*/ 19 w 37"/>
                  <a:gd name="T101" fmla="*/ 36 h 192"/>
                  <a:gd name="T102" fmla="*/ 19 w 37"/>
                  <a:gd name="T103" fmla="*/ 37 h 192"/>
                  <a:gd name="T104" fmla="*/ 19 w 37"/>
                  <a:gd name="T105" fmla="*/ 37 h 192"/>
                  <a:gd name="T106" fmla="*/ 19 w 37"/>
                  <a:gd name="T107" fmla="*/ 38 h 192"/>
                  <a:gd name="T108" fmla="*/ 37 w 37"/>
                  <a:gd name="T109" fmla="*/ 2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7" h="192">
                    <a:moveTo>
                      <a:pt x="37" y="107"/>
                    </a:moveTo>
                    <a:cubicBezTo>
                      <a:pt x="37" y="108"/>
                      <a:pt x="36" y="107"/>
                      <a:pt x="34" y="105"/>
                    </a:cubicBezTo>
                    <a:cubicBezTo>
                      <a:pt x="33" y="103"/>
                      <a:pt x="33" y="103"/>
                      <a:pt x="33" y="101"/>
                    </a:cubicBezTo>
                    <a:cubicBezTo>
                      <a:pt x="36" y="74"/>
                      <a:pt x="36" y="74"/>
                      <a:pt x="36" y="74"/>
                    </a:cubicBezTo>
                    <a:cubicBezTo>
                      <a:pt x="37" y="72"/>
                      <a:pt x="37" y="72"/>
                      <a:pt x="36" y="70"/>
                    </a:cubicBezTo>
                    <a:cubicBezTo>
                      <a:pt x="33" y="66"/>
                      <a:pt x="33" y="66"/>
                      <a:pt x="33" y="66"/>
                    </a:cubicBezTo>
                    <a:cubicBezTo>
                      <a:pt x="32" y="64"/>
                      <a:pt x="32" y="64"/>
                      <a:pt x="35" y="63"/>
                    </a:cubicBezTo>
                    <a:cubicBezTo>
                      <a:pt x="36" y="63"/>
                      <a:pt x="36" y="62"/>
                      <a:pt x="37" y="62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35" y="58"/>
                      <a:pt x="32" y="57"/>
                      <a:pt x="29" y="56"/>
                    </a:cubicBezTo>
                    <a:cubicBezTo>
                      <a:pt x="29" y="58"/>
                      <a:pt x="29" y="58"/>
                      <a:pt x="29" y="58"/>
                    </a:cubicBezTo>
                    <a:cubicBezTo>
                      <a:pt x="24" y="59"/>
                      <a:pt x="18" y="60"/>
                      <a:pt x="13" y="63"/>
                    </a:cubicBezTo>
                    <a:cubicBezTo>
                      <a:pt x="9" y="66"/>
                      <a:pt x="8" y="68"/>
                      <a:pt x="7" y="73"/>
                    </a:cubicBezTo>
                    <a:cubicBezTo>
                      <a:pt x="6" y="75"/>
                      <a:pt x="6" y="75"/>
                      <a:pt x="6" y="75"/>
                    </a:cubicBezTo>
                    <a:cubicBezTo>
                      <a:pt x="6" y="75"/>
                      <a:pt x="6" y="75"/>
                      <a:pt x="6" y="75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0" y="93"/>
                      <a:pt x="0" y="95"/>
                      <a:pt x="0" y="101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1" y="118"/>
                      <a:pt x="1" y="118"/>
                      <a:pt x="1" y="118"/>
                    </a:cubicBezTo>
                    <a:cubicBezTo>
                      <a:pt x="1" y="118"/>
                      <a:pt x="1" y="118"/>
                      <a:pt x="1" y="118"/>
                    </a:cubicBezTo>
                    <a:cubicBezTo>
                      <a:pt x="1" y="121"/>
                      <a:pt x="1" y="121"/>
                      <a:pt x="1" y="121"/>
                    </a:cubicBezTo>
                    <a:cubicBezTo>
                      <a:pt x="1" y="125"/>
                      <a:pt x="4" y="127"/>
                      <a:pt x="8" y="127"/>
                    </a:cubicBezTo>
                    <a:cubicBezTo>
                      <a:pt x="8" y="127"/>
                      <a:pt x="8" y="127"/>
                      <a:pt x="8" y="127"/>
                    </a:cubicBezTo>
                    <a:cubicBezTo>
                      <a:pt x="12" y="127"/>
                      <a:pt x="15" y="124"/>
                      <a:pt x="15" y="121"/>
                    </a:cubicBezTo>
                    <a:cubicBezTo>
                      <a:pt x="14" y="117"/>
                      <a:pt x="14" y="117"/>
                      <a:pt x="14" y="117"/>
                    </a:cubicBezTo>
                    <a:cubicBezTo>
                      <a:pt x="14" y="117"/>
                      <a:pt x="14" y="117"/>
                      <a:pt x="14" y="117"/>
                    </a:cubicBezTo>
                    <a:cubicBezTo>
                      <a:pt x="14" y="101"/>
                      <a:pt x="14" y="101"/>
                      <a:pt x="14" y="101"/>
                    </a:cubicBezTo>
                    <a:cubicBezTo>
                      <a:pt x="14" y="96"/>
                      <a:pt x="14" y="94"/>
                      <a:pt x="16" y="90"/>
                    </a:cubicBezTo>
                    <a:cubicBezTo>
                      <a:pt x="16" y="87"/>
                      <a:pt x="16" y="87"/>
                      <a:pt x="16" y="87"/>
                    </a:cubicBezTo>
                    <a:cubicBezTo>
                      <a:pt x="17" y="127"/>
                      <a:pt x="17" y="127"/>
                      <a:pt x="17" y="127"/>
                    </a:cubicBezTo>
                    <a:cubicBezTo>
                      <a:pt x="19" y="127"/>
                      <a:pt x="19" y="127"/>
                      <a:pt x="19" y="127"/>
                    </a:cubicBezTo>
                    <a:cubicBezTo>
                      <a:pt x="19" y="185"/>
                      <a:pt x="19" y="185"/>
                      <a:pt x="19" y="185"/>
                    </a:cubicBezTo>
                    <a:cubicBezTo>
                      <a:pt x="18" y="186"/>
                      <a:pt x="18" y="188"/>
                      <a:pt x="17" y="189"/>
                    </a:cubicBezTo>
                    <a:cubicBezTo>
                      <a:pt x="17" y="189"/>
                      <a:pt x="17" y="189"/>
                      <a:pt x="17" y="189"/>
                    </a:cubicBezTo>
                    <a:cubicBezTo>
                      <a:pt x="17" y="189"/>
                      <a:pt x="17" y="189"/>
                      <a:pt x="17" y="189"/>
                    </a:cubicBezTo>
                    <a:cubicBezTo>
                      <a:pt x="17" y="189"/>
                      <a:pt x="17" y="190"/>
                      <a:pt x="17" y="190"/>
                    </a:cubicBezTo>
                    <a:cubicBezTo>
                      <a:pt x="17" y="191"/>
                      <a:pt x="17" y="191"/>
                      <a:pt x="17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9" y="192"/>
                      <a:pt x="19" y="192"/>
                      <a:pt x="19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2" y="192"/>
                      <a:pt x="22" y="192"/>
                      <a:pt x="22" y="192"/>
                    </a:cubicBezTo>
                    <a:cubicBezTo>
                      <a:pt x="22" y="192"/>
                      <a:pt x="22" y="192"/>
                      <a:pt x="22" y="192"/>
                    </a:cubicBezTo>
                    <a:cubicBezTo>
                      <a:pt x="24" y="192"/>
                      <a:pt x="24" y="192"/>
                      <a:pt x="24" y="192"/>
                    </a:cubicBezTo>
                    <a:cubicBezTo>
                      <a:pt x="24" y="192"/>
                      <a:pt x="24" y="192"/>
                      <a:pt x="24" y="192"/>
                    </a:cubicBezTo>
                    <a:cubicBezTo>
                      <a:pt x="25" y="192"/>
                      <a:pt x="25" y="192"/>
                      <a:pt x="25" y="192"/>
                    </a:cubicBezTo>
                    <a:cubicBezTo>
                      <a:pt x="25" y="192"/>
                      <a:pt x="25" y="192"/>
                      <a:pt x="25" y="192"/>
                    </a:cubicBezTo>
                    <a:cubicBezTo>
                      <a:pt x="25" y="192"/>
                      <a:pt x="25" y="192"/>
                      <a:pt x="25" y="192"/>
                    </a:cubicBezTo>
                    <a:cubicBezTo>
                      <a:pt x="25" y="192"/>
                      <a:pt x="25" y="192"/>
                      <a:pt x="25" y="192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9" y="192"/>
                      <a:pt x="29" y="192"/>
                      <a:pt x="29" y="192"/>
                    </a:cubicBezTo>
                    <a:cubicBezTo>
                      <a:pt x="29" y="192"/>
                      <a:pt x="29" y="192"/>
                      <a:pt x="29" y="192"/>
                    </a:cubicBezTo>
                    <a:cubicBezTo>
                      <a:pt x="30" y="192"/>
                      <a:pt x="30" y="192"/>
                      <a:pt x="30" y="192"/>
                    </a:cubicBezTo>
                    <a:cubicBezTo>
                      <a:pt x="31" y="192"/>
                      <a:pt x="31" y="192"/>
                      <a:pt x="31" y="192"/>
                    </a:cubicBezTo>
                    <a:cubicBezTo>
                      <a:pt x="31" y="192"/>
                      <a:pt x="31" y="192"/>
                      <a:pt x="31" y="192"/>
                    </a:cubicBezTo>
                    <a:cubicBezTo>
                      <a:pt x="31" y="192"/>
                      <a:pt x="31" y="192"/>
                      <a:pt x="31" y="192"/>
                    </a:cubicBezTo>
                    <a:cubicBezTo>
                      <a:pt x="31" y="192"/>
                      <a:pt x="31" y="192"/>
                      <a:pt x="31" y="192"/>
                    </a:cubicBezTo>
                    <a:cubicBezTo>
                      <a:pt x="34" y="192"/>
                      <a:pt x="34" y="192"/>
                      <a:pt x="34" y="192"/>
                    </a:cubicBezTo>
                    <a:cubicBezTo>
                      <a:pt x="34" y="192"/>
                      <a:pt x="34" y="192"/>
                      <a:pt x="34" y="192"/>
                    </a:cubicBezTo>
                    <a:cubicBezTo>
                      <a:pt x="34" y="192"/>
                      <a:pt x="34" y="192"/>
                      <a:pt x="34" y="192"/>
                    </a:cubicBezTo>
                    <a:cubicBezTo>
                      <a:pt x="35" y="192"/>
                      <a:pt x="35" y="192"/>
                      <a:pt x="35" y="192"/>
                    </a:cubicBezTo>
                    <a:cubicBezTo>
                      <a:pt x="35" y="192"/>
                      <a:pt x="35" y="192"/>
                      <a:pt x="35" y="192"/>
                    </a:cubicBezTo>
                    <a:cubicBezTo>
                      <a:pt x="35" y="192"/>
                      <a:pt x="35" y="192"/>
                      <a:pt x="35" y="192"/>
                    </a:cubicBezTo>
                    <a:cubicBezTo>
                      <a:pt x="35" y="191"/>
                      <a:pt x="35" y="191"/>
                      <a:pt x="35" y="190"/>
                    </a:cubicBezTo>
                    <a:cubicBezTo>
                      <a:pt x="35" y="190"/>
                      <a:pt x="35" y="190"/>
                      <a:pt x="35" y="189"/>
                    </a:cubicBezTo>
                    <a:cubicBezTo>
                      <a:pt x="35" y="189"/>
                      <a:pt x="35" y="189"/>
                      <a:pt x="35" y="189"/>
                    </a:cubicBezTo>
                    <a:cubicBezTo>
                      <a:pt x="35" y="150"/>
                      <a:pt x="35" y="150"/>
                      <a:pt x="35" y="150"/>
                    </a:cubicBezTo>
                    <a:cubicBezTo>
                      <a:pt x="35" y="150"/>
                      <a:pt x="35" y="150"/>
                      <a:pt x="35" y="150"/>
                    </a:cubicBezTo>
                    <a:cubicBezTo>
                      <a:pt x="35" y="126"/>
                      <a:pt x="35" y="126"/>
                      <a:pt x="35" y="126"/>
                    </a:cubicBezTo>
                    <a:cubicBezTo>
                      <a:pt x="35" y="124"/>
                      <a:pt x="36" y="124"/>
                      <a:pt x="37" y="124"/>
                    </a:cubicBezTo>
                    <a:cubicBezTo>
                      <a:pt x="37" y="107"/>
                      <a:pt x="37" y="107"/>
                      <a:pt x="37" y="107"/>
                    </a:cubicBezTo>
                    <a:close/>
                    <a:moveTo>
                      <a:pt x="37" y="0"/>
                    </a:moveTo>
                    <a:cubicBezTo>
                      <a:pt x="37" y="21"/>
                      <a:pt x="37" y="21"/>
                      <a:pt x="37" y="21"/>
                    </a:cubicBezTo>
                    <a:cubicBezTo>
                      <a:pt x="31" y="23"/>
                      <a:pt x="24" y="26"/>
                      <a:pt x="17" y="25"/>
                    </a:cubicBezTo>
                    <a:cubicBezTo>
                      <a:pt x="17" y="29"/>
                      <a:pt x="17" y="33"/>
                      <a:pt x="18" y="37"/>
                    </a:cubicBezTo>
                    <a:cubicBezTo>
                      <a:pt x="17" y="35"/>
                      <a:pt x="16" y="32"/>
                      <a:pt x="15" y="30"/>
                    </a:cubicBezTo>
                    <a:cubicBezTo>
                      <a:pt x="13" y="21"/>
                      <a:pt x="13" y="14"/>
                      <a:pt x="16" y="9"/>
                    </a:cubicBezTo>
                    <a:cubicBezTo>
                      <a:pt x="20" y="2"/>
                      <a:pt x="29" y="1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lose/>
                    <a:moveTo>
                      <a:pt x="37" y="24"/>
                    </a:moveTo>
                    <a:cubicBezTo>
                      <a:pt x="37" y="24"/>
                      <a:pt x="37" y="24"/>
                      <a:pt x="37" y="24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27"/>
                      <a:pt x="27" y="27"/>
                      <a:pt x="27" y="27"/>
                    </a:cubicBezTo>
                    <a:cubicBezTo>
                      <a:pt x="27" y="27"/>
                      <a:pt x="27" y="27"/>
                      <a:pt x="27" y="27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7"/>
                      <a:pt x="19" y="37"/>
                      <a:pt x="19" y="37"/>
                    </a:cubicBezTo>
                    <a:cubicBezTo>
                      <a:pt x="19" y="37"/>
                      <a:pt x="19" y="37"/>
                      <a:pt x="19" y="37"/>
                    </a:cubicBezTo>
                    <a:cubicBezTo>
                      <a:pt x="19" y="37"/>
                      <a:pt x="19" y="37"/>
                      <a:pt x="19" y="37"/>
                    </a:cubicBezTo>
                    <a:cubicBezTo>
                      <a:pt x="19" y="37"/>
                      <a:pt x="19" y="37"/>
                      <a:pt x="19" y="37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3" y="50"/>
                      <a:pt x="30" y="55"/>
                      <a:pt x="37" y="55"/>
                    </a:cubicBezTo>
                    <a:lnTo>
                      <a:pt x="37" y="24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11" name="Group 19"/>
            <p:cNvGrpSpPr/>
            <p:nvPr/>
          </p:nvGrpSpPr>
          <p:grpSpPr>
            <a:xfrm>
              <a:off x="8038428" y="2249899"/>
              <a:ext cx="193336" cy="617188"/>
              <a:chOff x="8396713" y="2727359"/>
              <a:chExt cx="228449" cy="729280"/>
            </a:xfrm>
          </p:grpSpPr>
          <p:sp>
            <p:nvSpPr>
              <p:cNvPr id="12" name="Freeform 20"/>
              <p:cNvSpPr>
                <a:spLocks noEditPoints="1"/>
              </p:cNvSpPr>
              <p:nvPr/>
            </p:nvSpPr>
            <p:spPr bwMode="auto">
              <a:xfrm>
                <a:off x="8506544" y="2727359"/>
                <a:ext cx="118618" cy="729280"/>
              </a:xfrm>
              <a:custGeom>
                <a:avLst/>
                <a:gdLst>
                  <a:gd name="T0" fmla="*/ 14 w 23"/>
                  <a:gd name="T1" fmla="*/ 28 h 140"/>
                  <a:gd name="T2" fmla="*/ 1 w 23"/>
                  <a:gd name="T3" fmla="*/ 18 h 140"/>
                  <a:gd name="T4" fmla="*/ 0 w 23"/>
                  <a:gd name="T5" fmla="*/ 18 h 140"/>
                  <a:gd name="T6" fmla="*/ 1 w 23"/>
                  <a:gd name="T7" fmla="*/ 0 h 140"/>
                  <a:gd name="T8" fmla="*/ 1 w 23"/>
                  <a:gd name="T9" fmla="*/ 0 h 140"/>
                  <a:gd name="T10" fmla="*/ 7 w 23"/>
                  <a:gd name="T11" fmla="*/ 1 h 140"/>
                  <a:gd name="T12" fmla="*/ 20 w 23"/>
                  <a:gd name="T13" fmla="*/ 16 h 140"/>
                  <a:gd name="T14" fmla="*/ 10 w 23"/>
                  <a:gd name="T15" fmla="*/ 37 h 140"/>
                  <a:gd name="T16" fmla="*/ 16 w 23"/>
                  <a:gd name="T17" fmla="*/ 21 h 140"/>
                  <a:gd name="T18" fmla="*/ 2 w 23"/>
                  <a:gd name="T19" fmla="*/ 15 h 140"/>
                  <a:gd name="T20" fmla="*/ 2 w 23"/>
                  <a:gd name="T21" fmla="*/ 14 h 140"/>
                  <a:gd name="T22" fmla="*/ 0 w 23"/>
                  <a:gd name="T23" fmla="*/ 0 h 140"/>
                  <a:gd name="T24" fmla="*/ 10 w 23"/>
                  <a:gd name="T25" fmla="*/ 136 h 140"/>
                  <a:gd name="T26" fmla="*/ 11 w 23"/>
                  <a:gd name="T27" fmla="*/ 140 h 140"/>
                  <a:gd name="T28" fmla="*/ 2 w 23"/>
                  <a:gd name="T29" fmla="*/ 138 h 140"/>
                  <a:gd name="T30" fmla="*/ 2 w 23"/>
                  <a:gd name="T31" fmla="*/ 89 h 140"/>
                  <a:gd name="T32" fmla="*/ 2 w 23"/>
                  <a:gd name="T33" fmla="*/ 89 h 140"/>
                  <a:gd name="T34" fmla="*/ 2 w 23"/>
                  <a:gd name="T35" fmla="*/ 89 h 140"/>
                  <a:gd name="T36" fmla="*/ 2 w 23"/>
                  <a:gd name="T37" fmla="*/ 89 h 140"/>
                  <a:gd name="T38" fmla="*/ 2 w 23"/>
                  <a:gd name="T39" fmla="*/ 89 h 140"/>
                  <a:gd name="T40" fmla="*/ 2 w 23"/>
                  <a:gd name="T41" fmla="*/ 88 h 140"/>
                  <a:gd name="T42" fmla="*/ 2 w 23"/>
                  <a:gd name="T43" fmla="*/ 88 h 140"/>
                  <a:gd name="T44" fmla="*/ 2 w 23"/>
                  <a:gd name="T45" fmla="*/ 88 h 140"/>
                  <a:gd name="T46" fmla="*/ 2 w 23"/>
                  <a:gd name="T47" fmla="*/ 88 h 140"/>
                  <a:gd name="T48" fmla="*/ 2 w 23"/>
                  <a:gd name="T49" fmla="*/ 88 h 140"/>
                  <a:gd name="T50" fmla="*/ 2 w 23"/>
                  <a:gd name="T51" fmla="*/ 88 h 140"/>
                  <a:gd name="T52" fmla="*/ 2 w 23"/>
                  <a:gd name="T53" fmla="*/ 88 h 140"/>
                  <a:gd name="T54" fmla="*/ 2 w 23"/>
                  <a:gd name="T55" fmla="*/ 88 h 140"/>
                  <a:gd name="T56" fmla="*/ 2 w 23"/>
                  <a:gd name="T57" fmla="*/ 88 h 140"/>
                  <a:gd name="T58" fmla="*/ 2 w 23"/>
                  <a:gd name="T59" fmla="*/ 88 h 140"/>
                  <a:gd name="T60" fmla="*/ 2 w 23"/>
                  <a:gd name="T61" fmla="*/ 88 h 140"/>
                  <a:gd name="T62" fmla="*/ 2 w 23"/>
                  <a:gd name="T63" fmla="*/ 88 h 140"/>
                  <a:gd name="T64" fmla="*/ 2 w 23"/>
                  <a:gd name="T65" fmla="*/ 88 h 140"/>
                  <a:gd name="T66" fmla="*/ 2 w 23"/>
                  <a:gd name="T67" fmla="*/ 88 h 140"/>
                  <a:gd name="T68" fmla="*/ 2 w 23"/>
                  <a:gd name="T69" fmla="*/ 88 h 140"/>
                  <a:gd name="T70" fmla="*/ 2 w 23"/>
                  <a:gd name="T71" fmla="*/ 88 h 140"/>
                  <a:gd name="T72" fmla="*/ 2 w 23"/>
                  <a:gd name="T73" fmla="*/ 88 h 140"/>
                  <a:gd name="T74" fmla="*/ 2 w 23"/>
                  <a:gd name="T75" fmla="*/ 88 h 140"/>
                  <a:gd name="T76" fmla="*/ 1 w 23"/>
                  <a:gd name="T77" fmla="*/ 88 h 140"/>
                  <a:gd name="T78" fmla="*/ 1 w 23"/>
                  <a:gd name="T79" fmla="*/ 88 h 140"/>
                  <a:gd name="T80" fmla="*/ 1 w 23"/>
                  <a:gd name="T81" fmla="*/ 88 h 140"/>
                  <a:gd name="T82" fmla="*/ 1 w 23"/>
                  <a:gd name="T83" fmla="*/ 89 h 140"/>
                  <a:gd name="T84" fmla="*/ 1 w 23"/>
                  <a:gd name="T85" fmla="*/ 139 h 140"/>
                  <a:gd name="T86" fmla="*/ 0 w 23"/>
                  <a:gd name="T87" fmla="*/ 67 h 140"/>
                  <a:gd name="T88" fmla="*/ 1 w 23"/>
                  <a:gd name="T89" fmla="*/ 49 h 140"/>
                  <a:gd name="T90" fmla="*/ 3 w 23"/>
                  <a:gd name="T91" fmla="*/ 43 h 140"/>
                  <a:gd name="T92" fmla="*/ 5 w 23"/>
                  <a:gd name="T93" fmla="*/ 39 h 140"/>
                  <a:gd name="T94" fmla="*/ 19 w 23"/>
                  <a:gd name="T95" fmla="*/ 50 h 140"/>
                  <a:gd name="T96" fmla="*/ 22 w 23"/>
                  <a:gd name="T97" fmla="*/ 62 h 140"/>
                  <a:gd name="T98" fmla="*/ 23 w 23"/>
                  <a:gd name="T99" fmla="*/ 67 h 140"/>
                  <a:gd name="T100" fmla="*/ 23 w 23"/>
                  <a:gd name="T101" fmla="*/ 78 h 140"/>
                  <a:gd name="T102" fmla="*/ 16 w 23"/>
                  <a:gd name="T103" fmla="*/ 79 h 140"/>
                  <a:gd name="T104" fmla="*/ 15 w 23"/>
                  <a:gd name="T105" fmla="*/ 63 h 140"/>
                  <a:gd name="T106" fmla="*/ 12 w 23"/>
                  <a:gd name="T107" fmla="*/ 74 h 140"/>
                  <a:gd name="T108" fmla="*/ 0 w 23"/>
                  <a:gd name="T109" fmla="*/ 4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3" h="140">
                    <a:moveTo>
                      <a:pt x="0" y="39"/>
                    </a:moveTo>
                    <a:cubicBezTo>
                      <a:pt x="5" y="39"/>
                      <a:pt x="9" y="37"/>
                      <a:pt x="12" y="33"/>
                    </a:cubicBezTo>
                    <a:cubicBezTo>
                      <a:pt x="13" y="31"/>
                      <a:pt x="14" y="30"/>
                      <a:pt x="14" y="28"/>
                    </a:cubicBezTo>
                    <a:cubicBezTo>
                      <a:pt x="15" y="26"/>
                      <a:pt x="15" y="24"/>
                      <a:pt x="15" y="22"/>
                    </a:cubicBezTo>
                    <a:cubicBezTo>
                      <a:pt x="13" y="22"/>
                      <a:pt x="10" y="22"/>
                      <a:pt x="8" y="22"/>
                    </a:cubicBezTo>
                    <a:cubicBezTo>
                      <a:pt x="5" y="21"/>
                      <a:pt x="3" y="20"/>
                      <a:pt x="1" y="18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7"/>
                      <a:pt x="1" y="17"/>
                      <a:pt x="1" y="18"/>
                    </a:cubicBezTo>
                    <a:cubicBezTo>
                      <a:pt x="1" y="18"/>
                      <a:pt x="0" y="18"/>
                      <a:pt x="0" y="18"/>
                    </a:cubicBezTo>
                    <a:cubicBezTo>
                      <a:pt x="0" y="39"/>
                      <a:pt x="0" y="39"/>
                      <a:pt x="0" y="39"/>
                    </a:cubicBezTo>
                    <a:close/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11" y="2"/>
                      <a:pt x="14" y="3"/>
                      <a:pt x="16" y="6"/>
                    </a:cubicBezTo>
                    <a:cubicBezTo>
                      <a:pt x="18" y="8"/>
                      <a:pt x="20" y="12"/>
                      <a:pt x="20" y="15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16" y="33"/>
                      <a:pt x="16" y="27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3" y="21"/>
                      <a:pt x="11" y="21"/>
                      <a:pt x="8" y="20"/>
                    </a:cubicBezTo>
                    <a:cubicBezTo>
                      <a:pt x="6" y="19"/>
                      <a:pt x="4" y="18"/>
                      <a:pt x="3" y="17"/>
                    </a:cubicBezTo>
                    <a:cubicBezTo>
                      <a:pt x="2" y="16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1" y="14"/>
                      <a:pt x="1" y="14"/>
                    </a:cubicBezTo>
                    <a:cubicBezTo>
                      <a:pt x="1" y="14"/>
                      <a:pt x="0" y="14"/>
                      <a:pt x="0" y="14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  <a:moveTo>
                      <a:pt x="12" y="74"/>
                    </a:moveTo>
                    <a:cubicBezTo>
                      <a:pt x="17" y="88"/>
                      <a:pt x="12" y="97"/>
                      <a:pt x="10" y="111"/>
                    </a:cubicBezTo>
                    <a:cubicBezTo>
                      <a:pt x="10" y="116"/>
                      <a:pt x="11" y="128"/>
                      <a:pt x="10" y="136"/>
                    </a:cubicBezTo>
                    <a:cubicBezTo>
                      <a:pt x="10" y="136"/>
                      <a:pt x="11" y="137"/>
                      <a:pt x="11" y="138"/>
                    </a:cubicBezTo>
                    <a:cubicBezTo>
                      <a:pt x="11" y="139"/>
                      <a:pt x="11" y="139"/>
                      <a:pt x="11" y="139"/>
                    </a:cubicBezTo>
                    <a:cubicBezTo>
                      <a:pt x="11" y="140"/>
                      <a:pt x="11" y="140"/>
                      <a:pt x="11" y="140"/>
                    </a:cubicBezTo>
                    <a:cubicBezTo>
                      <a:pt x="2" y="140"/>
                      <a:pt x="2" y="140"/>
                      <a:pt x="2" y="140"/>
                    </a:cubicBezTo>
                    <a:cubicBezTo>
                      <a:pt x="2" y="140"/>
                      <a:pt x="2" y="140"/>
                      <a:pt x="2" y="139"/>
                    </a:cubicBezTo>
                    <a:cubicBezTo>
                      <a:pt x="2" y="138"/>
                      <a:pt x="2" y="138"/>
                      <a:pt x="2" y="138"/>
                    </a:cubicBezTo>
                    <a:cubicBezTo>
                      <a:pt x="2" y="138"/>
                      <a:pt x="2" y="137"/>
                      <a:pt x="2" y="137"/>
                    </a:cubicBezTo>
                    <a:cubicBezTo>
                      <a:pt x="2" y="120"/>
                      <a:pt x="2" y="106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1" y="88"/>
                      <a:pt x="1" y="88"/>
                      <a:pt x="1" y="89"/>
                    </a:cubicBezTo>
                    <a:cubicBezTo>
                      <a:pt x="1" y="136"/>
                      <a:pt x="1" y="136"/>
                      <a:pt x="1" y="136"/>
                    </a:cubicBezTo>
                    <a:cubicBezTo>
                      <a:pt x="1" y="136"/>
                      <a:pt x="1" y="137"/>
                      <a:pt x="1" y="138"/>
                    </a:cubicBezTo>
                    <a:cubicBezTo>
                      <a:pt x="1" y="139"/>
                      <a:pt x="1" y="139"/>
                      <a:pt x="1" y="139"/>
                    </a:cubicBezTo>
                    <a:cubicBezTo>
                      <a:pt x="1" y="140"/>
                      <a:pt x="1" y="140"/>
                      <a:pt x="1" y="14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1" y="68"/>
                      <a:pt x="1" y="68"/>
                      <a:pt x="2" y="66"/>
                    </a:cubicBezTo>
                    <a:cubicBezTo>
                      <a:pt x="3" y="65"/>
                      <a:pt x="3" y="65"/>
                      <a:pt x="3" y="64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1" y="48"/>
                      <a:pt x="1" y="48"/>
                      <a:pt x="2" y="47"/>
                    </a:cubicBezTo>
                    <a:cubicBezTo>
                      <a:pt x="3" y="45"/>
                      <a:pt x="3" y="45"/>
                      <a:pt x="3" y="45"/>
                    </a:cubicBezTo>
                    <a:cubicBezTo>
                      <a:pt x="4" y="44"/>
                      <a:pt x="4" y="44"/>
                      <a:pt x="3" y="43"/>
                    </a:cubicBezTo>
                    <a:cubicBezTo>
                      <a:pt x="2" y="42"/>
                      <a:pt x="1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2" y="40"/>
                      <a:pt x="4" y="40"/>
                      <a:pt x="5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7" y="41"/>
                      <a:pt x="7" y="41"/>
                      <a:pt x="7" y="41"/>
                    </a:cubicBezTo>
                    <a:cubicBezTo>
                      <a:pt x="15" y="44"/>
                      <a:pt x="16" y="43"/>
                      <a:pt x="19" y="50"/>
                    </a:cubicBezTo>
                    <a:cubicBezTo>
                      <a:pt x="19" y="50"/>
                      <a:pt x="19" y="50"/>
                      <a:pt x="19" y="50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22" y="62"/>
                      <a:pt x="22" y="62"/>
                      <a:pt x="22" y="63"/>
                    </a:cubicBezTo>
                    <a:cubicBezTo>
                      <a:pt x="23" y="67"/>
                      <a:pt x="23" y="67"/>
                      <a:pt x="23" y="67"/>
                    </a:cubicBezTo>
                    <a:cubicBezTo>
                      <a:pt x="23" y="67"/>
                      <a:pt x="23" y="67"/>
                      <a:pt x="23" y="67"/>
                    </a:cubicBezTo>
                    <a:cubicBezTo>
                      <a:pt x="23" y="76"/>
                      <a:pt x="23" y="76"/>
                      <a:pt x="23" y="76"/>
                    </a:cubicBezTo>
                    <a:cubicBezTo>
                      <a:pt x="23" y="77"/>
                      <a:pt x="23" y="77"/>
                      <a:pt x="23" y="77"/>
                    </a:cubicBezTo>
                    <a:cubicBezTo>
                      <a:pt x="23" y="78"/>
                      <a:pt x="23" y="78"/>
                      <a:pt x="23" y="78"/>
                    </a:cubicBezTo>
                    <a:cubicBezTo>
                      <a:pt x="23" y="80"/>
                      <a:pt x="22" y="82"/>
                      <a:pt x="20" y="82"/>
                    </a:cubicBezTo>
                    <a:cubicBezTo>
                      <a:pt x="20" y="82"/>
                      <a:pt x="20" y="82"/>
                      <a:pt x="20" y="82"/>
                    </a:cubicBezTo>
                    <a:cubicBezTo>
                      <a:pt x="17" y="82"/>
                      <a:pt x="16" y="81"/>
                      <a:pt x="16" y="79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5" y="63"/>
                      <a:pt x="15" y="63"/>
                      <a:pt x="15" y="63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7"/>
                      <a:pt x="9" y="62"/>
                      <a:pt x="10" y="64"/>
                    </a:cubicBezTo>
                    <a:cubicBezTo>
                      <a:pt x="10" y="67"/>
                      <a:pt x="11" y="70"/>
                      <a:pt x="12" y="74"/>
                    </a:cubicBezTo>
                    <a:close/>
                    <a:moveTo>
                      <a:pt x="0" y="50"/>
                    </a:moveTo>
                    <a:cubicBezTo>
                      <a:pt x="0" y="49"/>
                      <a:pt x="0" y="49"/>
                      <a:pt x="0" y="49"/>
                    </a:cubicBezTo>
                    <a:cubicBezTo>
                      <a:pt x="0" y="48"/>
                      <a:pt x="1" y="48"/>
                      <a:pt x="0" y="47"/>
                    </a:cubicBez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3" name="Freeform 21"/>
              <p:cNvSpPr>
                <a:spLocks noEditPoints="1"/>
              </p:cNvSpPr>
              <p:nvPr/>
            </p:nvSpPr>
            <p:spPr bwMode="auto">
              <a:xfrm>
                <a:off x="8396713" y="2727359"/>
                <a:ext cx="114224" cy="729280"/>
              </a:xfrm>
              <a:custGeom>
                <a:avLst/>
                <a:gdLst>
                  <a:gd name="T0" fmla="*/ 22 w 22"/>
                  <a:gd name="T1" fmla="*/ 39 h 140"/>
                  <a:gd name="T2" fmla="*/ 22 w 22"/>
                  <a:gd name="T3" fmla="*/ 17 h 140"/>
                  <a:gd name="T4" fmla="*/ 17 w 22"/>
                  <a:gd name="T5" fmla="*/ 21 h 140"/>
                  <a:gd name="T6" fmla="*/ 9 w 22"/>
                  <a:gd name="T7" fmla="*/ 28 h 140"/>
                  <a:gd name="T8" fmla="*/ 22 w 22"/>
                  <a:gd name="T9" fmla="*/ 0 h 140"/>
                  <a:gd name="T10" fmla="*/ 22 w 22"/>
                  <a:gd name="T11" fmla="*/ 14 h 140"/>
                  <a:gd name="T12" fmla="*/ 21 w 22"/>
                  <a:gd name="T13" fmla="*/ 15 h 140"/>
                  <a:gd name="T14" fmla="*/ 21 w 22"/>
                  <a:gd name="T15" fmla="*/ 17 h 140"/>
                  <a:gd name="T16" fmla="*/ 17 w 22"/>
                  <a:gd name="T17" fmla="*/ 19 h 140"/>
                  <a:gd name="T18" fmla="*/ 8 w 22"/>
                  <a:gd name="T19" fmla="*/ 19 h 140"/>
                  <a:gd name="T20" fmla="*/ 13 w 22"/>
                  <a:gd name="T21" fmla="*/ 37 h 140"/>
                  <a:gd name="T22" fmla="*/ 3 w 22"/>
                  <a:gd name="T23" fmla="*/ 16 h 140"/>
                  <a:gd name="T24" fmla="*/ 7 w 22"/>
                  <a:gd name="T25" fmla="*/ 6 h 140"/>
                  <a:gd name="T26" fmla="*/ 22 w 22"/>
                  <a:gd name="T27" fmla="*/ 0 h 140"/>
                  <a:gd name="T28" fmla="*/ 22 w 22"/>
                  <a:gd name="T29" fmla="*/ 0 h 140"/>
                  <a:gd name="T30" fmla="*/ 22 w 22"/>
                  <a:gd name="T31" fmla="*/ 0 h 140"/>
                  <a:gd name="T32" fmla="*/ 22 w 22"/>
                  <a:gd name="T33" fmla="*/ 40 h 140"/>
                  <a:gd name="T34" fmla="*/ 20 w 22"/>
                  <a:gd name="T35" fmla="*/ 43 h 140"/>
                  <a:gd name="T36" fmla="*/ 21 w 22"/>
                  <a:gd name="T37" fmla="*/ 47 h 140"/>
                  <a:gd name="T38" fmla="*/ 20 w 22"/>
                  <a:gd name="T39" fmla="*/ 64 h 140"/>
                  <a:gd name="T40" fmla="*/ 22 w 22"/>
                  <a:gd name="T41" fmla="*/ 67 h 140"/>
                  <a:gd name="T42" fmla="*/ 22 w 22"/>
                  <a:gd name="T43" fmla="*/ 89 h 140"/>
                  <a:gd name="T44" fmla="*/ 22 w 22"/>
                  <a:gd name="T45" fmla="*/ 137 h 140"/>
                  <a:gd name="T46" fmla="*/ 14 w 22"/>
                  <a:gd name="T47" fmla="*/ 140 h 140"/>
                  <a:gd name="T48" fmla="*/ 13 w 22"/>
                  <a:gd name="T49" fmla="*/ 138 h 140"/>
                  <a:gd name="T50" fmla="*/ 15 w 22"/>
                  <a:gd name="T51" fmla="*/ 136 h 140"/>
                  <a:gd name="T52" fmla="*/ 11 w 22"/>
                  <a:gd name="T53" fmla="*/ 74 h 140"/>
                  <a:gd name="T54" fmla="*/ 11 w 22"/>
                  <a:gd name="T55" fmla="*/ 55 h 140"/>
                  <a:gd name="T56" fmla="*/ 8 w 22"/>
                  <a:gd name="T57" fmla="*/ 77 h 140"/>
                  <a:gd name="T58" fmla="*/ 4 w 22"/>
                  <a:gd name="T59" fmla="*/ 82 h 140"/>
                  <a:gd name="T60" fmla="*/ 0 w 22"/>
                  <a:gd name="T61" fmla="*/ 78 h 140"/>
                  <a:gd name="T62" fmla="*/ 0 w 22"/>
                  <a:gd name="T63" fmla="*/ 76 h 140"/>
                  <a:gd name="T64" fmla="*/ 1 w 22"/>
                  <a:gd name="T65" fmla="*/ 67 h 140"/>
                  <a:gd name="T66" fmla="*/ 1 w 22"/>
                  <a:gd name="T67" fmla="*/ 62 h 140"/>
                  <a:gd name="T68" fmla="*/ 5 w 22"/>
                  <a:gd name="T69" fmla="*/ 50 h 140"/>
                  <a:gd name="T70" fmla="*/ 16 w 22"/>
                  <a:gd name="T71" fmla="*/ 41 h 140"/>
                  <a:gd name="T72" fmla="*/ 22 w 22"/>
                  <a:gd name="T73" fmla="*/ 40 h 140"/>
                  <a:gd name="T74" fmla="*/ 22 w 22"/>
                  <a:gd name="T75" fmla="*/ 49 h 140"/>
                  <a:gd name="T76" fmla="*/ 22 w 22"/>
                  <a:gd name="T77" fmla="*/ 4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2" h="140">
                    <a:moveTo>
                      <a:pt x="11" y="33"/>
                    </a:moveTo>
                    <a:cubicBezTo>
                      <a:pt x="14" y="37"/>
                      <a:pt x="18" y="39"/>
                      <a:pt x="22" y="39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8"/>
                    </a:cubicBezTo>
                    <a:cubicBezTo>
                      <a:pt x="21" y="19"/>
                      <a:pt x="20" y="20"/>
                      <a:pt x="17" y="21"/>
                    </a:cubicBezTo>
                    <a:cubicBezTo>
                      <a:pt x="15" y="22"/>
                      <a:pt x="13" y="22"/>
                      <a:pt x="8" y="21"/>
                    </a:cubicBezTo>
                    <a:cubicBezTo>
                      <a:pt x="8" y="23"/>
                      <a:pt x="8" y="26"/>
                      <a:pt x="9" y="28"/>
                    </a:cubicBezTo>
                    <a:cubicBezTo>
                      <a:pt x="9" y="30"/>
                      <a:pt x="10" y="31"/>
                      <a:pt x="11" y="33"/>
                    </a:cubicBezTo>
                    <a:close/>
                    <a:moveTo>
                      <a:pt x="22" y="0"/>
                    </a:move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1" y="14"/>
                      <a:pt x="21" y="14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1" y="16"/>
                      <a:pt x="21" y="16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0" y="17"/>
                    </a:cubicBezTo>
                    <a:cubicBezTo>
                      <a:pt x="20" y="18"/>
                      <a:pt x="19" y="19"/>
                      <a:pt x="17" y="19"/>
                    </a:cubicBezTo>
                    <a:cubicBezTo>
                      <a:pt x="15" y="20"/>
                      <a:pt x="12" y="20"/>
                      <a:pt x="8" y="20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7" y="19"/>
                      <a:pt x="7" y="20"/>
                      <a:pt x="7" y="20"/>
                    </a:cubicBezTo>
                    <a:cubicBezTo>
                      <a:pt x="7" y="26"/>
                      <a:pt x="7" y="33"/>
                      <a:pt x="13" y="37"/>
                    </a:cubicBezTo>
                    <a:cubicBezTo>
                      <a:pt x="3" y="37"/>
                      <a:pt x="3" y="37"/>
                      <a:pt x="3" y="37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2"/>
                      <a:pt x="5" y="9"/>
                      <a:pt x="7" y="6"/>
                    </a:cubicBezTo>
                    <a:cubicBezTo>
                      <a:pt x="10" y="3"/>
                      <a:pt x="13" y="2"/>
                      <a:pt x="17" y="1"/>
                    </a:cubicBezTo>
                    <a:cubicBezTo>
                      <a:pt x="19" y="1"/>
                      <a:pt x="20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lose/>
                    <a:moveTo>
                      <a:pt x="22" y="40"/>
                    </a:moveTo>
                    <a:cubicBezTo>
                      <a:pt x="22" y="42"/>
                      <a:pt x="22" y="42"/>
                      <a:pt x="22" y="42"/>
                    </a:cubicBezTo>
                    <a:cubicBezTo>
                      <a:pt x="22" y="42"/>
                      <a:pt x="21" y="42"/>
                      <a:pt x="20" y="43"/>
                    </a:cubicBezTo>
                    <a:cubicBezTo>
                      <a:pt x="19" y="43"/>
                      <a:pt x="19" y="43"/>
                      <a:pt x="20" y="45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2" y="48"/>
                      <a:pt x="22" y="48"/>
                      <a:pt x="21" y="49"/>
                    </a:cubicBezTo>
                    <a:cubicBezTo>
                      <a:pt x="20" y="64"/>
                      <a:pt x="20" y="64"/>
                      <a:pt x="20" y="64"/>
                    </a:cubicBezTo>
                    <a:cubicBezTo>
                      <a:pt x="20" y="65"/>
                      <a:pt x="20" y="65"/>
                      <a:pt x="20" y="66"/>
                    </a:cubicBezTo>
                    <a:cubicBezTo>
                      <a:pt x="21" y="68"/>
                      <a:pt x="22" y="68"/>
                      <a:pt x="22" y="67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9"/>
                    </a:cubicBezTo>
                    <a:cubicBezTo>
                      <a:pt x="22" y="136"/>
                      <a:pt x="22" y="136"/>
                      <a:pt x="22" y="136"/>
                    </a:cubicBezTo>
                    <a:cubicBezTo>
                      <a:pt x="22" y="136"/>
                      <a:pt x="22" y="137"/>
                      <a:pt x="22" y="137"/>
                    </a:cubicBezTo>
                    <a:cubicBezTo>
                      <a:pt x="22" y="140"/>
                      <a:pt x="22" y="140"/>
                      <a:pt x="22" y="140"/>
                    </a:cubicBezTo>
                    <a:cubicBezTo>
                      <a:pt x="14" y="140"/>
                      <a:pt x="14" y="140"/>
                      <a:pt x="14" y="140"/>
                    </a:cubicBezTo>
                    <a:cubicBezTo>
                      <a:pt x="14" y="140"/>
                      <a:pt x="13" y="140"/>
                      <a:pt x="13" y="139"/>
                    </a:cubicBezTo>
                    <a:cubicBezTo>
                      <a:pt x="13" y="138"/>
                      <a:pt x="13" y="138"/>
                      <a:pt x="13" y="138"/>
                    </a:cubicBezTo>
                    <a:cubicBezTo>
                      <a:pt x="13" y="137"/>
                      <a:pt x="14" y="136"/>
                      <a:pt x="15" y="136"/>
                    </a:cubicBezTo>
                    <a:cubicBezTo>
                      <a:pt x="15" y="136"/>
                      <a:pt x="15" y="136"/>
                      <a:pt x="15" y="136"/>
                    </a:cubicBezTo>
                    <a:cubicBezTo>
                      <a:pt x="13" y="128"/>
                      <a:pt x="14" y="116"/>
                      <a:pt x="13" y="111"/>
                    </a:cubicBezTo>
                    <a:cubicBezTo>
                      <a:pt x="11" y="97"/>
                      <a:pt x="7" y="88"/>
                      <a:pt x="11" y="74"/>
                    </a:cubicBezTo>
                    <a:cubicBezTo>
                      <a:pt x="13" y="70"/>
                      <a:pt x="13" y="67"/>
                      <a:pt x="14" y="63"/>
                    </a:cubicBezTo>
                    <a:cubicBezTo>
                      <a:pt x="14" y="62"/>
                      <a:pt x="13" y="58"/>
                      <a:pt x="11" y="55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1"/>
                      <a:pt x="6" y="82"/>
                      <a:pt x="4" y="82"/>
                    </a:cubicBezTo>
                    <a:cubicBezTo>
                      <a:pt x="4" y="82"/>
                      <a:pt x="4" y="82"/>
                      <a:pt x="4" y="82"/>
                    </a:cubicBezTo>
                    <a:cubicBezTo>
                      <a:pt x="2" y="82"/>
                      <a:pt x="0" y="80"/>
                      <a:pt x="0" y="78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" y="67"/>
                      <a:pt x="1" y="67"/>
                      <a:pt x="1" y="67"/>
                    </a:cubicBezTo>
                    <a:cubicBezTo>
                      <a:pt x="1" y="67"/>
                      <a:pt x="1" y="67"/>
                      <a:pt x="1" y="67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2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7" y="43"/>
                      <a:pt x="8" y="44"/>
                      <a:pt x="16" y="41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9" y="40"/>
                      <a:pt x="21" y="40"/>
                      <a:pt x="22" y="40"/>
                    </a:cubicBezTo>
                    <a:close/>
                    <a:moveTo>
                      <a:pt x="22" y="47"/>
                    </a:moveTo>
                    <a:cubicBezTo>
                      <a:pt x="22" y="48"/>
                      <a:pt x="22" y="48"/>
                      <a:pt x="22" y="49"/>
                    </a:cubicBezTo>
                    <a:cubicBezTo>
                      <a:pt x="22" y="50"/>
                      <a:pt x="22" y="50"/>
                      <a:pt x="22" y="50"/>
                    </a:cubicBezTo>
                    <a:lnTo>
                      <a:pt x="22" y="47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24" name="Group 103"/>
          <p:cNvGrpSpPr/>
          <p:nvPr/>
        </p:nvGrpSpPr>
        <p:grpSpPr>
          <a:xfrm>
            <a:off x="1253087" y="2173681"/>
            <a:ext cx="3091514" cy="1637777"/>
            <a:chOff x="1253087" y="2173681"/>
            <a:chExt cx="3091514" cy="1637777"/>
          </a:xfrm>
        </p:grpSpPr>
        <p:sp>
          <p:nvSpPr>
            <p:cNvPr id="25" name="Freeform 22"/>
            <p:cNvSpPr>
              <a:spLocks noEditPoints="1"/>
            </p:cNvSpPr>
            <p:nvPr/>
          </p:nvSpPr>
          <p:spPr bwMode="auto">
            <a:xfrm>
              <a:off x="1253087" y="2844779"/>
              <a:ext cx="3091514" cy="966679"/>
            </a:xfrm>
            <a:custGeom>
              <a:avLst/>
              <a:gdLst>
                <a:gd name="T0" fmla="*/ 234 w 703"/>
                <a:gd name="T1" fmla="*/ 2 h 219"/>
                <a:gd name="T2" fmla="*/ 163 w 703"/>
                <a:gd name="T3" fmla="*/ 9 h 219"/>
                <a:gd name="T4" fmla="*/ 155 w 703"/>
                <a:gd name="T5" fmla="*/ 12 h 219"/>
                <a:gd name="T6" fmla="*/ 149 w 703"/>
                <a:gd name="T7" fmla="*/ 27 h 219"/>
                <a:gd name="T8" fmla="*/ 193 w 703"/>
                <a:gd name="T9" fmla="*/ 41 h 219"/>
                <a:gd name="T10" fmla="*/ 271 w 703"/>
                <a:gd name="T11" fmla="*/ 31 h 219"/>
                <a:gd name="T12" fmla="*/ 277 w 703"/>
                <a:gd name="T13" fmla="*/ 27 h 219"/>
                <a:gd name="T14" fmla="*/ 280 w 703"/>
                <a:gd name="T15" fmla="*/ 20 h 219"/>
                <a:gd name="T16" fmla="*/ 266 w 703"/>
                <a:gd name="T17" fmla="*/ 6 h 219"/>
                <a:gd name="T18" fmla="*/ 702 w 703"/>
                <a:gd name="T19" fmla="*/ 31 h 219"/>
                <a:gd name="T20" fmla="*/ 690 w 703"/>
                <a:gd name="T21" fmla="*/ 17 h 219"/>
                <a:gd name="T22" fmla="*/ 632 w 703"/>
                <a:gd name="T23" fmla="*/ 8 h 219"/>
                <a:gd name="T24" fmla="*/ 619 w 703"/>
                <a:gd name="T25" fmla="*/ 8 h 219"/>
                <a:gd name="T26" fmla="*/ 576 w 703"/>
                <a:gd name="T27" fmla="*/ 19 h 219"/>
                <a:gd name="T28" fmla="*/ 572 w 703"/>
                <a:gd name="T29" fmla="*/ 29 h 219"/>
                <a:gd name="T30" fmla="*/ 574 w 703"/>
                <a:gd name="T31" fmla="*/ 32 h 219"/>
                <a:gd name="T32" fmla="*/ 639 w 703"/>
                <a:gd name="T33" fmla="*/ 49 h 219"/>
                <a:gd name="T34" fmla="*/ 655 w 703"/>
                <a:gd name="T35" fmla="*/ 48 h 219"/>
                <a:gd name="T36" fmla="*/ 700 w 703"/>
                <a:gd name="T37" fmla="*/ 35 h 219"/>
                <a:gd name="T38" fmla="*/ 702 w 703"/>
                <a:gd name="T39" fmla="*/ 31 h 219"/>
                <a:gd name="T40" fmla="*/ 642 w 703"/>
                <a:gd name="T41" fmla="*/ 63 h 219"/>
                <a:gd name="T42" fmla="*/ 581 w 703"/>
                <a:gd name="T43" fmla="*/ 53 h 219"/>
                <a:gd name="T44" fmla="*/ 551 w 703"/>
                <a:gd name="T45" fmla="*/ 52 h 219"/>
                <a:gd name="T46" fmla="*/ 531 w 703"/>
                <a:gd name="T47" fmla="*/ 54 h 219"/>
                <a:gd name="T48" fmla="*/ 487 w 703"/>
                <a:gd name="T49" fmla="*/ 61 h 219"/>
                <a:gd name="T50" fmla="*/ 486 w 703"/>
                <a:gd name="T51" fmla="*/ 81 h 219"/>
                <a:gd name="T52" fmla="*/ 540 w 703"/>
                <a:gd name="T53" fmla="*/ 109 h 219"/>
                <a:gd name="T54" fmla="*/ 576 w 703"/>
                <a:gd name="T55" fmla="*/ 111 h 219"/>
                <a:gd name="T56" fmla="*/ 623 w 703"/>
                <a:gd name="T57" fmla="*/ 101 h 219"/>
                <a:gd name="T58" fmla="*/ 641 w 703"/>
                <a:gd name="T59" fmla="*/ 81 h 219"/>
                <a:gd name="T60" fmla="*/ 567 w 703"/>
                <a:gd name="T61" fmla="*/ 166 h 219"/>
                <a:gd name="T62" fmla="*/ 505 w 703"/>
                <a:gd name="T63" fmla="*/ 212 h 219"/>
                <a:gd name="T64" fmla="*/ 348 w 703"/>
                <a:gd name="T65" fmla="*/ 199 h 219"/>
                <a:gd name="T66" fmla="*/ 315 w 703"/>
                <a:gd name="T67" fmla="*/ 161 h 219"/>
                <a:gd name="T68" fmla="*/ 316 w 703"/>
                <a:gd name="T69" fmla="*/ 141 h 219"/>
                <a:gd name="T70" fmla="*/ 327 w 703"/>
                <a:gd name="T71" fmla="*/ 139 h 219"/>
                <a:gd name="T72" fmla="*/ 340 w 703"/>
                <a:gd name="T73" fmla="*/ 130 h 219"/>
                <a:gd name="T74" fmla="*/ 448 w 703"/>
                <a:gd name="T75" fmla="*/ 109 h 219"/>
                <a:gd name="T76" fmla="*/ 448 w 703"/>
                <a:gd name="T77" fmla="*/ 109 h 219"/>
                <a:gd name="T78" fmla="*/ 495 w 703"/>
                <a:gd name="T79" fmla="*/ 115 h 219"/>
                <a:gd name="T80" fmla="*/ 568 w 703"/>
                <a:gd name="T81" fmla="*/ 146 h 219"/>
                <a:gd name="T82" fmla="*/ 214 w 703"/>
                <a:gd name="T83" fmla="*/ 124 h 219"/>
                <a:gd name="T84" fmla="*/ 67 w 703"/>
                <a:gd name="T85" fmla="*/ 108 h 219"/>
                <a:gd name="T86" fmla="*/ 29 w 703"/>
                <a:gd name="T87" fmla="*/ 120 h 219"/>
                <a:gd name="T88" fmla="*/ 5 w 703"/>
                <a:gd name="T89" fmla="*/ 138 h 219"/>
                <a:gd name="T90" fmla="*/ 11 w 703"/>
                <a:gd name="T91" fmla="*/ 171 h 219"/>
                <a:gd name="T92" fmla="*/ 187 w 703"/>
                <a:gd name="T93" fmla="*/ 185 h 219"/>
                <a:gd name="T94" fmla="*/ 220 w 703"/>
                <a:gd name="T95" fmla="*/ 168 h 219"/>
                <a:gd name="T96" fmla="*/ 220 w 703"/>
                <a:gd name="T97" fmla="*/ 168 h 219"/>
                <a:gd name="T98" fmla="*/ 220 w 703"/>
                <a:gd name="T99" fmla="*/ 168 h 219"/>
                <a:gd name="T100" fmla="*/ 229 w 703"/>
                <a:gd name="T101" fmla="*/ 139 h 219"/>
                <a:gd name="T102" fmla="*/ 373 w 703"/>
                <a:gd name="T103" fmla="*/ 58 h 219"/>
                <a:gd name="T104" fmla="*/ 263 w 703"/>
                <a:gd name="T105" fmla="*/ 60 h 219"/>
                <a:gd name="T106" fmla="*/ 245 w 703"/>
                <a:gd name="T107" fmla="*/ 70 h 219"/>
                <a:gd name="T108" fmla="*/ 241 w 703"/>
                <a:gd name="T109" fmla="*/ 77 h 219"/>
                <a:gd name="T110" fmla="*/ 243 w 703"/>
                <a:gd name="T111" fmla="*/ 90 h 219"/>
                <a:gd name="T112" fmla="*/ 302 w 703"/>
                <a:gd name="T113" fmla="*/ 109 h 219"/>
                <a:gd name="T114" fmla="*/ 392 w 703"/>
                <a:gd name="T115" fmla="*/ 91 h 219"/>
                <a:gd name="T116" fmla="*/ 397 w 703"/>
                <a:gd name="T117" fmla="*/ 84 h 219"/>
                <a:gd name="T118" fmla="*/ 397 w 703"/>
                <a:gd name="T119" fmla="*/ 84 h 219"/>
                <a:gd name="T120" fmla="*/ 397 w 703"/>
                <a:gd name="T121" fmla="*/ 80 h 219"/>
                <a:gd name="T122" fmla="*/ 397 w 703"/>
                <a:gd name="T123" fmla="*/ 80 h 219"/>
                <a:gd name="T124" fmla="*/ 373 w 703"/>
                <a:gd name="T125" fmla="*/ 5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03" h="219">
                  <a:moveTo>
                    <a:pt x="268" y="9"/>
                  </a:moveTo>
                  <a:cubicBezTo>
                    <a:pt x="261" y="5"/>
                    <a:pt x="249" y="3"/>
                    <a:pt x="234" y="2"/>
                  </a:cubicBezTo>
                  <a:cubicBezTo>
                    <a:pt x="212" y="0"/>
                    <a:pt x="189" y="2"/>
                    <a:pt x="172" y="6"/>
                  </a:cubicBezTo>
                  <a:cubicBezTo>
                    <a:pt x="169" y="7"/>
                    <a:pt x="166" y="8"/>
                    <a:pt x="163" y="9"/>
                  </a:cubicBezTo>
                  <a:cubicBezTo>
                    <a:pt x="160" y="10"/>
                    <a:pt x="157" y="11"/>
                    <a:pt x="155" y="12"/>
                  </a:cubicBezTo>
                  <a:cubicBezTo>
                    <a:pt x="155" y="12"/>
                    <a:pt x="155" y="12"/>
                    <a:pt x="155" y="12"/>
                  </a:cubicBezTo>
                  <a:cubicBezTo>
                    <a:pt x="152" y="14"/>
                    <a:pt x="150" y="16"/>
                    <a:pt x="149" y="18"/>
                  </a:cubicBezTo>
                  <a:cubicBezTo>
                    <a:pt x="147" y="21"/>
                    <a:pt x="148" y="24"/>
                    <a:pt x="149" y="27"/>
                  </a:cubicBezTo>
                  <a:cubicBezTo>
                    <a:pt x="151" y="29"/>
                    <a:pt x="153" y="31"/>
                    <a:pt x="156" y="32"/>
                  </a:cubicBezTo>
                  <a:cubicBezTo>
                    <a:pt x="163" y="36"/>
                    <a:pt x="176" y="39"/>
                    <a:pt x="193" y="41"/>
                  </a:cubicBezTo>
                  <a:cubicBezTo>
                    <a:pt x="220" y="43"/>
                    <a:pt x="246" y="40"/>
                    <a:pt x="263" y="35"/>
                  </a:cubicBezTo>
                  <a:cubicBezTo>
                    <a:pt x="266" y="34"/>
                    <a:pt x="269" y="33"/>
                    <a:pt x="271" y="31"/>
                  </a:cubicBezTo>
                  <a:cubicBezTo>
                    <a:pt x="274" y="30"/>
                    <a:pt x="276" y="29"/>
                    <a:pt x="277" y="27"/>
                  </a:cubicBezTo>
                  <a:cubicBezTo>
                    <a:pt x="277" y="27"/>
                    <a:pt x="277" y="27"/>
                    <a:pt x="277" y="27"/>
                  </a:cubicBezTo>
                  <a:cubicBezTo>
                    <a:pt x="278" y="26"/>
                    <a:pt x="279" y="24"/>
                    <a:pt x="280" y="23"/>
                  </a:cubicBezTo>
                  <a:cubicBezTo>
                    <a:pt x="280" y="22"/>
                    <a:pt x="280" y="21"/>
                    <a:pt x="280" y="20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66" y="6"/>
                    <a:pt x="266" y="6"/>
                    <a:pt x="266" y="6"/>
                  </a:cubicBezTo>
                  <a:cubicBezTo>
                    <a:pt x="268" y="9"/>
                    <a:pt x="268" y="9"/>
                    <a:pt x="268" y="9"/>
                  </a:cubicBezTo>
                  <a:close/>
                  <a:moveTo>
                    <a:pt x="702" y="31"/>
                  </a:moveTo>
                  <a:cubicBezTo>
                    <a:pt x="703" y="11"/>
                    <a:pt x="703" y="11"/>
                    <a:pt x="703" y="11"/>
                  </a:cubicBezTo>
                  <a:cubicBezTo>
                    <a:pt x="690" y="17"/>
                    <a:pt x="690" y="17"/>
                    <a:pt x="690" y="17"/>
                  </a:cubicBezTo>
                  <a:cubicBezTo>
                    <a:pt x="679" y="13"/>
                    <a:pt x="663" y="10"/>
                    <a:pt x="645" y="9"/>
                  </a:cubicBezTo>
                  <a:cubicBezTo>
                    <a:pt x="641" y="8"/>
                    <a:pt x="637" y="8"/>
                    <a:pt x="632" y="8"/>
                  </a:cubicBezTo>
                  <a:cubicBezTo>
                    <a:pt x="628" y="8"/>
                    <a:pt x="624" y="8"/>
                    <a:pt x="620" y="8"/>
                  </a:cubicBezTo>
                  <a:cubicBezTo>
                    <a:pt x="619" y="8"/>
                    <a:pt x="619" y="8"/>
                    <a:pt x="619" y="8"/>
                  </a:cubicBezTo>
                  <a:cubicBezTo>
                    <a:pt x="606" y="9"/>
                    <a:pt x="594" y="11"/>
                    <a:pt x="586" y="14"/>
                  </a:cubicBezTo>
                  <a:cubicBezTo>
                    <a:pt x="581" y="16"/>
                    <a:pt x="578" y="17"/>
                    <a:pt x="576" y="19"/>
                  </a:cubicBezTo>
                  <a:cubicBezTo>
                    <a:pt x="576" y="19"/>
                    <a:pt x="576" y="19"/>
                    <a:pt x="576" y="20"/>
                  </a:cubicBezTo>
                  <a:cubicBezTo>
                    <a:pt x="573" y="22"/>
                    <a:pt x="571" y="25"/>
                    <a:pt x="572" y="29"/>
                  </a:cubicBezTo>
                  <a:cubicBezTo>
                    <a:pt x="572" y="29"/>
                    <a:pt x="572" y="29"/>
                    <a:pt x="572" y="29"/>
                  </a:cubicBezTo>
                  <a:cubicBezTo>
                    <a:pt x="573" y="30"/>
                    <a:pt x="573" y="31"/>
                    <a:pt x="574" y="32"/>
                  </a:cubicBezTo>
                  <a:cubicBezTo>
                    <a:pt x="579" y="40"/>
                    <a:pt x="600" y="46"/>
                    <a:pt x="625" y="48"/>
                  </a:cubicBezTo>
                  <a:cubicBezTo>
                    <a:pt x="629" y="48"/>
                    <a:pt x="634" y="49"/>
                    <a:pt x="639" y="49"/>
                  </a:cubicBezTo>
                  <a:cubicBezTo>
                    <a:pt x="644" y="49"/>
                    <a:pt x="649" y="49"/>
                    <a:pt x="654" y="48"/>
                  </a:cubicBezTo>
                  <a:cubicBezTo>
                    <a:pt x="655" y="48"/>
                    <a:pt x="655" y="48"/>
                    <a:pt x="655" y="48"/>
                  </a:cubicBezTo>
                  <a:cubicBezTo>
                    <a:pt x="672" y="48"/>
                    <a:pt x="685" y="45"/>
                    <a:pt x="693" y="41"/>
                  </a:cubicBezTo>
                  <a:cubicBezTo>
                    <a:pt x="696" y="39"/>
                    <a:pt x="699" y="38"/>
                    <a:pt x="700" y="35"/>
                  </a:cubicBezTo>
                  <a:cubicBezTo>
                    <a:pt x="701" y="34"/>
                    <a:pt x="702" y="32"/>
                    <a:pt x="702" y="30"/>
                  </a:cubicBezTo>
                  <a:cubicBezTo>
                    <a:pt x="702" y="31"/>
                    <a:pt x="702" y="31"/>
                    <a:pt x="702" y="31"/>
                  </a:cubicBezTo>
                  <a:close/>
                  <a:moveTo>
                    <a:pt x="641" y="81"/>
                  </a:moveTo>
                  <a:cubicBezTo>
                    <a:pt x="642" y="63"/>
                    <a:pt x="642" y="63"/>
                    <a:pt x="642" y="63"/>
                  </a:cubicBezTo>
                  <a:cubicBezTo>
                    <a:pt x="633" y="68"/>
                    <a:pt x="633" y="68"/>
                    <a:pt x="633" y="68"/>
                  </a:cubicBezTo>
                  <a:cubicBezTo>
                    <a:pt x="623" y="60"/>
                    <a:pt x="603" y="55"/>
                    <a:pt x="581" y="53"/>
                  </a:cubicBezTo>
                  <a:cubicBezTo>
                    <a:pt x="576" y="52"/>
                    <a:pt x="571" y="52"/>
                    <a:pt x="566" y="52"/>
                  </a:cubicBezTo>
                  <a:cubicBezTo>
                    <a:pt x="561" y="52"/>
                    <a:pt x="556" y="52"/>
                    <a:pt x="551" y="52"/>
                  </a:cubicBezTo>
                  <a:cubicBezTo>
                    <a:pt x="551" y="52"/>
                    <a:pt x="551" y="52"/>
                    <a:pt x="551" y="52"/>
                  </a:cubicBezTo>
                  <a:cubicBezTo>
                    <a:pt x="544" y="52"/>
                    <a:pt x="537" y="53"/>
                    <a:pt x="531" y="54"/>
                  </a:cubicBezTo>
                  <a:cubicBezTo>
                    <a:pt x="520" y="56"/>
                    <a:pt x="510" y="59"/>
                    <a:pt x="503" y="62"/>
                  </a:cubicBezTo>
                  <a:cubicBezTo>
                    <a:pt x="487" y="61"/>
                    <a:pt x="487" y="61"/>
                    <a:pt x="487" y="61"/>
                  </a:cubicBezTo>
                  <a:cubicBezTo>
                    <a:pt x="486" y="78"/>
                    <a:pt x="486" y="78"/>
                    <a:pt x="486" y="78"/>
                  </a:cubicBezTo>
                  <a:cubicBezTo>
                    <a:pt x="486" y="79"/>
                    <a:pt x="486" y="80"/>
                    <a:pt x="486" y="81"/>
                  </a:cubicBezTo>
                  <a:cubicBezTo>
                    <a:pt x="486" y="82"/>
                    <a:pt x="486" y="82"/>
                    <a:pt x="486" y="83"/>
                  </a:cubicBezTo>
                  <a:cubicBezTo>
                    <a:pt x="488" y="95"/>
                    <a:pt x="510" y="106"/>
                    <a:pt x="540" y="109"/>
                  </a:cubicBezTo>
                  <a:cubicBezTo>
                    <a:pt x="545" y="110"/>
                    <a:pt x="551" y="111"/>
                    <a:pt x="557" y="111"/>
                  </a:cubicBezTo>
                  <a:cubicBezTo>
                    <a:pt x="563" y="111"/>
                    <a:pt x="570" y="111"/>
                    <a:pt x="576" y="111"/>
                  </a:cubicBezTo>
                  <a:cubicBezTo>
                    <a:pt x="576" y="111"/>
                    <a:pt x="576" y="111"/>
                    <a:pt x="576" y="111"/>
                  </a:cubicBezTo>
                  <a:cubicBezTo>
                    <a:pt x="596" y="110"/>
                    <a:pt x="612" y="106"/>
                    <a:pt x="623" y="101"/>
                  </a:cubicBezTo>
                  <a:cubicBezTo>
                    <a:pt x="629" y="99"/>
                    <a:pt x="634" y="95"/>
                    <a:pt x="637" y="92"/>
                  </a:cubicBezTo>
                  <a:cubicBezTo>
                    <a:pt x="640" y="89"/>
                    <a:pt x="641" y="85"/>
                    <a:pt x="641" y="81"/>
                  </a:cubicBezTo>
                  <a:close/>
                  <a:moveTo>
                    <a:pt x="567" y="164"/>
                  </a:moveTo>
                  <a:cubicBezTo>
                    <a:pt x="567" y="165"/>
                    <a:pt x="567" y="165"/>
                    <a:pt x="567" y="166"/>
                  </a:cubicBezTo>
                  <a:cubicBezTo>
                    <a:pt x="567" y="176"/>
                    <a:pt x="560" y="186"/>
                    <a:pt x="549" y="193"/>
                  </a:cubicBezTo>
                  <a:cubicBezTo>
                    <a:pt x="538" y="201"/>
                    <a:pt x="523" y="207"/>
                    <a:pt x="505" y="212"/>
                  </a:cubicBezTo>
                  <a:cubicBezTo>
                    <a:pt x="485" y="216"/>
                    <a:pt x="461" y="219"/>
                    <a:pt x="435" y="218"/>
                  </a:cubicBezTo>
                  <a:cubicBezTo>
                    <a:pt x="399" y="216"/>
                    <a:pt x="369" y="209"/>
                    <a:pt x="348" y="199"/>
                  </a:cubicBezTo>
                  <a:cubicBezTo>
                    <a:pt x="337" y="194"/>
                    <a:pt x="329" y="189"/>
                    <a:pt x="324" y="182"/>
                  </a:cubicBezTo>
                  <a:cubicBezTo>
                    <a:pt x="318" y="176"/>
                    <a:pt x="315" y="169"/>
                    <a:pt x="315" y="161"/>
                  </a:cubicBezTo>
                  <a:cubicBezTo>
                    <a:pt x="315" y="160"/>
                    <a:pt x="315" y="159"/>
                    <a:pt x="316" y="158"/>
                  </a:cubicBezTo>
                  <a:cubicBezTo>
                    <a:pt x="316" y="141"/>
                    <a:pt x="316" y="141"/>
                    <a:pt x="316" y="141"/>
                  </a:cubicBezTo>
                  <a:cubicBezTo>
                    <a:pt x="324" y="142"/>
                    <a:pt x="324" y="142"/>
                    <a:pt x="324" y="142"/>
                  </a:cubicBezTo>
                  <a:cubicBezTo>
                    <a:pt x="325" y="141"/>
                    <a:pt x="326" y="140"/>
                    <a:pt x="327" y="139"/>
                  </a:cubicBezTo>
                  <a:cubicBezTo>
                    <a:pt x="327" y="139"/>
                    <a:pt x="327" y="139"/>
                    <a:pt x="327" y="139"/>
                  </a:cubicBezTo>
                  <a:cubicBezTo>
                    <a:pt x="331" y="136"/>
                    <a:pt x="335" y="132"/>
                    <a:pt x="340" y="130"/>
                  </a:cubicBezTo>
                  <a:cubicBezTo>
                    <a:pt x="364" y="116"/>
                    <a:pt x="405" y="108"/>
                    <a:pt x="448" y="109"/>
                  </a:cubicBezTo>
                  <a:cubicBezTo>
                    <a:pt x="448" y="109"/>
                    <a:pt x="448" y="109"/>
                    <a:pt x="448" y="109"/>
                  </a:cubicBezTo>
                  <a:cubicBezTo>
                    <a:pt x="448" y="109"/>
                    <a:pt x="448" y="109"/>
                    <a:pt x="448" y="109"/>
                  </a:cubicBezTo>
                  <a:cubicBezTo>
                    <a:pt x="448" y="109"/>
                    <a:pt x="448" y="109"/>
                    <a:pt x="448" y="109"/>
                  </a:cubicBezTo>
                  <a:cubicBezTo>
                    <a:pt x="456" y="109"/>
                    <a:pt x="464" y="110"/>
                    <a:pt x="472" y="111"/>
                  </a:cubicBezTo>
                  <a:cubicBezTo>
                    <a:pt x="480" y="112"/>
                    <a:pt x="487" y="113"/>
                    <a:pt x="495" y="115"/>
                  </a:cubicBezTo>
                  <a:cubicBezTo>
                    <a:pt x="527" y="122"/>
                    <a:pt x="552" y="134"/>
                    <a:pt x="562" y="150"/>
                  </a:cubicBezTo>
                  <a:cubicBezTo>
                    <a:pt x="568" y="146"/>
                    <a:pt x="568" y="146"/>
                    <a:pt x="568" y="146"/>
                  </a:cubicBezTo>
                  <a:cubicBezTo>
                    <a:pt x="567" y="164"/>
                    <a:pt x="567" y="164"/>
                    <a:pt x="567" y="164"/>
                  </a:cubicBezTo>
                  <a:close/>
                  <a:moveTo>
                    <a:pt x="214" y="124"/>
                  </a:moveTo>
                  <a:cubicBezTo>
                    <a:pt x="204" y="118"/>
                    <a:pt x="191" y="113"/>
                    <a:pt x="174" y="109"/>
                  </a:cubicBezTo>
                  <a:cubicBezTo>
                    <a:pt x="141" y="102"/>
                    <a:pt x="102" y="101"/>
                    <a:pt x="67" y="108"/>
                  </a:cubicBezTo>
                  <a:cubicBezTo>
                    <a:pt x="60" y="109"/>
                    <a:pt x="53" y="111"/>
                    <a:pt x="47" y="113"/>
                  </a:cubicBezTo>
                  <a:cubicBezTo>
                    <a:pt x="41" y="115"/>
                    <a:pt x="34" y="117"/>
                    <a:pt x="29" y="120"/>
                  </a:cubicBezTo>
                  <a:cubicBezTo>
                    <a:pt x="29" y="120"/>
                    <a:pt x="29" y="120"/>
                    <a:pt x="29" y="120"/>
                  </a:cubicBezTo>
                  <a:cubicBezTo>
                    <a:pt x="17" y="125"/>
                    <a:pt x="9" y="131"/>
                    <a:pt x="5" y="138"/>
                  </a:cubicBezTo>
                  <a:cubicBezTo>
                    <a:pt x="1" y="144"/>
                    <a:pt x="0" y="149"/>
                    <a:pt x="1" y="155"/>
                  </a:cubicBezTo>
                  <a:cubicBezTo>
                    <a:pt x="2" y="161"/>
                    <a:pt x="5" y="166"/>
                    <a:pt x="11" y="171"/>
                  </a:cubicBezTo>
                  <a:cubicBezTo>
                    <a:pt x="19" y="179"/>
                    <a:pt x="34" y="186"/>
                    <a:pt x="55" y="191"/>
                  </a:cubicBezTo>
                  <a:cubicBezTo>
                    <a:pt x="100" y="201"/>
                    <a:pt x="152" y="196"/>
                    <a:pt x="187" y="185"/>
                  </a:cubicBezTo>
                  <a:cubicBezTo>
                    <a:pt x="194" y="183"/>
                    <a:pt x="200" y="180"/>
                    <a:pt x="206" y="177"/>
                  </a:cubicBezTo>
                  <a:cubicBezTo>
                    <a:pt x="211" y="175"/>
                    <a:pt x="216" y="172"/>
                    <a:pt x="220" y="168"/>
                  </a:cubicBezTo>
                  <a:cubicBezTo>
                    <a:pt x="220" y="168"/>
                    <a:pt x="220" y="168"/>
                    <a:pt x="220" y="168"/>
                  </a:cubicBezTo>
                  <a:cubicBezTo>
                    <a:pt x="220" y="168"/>
                    <a:pt x="220" y="168"/>
                    <a:pt x="220" y="168"/>
                  </a:cubicBezTo>
                  <a:cubicBezTo>
                    <a:pt x="220" y="168"/>
                    <a:pt x="220" y="168"/>
                    <a:pt x="220" y="168"/>
                  </a:cubicBezTo>
                  <a:cubicBezTo>
                    <a:pt x="220" y="168"/>
                    <a:pt x="220" y="168"/>
                    <a:pt x="220" y="168"/>
                  </a:cubicBezTo>
                  <a:cubicBezTo>
                    <a:pt x="224" y="164"/>
                    <a:pt x="227" y="161"/>
                    <a:pt x="229" y="157"/>
                  </a:cubicBezTo>
                  <a:cubicBezTo>
                    <a:pt x="232" y="150"/>
                    <a:pt x="231" y="144"/>
                    <a:pt x="229" y="139"/>
                  </a:cubicBezTo>
                  <a:cubicBezTo>
                    <a:pt x="226" y="133"/>
                    <a:pt x="221" y="128"/>
                    <a:pt x="214" y="124"/>
                  </a:cubicBezTo>
                  <a:close/>
                  <a:moveTo>
                    <a:pt x="373" y="58"/>
                  </a:moveTo>
                  <a:cubicBezTo>
                    <a:pt x="362" y="55"/>
                    <a:pt x="350" y="53"/>
                    <a:pt x="336" y="52"/>
                  </a:cubicBezTo>
                  <a:cubicBezTo>
                    <a:pt x="309" y="50"/>
                    <a:pt x="282" y="53"/>
                    <a:pt x="263" y="60"/>
                  </a:cubicBezTo>
                  <a:cubicBezTo>
                    <a:pt x="260" y="61"/>
                    <a:pt x="256" y="63"/>
                    <a:pt x="253" y="64"/>
                  </a:cubicBezTo>
                  <a:cubicBezTo>
                    <a:pt x="250" y="66"/>
                    <a:pt x="248" y="68"/>
                    <a:pt x="245" y="70"/>
                  </a:cubicBezTo>
                  <a:cubicBezTo>
                    <a:pt x="245" y="70"/>
                    <a:pt x="245" y="70"/>
                    <a:pt x="245" y="70"/>
                  </a:cubicBezTo>
                  <a:cubicBezTo>
                    <a:pt x="243" y="72"/>
                    <a:pt x="242" y="75"/>
                    <a:pt x="241" y="77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9" y="81"/>
                    <a:pt x="240" y="86"/>
                    <a:pt x="243" y="90"/>
                  </a:cubicBezTo>
                  <a:cubicBezTo>
                    <a:pt x="246" y="93"/>
                    <a:pt x="250" y="96"/>
                    <a:pt x="255" y="99"/>
                  </a:cubicBezTo>
                  <a:cubicBezTo>
                    <a:pt x="266" y="104"/>
                    <a:pt x="281" y="108"/>
                    <a:pt x="302" y="109"/>
                  </a:cubicBezTo>
                  <a:cubicBezTo>
                    <a:pt x="335" y="112"/>
                    <a:pt x="366" y="106"/>
                    <a:pt x="383" y="97"/>
                  </a:cubicBezTo>
                  <a:cubicBezTo>
                    <a:pt x="386" y="95"/>
                    <a:pt x="389" y="93"/>
                    <a:pt x="392" y="91"/>
                  </a:cubicBezTo>
                  <a:cubicBezTo>
                    <a:pt x="394" y="89"/>
                    <a:pt x="396" y="86"/>
                    <a:pt x="397" y="84"/>
                  </a:cubicBezTo>
                  <a:cubicBezTo>
                    <a:pt x="397" y="84"/>
                    <a:pt x="397" y="84"/>
                    <a:pt x="397" y="84"/>
                  </a:cubicBezTo>
                  <a:cubicBezTo>
                    <a:pt x="397" y="84"/>
                    <a:pt x="397" y="84"/>
                    <a:pt x="397" y="84"/>
                  </a:cubicBezTo>
                  <a:cubicBezTo>
                    <a:pt x="397" y="84"/>
                    <a:pt x="397" y="84"/>
                    <a:pt x="397" y="84"/>
                  </a:cubicBezTo>
                  <a:cubicBezTo>
                    <a:pt x="397" y="82"/>
                    <a:pt x="397" y="81"/>
                    <a:pt x="397" y="80"/>
                  </a:cubicBezTo>
                  <a:cubicBezTo>
                    <a:pt x="397" y="80"/>
                    <a:pt x="397" y="80"/>
                    <a:pt x="397" y="80"/>
                  </a:cubicBezTo>
                  <a:cubicBezTo>
                    <a:pt x="397" y="80"/>
                    <a:pt x="397" y="80"/>
                    <a:pt x="397" y="80"/>
                  </a:cubicBezTo>
                  <a:cubicBezTo>
                    <a:pt x="397" y="80"/>
                    <a:pt x="397" y="80"/>
                    <a:pt x="397" y="80"/>
                  </a:cubicBezTo>
                  <a:cubicBezTo>
                    <a:pt x="398" y="75"/>
                    <a:pt x="395" y="71"/>
                    <a:pt x="390" y="67"/>
                  </a:cubicBezTo>
                  <a:cubicBezTo>
                    <a:pt x="386" y="63"/>
                    <a:pt x="380" y="60"/>
                    <a:pt x="373" y="58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Freeform 23"/>
            <p:cNvSpPr>
              <a:spLocks noEditPoints="1"/>
            </p:cNvSpPr>
            <p:nvPr/>
          </p:nvSpPr>
          <p:spPr bwMode="auto">
            <a:xfrm>
              <a:off x="1256805" y="2764843"/>
              <a:ext cx="3087796" cy="961102"/>
            </a:xfrm>
            <a:custGeom>
              <a:avLst/>
              <a:gdLst>
                <a:gd name="T0" fmla="*/ 234 w 702"/>
                <a:gd name="T1" fmla="*/ 1 h 218"/>
                <a:gd name="T2" fmla="*/ 163 w 702"/>
                <a:gd name="T3" fmla="*/ 8 h 218"/>
                <a:gd name="T4" fmla="*/ 155 w 702"/>
                <a:gd name="T5" fmla="*/ 11 h 218"/>
                <a:gd name="T6" fmla="*/ 149 w 702"/>
                <a:gd name="T7" fmla="*/ 26 h 218"/>
                <a:gd name="T8" fmla="*/ 193 w 702"/>
                <a:gd name="T9" fmla="*/ 40 h 218"/>
                <a:gd name="T10" fmla="*/ 271 w 702"/>
                <a:gd name="T11" fmla="*/ 31 h 218"/>
                <a:gd name="T12" fmla="*/ 277 w 702"/>
                <a:gd name="T13" fmla="*/ 26 h 218"/>
                <a:gd name="T14" fmla="*/ 277 w 702"/>
                <a:gd name="T15" fmla="*/ 13 h 218"/>
                <a:gd name="T16" fmla="*/ 214 w 702"/>
                <a:gd name="T17" fmla="*/ 123 h 218"/>
                <a:gd name="T18" fmla="*/ 66 w 702"/>
                <a:gd name="T19" fmla="*/ 107 h 218"/>
                <a:gd name="T20" fmla="*/ 28 w 702"/>
                <a:gd name="T21" fmla="*/ 119 h 218"/>
                <a:gd name="T22" fmla="*/ 5 w 702"/>
                <a:gd name="T23" fmla="*/ 137 h 218"/>
                <a:gd name="T24" fmla="*/ 10 w 702"/>
                <a:gd name="T25" fmla="*/ 170 h 218"/>
                <a:gd name="T26" fmla="*/ 187 w 702"/>
                <a:gd name="T27" fmla="*/ 184 h 218"/>
                <a:gd name="T28" fmla="*/ 219 w 702"/>
                <a:gd name="T29" fmla="*/ 168 h 218"/>
                <a:gd name="T30" fmla="*/ 219 w 702"/>
                <a:gd name="T31" fmla="*/ 167 h 218"/>
                <a:gd name="T32" fmla="*/ 219 w 702"/>
                <a:gd name="T33" fmla="*/ 167 h 218"/>
                <a:gd name="T34" fmla="*/ 228 w 702"/>
                <a:gd name="T35" fmla="*/ 138 h 218"/>
                <a:gd name="T36" fmla="*/ 372 w 702"/>
                <a:gd name="T37" fmla="*/ 57 h 218"/>
                <a:gd name="T38" fmla="*/ 263 w 702"/>
                <a:gd name="T39" fmla="*/ 59 h 218"/>
                <a:gd name="T40" fmla="*/ 245 w 702"/>
                <a:gd name="T41" fmla="*/ 69 h 218"/>
                <a:gd name="T42" fmla="*/ 241 w 702"/>
                <a:gd name="T43" fmla="*/ 76 h 218"/>
                <a:gd name="T44" fmla="*/ 243 w 702"/>
                <a:gd name="T45" fmla="*/ 89 h 218"/>
                <a:gd name="T46" fmla="*/ 301 w 702"/>
                <a:gd name="T47" fmla="*/ 109 h 218"/>
                <a:gd name="T48" fmla="*/ 391 w 702"/>
                <a:gd name="T49" fmla="*/ 90 h 218"/>
                <a:gd name="T50" fmla="*/ 396 w 702"/>
                <a:gd name="T51" fmla="*/ 83 h 218"/>
                <a:gd name="T52" fmla="*/ 396 w 702"/>
                <a:gd name="T53" fmla="*/ 83 h 218"/>
                <a:gd name="T54" fmla="*/ 397 w 702"/>
                <a:gd name="T55" fmla="*/ 79 h 218"/>
                <a:gd name="T56" fmla="*/ 397 w 702"/>
                <a:gd name="T57" fmla="*/ 79 h 218"/>
                <a:gd name="T58" fmla="*/ 372 w 702"/>
                <a:gd name="T59" fmla="*/ 57 h 218"/>
                <a:gd name="T60" fmla="*/ 448 w 702"/>
                <a:gd name="T61" fmla="*/ 108 h 218"/>
                <a:gd name="T62" fmla="*/ 472 w 702"/>
                <a:gd name="T63" fmla="*/ 110 h 218"/>
                <a:gd name="T64" fmla="*/ 566 w 702"/>
                <a:gd name="T65" fmla="*/ 158 h 218"/>
                <a:gd name="T66" fmla="*/ 567 w 702"/>
                <a:gd name="T67" fmla="*/ 165 h 218"/>
                <a:gd name="T68" fmla="*/ 505 w 702"/>
                <a:gd name="T69" fmla="*/ 211 h 218"/>
                <a:gd name="T70" fmla="*/ 347 w 702"/>
                <a:gd name="T71" fmla="*/ 199 h 218"/>
                <a:gd name="T72" fmla="*/ 315 w 702"/>
                <a:gd name="T73" fmla="*/ 161 h 218"/>
                <a:gd name="T74" fmla="*/ 318 w 702"/>
                <a:gd name="T75" fmla="*/ 149 h 218"/>
                <a:gd name="T76" fmla="*/ 318 w 702"/>
                <a:gd name="T77" fmla="*/ 149 h 218"/>
                <a:gd name="T78" fmla="*/ 327 w 702"/>
                <a:gd name="T79" fmla="*/ 138 h 218"/>
                <a:gd name="T80" fmla="*/ 447 w 702"/>
                <a:gd name="T81" fmla="*/ 108 h 218"/>
                <a:gd name="T82" fmla="*/ 550 w 702"/>
                <a:gd name="T83" fmla="*/ 51 h 218"/>
                <a:gd name="T84" fmla="*/ 531 w 702"/>
                <a:gd name="T85" fmla="*/ 53 h 218"/>
                <a:gd name="T86" fmla="*/ 486 w 702"/>
                <a:gd name="T87" fmla="*/ 81 h 218"/>
                <a:gd name="T88" fmla="*/ 540 w 702"/>
                <a:gd name="T89" fmla="*/ 109 h 218"/>
                <a:gd name="T90" fmla="*/ 576 w 702"/>
                <a:gd name="T91" fmla="*/ 110 h 218"/>
                <a:gd name="T92" fmla="*/ 623 w 702"/>
                <a:gd name="T93" fmla="*/ 101 h 218"/>
                <a:gd name="T94" fmla="*/ 640 w 702"/>
                <a:gd name="T95" fmla="*/ 78 h 218"/>
                <a:gd name="T96" fmla="*/ 637 w 702"/>
                <a:gd name="T97" fmla="*/ 71 h 218"/>
                <a:gd name="T98" fmla="*/ 581 w 702"/>
                <a:gd name="T99" fmla="*/ 52 h 218"/>
                <a:gd name="T100" fmla="*/ 550 w 702"/>
                <a:gd name="T101" fmla="*/ 51 h 218"/>
                <a:gd name="T102" fmla="*/ 619 w 702"/>
                <a:gd name="T103" fmla="*/ 8 h 218"/>
                <a:gd name="T104" fmla="*/ 576 w 702"/>
                <a:gd name="T105" fmla="*/ 19 h 218"/>
                <a:gd name="T106" fmla="*/ 572 w 702"/>
                <a:gd name="T107" fmla="*/ 28 h 218"/>
                <a:gd name="T108" fmla="*/ 574 w 702"/>
                <a:gd name="T109" fmla="*/ 32 h 218"/>
                <a:gd name="T110" fmla="*/ 639 w 702"/>
                <a:gd name="T111" fmla="*/ 48 h 218"/>
                <a:gd name="T112" fmla="*/ 654 w 702"/>
                <a:gd name="T113" fmla="*/ 48 h 218"/>
                <a:gd name="T114" fmla="*/ 700 w 702"/>
                <a:gd name="T115" fmla="*/ 35 h 218"/>
                <a:gd name="T116" fmla="*/ 696 w 702"/>
                <a:gd name="T117" fmla="*/ 20 h 218"/>
                <a:gd name="T118" fmla="*/ 645 w 702"/>
                <a:gd name="T119" fmla="*/ 8 h 218"/>
                <a:gd name="T120" fmla="*/ 619 w 702"/>
                <a:gd name="T121" fmla="*/ 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02" h="218">
                  <a:moveTo>
                    <a:pt x="268" y="8"/>
                  </a:moveTo>
                  <a:cubicBezTo>
                    <a:pt x="260" y="5"/>
                    <a:pt x="248" y="2"/>
                    <a:pt x="234" y="1"/>
                  </a:cubicBezTo>
                  <a:cubicBezTo>
                    <a:pt x="212" y="0"/>
                    <a:pt x="189" y="1"/>
                    <a:pt x="172" y="5"/>
                  </a:cubicBezTo>
                  <a:cubicBezTo>
                    <a:pt x="168" y="6"/>
                    <a:pt x="165" y="7"/>
                    <a:pt x="163" y="8"/>
                  </a:cubicBezTo>
                  <a:cubicBezTo>
                    <a:pt x="160" y="9"/>
                    <a:pt x="157" y="10"/>
                    <a:pt x="155" y="11"/>
                  </a:cubicBezTo>
                  <a:cubicBezTo>
                    <a:pt x="155" y="11"/>
                    <a:pt x="155" y="11"/>
                    <a:pt x="155" y="11"/>
                  </a:cubicBezTo>
                  <a:cubicBezTo>
                    <a:pt x="152" y="13"/>
                    <a:pt x="150" y="15"/>
                    <a:pt x="149" y="17"/>
                  </a:cubicBezTo>
                  <a:cubicBezTo>
                    <a:pt x="147" y="20"/>
                    <a:pt x="147" y="23"/>
                    <a:pt x="149" y="26"/>
                  </a:cubicBezTo>
                  <a:cubicBezTo>
                    <a:pt x="150" y="28"/>
                    <a:pt x="153" y="30"/>
                    <a:pt x="156" y="32"/>
                  </a:cubicBezTo>
                  <a:cubicBezTo>
                    <a:pt x="163" y="36"/>
                    <a:pt x="176" y="39"/>
                    <a:pt x="193" y="40"/>
                  </a:cubicBezTo>
                  <a:cubicBezTo>
                    <a:pt x="219" y="42"/>
                    <a:pt x="246" y="39"/>
                    <a:pt x="262" y="34"/>
                  </a:cubicBezTo>
                  <a:cubicBezTo>
                    <a:pt x="266" y="33"/>
                    <a:pt x="269" y="32"/>
                    <a:pt x="271" y="31"/>
                  </a:cubicBezTo>
                  <a:cubicBezTo>
                    <a:pt x="273" y="29"/>
                    <a:pt x="275" y="28"/>
                    <a:pt x="277" y="26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5"/>
                    <a:pt x="279" y="24"/>
                    <a:pt x="279" y="22"/>
                  </a:cubicBezTo>
                  <a:cubicBezTo>
                    <a:pt x="280" y="19"/>
                    <a:pt x="280" y="16"/>
                    <a:pt x="277" y="13"/>
                  </a:cubicBezTo>
                  <a:cubicBezTo>
                    <a:pt x="275" y="11"/>
                    <a:pt x="272" y="9"/>
                    <a:pt x="268" y="8"/>
                  </a:cubicBezTo>
                  <a:close/>
                  <a:moveTo>
                    <a:pt x="214" y="123"/>
                  </a:moveTo>
                  <a:cubicBezTo>
                    <a:pt x="204" y="117"/>
                    <a:pt x="190" y="112"/>
                    <a:pt x="174" y="108"/>
                  </a:cubicBezTo>
                  <a:cubicBezTo>
                    <a:pt x="141" y="101"/>
                    <a:pt x="101" y="100"/>
                    <a:pt x="66" y="107"/>
                  </a:cubicBezTo>
                  <a:cubicBezTo>
                    <a:pt x="59" y="109"/>
                    <a:pt x="53" y="110"/>
                    <a:pt x="47" y="112"/>
                  </a:cubicBezTo>
                  <a:cubicBezTo>
                    <a:pt x="40" y="114"/>
                    <a:pt x="34" y="117"/>
                    <a:pt x="28" y="119"/>
                  </a:cubicBezTo>
                  <a:cubicBezTo>
                    <a:pt x="28" y="119"/>
                    <a:pt x="28" y="119"/>
                    <a:pt x="28" y="119"/>
                  </a:cubicBezTo>
                  <a:cubicBezTo>
                    <a:pt x="17" y="124"/>
                    <a:pt x="9" y="131"/>
                    <a:pt x="5" y="137"/>
                  </a:cubicBezTo>
                  <a:cubicBezTo>
                    <a:pt x="1" y="143"/>
                    <a:pt x="0" y="149"/>
                    <a:pt x="1" y="154"/>
                  </a:cubicBezTo>
                  <a:cubicBezTo>
                    <a:pt x="2" y="160"/>
                    <a:pt x="5" y="165"/>
                    <a:pt x="10" y="170"/>
                  </a:cubicBezTo>
                  <a:cubicBezTo>
                    <a:pt x="19" y="178"/>
                    <a:pt x="34" y="185"/>
                    <a:pt x="55" y="190"/>
                  </a:cubicBezTo>
                  <a:cubicBezTo>
                    <a:pt x="99" y="200"/>
                    <a:pt x="152" y="196"/>
                    <a:pt x="187" y="184"/>
                  </a:cubicBezTo>
                  <a:cubicBezTo>
                    <a:pt x="194" y="182"/>
                    <a:pt x="200" y="179"/>
                    <a:pt x="206" y="177"/>
                  </a:cubicBezTo>
                  <a:cubicBezTo>
                    <a:pt x="211" y="174"/>
                    <a:pt x="216" y="171"/>
                    <a:pt x="219" y="168"/>
                  </a:cubicBezTo>
                  <a:cubicBezTo>
                    <a:pt x="219" y="167"/>
                    <a:pt x="219" y="167"/>
                    <a:pt x="219" y="167"/>
                  </a:cubicBezTo>
                  <a:cubicBezTo>
                    <a:pt x="219" y="167"/>
                    <a:pt x="219" y="167"/>
                    <a:pt x="219" y="167"/>
                  </a:cubicBezTo>
                  <a:cubicBezTo>
                    <a:pt x="219" y="167"/>
                    <a:pt x="219" y="167"/>
                    <a:pt x="219" y="167"/>
                  </a:cubicBezTo>
                  <a:cubicBezTo>
                    <a:pt x="219" y="167"/>
                    <a:pt x="219" y="167"/>
                    <a:pt x="219" y="167"/>
                  </a:cubicBezTo>
                  <a:cubicBezTo>
                    <a:pt x="224" y="164"/>
                    <a:pt x="227" y="160"/>
                    <a:pt x="228" y="156"/>
                  </a:cubicBezTo>
                  <a:cubicBezTo>
                    <a:pt x="231" y="150"/>
                    <a:pt x="231" y="144"/>
                    <a:pt x="228" y="138"/>
                  </a:cubicBezTo>
                  <a:cubicBezTo>
                    <a:pt x="226" y="133"/>
                    <a:pt x="221" y="128"/>
                    <a:pt x="214" y="123"/>
                  </a:cubicBezTo>
                  <a:close/>
                  <a:moveTo>
                    <a:pt x="372" y="57"/>
                  </a:moveTo>
                  <a:cubicBezTo>
                    <a:pt x="362" y="54"/>
                    <a:pt x="349" y="52"/>
                    <a:pt x="335" y="51"/>
                  </a:cubicBezTo>
                  <a:cubicBezTo>
                    <a:pt x="309" y="49"/>
                    <a:pt x="282" y="52"/>
                    <a:pt x="263" y="59"/>
                  </a:cubicBezTo>
                  <a:cubicBezTo>
                    <a:pt x="259" y="60"/>
                    <a:pt x="256" y="62"/>
                    <a:pt x="253" y="64"/>
                  </a:cubicBezTo>
                  <a:cubicBezTo>
                    <a:pt x="250" y="65"/>
                    <a:pt x="247" y="67"/>
                    <a:pt x="245" y="69"/>
                  </a:cubicBezTo>
                  <a:cubicBezTo>
                    <a:pt x="245" y="69"/>
                    <a:pt x="245" y="69"/>
                    <a:pt x="245" y="69"/>
                  </a:cubicBezTo>
                  <a:cubicBezTo>
                    <a:pt x="243" y="72"/>
                    <a:pt x="241" y="74"/>
                    <a:pt x="241" y="76"/>
                  </a:cubicBezTo>
                  <a:cubicBezTo>
                    <a:pt x="240" y="76"/>
                    <a:pt x="240" y="76"/>
                    <a:pt x="240" y="76"/>
                  </a:cubicBezTo>
                  <a:cubicBezTo>
                    <a:pt x="239" y="81"/>
                    <a:pt x="240" y="85"/>
                    <a:pt x="243" y="89"/>
                  </a:cubicBezTo>
                  <a:cubicBezTo>
                    <a:pt x="245" y="92"/>
                    <a:pt x="249" y="96"/>
                    <a:pt x="255" y="98"/>
                  </a:cubicBezTo>
                  <a:cubicBezTo>
                    <a:pt x="265" y="103"/>
                    <a:pt x="281" y="107"/>
                    <a:pt x="301" y="109"/>
                  </a:cubicBezTo>
                  <a:cubicBezTo>
                    <a:pt x="335" y="111"/>
                    <a:pt x="366" y="105"/>
                    <a:pt x="383" y="96"/>
                  </a:cubicBezTo>
                  <a:cubicBezTo>
                    <a:pt x="386" y="94"/>
                    <a:pt x="389" y="92"/>
                    <a:pt x="391" y="90"/>
                  </a:cubicBezTo>
                  <a:cubicBezTo>
                    <a:pt x="394" y="88"/>
                    <a:pt x="396" y="86"/>
                    <a:pt x="396" y="83"/>
                  </a:cubicBezTo>
                  <a:cubicBezTo>
                    <a:pt x="396" y="83"/>
                    <a:pt x="396" y="83"/>
                    <a:pt x="396" y="83"/>
                  </a:cubicBezTo>
                  <a:cubicBezTo>
                    <a:pt x="396" y="83"/>
                    <a:pt x="396" y="83"/>
                    <a:pt x="396" y="83"/>
                  </a:cubicBezTo>
                  <a:cubicBezTo>
                    <a:pt x="396" y="83"/>
                    <a:pt x="396" y="83"/>
                    <a:pt x="396" y="83"/>
                  </a:cubicBezTo>
                  <a:cubicBezTo>
                    <a:pt x="397" y="82"/>
                    <a:pt x="397" y="81"/>
                    <a:pt x="397" y="80"/>
                  </a:cubicBezTo>
                  <a:cubicBezTo>
                    <a:pt x="397" y="79"/>
                    <a:pt x="397" y="79"/>
                    <a:pt x="397" y="79"/>
                  </a:cubicBezTo>
                  <a:cubicBezTo>
                    <a:pt x="397" y="79"/>
                    <a:pt x="397" y="79"/>
                    <a:pt x="397" y="79"/>
                  </a:cubicBezTo>
                  <a:cubicBezTo>
                    <a:pt x="397" y="79"/>
                    <a:pt x="397" y="79"/>
                    <a:pt x="397" y="79"/>
                  </a:cubicBezTo>
                  <a:cubicBezTo>
                    <a:pt x="397" y="74"/>
                    <a:pt x="395" y="70"/>
                    <a:pt x="390" y="66"/>
                  </a:cubicBezTo>
                  <a:cubicBezTo>
                    <a:pt x="386" y="63"/>
                    <a:pt x="380" y="60"/>
                    <a:pt x="372" y="57"/>
                  </a:cubicBezTo>
                  <a:close/>
                  <a:moveTo>
                    <a:pt x="448" y="108"/>
                  </a:moveTo>
                  <a:cubicBezTo>
                    <a:pt x="448" y="108"/>
                    <a:pt x="448" y="108"/>
                    <a:pt x="448" y="108"/>
                  </a:cubicBezTo>
                  <a:cubicBezTo>
                    <a:pt x="448" y="108"/>
                    <a:pt x="448" y="108"/>
                    <a:pt x="448" y="108"/>
                  </a:cubicBezTo>
                  <a:cubicBezTo>
                    <a:pt x="456" y="109"/>
                    <a:pt x="464" y="109"/>
                    <a:pt x="472" y="110"/>
                  </a:cubicBezTo>
                  <a:cubicBezTo>
                    <a:pt x="479" y="111"/>
                    <a:pt x="487" y="112"/>
                    <a:pt x="494" y="114"/>
                  </a:cubicBezTo>
                  <a:cubicBezTo>
                    <a:pt x="533" y="122"/>
                    <a:pt x="561" y="138"/>
                    <a:pt x="566" y="158"/>
                  </a:cubicBezTo>
                  <a:cubicBezTo>
                    <a:pt x="566" y="158"/>
                    <a:pt x="566" y="158"/>
                    <a:pt x="566" y="158"/>
                  </a:cubicBezTo>
                  <a:cubicBezTo>
                    <a:pt x="567" y="161"/>
                    <a:pt x="567" y="163"/>
                    <a:pt x="567" y="165"/>
                  </a:cubicBezTo>
                  <a:cubicBezTo>
                    <a:pt x="566" y="175"/>
                    <a:pt x="560" y="185"/>
                    <a:pt x="549" y="193"/>
                  </a:cubicBezTo>
                  <a:cubicBezTo>
                    <a:pt x="538" y="200"/>
                    <a:pt x="523" y="207"/>
                    <a:pt x="505" y="211"/>
                  </a:cubicBezTo>
                  <a:cubicBezTo>
                    <a:pt x="485" y="215"/>
                    <a:pt x="461" y="218"/>
                    <a:pt x="435" y="217"/>
                  </a:cubicBezTo>
                  <a:cubicBezTo>
                    <a:pt x="398" y="216"/>
                    <a:pt x="368" y="209"/>
                    <a:pt x="347" y="199"/>
                  </a:cubicBezTo>
                  <a:cubicBezTo>
                    <a:pt x="337" y="194"/>
                    <a:pt x="329" y="188"/>
                    <a:pt x="324" y="182"/>
                  </a:cubicBezTo>
                  <a:cubicBezTo>
                    <a:pt x="318" y="175"/>
                    <a:pt x="315" y="168"/>
                    <a:pt x="315" y="161"/>
                  </a:cubicBezTo>
                  <a:cubicBezTo>
                    <a:pt x="315" y="157"/>
                    <a:pt x="316" y="153"/>
                    <a:pt x="318" y="149"/>
                  </a:cubicBezTo>
                  <a:cubicBezTo>
                    <a:pt x="318" y="149"/>
                    <a:pt x="318" y="149"/>
                    <a:pt x="318" y="149"/>
                  </a:cubicBezTo>
                  <a:cubicBezTo>
                    <a:pt x="318" y="149"/>
                    <a:pt x="318" y="149"/>
                    <a:pt x="318" y="149"/>
                  </a:cubicBezTo>
                  <a:cubicBezTo>
                    <a:pt x="318" y="149"/>
                    <a:pt x="318" y="149"/>
                    <a:pt x="318" y="149"/>
                  </a:cubicBezTo>
                  <a:cubicBezTo>
                    <a:pt x="320" y="145"/>
                    <a:pt x="323" y="142"/>
                    <a:pt x="327" y="138"/>
                  </a:cubicBezTo>
                  <a:cubicBezTo>
                    <a:pt x="327" y="138"/>
                    <a:pt x="327" y="138"/>
                    <a:pt x="327" y="138"/>
                  </a:cubicBezTo>
                  <a:cubicBezTo>
                    <a:pt x="330" y="135"/>
                    <a:pt x="335" y="132"/>
                    <a:pt x="339" y="129"/>
                  </a:cubicBezTo>
                  <a:cubicBezTo>
                    <a:pt x="364" y="115"/>
                    <a:pt x="405" y="107"/>
                    <a:pt x="447" y="108"/>
                  </a:cubicBezTo>
                  <a:cubicBezTo>
                    <a:pt x="448" y="108"/>
                    <a:pt x="448" y="108"/>
                    <a:pt x="448" y="108"/>
                  </a:cubicBezTo>
                  <a:close/>
                  <a:moveTo>
                    <a:pt x="550" y="51"/>
                  </a:moveTo>
                  <a:cubicBezTo>
                    <a:pt x="550" y="51"/>
                    <a:pt x="550" y="51"/>
                    <a:pt x="550" y="51"/>
                  </a:cubicBezTo>
                  <a:cubicBezTo>
                    <a:pt x="544" y="52"/>
                    <a:pt x="537" y="52"/>
                    <a:pt x="531" y="53"/>
                  </a:cubicBezTo>
                  <a:cubicBezTo>
                    <a:pt x="518" y="55"/>
                    <a:pt x="507" y="59"/>
                    <a:pt x="499" y="63"/>
                  </a:cubicBezTo>
                  <a:cubicBezTo>
                    <a:pt x="490" y="68"/>
                    <a:pt x="485" y="74"/>
                    <a:pt x="486" y="81"/>
                  </a:cubicBezTo>
                  <a:cubicBezTo>
                    <a:pt x="486" y="81"/>
                    <a:pt x="486" y="82"/>
                    <a:pt x="486" y="82"/>
                  </a:cubicBezTo>
                  <a:cubicBezTo>
                    <a:pt x="488" y="95"/>
                    <a:pt x="510" y="105"/>
                    <a:pt x="540" y="109"/>
                  </a:cubicBezTo>
                  <a:cubicBezTo>
                    <a:pt x="545" y="109"/>
                    <a:pt x="551" y="110"/>
                    <a:pt x="557" y="110"/>
                  </a:cubicBezTo>
                  <a:cubicBezTo>
                    <a:pt x="563" y="110"/>
                    <a:pt x="569" y="110"/>
                    <a:pt x="576" y="110"/>
                  </a:cubicBezTo>
                  <a:cubicBezTo>
                    <a:pt x="576" y="110"/>
                    <a:pt x="576" y="110"/>
                    <a:pt x="576" y="110"/>
                  </a:cubicBezTo>
                  <a:cubicBezTo>
                    <a:pt x="596" y="109"/>
                    <a:pt x="612" y="105"/>
                    <a:pt x="623" y="101"/>
                  </a:cubicBezTo>
                  <a:cubicBezTo>
                    <a:pt x="629" y="98"/>
                    <a:pt x="634" y="95"/>
                    <a:pt x="637" y="91"/>
                  </a:cubicBezTo>
                  <a:cubicBezTo>
                    <a:pt x="640" y="87"/>
                    <a:pt x="642" y="83"/>
                    <a:pt x="640" y="78"/>
                  </a:cubicBezTo>
                  <a:cubicBezTo>
                    <a:pt x="640" y="76"/>
                    <a:pt x="639" y="74"/>
                    <a:pt x="637" y="71"/>
                  </a:cubicBezTo>
                  <a:cubicBezTo>
                    <a:pt x="637" y="71"/>
                    <a:pt x="637" y="71"/>
                    <a:pt x="637" y="71"/>
                  </a:cubicBezTo>
                  <a:cubicBezTo>
                    <a:pt x="637" y="71"/>
                    <a:pt x="637" y="71"/>
                    <a:pt x="637" y="71"/>
                  </a:cubicBezTo>
                  <a:cubicBezTo>
                    <a:pt x="628" y="61"/>
                    <a:pt x="606" y="54"/>
                    <a:pt x="581" y="52"/>
                  </a:cubicBezTo>
                  <a:cubicBezTo>
                    <a:pt x="576" y="52"/>
                    <a:pt x="571" y="51"/>
                    <a:pt x="566" y="51"/>
                  </a:cubicBezTo>
                  <a:cubicBezTo>
                    <a:pt x="561" y="51"/>
                    <a:pt x="555" y="51"/>
                    <a:pt x="550" y="51"/>
                  </a:cubicBezTo>
                  <a:close/>
                  <a:moveTo>
                    <a:pt x="619" y="8"/>
                  </a:moveTo>
                  <a:cubicBezTo>
                    <a:pt x="619" y="8"/>
                    <a:pt x="619" y="8"/>
                    <a:pt x="619" y="8"/>
                  </a:cubicBezTo>
                  <a:cubicBezTo>
                    <a:pt x="605" y="8"/>
                    <a:pt x="594" y="10"/>
                    <a:pt x="585" y="13"/>
                  </a:cubicBezTo>
                  <a:cubicBezTo>
                    <a:pt x="581" y="15"/>
                    <a:pt x="578" y="17"/>
                    <a:pt x="576" y="19"/>
                  </a:cubicBezTo>
                  <a:cubicBezTo>
                    <a:pt x="576" y="19"/>
                    <a:pt x="575" y="19"/>
                    <a:pt x="575" y="19"/>
                  </a:cubicBezTo>
                  <a:cubicBezTo>
                    <a:pt x="572" y="21"/>
                    <a:pt x="571" y="25"/>
                    <a:pt x="572" y="28"/>
                  </a:cubicBezTo>
                  <a:cubicBezTo>
                    <a:pt x="572" y="28"/>
                    <a:pt x="572" y="28"/>
                    <a:pt x="572" y="28"/>
                  </a:cubicBezTo>
                  <a:cubicBezTo>
                    <a:pt x="572" y="29"/>
                    <a:pt x="573" y="30"/>
                    <a:pt x="574" y="32"/>
                  </a:cubicBezTo>
                  <a:cubicBezTo>
                    <a:pt x="579" y="39"/>
                    <a:pt x="600" y="45"/>
                    <a:pt x="625" y="47"/>
                  </a:cubicBezTo>
                  <a:cubicBezTo>
                    <a:pt x="629" y="48"/>
                    <a:pt x="634" y="48"/>
                    <a:pt x="639" y="48"/>
                  </a:cubicBezTo>
                  <a:cubicBezTo>
                    <a:pt x="644" y="48"/>
                    <a:pt x="649" y="48"/>
                    <a:pt x="654" y="48"/>
                  </a:cubicBezTo>
                  <a:cubicBezTo>
                    <a:pt x="654" y="48"/>
                    <a:pt x="654" y="48"/>
                    <a:pt x="654" y="48"/>
                  </a:cubicBezTo>
                  <a:cubicBezTo>
                    <a:pt x="672" y="47"/>
                    <a:pt x="685" y="44"/>
                    <a:pt x="692" y="40"/>
                  </a:cubicBezTo>
                  <a:cubicBezTo>
                    <a:pt x="696" y="39"/>
                    <a:pt x="698" y="37"/>
                    <a:pt x="700" y="35"/>
                  </a:cubicBezTo>
                  <a:cubicBezTo>
                    <a:pt x="702" y="32"/>
                    <a:pt x="702" y="29"/>
                    <a:pt x="701" y="26"/>
                  </a:cubicBezTo>
                  <a:cubicBezTo>
                    <a:pt x="700" y="24"/>
                    <a:pt x="698" y="22"/>
                    <a:pt x="696" y="20"/>
                  </a:cubicBezTo>
                  <a:cubicBezTo>
                    <a:pt x="696" y="20"/>
                    <a:pt x="696" y="20"/>
                    <a:pt x="696" y="20"/>
                  </a:cubicBezTo>
                  <a:cubicBezTo>
                    <a:pt x="686" y="14"/>
                    <a:pt x="666" y="9"/>
                    <a:pt x="645" y="8"/>
                  </a:cubicBezTo>
                  <a:cubicBezTo>
                    <a:pt x="641" y="8"/>
                    <a:pt x="636" y="7"/>
                    <a:pt x="632" y="7"/>
                  </a:cubicBezTo>
                  <a:cubicBezTo>
                    <a:pt x="628" y="7"/>
                    <a:pt x="623" y="7"/>
                    <a:pt x="619" y="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7" name="Freeform 24"/>
            <p:cNvSpPr>
              <a:spLocks noEditPoints="1"/>
            </p:cNvSpPr>
            <p:nvPr/>
          </p:nvSpPr>
          <p:spPr bwMode="auto">
            <a:xfrm>
              <a:off x="2123097" y="2911703"/>
              <a:ext cx="1864576" cy="392249"/>
            </a:xfrm>
            <a:custGeom>
              <a:avLst/>
              <a:gdLst>
                <a:gd name="T0" fmla="*/ 895 w 1003"/>
                <a:gd name="T1" fmla="*/ 47 h 211"/>
                <a:gd name="T2" fmla="*/ 999 w 1003"/>
                <a:gd name="T3" fmla="*/ 18 h 211"/>
                <a:gd name="T4" fmla="*/ 1003 w 1003"/>
                <a:gd name="T5" fmla="*/ 28 h 211"/>
                <a:gd name="T6" fmla="*/ 897 w 1003"/>
                <a:gd name="T7" fmla="*/ 56 h 211"/>
                <a:gd name="T8" fmla="*/ 895 w 1003"/>
                <a:gd name="T9" fmla="*/ 47 h 211"/>
                <a:gd name="T10" fmla="*/ 895 w 1003"/>
                <a:gd name="T11" fmla="*/ 47 h 211"/>
                <a:gd name="T12" fmla="*/ 0 w 1003"/>
                <a:gd name="T13" fmla="*/ 201 h 211"/>
                <a:gd name="T14" fmla="*/ 147 w 1003"/>
                <a:gd name="T15" fmla="*/ 144 h 211"/>
                <a:gd name="T16" fmla="*/ 152 w 1003"/>
                <a:gd name="T17" fmla="*/ 154 h 211"/>
                <a:gd name="T18" fmla="*/ 5 w 1003"/>
                <a:gd name="T19" fmla="*/ 211 h 211"/>
                <a:gd name="T20" fmla="*/ 0 w 1003"/>
                <a:gd name="T21" fmla="*/ 201 h 211"/>
                <a:gd name="T22" fmla="*/ 0 w 1003"/>
                <a:gd name="T23" fmla="*/ 201 h 211"/>
                <a:gd name="T24" fmla="*/ 74 w 1003"/>
                <a:gd name="T25" fmla="*/ 0 h 211"/>
                <a:gd name="T26" fmla="*/ 237 w 1003"/>
                <a:gd name="T27" fmla="*/ 49 h 211"/>
                <a:gd name="T28" fmla="*/ 235 w 1003"/>
                <a:gd name="T29" fmla="*/ 59 h 211"/>
                <a:gd name="T30" fmla="*/ 71 w 1003"/>
                <a:gd name="T31" fmla="*/ 9 h 211"/>
                <a:gd name="T32" fmla="*/ 74 w 1003"/>
                <a:gd name="T33" fmla="*/ 0 h 211"/>
                <a:gd name="T34" fmla="*/ 74 w 1003"/>
                <a:gd name="T35" fmla="*/ 0 h 211"/>
                <a:gd name="T36" fmla="*/ 395 w 1003"/>
                <a:gd name="T37" fmla="*/ 156 h 211"/>
                <a:gd name="T38" fmla="*/ 464 w 1003"/>
                <a:gd name="T39" fmla="*/ 187 h 211"/>
                <a:gd name="T40" fmla="*/ 459 w 1003"/>
                <a:gd name="T41" fmla="*/ 196 h 211"/>
                <a:gd name="T42" fmla="*/ 391 w 1003"/>
                <a:gd name="T43" fmla="*/ 166 h 211"/>
                <a:gd name="T44" fmla="*/ 395 w 1003"/>
                <a:gd name="T45" fmla="*/ 156 h 211"/>
                <a:gd name="T46" fmla="*/ 395 w 1003"/>
                <a:gd name="T47" fmla="*/ 156 h 211"/>
                <a:gd name="T48" fmla="*/ 686 w 1003"/>
                <a:gd name="T49" fmla="*/ 189 h 211"/>
                <a:gd name="T50" fmla="*/ 767 w 1003"/>
                <a:gd name="T51" fmla="*/ 156 h 211"/>
                <a:gd name="T52" fmla="*/ 772 w 1003"/>
                <a:gd name="T53" fmla="*/ 166 h 211"/>
                <a:gd name="T54" fmla="*/ 691 w 1003"/>
                <a:gd name="T55" fmla="*/ 199 h 211"/>
                <a:gd name="T56" fmla="*/ 686 w 1003"/>
                <a:gd name="T57" fmla="*/ 189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03" h="211">
                  <a:moveTo>
                    <a:pt x="895" y="47"/>
                  </a:moveTo>
                  <a:lnTo>
                    <a:pt x="999" y="18"/>
                  </a:lnTo>
                  <a:lnTo>
                    <a:pt x="1003" y="28"/>
                  </a:lnTo>
                  <a:lnTo>
                    <a:pt x="897" y="56"/>
                  </a:lnTo>
                  <a:lnTo>
                    <a:pt x="895" y="47"/>
                  </a:lnTo>
                  <a:lnTo>
                    <a:pt x="895" y="47"/>
                  </a:lnTo>
                  <a:close/>
                  <a:moveTo>
                    <a:pt x="0" y="201"/>
                  </a:moveTo>
                  <a:lnTo>
                    <a:pt x="147" y="144"/>
                  </a:lnTo>
                  <a:lnTo>
                    <a:pt x="152" y="154"/>
                  </a:lnTo>
                  <a:lnTo>
                    <a:pt x="5" y="211"/>
                  </a:lnTo>
                  <a:lnTo>
                    <a:pt x="0" y="201"/>
                  </a:lnTo>
                  <a:lnTo>
                    <a:pt x="0" y="201"/>
                  </a:lnTo>
                  <a:close/>
                  <a:moveTo>
                    <a:pt x="74" y="0"/>
                  </a:moveTo>
                  <a:lnTo>
                    <a:pt x="237" y="49"/>
                  </a:lnTo>
                  <a:lnTo>
                    <a:pt x="235" y="59"/>
                  </a:lnTo>
                  <a:lnTo>
                    <a:pt x="71" y="9"/>
                  </a:lnTo>
                  <a:lnTo>
                    <a:pt x="74" y="0"/>
                  </a:lnTo>
                  <a:lnTo>
                    <a:pt x="74" y="0"/>
                  </a:lnTo>
                  <a:close/>
                  <a:moveTo>
                    <a:pt x="395" y="156"/>
                  </a:moveTo>
                  <a:lnTo>
                    <a:pt x="464" y="187"/>
                  </a:lnTo>
                  <a:lnTo>
                    <a:pt x="459" y="196"/>
                  </a:lnTo>
                  <a:lnTo>
                    <a:pt x="391" y="166"/>
                  </a:lnTo>
                  <a:lnTo>
                    <a:pt x="395" y="156"/>
                  </a:lnTo>
                  <a:lnTo>
                    <a:pt x="395" y="156"/>
                  </a:lnTo>
                  <a:close/>
                  <a:moveTo>
                    <a:pt x="686" y="189"/>
                  </a:moveTo>
                  <a:lnTo>
                    <a:pt x="767" y="156"/>
                  </a:lnTo>
                  <a:lnTo>
                    <a:pt x="772" y="166"/>
                  </a:lnTo>
                  <a:lnTo>
                    <a:pt x="691" y="199"/>
                  </a:lnTo>
                  <a:lnTo>
                    <a:pt x="686" y="1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28" name="Group 25"/>
            <p:cNvGrpSpPr/>
            <p:nvPr/>
          </p:nvGrpSpPr>
          <p:grpSpPr>
            <a:xfrm>
              <a:off x="2097072" y="2173681"/>
              <a:ext cx="260259" cy="674817"/>
              <a:chOff x="1376300" y="2637298"/>
              <a:chExt cx="307527" cy="797376"/>
            </a:xfrm>
          </p:grpSpPr>
          <p:sp>
            <p:nvSpPr>
              <p:cNvPr id="44" name="Freeform 26"/>
              <p:cNvSpPr>
                <a:spLocks noEditPoints="1"/>
              </p:cNvSpPr>
              <p:nvPr/>
            </p:nvSpPr>
            <p:spPr bwMode="auto">
              <a:xfrm>
                <a:off x="1521277" y="2637298"/>
                <a:ext cx="162550" cy="797376"/>
              </a:xfrm>
              <a:custGeom>
                <a:avLst/>
                <a:gdLst>
                  <a:gd name="T0" fmla="*/ 1 w 31"/>
                  <a:gd name="T1" fmla="*/ 59 h 153"/>
                  <a:gd name="T2" fmla="*/ 0 w 31"/>
                  <a:gd name="T3" fmla="*/ 83 h 153"/>
                  <a:gd name="T4" fmla="*/ 0 w 31"/>
                  <a:gd name="T5" fmla="*/ 153 h 153"/>
                  <a:gd name="T6" fmla="*/ 0 w 31"/>
                  <a:gd name="T7" fmla="*/ 153 h 153"/>
                  <a:gd name="T8" fmla="*/ 0 w 31"/>
                  <a:gd name="T9" fmla="*/ 150 h 153"/>
                  <a:gd name="T10" fmla="*/ 0 w 31"/>
                  <a:gd name="T11" fmla="*/ 100 h 153"/>
                  <a:gd name="T12" fmla="*/ 3 w 31"/>
                  <a:gd name="T13" fmla="*/ 119 h 153"/>
                  <a:gd name="T14" fmla="*/ 3 w 31"/>
                  <a:gd name="T15" fmla="*/ 151 h 153"/>
                  <a:gd name="T16" fmla="*/ 4 w 31"/>
                  <a:gd name="T17" fmla="*/ 153 h 153"/>
                  <a:gd name="T18" fmla="*/ 4 w 31"/>
                  <a:gd name="T19" fmla="*/ 153 h 153"/>
                  <a:gd name="T20" fmla="*/ 6 w 31"/>
                  <a:gd name="T21" fmla="*/ 153 h 153"/>
                  <a:gd name="T22" fmla="*/ 8 w 31"/>
                  <a:gd name="T23" fmla="*/ 153 h 153"/>
                  <a:gd name="T24" fmla="*/ 9 w 31"/>
                  <a:gd name="T25" fmla="*/ 153 h 153"/>
                  <a:gd name="T26" fmla="*/ 11 w 31"/>
                  <a:gd name="T27" fmla="*/ 153 h 153"/>
                  <a:gd name="T28" fmla="*/ 11 w 31"/>
                  <a:gd name="T29" fmla="*/ 153 h 153"/>
                  <a:gd name="T30" fmla="*/ 14 w 31"/>
                  <a:gd name="T31" fmla="*/ 153 h 153"/>
                  <a:gd name="T32" fmla="*/ 14 w 31"/>
                  <a:gd name="T33" fmla="*/ 153 h 153"/>
                  <a:gd name="T34" fmla="*/ 16 w 31"/>
                  <a:gd name="T35" fmla="*/ 153 h 153"/>
                  <a:gd name="T36" fmla="*/ 17 w 31"/>
                  <a:gd name="T37" fmla="*/ 153 h 153"/>
                  <a:gd name="T38" fmla="*/ 17 w 31"/>
                  <a:gd name="T39" fmla="*/ 153 h 153"/>
                  <a:gd name="T40" fmla="*/ 17 w 31"/>
                  <a:gd name="T41" fmla="*/ 151 h 153"/>
                  <a:gd name="T42" fmla="*/ 17 w 31"/>
                  <a:gd name="T43" fmla="*/ 150 h 153"/>
                  <a:gd name="T44" fmla="*/ 18 w 31"/>
                  <a:gd name="T45" fmla="*/ 100 h 153"/>
                  <a:gd name="T46" fmla="*/ 20 w 31"/>
                  <a:gd name="T47" fmla="*/ 80 h 153"/>
                  <a:gd name="T48" fmla="*/ 19 w 31"/>
                  <a:gd name="T49" fmla="*/ 96 h 153"/>
                  <a:gd name="T50" fmla="*/ 30 w 31"/>
                  <a:gd name="T51" fmla="*/ 96 h 153"/>
                  <a:gd name="T52" fmla="*/ 31 w 31"/>
                  <a:gd name="T53" fmla="*/ 81 h 153"/>
                  <a:gd name="T54" fmla="*/ 29 w 31"/>
                  <a:gd name="T55" fmla="*/ 69 h 153"/>
                  <a:gd name="T56" fmla="*/ 26 w 31"/>
                  <a:gd name="T57" fmla="*/ 58 h 153"/>
                  <a:gd name="T58" fmla="*/ 8 w 31"/>
                  <a:gd name="T59" fmla="*/ 44 h 153"/>
                  <a:gd name="T60" fmla="*/ 4 w 31"/>
                  <a:gd name="T61" fmla="*/ 50 h 153"/>
                  <a:gd name="T62" fmla="*/ 2 w 31"/>
                  <a:gd name="T63" fmla="*/ 58 h 153"/>
                  <a:gd name="T64" fmla="*/ 0 w 31"/>
                  <a:gd name="T65" fmla="*/ 83 h 153"/>
                  <a:gd name="T66" fmla="*/ 1 w 31"/>
                  <a:gd name="T67" fmla="*/ 0 h 153"/>
                  <a:gd name="T68" fmla="*/ 2 w 31"/>
                  <a:gd name="T69" fmla="*/ 0 h 153"/>
                  <a:gd name="T70" fmla="*/ 17 w 31"/>
                  <a:gd name="T71" fmla="*/ 29 h 153"/>
                  <a:gd name="T72" fmla="*/ 0 w 31"/>
                  <a:gd name="T73" fmla="*/ 0 h 153"/>
                  <a:gd name="T74" fmla="*/ 0 w 31"/>
                  <a:gd name="T75" fmla="*/ 18 h 153"/>
                  <a:gd name="T76" fmla="*/ 2 w 31"/>
                  <a:gd name="T77" fmla="*/ 19 h 153"/>
                  <a:gd name="T78" fmla="*/ 4 w 31"/>
                  <a:gd name="T79" fmla="*/ 19 h 153"/>
                  <a:gd name="T80" fmla="*/ 5 w 31"/>
                  <a:gd name="T81" fmla="*/ 20 h 153"/>
                  <a:gd name="T82" fmla="*/ 7 w 31"/>
                  <a:gd name="T83" fmla="*/ 20 h 153"/>
                  <a:gd name="T84" fmla="*/ 9 w 31"/>
                  <a:gd name="T85" fmla="*/ 21 h 153"/>
                  <a:gd name="T86" fmla="*/ 10 w 31"/>
                  <a:gd name="T87" fmla="*/ 21 h 153"/>
                  <a:gd name="T88" fmla="*/ 12 w 31"/>
                  <a:gd name="T89" fmla="*/ 21 h 153"/>
                  <a:gd name="T90" fmla="*/ 14 w 31"/>
                  <a:gd name="T91" fmla="*/ 22 h 153"/>
                  <a:gd name="T92" fmla="*/ 16 w 31"/>
                  <a:gd name="T93" fmla="*/ 22 h 153"/>
                  <a:gd name="T94" fmla="*/ 16 w 31"/>
                  <a:gd name="T95" fmla="*/ 22 h 153"/>
                  <a:gd name="T96" fmla="*/ 16 w 31"/>
                  <a:gd name="T97" fmla="*/ 23 h 153"/>
                  <a:gd name="T98" fmla="*/ 16 w 31"/>
                  <a:gd name="T99" fmla="*/ 23 h 153"/>
                  <a:gd name="T100" fmla="*/ 16 w 31"/>
                  <a:gd name="T101" fmla="*/ 24 h 153"/>
                  <a:gd name="T102" fmla="*/ 16 w 31"/>
                  <a:gd name="T103" fmla="*/ 24 h 153"/>
                  <a:gd name="T104" fmla="*/ 16 w 31"/>
                  <a:gd name="T105" fmla="*/ 25 h 153"/>
                  <a:gd name="T106" fmla="*/ 16 w 31"/>
                  <a:gd name="T107" fmla="*/ 25 h 153"/>
                  <a:gd name="T108" fmla="*/ 16 w 31"/>
                  <a:gd name="T109" fmla="*/ 26 h 153"/>
                  <a:gd name="T110" fmla="*/ 16 w 31"/>
                  <a:gd name="T111" fmla="*/ 26 h 153"/>
                  <a:gd name="T112" fmla="*/ 16 w 31"/>
                  <a:gd name="T113" fmla="*/ 27 h 153"/>
                  <a:gd name="T114" fmla="*/ 16 w 31"/>
                  <a:gd name="T115" fmla="*/ 28 h 153"/>
                  <a:gd name="T116" fmla="*/ 16 w 31"/>
                  <a:gd name="T117" fmla="*/ 28 h 153"/>
                  <a:gd name="T118" fmla="*/ 16 w 31"/>
                  <a:gd name="T119" fmla="*/ 29 h 153"/>
                  <a:gd name="T120" fmla="*/ 16 w 31"/>
                  <a:gd name="T121" fmla="*/ 29 h 153"/>
                  <a:gd name="T122" fmla="*/ 15 w 31"/>
                  <a:gd name="T123" fmla="*/ 31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" h="153">
                    <a:moveTo>
                      <a:pt x="0" y="54"/>
                    </a:moveTo>
                    <a:cubicBezTo>
                      <a:pt x="0" y="56"/>
                      <a:pt x="0" y="56"/>
                      <a:pt x="0" y="56"/>
                    </a:cubicBezTo>
                    <a:cubicBezTo>
                      <a:pt x="1" y="57"/>
                      <a:pt x="1" y="57"/>
                      <a:pt x="1" y="59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54"/>
                      <a:pt x="0" y="54"/>
                      <a:pt x="0" y="54"/>
                    </a:cubicBezTo>
                    <a:close/>
                    <a:moveTo>
                      <a:pt x="0" y="83"/>
                    </a:move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52"/>
                      <a:pt x="0" y="151"/>
                      <a:pt x="0" y="151"/>
                    </a:cubicBezTo>
                    <a:cubicBezTo>
                      <a:pt x="0" y="151"/>
                      <a:pt x="0" y="151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50"/>
                      <a:pt x="0" y="150"/>
                      <a:pt x="0" y="150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0" y="98"/>
                      <a:pt x="3" y="98"/>
                      <a:pt x="3" y="100"/>
                    </a:cubicBezTo>
                    <a:cubicBezTo>
                      <a:pt x="3" y="119"/>
                      <a:pt x="3" y="119"/>
                      <a:pt x="3" y="119"/>
                    </a:cubicBezTo>
                    <a:cubicBezTo>
                      <a:pt x="3" y="119"/>
                      <a:pt x="3" y="119"/>
                      <a:pt x="3" y="119"/>
                    </a:cubicBezTo>
                    <a:cubicBezTo>
                      <a:pt x="3" y="150"/>
                      <a:pt x="3" y="150"/>
                      <a:pt x="3" y="150"/>
                    </a:cubicBezTo>
                    <a:cubicBezTo>
                      <a:pt x="3" y="150"/>
                      <a:pt x="3" y="150"/>
                      <a:pt x="3" y="150"/>
                    </a:cubicBezTo>
                    <a:cubicBezTo>
                      <a:pt x="3" y="151"/>
                      <a:pt x="3" y="151"/>
                      <a:pt x="3" y="151"/>
                    </a:cubicBezTo>
                    <a:cubicBezTo>
                      <a:pt x="3" y="152"/>
                      <a:pt x="3" y="152"/>
                      <a:pt x="3" y="153"/>
                    </a:cubicBezTo>
                    <a:cubicBezTo>
                      <a:pt x="3" y="153"/>
                      <a:pt x="3" y="153"/>
                      <a:pt x="3" y="153"/>
                    </a:cubicBezTo>
                    <a:cubicBezTo>
                      <a:pt x="4" y="153"/>
                      <a:pt x="4" y="153"/>
                      <a:pt x="4" y="153"/>
                    </a:cubicBezTo>
                    <a:cubicBezTo>
                      <a:pt x="4" y="153"/>
                      <a:pt x="4" y="153"/>
                      <a:pt x="4" y="153"/>
                    </a:cubicBezTo>
                    <a:cubicBezTo>
                      <a:pt x="4" y="153"/>
                      <a:pt x="4" y="153"/>
                      <a:pt x="4" y="153"/>
                    </a:cubicBezTo>
                    <a:cubicBezTo>
                      <a:pt x="4" y="153"/>
                      <a:pt x="4" y="153"/>
                      <a:pt x="4" y="153"/>
                    </a:cubicBezTo>
                    <a:cubicBezTo>
                      <a:pt x="6" y="153"/>
                      <a:pt x="6" y="153"/>
                      <a:pt x="6" y="153"/>
                    </a:cubicBezTo>
                    <a:cubicBezTo>
                      <a:pt x="6" y="153"/>
                      <a:pt x="6" y="153"/>
                      <a:pt x="6" y="153"/>
                    </a:cubicBezTo>
                    <a:cubicBezTo>
                      <a:pt x="6" y="153"/>
                      <a:pt x="6" y="153"/>
                      <a:pt x="6" y="153"/>
                    </a:cubicBezTo>
                    <a:cubicBezTo>
                      <a:pt x="7" y="153"/>
                      <a:pt x="7" y="153"/>
                      <a:pt x="7" y="153"/>
                    </a:cubicBezTo>
                    <a:cubicBezTo>
                      <a:pt x="7" y="153"/>
                      <a:pt x="7" y="153"/>
                      <a:pt x="7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8" y="153"/>
                      <a:pt x="8" y="153"/>
                      <a:pt x="8" y="153"/>
                    </a:cubicBezTo>
                    <a:cubicBezTo>
                      <a:pt x="9" y="153"/>
                      <a:pt x="9" y="153"/>
                      <a:pt x="9" y="153"/>
                    </a:cubicBezTo>
                    <a:cubicBezTo>
                      <a:pt x="9" y="153"/>
                      <a:pt x="9" y="153"/>
                      <a:pt x="9" y="153"/>
                    </a:cubicBezTo>
                    <a:cubicBezTo>
                      <a:pt x="9" y="153"/>
                      <a:pt x="9" y="153"/>
                      <a:pt x="9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1" y="153"/>
                      <a:pt x="11" y="153"/>
                      <a:pt x="11" y="153"/>
                    </a:cubicBezTo>
                    <a:cubicBezTo>
                      <a:pt x="12" y="153"/>
                      <a:pt x="12" y="153"/>
                      <a:pt x="12" y="153"/>
                    </a:cubicBezTo>
                    <a:cubicBezTo>
                      <a:pt x="12" y="153"/>
                      <a:pt x="12" y="153"/>
                      <a:pt x="12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6" y="153"/>
                      <a:pt x="16" y="153"/>
                      <a:pt x="16" y="153"/>
                    </a:cubicBezTo>
                    <a:cubicBezTo>
                      <a:pt x="16" y="153"/>
                      <a:pt x="16" y="153"/>
                      <a:pt x="16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2"/>
                      <a:pt x="17" y="152"/>
                      <a:pt x="17" y="151"/>
                    </a:cubicBezTo>
                    <a:cubicBezTo>
                      <a:pt x="17" y="151"/>
                      <a:pt x="17" y="150"/>
                      <a:pt x="17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17" y="149"/>
                      <a:pt x="17" y="148"/>
                      <a:pt x="16" y="147"/>
                    </a:cubicBezTo>
                    <a:cubicBezTo>
                      <a:pt x="16" y="100"/>
                      <a:pt x="16" y="100"/>
                      <a:pt x="16" y="100"/>
                    </a:cubicBezTo>
                    <a:cubicBezTo>
                      <a:pt x="18" y="100"/>
                      <a:pt x="18" y="100"/>
                      <a:pt x="18" y="100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9" y="71"/>
                      <a:pt x="19" y="71"/>
                      <a:pt x="19" y="71"/>
                    </a:cubicBezTo>
                    <a:cubicBezTo>
                      <a:pt x="20" y="74"/>
                      <a:pt x="20" y="76"/>
                      <a:pt x="20" y="80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20" y="93"/>
                      <a:pt x="20" y="93"/>
                      <a:pt x="20" y="93"/>
                    </a:cubicBezTo>
                    <a:cubicBezTo>
                      <a:pt x="19" y="96"/>
                      <a:pt x="19" y="96"/>
                      <a:pt x="19" y="96"/>
                    </a:cubicBezTo>
                    <a:cubicBezTo>
                      <a:pt x="19" y="98"/>
                      <a:pt x="22" y="101"/>
                      <a:pt x="25" y="101"/>
                    </a:cubicBezTo>
                    <a:cubicBezTo>
                      <a:pt x="25" y="101"/>
                      <a:pt x="25" y="101"/>
                      <a:pt x="25" y="101"/>
                    </a:cubicBezTo>
                    <a:cubicBezTo>
                      <a:pt x="28" y="101"/>
                      <a:pt x="30" y="99"/>
                      <a:pt x="30" y="96"/>
                    </a:cubicBezTo>
                    <a:cubicBezTo>
                      <a:pt x="31" y="94"/>
                      <a:pt x="31" y="94"/>
                      <a:pt x="31" y="94"/>
                    </a:cubicBezTo>
                    <a:cubicBezTo>
                      <a:pt x="31" y="93"/>
                      <a:pt x="31" y="93"/>
                      <a:pt x="31" y="93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1"/>
                      <a:pt x="31" y="81"/>
                      <a:pt x="31" y="81"/>
                    </a:cubicBezTo>
                    <a:cubicBezTo>
                      <a:pt x="31" y="80"/>
                      <a:pt x="31" y="80"/>
                      <a:pt x="31" y="80"/>
                    </a:cubicBezTo>
                    <a:cubicBezTo>
                      <a:pt x="31" y="75"/>
                      <a:pt x="31" y="74"/>
                      <a:pt x="29" y="69"/>
                    </a:cubicBezTo>
                    <a:cubicBezTo>
                      <a:pt x="26" y="59"/>
                      <a:pt x="26" y="59"/>
                      <a:pt x="26" y="59"/>
                    </a:cubicBezTo>
                    <a:cubicBezTo>
                      <a:pt x="26" y="59"/>
                      <a:pt x="26" y="59"/>
                      <a:pt x="26" y="59"/>
                    </a:cubicBezTo>
                    <a:cubicBezTo>
                      <a:pt x="26" y="58"/>
                      <a:pt x="26" y="58"/>
                      <a:pt x="26" y="58"/>
                    </a:cubicBezTo>
                    <a:cubicBezTo>
                      <a:pt x="24" y="54"/>
                      <a:pt x="24" y="52"/>
                      <a:pt x="20" y="50"/>
                    </a:cubicBezTo>
                    <a:cubicBezTo>
                      <a:pt x="17" y="47"/>
                      <a:pt x="12" y="46"/>
                      <a:pt x="8" y="46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5" y="45"/>
                      <a:pt x="2" y="46"/>
                      <a:pt x="0" y="45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49"/>
                      <a:pt x="2" y="49"/>
                      <a:pt x="4" y="50"/>
                    </a:cubicBezTo>
                    <a:cubicBezTo>
                      <a:pt x="6" y="51"/>
                      <a:pt x="6" y="51"/>
                      <a:pt x="5" y="52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2" y="57"/>
                      <a:pt x="2" y="57"/>
                      <a:pt x="2" y="58"/>
                    </a:cubicBezTo>
                    <a:cubicBezTo>
                      <a:pt x="4" y="80"/>
                      <a:pt x="4" y="80"/>
                      <a:pt x="4" y="80"/>
                    </a:cubicBezTo>
                    <a:cubicBezTo>
                      <a:pt x="5" y="81"/>
                      <a:pt x="5" y="82"/>
                      <a:pt x="4" y="83"/>
                    </a:cubicBezTo>
                    <a:cubicBezTo>
                      <a:pt x="1" y="86"/>
                      <a:pt x="2" y="86"/>
                      <a:pt x="0" y="83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8" y="0"/>
                      <a:pt x="15" y="1"/>
                      <a:pt x="18" y="7"/>
                    </a:cubicBezTo>
                    <a:cubicBezTo>
                      <a:pt x="21" y="10"/>
                      <a:pt x="20" y="16"/>
                      <a:pt x="19" y="23"/>
                    </a:cubicBezTo>
                    <a:cubicBezTo>
                      <a:pt x="18" y="25"/>
                      <a:pt x="18" y="27"/>
                      <a:pt x="17" y="29"/>
                    </a:cubicBezTo>
                    <a:cubicBezTo>
                      <a:pt x="17" y="26"/>
                      <a:pt x="17" y="23"/>
                      <a:pt x="17" y="19"/>
                    </a:cubicBezTo>
                    <a:cubicBezTo>
                      <a:pt x="11" y="20"/>
                      <a:pt x="5" y="18"/>
                      <a:pt x="0" y="16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  <a:moveTo>
                      <a:pt x="0" y="18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29"/>
                      <a:pt x="16" y="29"/>
                      <a:pt x="16" y="29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3" y="40"/>
                      <a:pt x="6" y="44"/>
                      <a:pt x="0" y="43"/>
                    </a:cubicBezTo>
                    <a:lnTo>
                      <a:pt x="0" y="18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5" name="Freeform 27"/>
              <p:cNvSpPr>
                <a:spLocks noEditPoints="1"/>
              </p:cNvSpPr>
              <p:nvPr/>
            </p:nvSpPr>
            <p:spPr bwMode="auto">
              <a:xfrm>
                <a:off x="1376300" y="2637298"/>
                <a:ext cx="155961" cy="797376"/>
              </a:xfrm>
              <a:custGeom>
                <a:avLst/>
                <a:gdLst>
                  <a:gd name="T0" fmla="*/ 27 w 30"/>
                  <a:gd name="T1" fmla="*/ 80 h 153"/>
                  <a:gd name="T2" fmla="*/ 28 w 30"/>
                  <a:gd name="T3" fmla="*/ 100 h 153"/>
                  <a:gd name="T4" fmla="*/ 28 w 30"/>
                  <a:gd name="T5" fmla="*/ 151 h 153"/>
                  <a:gd name="T6" fmla="*/ 28 w 30"/>
                  <a:gd name="T7" fmla="*/ 153 h 153"/>
                  <a:gd name="T8" fmla="*/ 27 w 30"/>
                  <a:gd name="T9" fmla="*/ 153 h 153"/>
                  <a:gd name="T10" fmla="*/ 25 w 30"/>
                  <a:gd name="T11" fmla="*/ 153 h 153"/>
                  <a:gd name="T12" fmla="*/ 22 w 30"/>
                  <a:gd name="T13" fmla="*/ 153 h 153"/>
                  <a:gd name="T14" fmla="*/ 22 w 30"/>
                  <a:gd name="T15" fmla="*/ 153 h 153"/>
                  <a:gd name="T16" fmla="*/ 20 w 30"/>
                  <a:gd name="T17" fmla="*/ 153 h 153"/>
                  <a:gd name="T18" fmla="*/ 17 w 30"/>
                  <a:gd name="T19" fmla="*/ 153 h 153"/>
                  <a:gd name="T20" fmla="*/ 17 w 30"/>
                  <a:gd name="T21" fmla="*/ 153 h 153"/>
                  <a:gd name="T22" fmla="*/ 14 w 30"/>
                  <a:gd name="T23" fmla="*/ 153 h 153"/>
                  <a:gd name="T24" fmla="*/ 13 w 30"/>
                  <a:gd name="T25" fmla="*/ 153 h 153"/>
                  <a:gd name="T26" fmla="*/ 15 w 30"/>
                  <a:gd name="T27" fmla="*/ 147 h 153"/>
                  <a:gd name="T28" fmla="*/ 12 w 30"/>
                  <a:gd name="T29" fmla="*/ 72 h 153"/>
                  <a:gd name="T30" fmla="*/ 11 w 30"/>
                  <a:gd name="T31" fmla="*/ 96 h 153"/>
                  <a:gd name="T32" fmla="*/ 0 w 30"/>
                  <a:gd name="T33" fmla="*/ 94 h 153"/>
                  <a:gd name="T34" fmla="*/ 1 w 30"/>
                  <a:gd name="T35" fmla="*/ 70 h 153"/>
                  <a:gd name="T36" fmla="*/ 23 w 30"/>
                  <a:gd name="T37" fmla="*/ 46 h 153"/>
                  <a:gd name="T38" fmla="*/ 27 w 30"/>
                  <a:gd name="T39" fmla="*/ 50 h 153"/>
                  <a:gd name="T40" fmla="*/ 25 w 30"/>
                  <a:gd name="T41" fmla="*/ 15 h 153"/>
                  <a:gd name="T42" fmla="*/ 24 w 30"/>
                  <a:gd name="T43" fmla="*/ 15 h 153"/>
                  <a:gd name="T44" fmla="*/ 23 w 30"/>
                  <a:gd name="T45" fmla="*/ 15 h 153"/>
                  <a:gd name="T46" fmla="*/ 12 w 30"/>
                  <a:gd name="T47" fmla="*/ 7 h 153"/>
                  <a:gd name="T48" fmla="*/ 30 w 30"/>
                  <a:gd name="T49" fmla="*/ 0 h 153"/>
                  <a:gd name="T50" fmla="*/ 28 w 30"/>
                  <a:gd name="T51" fmla="*/ 18 h 153"/>
                  <a:gd name="T52" fmla="*/ 27 w 30"/>
                  <a:gd name="T53" fmla="*/ 18 h 153"/>
                  <a:gd name="T54" fmla="*/ 26 w 30"/>
                  <a:gd name="T55" fmla="*/ 18 h 153"/>
                  <a:gd name="T56" fmla="*/ 25 w 30"/>
                  <a:gd name="T57" fmla="*/ 17 h 153"/>
                  <a:gd name="T58" fmla="*/ 25 w 30"/>
                  <a:gd name="T59" fmla="*/ 17 h 153"/>
                  <a:gd name="T60" fmla="*/ 25 w 30"/>
                  <a:gd name="T61" fmla="*/ 17 h 153"/>
                  <a:gd name="T62" fmla="*/ 25 w 30"/>
                  <a:gd name="T63" fmla="*/ 17 h 153"/>
                  <a:gd name="T64" fmla="*/ 24 w 30"/>
                  <a:gd name="T65" fmla="*/ 17 h 153"/>
                  <a:gd name="T66" fmla="*/ 24 w 30"/>
                  <a:gd name="T67" fmla="*/ 17 h 153"/>
                  <a:gd name="T68" fmla="*/ 24 w 30"/>
                  <a:gd name="T69" fmla="*/ 17 h 153"/>
                  <a:gd name="T70" fmla="*/ 24 w 30"/>
                  <a:gd name="T71" fmla="*/ 17 h 153"/>
                  <a:gd name="T72" fmla="*/ 23 w 30"/>
                  <a:gd name="T73" fmla="*/ 17 h 153"/>
                  <a:gd name="T74" fmla="*/ 23 w 30"/>
                  <a:gd name="T75" fmla="*/ 17 h 153"/>
                  <a:gd name="T76" fmla="*/ 23 w 30"/>
                  <a:gd name="T77" fmla="*/ 17 h 153"/>
                  <a:gd name="T78" fmla="*/ 23 w 30"/>
                  <a:gd name="T79" fmla="*/ 17 h 153"/>
                  <a:gd name="T80" fmla="*/ 21 w 30"/>
                  <a:gd name="T81" fmla="*/ 17 h 153"/>
                  <a:gd name="T82" fmla="*/ 20 w 30"/>
                  <a:gd name="T83" fmla="*/ 16 h 153"/>
                  <a:gd name="T84" fmla="*/ 18 w 30"/>
                  <a:gd name="T85" fmla="*/ 16 h 153"/>
                  <a:gd name="T86" fmla="*/ 17 w 30"/>
                  <a:gd name="T87" fmla="*/ 17 h 153"/>
                  <a:gd name="T88" fmla="*/ 16 w 30"/>
                  <a:gd name="T89" fmla="*/ 17 h 153"/>
                  <a:gd name="T90" fmla="*/ 15 w 30"/>
                  <a:gd name="T91" fmla="*/ 18 h 153"/>
                  <a:gd name="T92" fmla="*/ 15 w 30"/>
                  <a:gd name="T93" fmla="*/ 19 h 153"/>
                  <a:gd name="T94" fmla="*/ 14 w 30"/>
                  <a:gd name="T95" fmla="*/ 21 h 153"/>
                  <a:gd name="T96" fmla="*/ 14 w 30"/>
                  <a:gd name="T97" fmla="*/ 22 h 153"/>
                  <a:gd name="T98" fmla="*/ 14 w 30"/>
                  <a:gd name="T99" fmla="*/ 23 h 153"/>
                  <a:gd name="T100" fmla="*/ 14 w 30"/>
                  <a:gd name="T101" fmla="*/ 23 h 153"/>
                  <a:gd name="T102" fmla="*/ 14 w 30"/>
                  <a:gd name="T103" fmla="*/ 24 h 153"/>
                  <a:gd name="T104" fmla="*/ 14 w 30"/>
                  <a:gd name="T105" fmla="*/ 25 h 153"/>
                  <a:gd name="T106" fmla="*/ 14 w 30"/>
                  <a:gd name="T107" fmla="*/ 26 h 153"/>
                  <a:gd name="T108" fmla="*/ 14 w 30"/>
                  <a:gd name="T109" fmla="*/ 26 h 153"/>
                  <a:gd name="T110" fmla="*/ 14 w 30"/>
                  <a:gd name="T111" fmla="*/ 27 h 153"/>
                  <a:gd name="T112" fmla="*/ 14 w 30"/>
                  <a:gd name="T113" fmla="*/ 28 h 153"/>
                  <a:gd name="T114" fmla="*/ 15 w 30"/>
                  <a:gd name="T115" fmla="*/ 29 h 153"/>
                  <a:gd name="T116" fmla="*/ 15 w 30"/>
                  <a:gd name="T117" fmla="*/ 29 h 153"/>
                  <a:gd name="T118" fmla="*/ 30 w 30"/>
                  <a:gd name="T119" fmla="*/ 19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0" h="153">
                    <a:moveTo>
                      <a:pt x="26" y="53"/>
                    </a:moveTo>
                    <a:cubicBezTo>
                      <a:pt x="28" y="56"/>
                      <a:pt x="28" y="56"/>
                      <a:pt x="28" y="56"/>
                    </a:cubicBezTo>
                    <a:cubicBezTo>
                      <a:pt x="29" y="57"/>
                      <a:pt x="29" y="57"/>
                      <a:pt x="29" y="59"/>
                    </a:cubicBezTo>
                    <a:cubicBezTo>
                      <a:pt x="27" y="80"/>
                      <a:pt x="27" y="80"/>
                      <a:pt x="27" y="80"/>
                    </a:cubicBezTo>
                    <a:cubicBezTo>
                      <a:pt x="26" y="82"/>
                      <a:pt x="26" y="82"/>
                      <a:pt x="28" y="83"/>
                    </a:cubicBezTo>
                    <a:cubicBezTo>
                      <a:pt x="29" y="84"/>
                      <a:pt x="29" y="85"/>
                      <a:pt x="30" y="85"/>
                    </a:cubicBezTo>
                    <a:cubicBezTo>
                      <a:pt x="30" y="98"/>
                      <a:pt x="30" y="98"/>
                      <a:pt x="30" y="98"/>
                    </a:cubicBezTo>
                    <a:cubicBezTo>
                      <a:pt x="29" y="98"/>
                      <a:pt x="28" y="99"/>
                      <a:pt x="28" y="10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28" y="151"/>
                      <a:pt x="28" y="151"/>
                      <a:pt x="28" y="151"/>
                    </a:cubicBezTo>
                    <a:cubicBezTo>
                      <a:pt x="28" y="151"/>
                      <a:pt x="28" y="152"/>
                      <a:pt x="28" y="153"/>
                    </a:cubicBezTo>
                    <a:cubicBezTo>
                      <a:pt x="28" y="153"/>
                      <a:pt x="28" y="153"/>
                      <a:pt x="28" y="153"/>
                    </a:cubicBezTo>
                    <a:cubicBezTo>
                      <a:pt x="28" y="153"/>
                      <a:pt x="28" y="153"/>
                      <a:pt x="28" y="153"/>
                    </a:cubicBezTo>
                    <a:cubicBezTo>
                      <a:pt x="28" y="153"/>
                      <a:pt x="28" y="153"/>
                      <a:pt x="28" y="153"/>
                    </a:cubicBezTo>
                    <a:cubicBezTo>
                      <a:pt x="28" y="153"/>
                      <a:pt x="28" y="153"/>
                      <a:pt x="28" y="153"/>
                    </a:cubicBezTo>
                    <a:cubicBezTo>
                      <a:pt x="28" y="153"/>
                      <a:pt x="28" y="153"/>
                      <a:pt x="28" y="153"/>
                    </a:cubicBezTo>
                    <a:cubicBezTo>
                      <a:pt x="28" y="153"/>
                      <a:pt x="28" y="153"/>
                      <a:pt x="28" y="153"/>
                    </a:cubicBezTo>
                    <a:cubicBezTo>
                      <a:pt x="27" y="153"/>
                      <a:pt x="27" y="153"/>
                      <a:pt x="27" y="153"/>
                    </a:cubicBezTo>
                    <a:cubicBezTo>
                      <a:pt x="27" y="153"/>
                      <a:pt x="27" y="153"/>
                      <a:pt x="27" y="153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24" y="153"/>
                      <a:pt x="24" y="153"/>
                      <a:pt x="24" y="153"/>
                    </a:cubicBezTo>
                    <a:cubicBezTo>
                      <a:pt x="22" y="153"/>
                      <a:pt x="22" y="153"/>
                      <a:pt x="22" y="153"/>
                    </a:cubicBezTo>
                    <a:cubicBezTo>
                      <a:pt x="22" y="153"/>
                      <a:pt x="22" y="153"/>
                      <a:pt x="22" y="153"/>
                    </a:cubicBezTo>
                    <a:cubicBezTo>
                      <a:pt x="22" y="153"/>
                      <a:pt x="22" y="153"/>
                      <a:pt x="22" y="153"/>
                    </a:cubicBezTo>
                    <a:cubicBezTo>
                      <a:pt x="22" y="153"/>
                      <a:pt x="22" y="153"/>
                      <a:pt x="22" y="153"/>
                    </a:cubicBezTo>
                    <a:cubicBezTo>
                      <a:pt x="22" y="153"/>
                      <a:pt x="22" y="153"/>
                      <a:pt x="22" y="153"/>
                    </a:cubicBezTo>
                    <a:cubicBezTo>
                      <a:pt x="22" y="153"/>
                      <a:pt x="22" y="153"/>
                      <a:pt x="22" y="153"/>
                    </a:cubicBezTo>
                    <a:cubicBezTo>
                      <a:pt x="20" y="153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cubicBezTo>
                      <a:pt x="20" y="153"/>
                      <a:pt x="20" y="153"/>
                      <a:pt x="20" y="153"/>
                    </a:cubicBezTo>
                    <a:cubicBezTo>
                      <a:pt x="19" y="153"/>
                      <a:pt x="19" y="153"/>
                      <a:pt x="19" y="153"/>
                    </a:cubicBezTo>
                    <a:cubicBezTo>
                      <a:pt x="19" y="153"/>
                      <a:pt x="19" y="153"/>
                      <a:pt x="19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5" y="153"/>
                      <a:pt x="15" y="153"/>
                      <a:pt x="15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4" y="153"/>
                      <a:pt x="14" y="153"/>
                      <a:pt x="14" y="153"/>
                    </a:cubicBezTo>
                    <a:cubicBezTo>
                      <a:pt x="13" y="153"/>
                      <a:pt x="13" y="153"/>
                      <a:pt x="13" y="153"/>
                    </a:cubicBezTo>
                    <a:cubicBezTo>
                      <a:pt x="13" y="153"/>
                      <a:pt x="13" y="153"/>
                      <a:pt x="13" y="153"/>
                    </a:cubicBezTo>
                    <a:cubicBezTo>
                      <a:pt x="13" y="153"/>
                      <a:pt x="13" y="153"/>
                      <a:pt x="13" y="153"/>
                    </a:cubicBezTo>
                    <a:cubicBezTo>
                      <a:pt x="13" y="153"/>
                      <a:pt x="13" y="153"/>
                      <a:pt x="13" y="153"/>
                    </a:cubicBezTo>
                    <a:cubicBezTo>
                      <a:pt x="13" y="152"/>
                      <a:pt x="13" y="152"/>
                      <a:pt x="13" y="151"/>
                    </a:cubicBezTo>
                    <a:cubicBezTo>
                      <a:pt x="14" y="149"/>
                      <a:pt x="14" y="148"/>
                      <a:pt x="15" y="147"/>
                    </a:cubicBezTo>
                    <a:cubicBezTo>
                      <a:pt x="15" y="100"/>
                      <a:pt x="15" y="100"/>
                      <a:pt x="15" y="100"/>
                    </a:cubicBezTo>
                    <a:cubicBezTo>
                      <a:pt x="13" y="100"/>
                      <a:pt x="13" y="100"/>
                      <a:pt x="13" y="100"/>
                    </a:cubicBezTo>
                    <a:cubicBezTo>
                      <a:pt x="13" y="70"/>
                      <a:pt x="13" y="70"/>
                      <a:pt x="13" y="70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1" y="75"/>
                      <a:pt x="11" y="77"/>
                      <a:pt x="11" y="80"/>
                    </a:cubicBezTo>
                    <a:cubicBezTo>
                      <a:pt x="11" y="93"/>
                      <a:pt x="11" y="93"/>
                      <a:pt x="11" y="93"/>
                    </a:cubicBezTo>
                    <a:cubicBezTo>
                      <a:pt x="11" y="93"/>
                      <a:pt x="11" y="93"/>
                      <a:pt x="11" y="93"/>
                    </a:cubicBezTo>
                    <a:cubicBezTo>
                      <a:pt x="11" y="96"/>
                      <a:pt x="11" y="96"/>
                      <a:pt x="11" y="96"/>
                    </a:cubicBezTo>
                    <a:cubicBezTo>
                      <a:pt x="12" y="98"/>
                      <a:pt x="9" y="101"/>
                      <a:pt x="6" y="101"/>
                    </a:cubicBezTo>
                    <a:cubicBezTo>
                      <a:pt x="6" y="101"/>
                      <a:pt x="6" y="101"/>
                      <a:pt x="6" y="101"/>
                    </a:cubicBezTo>
                    <a:cubicBezTo>
                      <a:pt x="3" y="101"/>
                      <a:pt x="1" y="99"/>
                      <a:pt x="0" y="96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0" y="94"/>
                      <a:pt x="0" y="94"/>
                      <a:pt x="0" y="94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75"/>
                      <a:pt x="0" y="75"/>
                      <a:pt x="1" y="70"/>
                    </a:cubicBezTo>
                    <a:cubicBezTo>
                      <a:pt x="5" y="59"/>
                      <a:pt x="5" y="59"/>
                      <a:pt x="5" y="59"/>
                    </a:cubicBezTo>
                    <a:cubicBezTo>
                      <a:pt x="5" y="59"/>
                      <a:pt x="5" y="59"/>
                      <a:pt x="5" y="59"/>
                    </a:cubicBezTo>
                    <a:cubicBezTo>
                      <a:pt x="6" y="56"/>
                      <a:pt x="6" y="53"/>
                      <a:pt x="9" y="51"/>
                    </a:cubicBezTo>
                    <a:cubicBezTo>
                      <a:pt x="13" y="48"/>
                      <a:pt x="18" y="46"/>
                      <a:pt x="23" y="46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5" y="45"/>
                      <a:pt x="27" y="45"/>
                      <a:pt x="30" y="45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29" y="49"/>
                      <a:pt x="28" y="50"/>
                      <a:pt x="27" y="50"/>
                    </a:cubicBezTo>
                    <a:cubicBezTo>
                      <a:pt x="25" y="51"/>
                      <a:pt x="25" y="51"/>
                      <a:pt x="26" y="53"/>
                    </a:cubicBezTo>
                    <a:close/>
                    <a:moveTo>
                      <a:pt x="30" y="0"/>
                    </a:moveTo>
                    <a:cubicBezTo>
                      <a:pt x="30" y="16"/>
                      <a:pt x="30" y="16"/>
                      <a:pt x="30" y="16"/>
                    </a:cubicBezTo>
                    <a:cubicBezTo>
                      <a:pt x="28" y="16"/>
                      <a:pt x="27" y="15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5"/>
                      <a:pt x="24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12" y="12"/>
                      <a:pt x="12" y="22"/>
                      <a:pt x="14" y="29"/>
                    </a:cubicBezTo>
                    <a:cubicBezTo>
                      <a:pt x="13" y="27"/>
                      <a:pt x="12" y="25"/>
                      <a:pt x="12" y="23"/>
                    </a:cubicBezTo>
                    <a:cubicBezTo>
                      <a:pt x="10" y="16"/>
                      <a:pt x="10" y="10"/>
                      <a:pt x="12" y="7"/>
                    </a:cubicBezTo>
                    <a:cubicBezTo>
                      <a:pt x="16" y="1"/>
                      <a:pt x="22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30" y="0"/>
                      <a:pt x="30" y="0"/>
                      <a:pt x="30" y="0"/>
                    </a:cubicBezTo>
                    <a:close/>
                    <a:moveTo>
                      <a:pt x="30" y="19"/>
                    </a:move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7" y="18"/>
                      <a:pt x="27" y="18"/>
                    </a:cubicBezTo>
                    <a:cubicBezTo>
                      <a:pt x="26" y="18"/>
                      <a:pt x="26" y="18"/>
                      <a:pt x="26" y="18"/>
                    </a:cubicBezTo>
                    <a:cubicBezTo>
                      <a:pt x="26" y="18"/>
                      <a:pt x="26" y="18"/>
                      <a:pt x="26" y="18"/>
                    </a:cubicBezTo>
                    <a:cubicBezTo>
                      <a:pt x="26" y="18"/>
                      <a:pt x="26" y="18"/>
                      <a:pt x="26" y="18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5" y="17"/>
                      <a:pt x="25" y="17"/>
                      <a:pt x="25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8" y="40"/>
                      <a:pt x="24" y="44"/>
                      <a:pt x="30" y="44"/>
                    </a:cubicBezTo>
                    <a:lnTo>
                      <a:pt x="30" y="1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2567399" y="2218297"/>
              <a:ext cx="286285" cy="899755"/>
              <a:chOff x="1932047" y="2690017"/>
              <a:chExt cx="338280" cy="1063167"/>
            </a:xfrm>
          </p:grpSpPr>
          <p:sp>
            <p:nvSpPr>
              <p:cNvPr id="42" name="Freeform 29"/>
              <p:cNvSpPr>
                <a:spLocks noEditPoints="1"/>
              </p:cNvSpPr>
              <p:nvPr/>
            </p:nvSpPr>
            <p:spPr bwMode="auto">
              <a:xfrm>
                <a:off x="2094597" y="2690017"/>
                <a:ext cx="175730" cy="1063167"/>
              </a:xfrm>
              <a:custGeom>
                <a:avLst/>
                <a:gdLst>
                  <a:gd name="T0" fmla="*/ 0 w 34"/>
                  <a:gd name="T1" fmla="*/ 27 h 204"/>
                  <a:gd name="T2" fmla="*/ 2 w 34"/>
                  <a:gd name="T3" fmla="*/ 25 h 204"/>
                  <a:gd name="T4" fmla="*/ 20 w 34"/>
                  <a:gd name="T5" fmla="*/ 40 h 204"/>
                  <a:gd name="T6" fmla="*/ 23 w 34"/>
                  <a:gd name="T7" fmla="*/ 9 h 204"/>
                  <a:gd name="T8" fmla="*/ 2 w 34"/>
                  <a:gd name="T9" fmla="*/ 0 h 204"/>
                  <a:gd name="T10" fmla="*/ 1 w 34"/>
                  <a:gd name="T11" fmla="*/ 0 h 204"/>
                  <a:gd name="T12" fmla="*/ 0 w 34"/>
                  <a:gd name="T13" fmla="*/ 23 h 204"/>
                  <a:gd name="T14" fmla="*/ 1 w 34"/>
                  <a:gd name="T15" fmla="*/ 20 h 204"/>
                  <a:gd name="T16" fmla="*/ 2 w 34"/>
                  <a:gd name="T17" fmla="*/ 20 h 204"/>
                  <a:gd name="T18" fmla="*/ 4 w 34"/>
                  <a:gd name="T19" fmla="*/ 24 h 204"/>
                  <a:gd name="T20" fmla="*/ 22 w 34"/>
                  <a:gd name="T21" fmla="*/ 28 h 204"/>
                  <a:gd name="T22" fmla="*/ 14 w 34"/>
                  <a:gd name="T23" fmla="*/ 54 h 204"/>
                  <a:gd name="T24" fmla="*/ 29 w 34"/>
                  <a:gd name="T25" fmla="*/ 23 h 204"/>
                  <a:gd name="T26" fmla="*/ 0 w 34"/>
                  <a:gd name="T27" fmla="*/ 202 h 204"/>
                  <a:gd name="T28" fmla="*/ 0 w 34"/>
                  <a:gd name="T29" fmla="*/ 204 h 204"/>
                  <a:gd name="T30" fmla="*/ 4 w 34"/>
                  <a:gd name="T31" fmla="*/ 96 h 204"/>
                  <a:gd name="T32" fmla="*/ 3 w 34"/>
                  <a:gd name="T33" fmla="*/ 68 h 204"/>
                  <a:gd name="T34" fmla="*/ 0 w 34"/>
                  <a:gd name="T35" fmla="*/ 62 h 204"/>
                  <a:gd name="T36" fmla="*/ 10 w 34"/>
                  <a:gd name="T37" fmla="*/ 59 h 204"/>
                  <a:gd name="T38" fmla="*/ 32 w 34"/>
                  <a:gd name="T39" fmla="*/ 89 h 204"/>
                  <a:gd name="T40" fmla="*/ 33 w 34"/>
                  <a:gd name="T41" fmla="*/ 97 h 204"/>
                  <a:gd name="T42" fmla="*/ 33 w 34"/>
                  <a:gd name="T43" fmla="*/ 111 h 204"/>
                  <a:gd name="T44" fmla="*/ 28 w 34"/>
                  <a:gd name="T45" fmla="*/ 120 h 204"/>
                  <a:gd name="T46" fmla="*/ 21 w 34"/>
                  <a:gd name="T47" fmla="*/ 92 h 204"/>
                  <a:gd name="T48" fmla="*/ 17 w 34"/>
                  <a:gd name="T49" fmla="*/ 107 h 204"/>
                  <a:gd name="T50" fmla="*/ 12 w 34"/>
                  <a:gd name="T51" fmla="*/ 197 h 204"/>
                  <a:gd name="T52" fmla="*/ 14 w 34"/>
                  <a:gd name="T53" fmla="*/ 204 h 204"/>
                  <a:gd name="T54" fmla="*/ 1 w 34"/>
                  <a:gd name="T55" fmla="*/ 201 h 204"/>
                  <a:gd name="T56" fmla="*/ 1 w 34"/>
                  <a:gd name="T57" fmla="*/ 128 h 204"/>
                  <a:gd name="T58" fmla="*/ 1 w 34"/>
                  <a:gd name="T59" fmla="*/ 128 h 204"/>
                  <a:gd name="T60" fmla="*/ 1 w 34"/>
                  <a:gd name="T61" fmla="*/ 128 h 204"/>
                  <a:gd name="T62" fmla="*/ 1 w 34"/>
                  <a:gd name="T63" fmla="*/ 128 h 204"/>
                  <a:gd name="T64" fmla="*/ 1 w 34"/>
                  <a:gd name="T65" fmla="*/ 128 h 204"/>
                  <a:gd name="T66" fmla="*/ 1 w 34"/>
                  <a:gd name="T67" fmla="*/ 128 h 204"/>
                  <a:gd name="T68" fmla="*/ 0 w 34"/>
                  <a:gd name="T69" fmla="*/ 128 h 204"/>
                  <a:gd name="T70" fmla="*/ 0 w 34"/>
                  <a:gd name="T71" fmla="*/ 128 h 204"/>
                  <a:gd name="T72" fmla="*/ 0 w 34"/>
                  <a:gd name="T73" fmla="*/ 128 h 204"/>
                  <a:gd name="T74" fmla="*/ 0 w 34"/>
                  <a:gd name="T75" fmla="*/ 128 h 204"/>
                  <a:gd name="T76" fmla="*/ 0 w 34"/>
                  <a:gd name="T77" fmla="*/ 128 h 204"/>
                  <a:gd name="T78" fmla="*/ 0 w 34"/>
                  <a:gd name="T79" fmla="*/ 128 h 204"/>
                  <a:gd name="T80" fmla="*/ 0 w 34"/>
                  <a:gd name="T81" fmla="*/ 128 h 204"/>
                  <a:gd name="T82" fmla="*/ 0 w 34"/>
                  <a:gd name="T83" fmla="*/ 128 h 204"/>
                  <a:gd name="T84" fmla="*/ 0 w 34"/>
                  <a:gd name="T85" fmla="*/ 128 h 204"/>
                  <a:gd name="T86" fmla="*/ 0 w 34"/>
                  <a:gd name="T87" fmla="*/ 128 h 204"/>
                  <a:gd name="T88" fmla="*/ 0 w 34"/>
                  <a:gd name="T89" fmla="*/ 128 h 204"/>
                  <a:gd name="T90" fmla="*/ 0 w 34"/>
                  <a:gd name="T91" fmla="*/ 128 h 204"/>
                  <a:gd name="T92" fmla="*/ 0 w 34"/>
                  <a:gd name="T93" fmla="*/ 128 h 204"/>
                  <a:gd name="T94" fmla="*/ 0 w 34"/>
                  <a:gd name="T95" fmla="*/ 129 h 204"/>
                  <a:gd name="T96" fmla="*/ 0 w 34"/>
                  <a:gd name="T97" fmla="*/ 129 h 204"/>
                  <a:gd name="T98" fmla="*/ 0 w 34"/>
                  <a:gd name="T99" fmla="*/ 82 h 204"/>
                  <a:gd name="T100" fmla="*/ 0 w 34"/>
                  <a:gd name="T101" fmla="*/ 6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4" h="204">
                    <a:moveTo>
                      <a:pt x="18" y="47"/>
                    </a:moveTo>
                    <a:cubicBezTo>
                      <a:pt x="14" y="54"/>
                      <a:pt x="7" y="57"/>
                      <a:pt x="0" y="56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6"/>
                      <a:pt x="1" y="26"/>
                      <a:pt x="1" y="25"/>
                    </a:cubicBezTo>
                    <a:cubicBezTo>
                      <a:pt x="1" y="25"/>
                      <a:pt x="1" y="25"/>
                      <a:pt x="1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7"/>
                      <a:pt x="5" y="29"/>
                      <a:pt x="8" y="30"/>
                    </a:cubicBezTo>
                    <a:cubicBezTo>
                      <a:pt x="11" y="31"/>
                      <a:pt x="15" y="31"/>
                      <a:pt x="21" y="31"/>
                    </a:cubicBezTo>
                    <a:cubicBezTo>
                      <a:pt x="21" y="34"/>
                      <a:pt x="21" y="37"/>
                      <a:pt x="20" y="40"/>
                    </a:cubicBezTo>
                    <a:cubicBezTo>
                      <a:pt x="20" y="43"/>
                      <a:pt x="19" y="45"/>
                      <a:pt x="18" y="47"/>
                    </a:cubicBezTo>
                    <a:close/>
                    <a:moveTo>
                      <a:pt x="29" y="23"/>
                    </a:moveTo>
                    <a:cubicBezTo>
                      <a:pt x="29" y="17"/>
                      <a:pt x="26" y="12"/>
                      <a:pt x="23" y="9"/>
                    </a:cubicBezTo>
                    <a:cubicBezTo>
                      <a:pt x="19" y="5"/>
                      <a:pt x="14" y="2"/>
                      <a:pt x="8" y="1"/>
                    </a:cubicBezTo>
                    <a:cubicBezTo>
                      <a:pt x="6" y="0"/>
                      <a:pt x="4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2"/>
                      <a:pt x="0" y="22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1" y="21"/>
                      <a:pt x="1" y="20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2" y="19"/>
                      <a:pt x="2" y="20"/>
                      <a:pt x="2" y="20"/>
                    </a:cubicBezTo>
                    <a:cubicBezTo>
                      <a:pt x="3" y="21"/>
                      <a:pt x="3" y="21"/>
                      <a:pt x="3" y="22"/>
                    </a:cubicBezTo>
                    <a:cubicBezTo>
                      <a:pt x="3" y="23"/>
                      <a:pt x="3" y="23"/>
                      <a:pt x="4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5"/>
                      <a:pt x="6" y="27"/>
                      <a:pt x="9" y="28"/>
                    </a:cubicBezTo>
                    <a:cubicBezTo>
                      <a:pt x="12" y="29"/>
                      <a:pt x="16" y="29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8"/>
                      <a:pt x="23" y="28"/>
                      <a:pt x="23" y="29"/>
                    </a:cubicBezTo>
                    <a:cubicBezTo>
                      <a:pt x="23" y="38"/>
                      <a:pt x="23" y="48"/>
                      <a:pt x="14" y="54"/>
                    </a:cubicBezTo>
                    <a:cubicBezTo>
                      <a:pt x="29" y="54"/>
                      <a:pt x="29" y="54"/>
                      <a:pt x="29" y="54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29" y="23"/>
                      <a:pt x="29" y="23"/>
                      <a:pt x="29" y="23"/>
                    </a:cubicBezTo>
                    <a:close/>
                    <a:moveTo>
                      <a:pt x="0" y="204"/>
                    </a:moveTo>
                    <a:cubicBezTo>
                      <a:pt x="0" y="204"/>
                      <a:pt x="0" y="204"/>
                      <a:pt x="0" y="204"/>
                    </a:cubicBezTo>
                    <a:cubicBezTo>
                      <a:pt x="0" y="204"/>
                      <a:pt x="0" y="203"/>
                      <a:pt x="0" y="202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0"/>
                      <a:pt x="0" y="200"/>
                      <a:pt x="0" y="200"/>
                    </a:cubicBezTo>
                    <a:cubicBezTo>
                      <a:pt x="0" y="204"/>
                      <a:pt x="0" y="204"/>
                      <a:pt x="0" y="204"/>
                    </a:cubicBezTo>
                    <a:close/>
                    <a:moveTo>
                      <a:pt x="0" y="129"/>
                    </a:moveTo>
                    <a:cubicBezTo>
                      <a:pt x="0" y="96"/>
                      <a:pt x="0" y="96"/>
                      <a:pt x="0" y="96"/>
                    </a:cubicBezTo>
                    <a:cubicBezTo>
                      <a:pt x="2" y="99"/>
                      <a:pt x="2" y="99"/>
                      <a:pt x="4" y="96"/>
                    </a:cubicBezTo>
                    <a:cubicBezTo>
                      <a:pt x="5" y="95"/>
                      <a:pt x="5" y="94"/>
                      <a:pt x="5" y="93"/>
                    </a:cubicBezTo>
                    <a:cubicBezTo>
                      <a:pt x="2" y="71"/>
                      <a:pt x="2" y="71"/>
                      <a:pt x="2" y="71"/>
                    </a:cubicBezTo>
                    <a:cubicBezTo>
                      <a:pt x="2" y="69"/>
                      <a:pt x="2" y="69"/>
                      <a:pt x="3" y="68"/>
                    </a:cubicBezTo>
                    <a:cubicBezTo>
                      <a:pt x="5" y="65"/>
                      <a:pt x="5" y="65"/>
                      <a:pt x="5" y="65"/>
                    </a:cubicBezTo>
                    <a:cubicBezTo>
                      <a:pt x="6" y="63"/>
                      <a:pt x="6" y="63"/>
                      <a:pt x="4" y="62"/>
                    </a:cubicBezTo>
                    <a:cubicBezTo>
                      <a:pt x="2" y="61"/>
                      <a:pt x="1" y="61"/>
                      <a:pt x="0" y="62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5" y="58"/>
                      <a:pt x="7" y="57"/>
                    </a:cubicBezTo>
                    <a:cubicBezTo>
                      <a:pt x="10" y="59"/>
                      <a:pt x="10" y="59"/>
                      <a:pt x="10" y="59"/>
                    </a:cubicBezTo>
                    <a:cubicBezTo>
                      <a:pt x="21" y="64"/>
                      <a:pt x="24" y="62"/>
                      <a:pt x="27" y="73"/>
                    </a:cubicBezTo>
                    <a:cubicBezTo>
                      <a:pt x="27" y="73"/>
                      <a:pt x="27" y="73"/>
                      <a:pt x="27" y="73"/>
                    </a:cubicBezTo>
                    <a:cubicBezTo>
                      <a:pt x="32" y="89"/>
                      <a:pt x="32" y="89"/>
                      <a:pt x="32" y="89"/>
                    </a:cubicBezTo>
                    <a:cubicBezTo>
                      <a:pt x="32" y="90"/>
                      <a:pt x="32" y="90"/>
                      <a:pt x="32" y="90"/>
                    </a:cubicBezTo>
                    <a:cubicBezTo>
                      <a:pt x="32" y="90"/>
                      <a:pt x="32" y="91"/>
                      <a:pt x="32" y="91"/>
                    </a:cubicBezTo>
                    <a:cubicBezTo>
                      <a:pt x="33" y="97"/>
                      <a:pt x="33" y="97"/>
                      <a:pt x="33" y="97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3" y="111"/>
                      <a:pt x="33" y="111"/>
                      <a:pt x="33" y="111"/>
                    </a:cubicBezTo>
                    <a:cubicBezTo>
                      <a:pt x="33" y="111"/>
                      <a:pt x="33" y="111"/>
                      <a:pt x="33" y="111"/>
                    </a:cubicBezTo>
                    <a:cubicBezTo>
                      <a:pt x="34" y="114"/>
                      <a:pt x="34" y="114"/>
                      <a:pt x="34" y="114"/>
                    </a:cubicBezTo>
                    <a:cubicBezTo>
                      <a:pt x="34" y="117"/>
                      <a:pt x="31" y="119"/>
                      <a:pt x="28" y="120"/>
                    </a:cubicBezTo>
                    <a:cubicBezTo>
                      <a:pt x="28" y="120"/>
                      <a:pt x="28" y="120"/>
                      <a:pt x="28" y="120"/>
                    </a:cubicBezTo>
                    <a:cubicBezTo>
                      <a:pt x="25" y="120"/>
                      <a:pt x="23" y="117"/>
                      <a:pt x="22" y="115"/>
                    </a:cubicBezTo>
                    <a:cubicBezTo>
                      <a:pt x="22" y="111"/>
                      <a:pt x="22" y="111"/>
                      <a:pt x="22" y="111"/>
                    </a:cubicBezTo>
                    <a:cubicBezTo>
                      <a:pt x="21" y="92"/>
                      <a:pt x="21" y="92"/>
                      <a:pt x="21" y="92"/>
                    </a:cubicBezTo>
                    <a:cubicBezTo>
                      <a:pt x="17" y="80"/>
                      <a:pt x="17" y="80"/>
                      <a:pt x="17" y="80"/>
                    </a:cubicBezTo>
                    <a:cubicBezTo>
                      <a:pt x="15" y="85"/>
                      <a:pt x="13" y="89"/>
                      <a:pt x="13" y="92"/>
                    </a:cubicBezTo>
                    <a:cubicBezTo>
                      <a:pt x="14" y="97"/>
                      <a:pt x="15" y="102"/>
                      <a:pt x="17" y="107"/>
                    </a:cubicBezTo>
                    <a:cubicBezTo>
                      <a:pt x="24" y="128"/>
                      <a:pt x="17" y="141"/>
                      <a:pt x="14" y="162"/>
                    </a:cubicBezTo>
                    <a:cubicBezTo>
                      <a:pt x="13" y="169"/>
                      <a:pt x="14" y="186"/>
                      <a:pt x="12" y="197"/>
                    </a:cubicBezTo>
                    <a:cubicBezTo>
                      <a:pt x="12" y="197"/>
                      <a:pt x="12" y="197"/>
                      <a:pt x="12" y="197"/>
                    </a:cubicBezTo>
                    <a:cubicBezTo>
                      <a:pt x="13" y="198"/>
                      <a:pt x="14" y="199"/>
                      <a:pt x="14" y="201"/>
                    </a:cubicBezTo>
                    <a:cubicBezTo>
                      <a:pt x="14" y="202"/>
                      <a:pt x="14" y="202"/>
                      <a:pt x="14" y="202"/>
                    </a:cubicBezTo>
                    <a:cubicBezTo>
                      <a:pt x="14" y="203"/>
                      <a:pt x="14" y="204"/>
                      <a:pt x="14" y="204"/>
                    </a:cubicBezTo>
                    <a:cubicBezTo>
                      <a:pt x="1" y="204"/>
                      <a:pt x="1" y="204"/>
                      <a:pt x="1" y="204"/>
                    </a:cubicBezTo>
                    <a:cubicBezTo>
                      <a:pt x="1" y="204"/>
                      <a:pt x="1" y="203"/>
                      <a:pt x="1" y="202"/>
                    </a:cubicBezTo>
                    <a:cubicBezTo>
                      <a:pt x="1" y="201"/>
                      <a:pt x="1" y="201"/>
                      <a:pt x="1" y="201"/>
                    </a:cubicBezTo>
                    <a:cubicBezTo>
                      <a:pt x="1" y="200"/>
                      <a:pt x="1" y="199"/>
                      <a:pt x="2" y="198"/>
                    </a:cubicBezTo>
                    <a:cubicBezTo>
                      <a:pt x="2" y="129"/>
                      <a:pt x="2" y="129"/>
                      <a:pt x="2" y="129"/>
                    </a:cubicBezTo>
                    <a:cubicBezTo>
                      <a:pt x="2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1" y="128"/>
                      <a:pt x="1" y="128"/>
                      <a:pt x="1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0" y="129"/>
                      <a:pt x="0" y="129"/>
                      <a:pt x="0" y="129"/>
                    </a:cubicBezTo>
                    <a:close/>
                    <a:moveTo>
                      <a:pt x="0" y="67"/>
                    </a:moveTo>
                    <a:cubicBezTo>
                      <a:pt x="0" y="82"/>
                      <a:pt x="0" y="82"/>
                      <a:pt x="0" y="82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1" y="69"/>
                      <a:pt x="1" y="69"/>
                      <a:pt x="1" y="68"/>
                    </a:cubicBezTo>
                    <a:lnTo>
                      <a:pt x="0" y="6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3" name="Freeform 30"/>
              <p:cNvSpPr>
                <a:spLocks noEditPoints="1"/>
              </p:cNvSpPr>
              <p:nvPr/>
            </p:nvSpPr>
            <p:spPr bwMode="auto">
              <a:xfrm>
                <a:off x="1932047" y="2690017"/>
                <a:ext cx="166943" cy="1063167"/>
              </a:xfrm>
              <a:custGeom>
                <a:avLst/>
                <a:gdLst>
                  <a:gd name="T0" fmla="*/ 13 w 32"/>
                  <a:gd name="T1" fmla="*/ 40 h 204"/>
                  <a:gd name="T2" fmla="*/ 32 w 32"/>
                  <a:gd name="T3" fmla="*/ 25 h 204"/>
                  <a:gd name="T4" fmla="*/ 24 w 32"/>
                  <a:gd name="T5" fmla="*/ 1 h 204"/>
                  <a:gd name="T6" fmla="*/ 5 w 32"/>
                  <a:gd name="T7" fmla="*/ 23 h 204"/>
                  <a:gd name="T8" fmla="*/ 20 w 32"/>
                  <a:gd name="T9" fmla="*/ 54 h 204"/>
                  <a:gd name="T10" fmla="*/ 11 w 32"/>
                  <a:gd name="T11" fmla="*/ 30 h 204"/>
                  <a:gd name="T12" fmla="*/ 31 w 32"/>
                  <a:gd name="T13" fmla="*/ 21 h 204"/>
                  <a:gd name="T14" fmla="*/ 32 w 32"/>
                  <a:gd name="T15" fmla="*/ 20 h 204"/>
                  <a:gd name="T16" fmla="*/ 32 w 32"/>
                  <a:gd name="T17" fmla="*/ 58 h 204"/>
                  <a:gd name="T18" fmla="*/ 30 w 32"/>
                  <a:gd name="T19" fmla="*/ 65 h 204"/>
                  <a:gd name="T20" fmla="*/ 32 w 32"/>
                  <a:gd name="T21" fmla="*/ 74 h 204"/>
                  <a:gd name="T22" fmla="*/ 32 w 32"/>
                  <a:gd name="T23" fmla="*/ 97 h 204"/>
                  <a:gd name="T24" fmla="*/ 32 w 32"/>
                  <a:gd name="T25" fmla="*/ 128 h 204"/>
                  <a:gd name="T26" fmla="*/ 32 w 32"/>
                  <a:gd name="T27" fmla="*/ 128 h 204"/>
                  <a:gd name="T28" fmla="*/ 32 w 32"/>
                  <a:gd name="T29" fmla="*/ 128 h 204"/>
                  <a:gd name="T30" fmla="*/ 32 w 32"/>
                  <a:gd name="T31" fmla="*/ 128 h 204"/>
                  <a:gd name="T32" fmla="*/ 32 w 32"/>
                  <a:gd name="T33" fmla="*/ 128 h 204"/>
                  <a:gd name="T34" fmla="*/ 31 w 32"/>
                  <a:gd name="T35" fmla="*/ 128 h 204"/>
                  <a:gd name="T36" fmla="*/ 31 w 32"/>
                  <a:gd name="T37" fmla="*/ 128 h 204"/>
                  <a:gd name="T38" fmla="*/ 31 w 32"/>
                  <a:gd name="T39" fmla="*/ 128 h 204"/>
                  <a:gd name="T40" fmla="*/ 31 w 32"/>
                  <a:gd name="T41" fmla="*/ 128 h 204"/>
                  <a:gd name="T42" fmla="*/ 31 w 32"/>
                  <a:gd name="T43" fmla="*/ 128 h 204"/>
                  <a:gd name="T44" fmla="*/ 31 w 32"/>
                  <a:gd name="T45" fmla="*/ 128 h 204"/>
                  <a:gd name="T46" fmla="*/ 31 w 32"/>
                  <a:gd name="T47" fmla="*/ 128 h 204"/>
                  <a:gd name="T48" fmla="*/ 31 w 32"/>
                  <a:gd name="T49" fmla="*/ 128 h 204"/>
                  <a:gd name="T50" fmla="*/ 31 w 32"/>
                  <a:gd name="T51" fmla="*/ 128 h 204"/>
                  <a:gd name="T52" fmla="*/ 31 w 32"/>
                  <a:gd name="T53" fmla="*/ 128 h 204"/>
                  <a:gd name="T54" fmla="*/ 31 w 32"/>
                  <a:gd name="T55" fmla="*/ 128 h 204"/>
                  <a:gd name="T56" fmla="*/ 31 w 32"/>
                  <a:gd name="T57" fmla="*/ 128 h 204"/>
                  <a:gd name="T58" fmla="*/ 31 w 32"/>
                  <a:gd name="T59" fmla="*/ 128 h 204"/>
                  <a:gd name="T60" fmla="*/ 31 w 32"/>
                  <a:gd name="T61" fmla="*/ 129 h 204"/>
                  <a:gd name="T62" fmla="*/ 31 w 32"/>
                  <a:gd name="T63" fmla="*/ 129 h 204"/>
                  <a:gd name="T64" fmla="*/ 31 w 32"/>
                  <a:gd name="T65" fmla="*/ 129 h 204"/>
                  <a:gd name="T66" fmla="*/ 31 w 32"/>
                  <a:gd name="T67" fmla="*/ 129 h 204"/>
                  <a:gd name="T68" fmla="*/ 31 w 32"/>
                  <a:gd name="T69" fmla="*/ 129 h 204"/>
                  <a:gd name="T70" fmla="*/ 31 w 32"/>
                  <a:gd name="T71" fmla="*/ 129 h 204"/>
                  <a:gd name="T72" fmla="*/ 31 w 32"/>
                  <a:gd name="T73" fmla="*/ 129 h 204"/>
                  <a:gd name="T74" fmla="*/ 31 w 32"/>
                  <a:gd name="T75" fmla="*/ 129 h 204"/>
                  <a:gd name="T76" fmla="*/ 31 w 32"/>
                  <a:gd name="T77" fmla="*/ 202 h 204"/>
                  <a:gd name="T78" fmla="*/ 18 w 32"/>
                  <a:gd name="T79" fmla="*/ 202 h 204"/>
                  <a:gd name="T80" fmla="*/ 19 w 32"/>
                  <a:gd name="T81" fmla="*/ 162 h 204"/>
                  <a:gd name="T82" fmla="*/ 16 w 32"/>
                  <a:gd name="T83" fmla="*/ 80 h 204"/>
                  <a:gd name="T84" fmla="*/ 11 w 32"/>
                  <a:gd name="T85" fmla="*/ 111 h 204"/>
                  <a:gd name="T86" fmla="*/ 5 w 32"/>
                  <a:gd name="T87" fmla="*/ 120 h 204"/>
                  <a:gd name="T88" fmla="*/ 0 w 32"/>
                  <a:gd name="T89" fmla="*/ 111 h 204"/>
                  <a:gd name="T90" fmla="*/ 1 w 32"/>
                  <a:gd name="T91" fmla="*/ 91 h 204"/>
                  <a:gd name="T92" fmla="*/ 7 w 32"/>
                  <a:gd name="T93" fmla="*/ 73 h 204"/>
                  <a:gd name="T94" fmla="*/ 26 w 32"/>
                  <a:gd name="T95" fmla="*/ 57 h 204"/>
                  <a:gd name="T96" fmla="*/ 32 w 32"/>
                  <a:gd name="T97" fmla="*/ 200 h 204"/>
                  <a:gd name="T98" fmla="*/ 32 w 32"/>
                  <a:gd name="T99" fmla="*/ 2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2" h="204">
                    <a:moveTo>
                      <a:pt x="32" y="56"/>
                    </a:moveTo>
                    <a:cubicBezTo>
                      <a:pt x="26" y="56"/>
                      <a:pt x="20" y="53"/>
                      <a:pt x="16" y="48"/>
                    </a:cubicBezTo>
                    <a:cubicBezTo>
                      <a:pt x="15" y="45"/>
                      <a:pt x="14" y="43"/>
                      <a:pt x="13" y="40"/>
                    </a:cubicBezTo>
                    <a:cubicBezTo>
                      <a:pt x="12" y="37"/>
                      <a:pt x="12" y="35"/>
                      <a:pt x="12" y="32"/>
                    </a:cubicBezTo>
                    <a:cubicBezTo>
                      <a:pt x="15" y="32"/>
                      <a:pt x="19" y="32"/>
                      <a:pt x="22" y="31"/>
                    </a:cubicBezTo>
                    <a:cubicBezTo>
                      <a:pt x="26" y="30"/>
                      <a:pt x="30" y="29"/>
                      <a:pt x="32" y="25"/>
                    </a:cubicBezTo>
                    <a:cubicBezTo>
                      <a:pt x="32" y="56"/>
                      <a:pt x="32" y="56"/>
                      <a:pt x="32" y="56"/>
                    </a:cubicBezTo>
                    <a:close/>
                    <a:moveTo>
                      <a:pt x="32" y="0"/>
                    </a:moveTo>
                    <a:cubicBezTo>
                      <a:pt x="29" y="0"/>
                      <a:pt x="26" y="0"/>
                      <a:pt x="24" y="1"/>
                    </a:cubicBezTo>
                    <a:cubicBezTo>
                      <a:pt x="18" y="2"/>
                      <a:pt x="14" y="4"/>
                      <a:pt x="10" y="8"/>
                    </a:cubicBezTo>
                    <a:cubicBezTo>
                      <a:pt x="7" y="12"/>
                      <a:pt x="5" y="16"/>
                      <a:pt x="5" y="22"/>
                    </a:cubicBezTo>
                    <a:cubicBezTo>
                      <a:pt x="5" y="22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20" y="54"/>
                      <a:pt x="20" y="54"/>
                      <a:pt x="20" y="54"/>
                    </a:cubicBezTo>
                    <a:cubicBezTo>
                      <a:pt x="11" y="48"/>
                      <a:pt x="10" y="39"/>
                      <a:pt x="10" y="31"/>
                    </a:cubicBezTo>
                    <a:cubicBezTo>
                      <a:pt x="10" y="31"/>
                      <a:pt x="10" y="30"/>
                      <a:pt x="10" y="30"/>
                    </a:cubicBezTo>
                    <a:cubicBezTo>
                      <a:pt x="10" y="30"/>
                      <a:pt x="11" y="30"/>
                      <a:pt x="11" y="30"/>
                    </a:cubicBezTo>
                    <a:cubicBezTo>
                      <a:pt x="14" y="30"/>
                      <a:pt x="18" y="30"/>
                      <a:pt x="22" y="29"/>
                    </a:cubicBezTo>
                    <a:cubicBezTo>
                      <a:pt x="25" y="28"/>
                      <a:pt x="28" y="26"/>
                      <a:pt x="30" y="24"/>
                    </a:cubicBezTo>
                    <a:cubicBezTo>
                      <a:pt x="31" y="23"/>
                      <a:pt x="31" y="22"/>
                      <a:pt x="31" y="21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32" y="21"/>
                      <a:pt x="32" y="20"/>
                      <a:pt x="32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2" y="0"/>
                      <a:pt x="32" y="0"/>
                      <a:pt x="32" y="0"/>
                    </a:cubicBezTo>
                    <a:close/>
                    <a:moveTo>
                      <a:pt x="32" y="58"/>
                    </a:moveTo>
                    <a:cubicBezTo>
                      <a:pt x="32" y="61"/>
                      <a:pt x="32" y="61"/>
                      <a:pt x="32" y="61"/>
                    </a:cubicBezTo>
                    <a:cubicBezTo>
                      <a:pt x="31" y="62"/>
                      <a:pt x="31" y="62"/>
                      <a:pt x="30" y="62"/>
                    </a:cubicBezTo>
                    <a:cubicBezTo>
                      <a:pt x="28" y="63"/>
                      <a:pt x="28" y="63"/>
                      <a:pt x="30" y="65"/>
                    </a:cubicBezTo>
                    <a:cubicBezTo>
                      <a:pt x="32" y="68"/>
                      <a:pt x="32" y="68"/>
                      <a:pt x="32" y="68"/>
                    </a:cubicBezTo>
                    <a:cubicBezTo>
                      <a:pt x="32" y="68"/>
                      <a:pt x="32" y="68"/>
                      <a:pt x="32" y="68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0" y="93"/>
                      <a:pt x="30" y="93"/>
                      <a:pt x="30" y="93"/>
                    </a:cubicBezTo>
                    <a:cubicBezTo>
                      <a:pt x="29" y="95"/>
                      <a:pt x="29" y="95"/>
                      <a:pt x="31" y="96"/>
                    </a:cubicBezTo>
                    <a:cubicBezTo>
                      <a:pt x="31" y="97"/>
                      <a:pt x="32" y="97"/>
                      <a:pt x="32" y="97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2" y="128"/>
                      <a:pt x="32" y="128"/>
                      <a:pt x="32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8"/>
                      <a:pt x="31" y="128"/>
                      <a:pt x="31" y="128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54"/>
                      <a:pt x="31" y="174"/>
                      <a:pt x="31" y="199"/>
                    </a:cubicBezTo>
                    <a:cubicBezTo>
                      <a:pt x="31" y="200"/>
                      <a:pt x="31" y="200"/>
                      <a:pt x="31" y="201"/>
                    </a:cubicBezTo>
                    <a:cubicBezTo>
                      <a:pt x="31" y="202"/>
                      <a:pt x="31" y="202"/>
                      <a:pt x="31" y="202"/>
                    </a:cubicBezTo>
                    <a:cubicBezTo>
                      <a:pt x="31" y="203"/>
                      <a:pt x="31" y="204"/>
                      <a:pt x="31" y="204"/>
                    </a:cubicBezTo>
                    <a:cubicBezTo>
                      <a:pt x="18" y="204"/>
                      <a:pt x="18" y="204"/>
                      <a:pt x="18" y="204"/>
                    </a:cubicBezTo>
                    <a:cubicBezTo>
                      <a:pt x="18" y="204"/>
                      <a:pt x="18" y="203"/>
                      <a:pt x="18" y="202"/>
                    </a:cubicBezTo>
                    <a:cubicBezTo>
                      <a:pt x="18" y="201"/>
                      <a:pt x="18" y="201"/>
                      <a:pt x="18" y="201"/>
                    </a:cubicBezTo>
                    <a:cubicBezTo>
                      <a:pt x="18" y="199"/>
                      <a:pt x="19" y="198"/>
                      <a:pt x="20" y="198"/>
                    </a:cubicBezTo>
                    <a:cubicBezTo>
                      <a:pt x="18" y="186"/>
                      <a:pt x="20" y="169"/>
                      <a:pt x="19" y="162"/>
                    </a:cubicBezTo>
                    <a:cubicBezTo>
                      <a:pt x="16" y="141"/>
                      <a:pt x="9" y="127"/>
                      <a:pt x="16" y="107"/>
                    </a:cubicBezTo>
                    <a:cubicBezTo>
                      <a:pt x="18" y="102"/>
                      <a:pt x="19" y="97"/>
                      <a:pt x="20" y="93"/>
                    </a:cubicBezTo>
                    <a:cubicBezTo>
                      <a:pt x="21" y="90"/>
                      <a:pt x="18" y="83"/>
                      <a:pt x="16" y="80"/>
                    </a:cubicBezTo>
                    <a:cubicBezTo>
                      <a:pt x="13" y="92"/>
                      <a:pt x="13" y="92"/>
                      <a:pt x="13" y="92"/>
                    </a:cubicBezTo>
                    <a:cubicBezTo>
                      <a:pt x="11" y="111"/>
                      <a:pt x="11" y="111"/>
                      <a:pt x="11" y="111"/>
                    </a:cubicBezTo>
                    <a:cubicBezTo>
                      <a:pt x="11" y="111"/>
                      <a:pt x="11" y="111"/>
                      <a:pt x="11" y="111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11" y="117"/>
                      <a:pt x="8" y="120"/>
                      <a:pt x="5" y="120"/>
                    </a:cubicBezTo>
                    <a:cubicBezTo>
                      <a:pt x="5" y="120"/>
                      <a:pt x="5" y="120"/>
                      <a:pt x="5" y="120"/>
                    </a:cubicBezTo>
                    <a:cubicBezTo>
                      <a:pt x="2" y="119"/>
                      <a:pt x="0" y="117"/>
                      <a:pt x="0" y="114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1"/>
                      <a:pt x="1" y="91"/>
                      <a:pt x="1" y="91"/>
                    </a:cubicBezTo>
                    <a:cubicBezTo>
                      <a:pt x="1" y="91"/>
                      <a:pt x="1" y="90"/>
                      <a:pt x="2" y="90"/>
                    </a:cubicBezTo>
                    <a:cubicBezTo>
                      <a:pt x="2" y="90"/>
                      <a:pt x="2" y="90"/>
                      <a:pt x="2" y="89"/>
                    </a:cubicBezTo>
                    <a:cubicBezTo>
                      <a:pt x="7" y="73"/>
                      <a:pt x="7" y="73"/>
                      <a:pt x="7" y="73"/>
                    </a:cubicBezTo>
                    <a:cubicBezTo>
                      <a:pt x="7" y="73"/>
                      <a:pt x="7" y="73"/>
                      <a:pt x="7" y="73"/>
                    </a:cubicBezTo>
                    <a:cubicBezTo>
                      <a:pt x="10" y="62"/>
                      <a:pt x="12" y="64"/>
                      <a:pt x="24" y="59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8" y="57"/>
                      <a:pt x="30" y="58"/>
                      <a:pt x="32" y="58"/>
                    </a:cubicBezTo>
                    <a:close/>
                    <a:moveTo>
                      <a:pt x="32" y="200"/>
                    </a:moveTo>
                    <a:cubicBezTo>
                      <a:pt x="32" y="200"/>
                      <a:pt x="32" y="201"/>
                      <a:pt x="32" y="201"/>
                    </a:cubicBezTo>
                    <a:cubicBezTo>
                      <a:pt x="32" y="202"/>
                      <a:pt x="32" y="202"/>
                      <a:pt x="32" y="202"/>
                    </a:cubicBezTo>
                    <a:cubicBezTo>
                      <a:pt x="32" y="203"/>
                      <a:pt x="32" y="203"/>
                      <a:pt x="32" y="204"/>
                    </a:cubicBezTo>
                    <a:lnTo>
                      <a:pt x="32" y="200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30" name="Group 31"/>
            <p:cNvGrpSpPr/>
            <p:nvPr/>
          </p:nvGrpSpPr>
          <p:grpSpPr>
            <a:xfrm>
              <a:off x="3057785" y="2298232"/>
              <a:ext cx="465138" cy="1199055"/>
              <a:chOff x="2426286" y="2564808"/>
              <a:chExt cx="634826" cy="1636487"/>
            </a:xfrm>
          </p:grpSpPr>
          <p:sp>
            <p:nvSpPr>
              <p:cNvPr id="40" name="Freeform 32"/>
              <p:cNvSpPr>
                <a:spLocks noEditPoints="1"/>
              </p:cNvSpPr>
              <p:nvPr/>
            </p:nvSpPr>
            <p:spPr bwMode="auto">
              <a:xfrm>
                <a:off x="2738207" y="2564809"/>
                <a:ext cx="322905" cy="1636486"/>
              </a:xfrm>
              <a:custGeom>
                <a:avLst/>
                <a:gdLst>
                  <a:gd name="T0" fmla="*/ 0 w 62"/>
                  <a:gd name="T1" fmla="*/ 117 h 314"/>
                  <a:gd name="T2" fmla="*/ 4 w 62"/>
                  <a:gd name="T3" fmla="*/ 206 h 314"/>
                  <a:gd name="T4" fmla="*/ 4 w 62"/>
                  <a:gd name="T5" fmla="*/ 308 h 314"/>
                  <a:gd name="T6" fmla="*/ 4 w 62"/>
                  <a:gd name="T7" fmla="*/ 314 h 314"/>
                  <a:gd name="T8" fmla="*/ 6 w 62"/>
                  <a:gd name="T9" fmla="*/ 314 h 314"/>
                  <a:gd name="T10" fmla="*/ 10 w 62"/>
                  <a:gd name="T11" fmla="*/ 314 h 314"/>
                  <a:gd name="T12" fmla="*/ 12 w 62"/>
                  <a:gd name="T13" fmla="*/ 314 h 314"/>
                  <a:gd name="T14" fmla="*/ 15 w 62"/>
                  <a:gd name="T15" fmla="*/ 314 h 314"/>
                  <a:gd name="T16" fmla="*/ 16 w 62"/>
                  <a:gd name="T17" fmla="*/ 314 h 314"/>
                  <a:gd name="T18" fmla="*/ 21 w 62"/>
                  <a:gd name="T19" fmla="*/ 314 h 314"/>
                  <a:gd name="T20" fmla="*/ 22 w 62"/>
                  <a:gd name="T21" fmla="*/ 314 h 314"/>
                  <a:gd name="T22" fmla="*/ 26 w 62"/>
                  <a:gd name="T23" fmla="*/ 314 h 314"/>
                  <a:gd name="T24" fmla="*/ 28 w 62"/>
                  <a:gd name="T25" fmla="*/ 314 h 314"/>
                  <a:gd name="T26" fmla="*/ 32 w 62"/>
                  <a:gd name="T27" fmla="*/ 314 h 314"/>
                  <a:gd name="T28" fmla="*/ 33 w 62"/>
                  <a:gd name="T29" fmla="*/ 314 h 314"/>
                  <a:gd name="T30" fmla="*/ 34 w 62"/>
                  <a:gd name="T31" fmla="*/ 314 h 314"/>
                  <a:gd name="T32" fmla="*/ 34 w 62"/>
                  <a:gd name="T33" fmla="*/ 309 h 314"/>
                  <a:gd name="T34" fmla="*/ 30 w 62"/>
                  <a:gd name="T35" fmla="*/ 302 h 314"/>
                  <a:gd name="T36" fmla="*/ 35 w 62"/>
                  <a:gd name="T37" fmla="*/ 142 h 314"/>
                  <a:gd name="T38" fmla="*/ 38 w 62"/>
                  <a:gd name="T39" fmla="*/ 190 h 314"/>
                  <a:gd name="T40" fmla="*/ 49 w 62"/>
                  <a:gd name="T41" fmla="*/ 207 h 314"/>
                  <a:gd name="T42" fmla="*/ 61 w 62"/>
                  <a:gd name="T43" fmla="*/ 192 h 314"/>
                  <a:gd name="T44" fmla="*/ 62 w 62"/>
                  <a:gd name="T45" fmla="*/ 166 h 314"/>
                  <a:gd name="T46" fmla="*/ 52 w 62"/>
                  <a:gd name="T47" fmla="*/ 122 h 314"/>
                  <a:gd name="T48" fmla="*/ 40 w 62"/>
                  <a:gd name="T49" fmla="*/ 103 h 314"/>
                  <a:gd name="T50" fmla="*/ 0 w 62"/>
                  <a:gd name="T51" fmla="*/ 93 h 314"/>
                  <a:gd name="T52" fmla="*/ 7 w 62"/>
                  <a:gd name="T53" fmla="*/ 108 h 314"/>
                  <a:gd name="T54" fmla="*/ 7 w 62"/>
                  <a:gd name="T55" fmla="*/ 164 h 314"/>
                  <a:gd name="T56" fmla="*/ 0 w 62"/>
                  <a:gd name="T57" fmla="*/ 0 h 314"/>
                  <a:gd name="T58" fmla="*/ 1 w 62"/>
                  <a:gd name="T59" fmla="*/ 0 h 314"/>
                  <a:gd name="T60" fmla="*/ 36 w 62"/>
                  <a:gd name="T61" fmla="*/ 14 h 314"/>
                  <a:gd name="T62" fmla="*/ 33 w 62"/>
                  <a:gd name="T63" fmla="*/ 40 h 314"/>
                  <a:gd name="T64" fmla="*/ 0 w 62"/>
                  <a:gd name="T65" fmla="*/ 39 h 314"/>
                  <a:gd name="T66" fmla="*/ 30 w 62"/>
                  <a:gd name="T67" fmla="*/ 62 h 314"/>
                  <a:gd name="T68" fmla="*/ 30 w 62"/>
                  <a:gd name="T69" fmla="*/ 60 h 314"/>
                  <a:gd name="T70" fmla="*/ 31 w 62"/>
                  <a:gd name="T71" fmla="*/ 59 h 314"/>
                  <a:gd name="T72" fmla="*/ 31 w 62"/>
                  <a:gd name="T73" fmla="*/ 58 h 314"/>
                  <a:gd name="T74" fmla="*/ 31 w 62"/>
                  <a:gd name="T75" fmla="*/ 57 h 314"/>
                  <a:gd name="T76" fmla="*/ 31 w 62"/>
                  <a:gd name="T77" fmla="*/ 55 h 314"/>
                  <a:gd name="T78" fmla="*/ 31 w 62"/>
                  <a:gd name="T79" fmla="*/ 54 h 314"/>
                  <a:gd name="T80" fmla="*/ 31 w 62"/>
                  <a:gd name="T81" fmla="*/ 53 h 314"/>
                  <a:gd name="T82" fmla="*/ 31 w 62"/>
                  <a:gd name="T83" fmla="*/ 52 h 314"/>
                  <a:gd name="T84" fmla="*/ 31 w 62"/>
                  <a:gd name="T85" fmla="*/ 51 h 314"/>
                  <a:gd name="T86" fmla="*/ 31 w 62"/>
                  <a:gd name="T87" fmla="*/ 50 h 314"/>
                  <a:gd name="T88" fmla="*/ 31 w 62"/>
                  <a:gd name="T89" fmla="*/ 49 h 314"/>
                  <a:gd name="T90" fmla="*/ 31 w 62"/>
                  <a:gd name="T91" fmla="*/ 47 h 314"/>
                  <a:gd name="T92" fmla="*/ 31 w 62"/>
                  <a:gd name="T93" fmla="*/ 46 h 314"/>
                  <a:gd name="T94" fmla="*/ 31 w 62"/>
                  <a:gd name="T95" fmla="*/ 45 h 314"/>
                  <a:gd name="T96" fmla="*/ 29 w 62"/>
                  <a:gd name="T97" fmla="*/ 45 h 314"/>
                  <a:gd name="T98" fmla="*/ 25 w 62"/>
                  <a:gd name="T99" fmla="*/ 45 h 314"/>
                  <a:gd name="T100" fmla="*/ 22 w 62"/>
                  <a:gd name="T101" fmla="*/ 44 h 314"/>
                  <a:gd name="T102" fmla="*/ 18 w 62"/>
                  <a:gd name="T103" fmla="*/ 44 h 314"/>
                  <a:gd name="T104" fmla="*/ 15 w 62"/>
                  <a:gd name="T105" fmla="*/ 43 h 314"/>
                  <a:gd name="T106" fmla="*/ 11 w 62"/>
                  <a:gd name="T107" fmla="*/ 42 h 314"/>
                  <a:gd name="T108" fmla="*/ 8 w 62"/>
                  <a:gd name="T109" fmla="*/ 41 h 314"/>
                  <a:gd name="T110" fmla="*/ 4 w 62"/>
                  <a:gd name="T111" fmla="*/ 40 h 314"/>
                  <a:gd name="T112" fmla="*/ 1 w 62"/>
                  <a:gd name="T113" fmla="*/ 39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2" h="314">
                    <a:moveTo>
                      <a:pt x="0" y="117"/>
                    </a:moveTo>
                    <a:cubicBezTo>
                      <a:pt x="0" y="118"/>
                      <a:pt x="0" y="119"/>
                      <a:pt x="0" y="120"/>
                    </a:cubicBezTo>
                    <a:cubicBezTo>
                      <a:pt x="0" y="117"/>
                      <a:pt x="0" y="117"/>
                      <a:pt x="0" y="117"/>
                    </a:cubicBezTo>
                    <a:close/>
                    <a:moveTo>
                      <a:pt x="0" y="174"/>
                    </a:moveTo>
                    <a:cubicBezTo>
                      <a:pt x="0" y="202"/>
                      <a:pt x="0" y="202"/>
                      <a:pt x="0" y="202"/>
                    </a:cubicBezTo>
                    <a:cubicBezTo>
                      <a:pt x="2" y="201"/>
                      <a:pt x="4" y="202"/>
                      <a:pt x="4" y="206"/>
                    </a:cubicBezTo>
                    <a:cubicBezTo>
                      <a:pt x="4" y="245"/>
                      <a:pt x="4" y="245"/>
                      <a:pt x="4" y="245"/>
                    </a:cubicBezTo>
                    <a:cubicBezTo>
                      <a:pt x="4" y="245"/>
                      <a:pt x="4" y="245"/>
                      <a:pt x="4" y="245"/>
                    </a:cubicBezTo>
                    <a:cubicBezTo>
                      <a:pt x="4" y="308"/>
                      <a:pt x="4" y="308"/>
                      <a:pt x="4" y="308"/>
                    </a:cubicBezTo>
                    <a:cubicBezTo>
                      <a:pt x="4" y="309"/>
                      <a:pt x="4" y="309"/>
                      <a:pt x="4" y="309"/>
                    </a:cubicBezTo>
                    <a:cubicBezTo>
                      <a:pt x="4" y="309"/>
                      <a:pt x="4" y="310"/>
                      <a:pt x="4" y="310"/>
                    </a:cubicBezTo>
                    <a:cubicBezTo>
                      <a:pt x="4" y="311"/>
                      <a:pt x="4" y="313"/>
                      <a:pt x="4" y="314"/>
                    </a:cubicBezTo>
                    <a:cubicBezTo>
                      <a:pt x="5" y="314"/>
                      <a:pt x="5" y="314"/>
                      <a:pt x="5" y="314"/>
                    </a:cubicBezTo>
                    <a:cubicBezTo>
                      <a:pt x="5" y="314"/>
                      <a:pt x="5" y="314"/>
                      <a:pt x="5" y="314"/>
                    </a:cubicBezTo>
                    <a:cubicBezTo>
                      <a:pt x="6" y="314"/>
                      <a:pt x="6" y="314"/>
                      <a:pt x="6" y="314"/>
                    </a:cubicBezTo>
                    <a:cubicBezTo>
                      <a:pt x="6" y="314"/>
                      <a:pt x="6" y="314"/>
                      <a:pt x="6" y="314"/>
                    </a:cubicBezTo>
                    <a:cubicBezTo>
                      <a:pt x="7" y="314"/>
                      <a:pt x="7" y="314"/>
                      <a:pt x="7" y="314"/>
                    </a:cubicBezTo>
                    <a:cubicBezTo>
                      <a:pt x="10" y="314"/>
                      <a:pt x="10" y="314"/>
                      <a:pt x="10" y="314"/>
                    </a:cubicBezTo>
                    <a:cubicBezTo>
                      <a:pt x="11" y="314"/>
                      <a:pt x="11" y="314"/>
                      <a:pt x="11" y="314"/>
                    </a:cubicBezTo>
                    <a:cubicBezTo>
                      <a:pt x="11" y="314"/>
                      <a:pt x="11" y="314"/>
                      <a:pt x="11" y="314"/>
                    </a:cubicBezTo>
                    <a:cubicBezTo>
                      <a:pt x="12" y="314"/>
                      <a:pt x="12" y="314"/>
                      <a:pt x="12" y="314"/>
                    </a:cubicBezTo>
                    <a:cubicBezTo>
                      <a:pt x="12" y="314"/>
                      <a:pt x="12" y="314"/>
                      <a:pt x="12" y="314"/>
                    </a:cubicBezTo>
                    <a:cubicBezTo>
                      <a:pt x="15" y="314"/>
                      <a:pt x="15" y="314"/>
                      <a:pt x="15" y="314"/>
                    </a:cubicBezTo>
                    <a:cubicBezTo>
                      <a:pt x="15" y="314"/>
                      <a:pt x="15" y="314"/>
                      <a:pt x="15" y="314"/>
                    </a:cubicBezTo>
                    <a:cubicBezTo>
                      <a:pt x="15" y="314"/>
                      <a:pt x="15" y="314"/>
                      <a:pt x="15" y="314"/>
                    </a:cubicBezTo>
                    <a:cubicBezTo>
                      <a:pt x="16" y="314"/>
                      <a:pt x="16" y="314"/>
                      <a:pt x="16" y="314"/>
                    </a:cubicBezTo>
                    <a:cubicBezTo>
                      <a:pt x="16" y="314"/>
                      <a:pt x="16" y="314"/>
                      <a:pt x="16" y="314"/>
                    </a:cubicBezTo>
                    <a:cubicBezTo>
                      <a:pt x="17" y="314"/>
                      <a:pt x="17" y="314"/>
                      <a:pt x="17" y="314"/>
                    </a:cubicBezTo>
                    <a:cubicBezTo>
                      <a:pt x="20" y="314"/>
                      <a:pt x="20" y="314"/>
                      <a:pt x="20" y="314"/>
                    </a:cubicBezTo>
                    <a:cubicBezTo>
                      <a:pt x="21" y="314"/>
                      <a:pt x="21" y="314"/>
                      <a:pt x="21" y="314"/>
                    </a:cubicBezTo>
                    <a:cubicBezTo>
                      <a:pt x="21" y="314"/>
                      <a:pt x="21" y="314"/>
                      <a:pt x="21" y="314"/>
                    </a:cubicBezTo>
                    <a:cubicBezTo>
                      <a:pt x="22" y="314"/>
                      <a:pt x="22" y="314"/>
                      <a:pt x="22" y="314"/>
                    </a:cubicBezTo>
                    <a:cubicBezTo>
                      <a:pt x="22" y="314"/>
                      <a:pt x="22" y="314"/>
                      <a:pt x="22" y="314"/>
                    </a:cubicBezTo>
                    <a:cubicBezTo>
                      <a:pt x="22" y="314"/>
                      <a:pt x="22" y="314"/>
                      <a:pt x="22" y="314"/>
                    </a:cubicBezTo>
                    <a:cubicBezTo>
                      <a:pt x="26" y="314"/>
                      <a:pt x="26" y="314"/>
                      <a:pt x="26" y="314"/>
                    </a:cubicBezTo>
                    <a:cubicBezTo>
                      <a:pt x="26" y="314"/>
                      <a:pt x="26" y="314"/>
                      <a:pt x="26" y="314"/>
                    </a:cubicBezTo>
                    <a:cubicBezTo>
                      <a:pt x="27" y="314"/>
                      <a:pt x="27" y="314"/>
                      <a:pt x="27" y="314"/>
                    </a:cubicBezTo>
                    <a:cubicBezTo>
                      <a:pt x="27" y="314"/>
                      <a:pt x="27" y="314"/>
                      <a:pt x="27" y="314"/>
                    </a:cubicBezTo>
                    <a:cubicBezTo>
                      <a:pt x="28" y="314"/>
                      <a:pt x="28" y="314"/>
                      <a:pt x="28" y="314"/>
                    </a:cubicBezTo>
                    <a:cubicBezTo>
                      <a:pt x="28" y="314"/>
                      <a:pt x="28" y="314"/>
                      <a:pt x="28" y="314"/>
                    </a:cubicBezTo>
                    <a:cubicBezTo>
                      <a:pt x="31" y="314"/>
                      <a:pt x="31" y="314"/>
                      <a:pt x="31" y="314"/>
                    </a:cubicBezTo>
                    <a:cubicBezTo>
                      <a:pt x="32" y="314"/>
                      <a:pt x="32" y="314"/>
                      <a:pt x="32" y="314"/>
                    </a:cubicBezTo>
                    <a:cubicBezTo>
                      <a:pt x="32" y="314"/>
                      <a:pt x="32" y="314"/>
                      <a:pt x="32" y="314"/>
                    </a:cubicBezTo>
                    <a:cubicBezTo>
                      <a:pt x="33" y="314"/>
                      <a:pt x="33" y="314"/>
                      <a:pt x="33" y="314"/>
                    </a:cubicBezTo>
                    <a:cubicBezTo>
                      <a:pt x="33" y="314"/>
                      <a:pt x="33" y="314"/>
                      <a:pt x="33" y="314"/>
                    </a:cubicBezTo>
                    <a:cubicBezTo>
                      <a:pt x="34" y="314"/>
                      <a:pt x="34" y="314"/>
                      <a:pt x="34" y="314"/>
                    </a:cubicBezTo>
                    <a:cubicBezTo>
                      <a:pt x="34" y="314"/>
                      <a:pt x="34" y="314"/>
                      <a:pt x="34" y="314"/>
                    </a:cubicBezTo>
                    <a:cubicBezTo>
                      <a:pt x="34" y="314"/>
                      <a:pt x="34" y="314"/>
                      <a:pt x="34" y="314"/>
                    </a:cubicBezTo>
                    <a:cubicBezTo>
                      <a:pt x="34" y="313"/>
                      <a:pt x="34" y="313"/>
                      <a:pt x="34" y="313"/>
                    </a:cubicBezTo>
                    <a:cubicBezTo>
                      <a:pt x="34" y="312"/>
                      <a:pt x="34" y="311"/>
                      <a:pt x="34" y="310"/>
                    </a:cubicBezTo>
                    <a:cubicBezTo>
                      <a:pt x="34" y="310"/>
                      <a:pt x="34" y="309"/>
                      <a:pt x="34" y="309"/>
                    </a:cubicBezTo>
                    <a:cubicBezTo>
                      <a:pt x="34" y="309"/>
                      <a:pt x="34" y="309"/>
                      <a:pt x="34" y="309"/>
                    </a:cubicBezTo>
                    <a:cubicBezTo>
                      <a:pt x="34" y="309"/>
                      <a:pt x="34" y="309"/>
                      <a:pt x="34" y="309"/>
                    </a:cubicBezTo>
                    <a:cubicBezTo>
                      <a:pt x="33" y="306"/>
                      <a:pt x="32" y="304"/>
                      <a:pt x="30" y="302"/>
                    </a:cubicBezTo>
                    <a:cubicBezTo>
                      <a:pt x="30" y="207"/>
                      <a:pt x="30" y="207"/>
                      <a:pt x="30" y="207"/>
                    </a:cubicBezTo>
                    <a:cubicBezTo>
                      <a:pt x="35" y="207"/>
                      <a:pt x="35" y="207"/>
                      <a:pt x="35" y="207"/>
                    </a:cubicBezTo>
                    <a:cubicBezTo>
                      <a:pt x="35" y="142"/>
                      <a:pt x="35" y="142"/>
                      <a:pt x="35" y="142"/>
                    </a:cubicBezTo>
                    <a:cubicBezTo>
                      <a:pt x="36" y="146"/>
                      <a:pt x="36" y="146"/>
                      <a:pt x="36" y="146"/>
                    </a:cubicBezTo>
                    <a:cubicBezTo>
                      <a:pt x="38" y="153"/>
                      <a:pt x="39" y="157"/>
                      <a:pt x="39" y="164"/>
                    </a:cubicBezTo>
                    <a:cubicBezTo>
                      <a:pt x="38" y="190"/>
                      <a:pt x="38" y="190"/>
                      <a:pt x="38" y="190"/>
                    </a:cubicBezTo>
                    <a:cubicBezTo>
                      <a:pt x="38" y="190"/>
                      <a:pt x="38" y="190"/>
                      <a:pt x="38" y="190"/>
                    </a:cubicBezTo>
                    <a:cubicBezTo>
                      <a:pt x="38" y="196"/>
                      <a:pt x="38" y="196"/>
                      <a:pt x="38" y="196"/>
                    </a:cubicBezTo>
                    <a:cubicBezTo>
                      <a:pt x="38" y="202"/>
                      <a:pt x="43" y="207"/>
                      <a:pt x="49" y="207"/>
                    </a:cubicBezTo>
                    <a:cubicBezTo>
                      <a:pt x="49" y="207"/>
                      <a:pt x="49" y="207"/>
                      <a:pt x="49" y="207"/>
                    </a:cubicBezTo>
                    <a:cubicBezTo>
                      <a:pt x="55" y="207"/>
                      <a:pt x="60" y="203"/>
                      <a:pt x="61" y="198"/>
                    </a:cubicBezTo>
                    <a:cubicBezTo>
                      <a:pt x="61" y="192"/>
                      <a:pt x="61" y="192"/>
                      <a:pt x="61" y="192"/>
                    </a:cubicBezTo>
                    <a:cubicBezTo>
                      <a:pt x="61" y="192"/>
                      <a:pt x="61" y="192"/>
                      <a:pt x="61" y="192"/>
                    </a:cubicBezTo>
                    <a:cubicBezTo>
                      <a:pt x="62" y="166"/>
                      <a:pt x="62" y="166"/>
                      <a:pt x="62" y="166"/>
                    </a:cubicBezTo>
                    <a:cubicBezTo>
                      <a:pt x="62" y="166"/>
                      <a:pt x="62" y="166"/>
                      <a:pt x="62" y="166"/>
                    </a:cubicBezTo>
                    <a:cubicBezTo>
                      <a:pt x="62" y="165"/>
                      <a:pt x="62" y="165"/>
                      <a:pt x="62" y="165"/>
                    </a:cubicBezTo>
                    <a:cubicBezTo>
                      <a:pt x="62" y="154"/>
                      <a:pt x="62" y="152"/>
                      <a:pt x="58" y="141"/>
                    </a:cubicBezTo>
                    <a:cubicBezTo>
                      <a:pt x="52" y="122"/>
                      <a:pt x="52" y="122"/>
                      <a:pt x="52" y="122"/>
                    </a:cubicBezTo>
                    <a:cubicBezTo>
                      <a:pt x="52" y="122"/>
                      <a:pt x="52" y="122"/>
                      <a:pt x="52" y="122"/>
                    </a:cubicBezTo>
                    <a:cubicBezTo>
                      <a:pt x="51" y="119"/>
                      <a:pt x="51" y="119"/>
                      <a:pt x="51" y="119"/>
                    </a:cubicBezTo>
                    <a:cubicBezTo>
                      <a:pt x="48" y="111"/>
                      <a:pt x="47" y="107"/>
                      <a:pt x="40" y="103"/>
                    </a:cubicBezTo>
                    <a:cubicBezTo>
                      <a:pt x="32" y="98"/>
                      <a:pt x="23" y="95"/>
                      <a:pt x="14" y="95"/>
                    </a:cubicBezTo>
                    <a:cubicBezTo>
                      <a:pt x="14" y="91"/>
                      <a:pt x="14" y="91"/>
                      <a:pt x="14" y="91"/>
                    </a:cubicBezTo>
                    <a:cubicBezTo>
                      <a:pt x="9" y="93"/>
                      <a:pt x="5" y="93"/>
                      <a:pt x="0" y="93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2" y="101"/>
                      <a:pt x="3" y="102"/>
                      <a:pt x="5" y="103"/>
                    </a:cubicBezTo>
                    <a:cubicBezTo>
                      <a:pt x="9" y="105"/>
                      <a:pt x="10" y="104"/>
                      <a:pt x="7" y="108"/>
                    </a:cubicBezTo>
                    <a:cubicBezTo>
                      <a:pt x="3" y="114"/>
                      <a:pt x="3" y="114"/>
                      <a:pt x="3" y="114"/>
                    </a:cubicBezTo>
                    <a:cubicBezTo>
                      <a:pt x="2" y="117"/>
                      <a:pt x="2" y="117"/>
                      <a:pt x="2" y="120"/>
                    </a:cubicBezTo>
                    <a:cubicBezTo>
                      <a:pt x="7" y="164"/>
                      <a:pt x="7" y="164"/>
                      <a:pt x="7" y="164"/>
                    </a:cubicBezTo>
                    <a:cubicBezTo>
                      <a:pt x="8" y="167"/>
                      <a:pt x="8" y="168"/>
                      <a:pt x="6" y="171"/>
                    </a:cubicBezTo>
                    <a:cubicBezTo>
                      <a:pt x="2" y="175"/>
                      <a:pt x="2" y="176"/>
                      <a:pt x="0" y="174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5" y="0"/>
                      <a:pt x="29" y="3"/>
                      <a:pt x="36" y="14"/>
                    </a:cubicBezTo>
                    <a:cubicBezTo>
                      <a:pt x="40" y="22"/>
                      <a:pt x="40" y="34"/>
                      <a:pt x="37" y="48"/>
                    </a:cubicBezTo>
                    <a:cubicBezTo>
                      <a:pt x="36" y="52"/>
                      <a:pt x="34" y="57"/>
                      <a:pt x="32" y="60"/>
                    </a:cubicBezTo>
                    <a:cubicBezTo>
                      <a:pt x="34" y="54"/>
                      <a:pt x="33" y="47"/>
                      <a:pt x="33" y="40"/>
                    </a:cubicBezTo>
                    <a:cubicBezTo>
                      <a:pt x="22" y="41"/>
                      <a:pt x="11" y="37"/>
                      <a:pt x="0" y="34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  <a:moveTo>
                      <a:pt x="0" y="39"/>
                    </a:moveTo>
                    <a:cubicBezTo>
                      <a:pt x="0" y="90"/>
                      <a:pt x="0" y="90"/>
                      <a:pt x="0" y="90"/>
                    </a:cubicBezTo>
                    <a:cubicBezTo>
                      <a:pt x="13" y="90"/>
                      <a:pt x="25" y="81"/>
                      <a:pt x="30" y="65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1" y="55"/>
                      <a:pt x="31" y="55"/>
                      <a:pt x="31" y="55"/>
                    </a:cubicBezTo>
                    <a:cubicBezTo>
                      <a:pt x="31" y="55"/>
                      <a:pt x="31" y="55"/>
                      <a:pt x="31" y="55"/>
                    </a:cubicBezTo>
                    <a:cubicBezTo>
                      <a:pt x="31" y="55"/>
                      <a:pt x="31" y="55"/>
                      <a:pt x="31" y="55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1" y="52"/>
                      <a:pt x="31" y="52"/>
                      <a:pt x="31" y="52"/>
                    </a:cubicBezTo>
                    <a:cubicBezTo>
                      <a:pt x="31" y="51"/>
                      <a:pt x="31" y="51"/>
                      <a:pt x="31" y="51"/>
                    </a:cubicBezTo>
                    <a:cubicBezTo>
                      <a:pt x="31" y="51"/>
                      <a:pt x="31" y="51"/>
                      <a:pt x="31" y="51"/>
                    </a:cubicBezTo>
                    <a:cubicBezTo>
                      <a:pt x="31" y="51"/>
                      <a:pt x="31" y="51"/>
                      <a:pt x="31" y="51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1" y="50"/>
                      <a:pt x="31" y="50"/>
                      <a:pt x="31" y="50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29" y="45"/>
                      <a:pt x="29" y="45"/>
                      <a:pt x="29" y="45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6" y="45"/>
                      <a:pt x="26" y="45"/>
                      <a:pt x="26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0" y="44"/>
                      <a:pt x="20" y="44"/>
                      <a:pt x="20" y="44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1" y="42"/>
                      <a:pt x="11" y="42"/>
                      <a:pt x="11" y="42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3" y="40"/>
                      <a:pt x="3" y="40"/>
                      <a:pt x="3" y="40"/>
                    </a:cubicBezTo>
                    <a:cubicBezTo>
                      <a:pt x="2" y="39"/>
                      <a:pt x="2" y="39"/>
                      <a:pt x="2" y="39"/>
                    </a:cubicBezTo>
                    <a:cubicBezTo>
                      <a:pt x="1" y="39"/>
                      <a:pt x="1" y="39"/>
                      <a:pt x="1" y="39"/>
                    </a:cubicBezTo>
                    <a:lnTo>
                      <a:pt x="0" y="39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1" name="Freeform 33"/>
              <p:cNvSpPr>
                <a:spLocks noEditPoints="1"/>
              </p:cNvSpPr>
              <p:nvPr/>
            </p:nvSpPr>
            <p:spPr bwMode="auto">
              <a:xfrm>
                <a:off x="2426286" y="2564808"/>
                <a:ext cx="316314" cy="1636485"/>
              </a:xfrm>
              <a:custGeom>
                <a:avLst/>
                <a:gdLst>
                  <a:gd name="T0" fmla="*/ 55 w 61"/>
                  <a:gd name="T1" fmla="*/ 164 h 314"/>
                  <a:gd name="T2" fmla="*/ 59 w 61"/>
                  <a:gd name="T3" fmla="*/ 205 h 314"/>
                  <a:gd name="T4" fmla="*/ 59 w 61"/>
                  <a:gd name="T5" fmla="*/ 310 h 314"/>
                  <a:gd name="T6" fmla="*/ 59 w 61"/>
                  <a:gd name="T7" fmla="*/ 314 h 314"/>
                  <a:gd name="T8" fmla="*/ 56 w 61"/>
                  <a:gd name="T9" fmla="*/ 314 h 314"/>
                  <a:gd name="T10" fmla="*/ 52 w 61"/>
                  <a:gd name="T11" fmla="*/ 314 h 314"/>
                  <a:gd name="T12" fmla="*/ 47 w 61"/>
                  <a:gd name="T13" fmla="*/ 314 h 314"/>
                  <a:gd name="T14" fmla="*/ 46 w 61"/>
                  <a:gd name="T15" fmla="*/ 314 h 314"/>
                  <a:gd name="T16" fmla="*/ 41 w 61"/>
                  <a:gd name="T17" fmla="*/ 314 h 314"/>
                  <a:gd name="T18" fmla="*/ 36 w 61"/>
                  <a:gd name="T19" fmla="*/ 314 h 314"/>
                  <a:gd name="T20" fmla="*/ 34 w 61"/>
                  <a:gd name="T21" fmla="*/ 314 h 314"/>
                  <a:gd name="T22" fmla="*/ 30 w 61"/>
                  <a:gd name="T23" fmla="*/ 314 h 314"/>
                  <a:gd name="T24" fmla="*/ 28 w 61"/>
                  <a:gd name="T25" fmla="*/ 314 h 314"/>
                  <a:gd name="T26" fmla="*/ 32 w 61"/>
                  <a:gd name="T27" fmla="*/ 302 h 314"/>
                  <a:gd name="T28" fmla="*/ 25 w 61"/>
                  <a:gd name="T29" fmla="*/ 148 h 314"/>
                  <a:gd name="T30" fmla="*/ 24 w 61"/>
                  <a:gd name="T31" fmla="*/ 196 h 314"/>
                  <a:gd name="T32" fmla="*/ 1 w 61"/>
                  <a:gd name="T33" fmla="*/ 192 h 314"/>
                  <a:gd name="T34" fmla="*/ 3 w 61"/>
                  <a:gd name="T35" fmla="*/ 144 h 314"/>
                  <a:gd name="T36" fmla="*/ 48 w 61"/>
                  <a:gd name="T37" fmla="*/ 95 h 314"/>
                  <a:gd name="T38" fmla="*/ 56 w 61"/>
                  <a:gd name="T39" fmla="*/ 103 h 314"/>
                  <a:gd name="T40" fmla="*/ 52 w 61"/>
                  <a:gd name="T41" fmla="*/ 31 h 314"/>
                  <a:gd name="T42" fmla="*/ 50 w 61"/>
                  <a:gd name="T43" fmla="*/ 31 h 314"/>
                  <a:gd name="T44" fmla="*/ 47 w 61"/>
                  <a:gd name="T45" fmla="*/ 30 h 314"/>
                  <a:gd name="T46" fmla="*/ 26 w 61"/>
                  <a:gd name="T47" fmla="*/ 14 h 314"/>
                  <a:gd name="T48" fmla="*/ 61 w 61"/>
                  <a:gd name="T49" fmla="*/ 0 h 314"/>
                  <a:gd name="T50" fmla="*/ 59 w 61"/>
                  <a:gd name="T51" fmla="*/ 38 h 314"/>
                  <a:gd name="T52" fmla="*/ 55 w 61"/>
                  <a:gd name="T53" fmla="*/ 37 h 314"/>
                  <a:gd name="T54" fmla="*/ 53 w 61"/>
                  <a:gd name="T55" fmla="*/ 36 h 314"/>
                  <a:gd name="T56" fmla="*/ 52 w 61"/>
                  <a:gd name="T57" fmla="*/ 36 h 314"/>
                  <a:gd name="T58" fmla="*/ 52 w 61"/>
                  <a:gd name="T59" fmla="*/ 36 h 314"/>
                  <a:gd name="T60" fmla="*/ 51 w 61"/>
                  <a:gd name="T61" fmla="*/ 36 h 314"/>
                  <a:gd name="T62" fmla="*/ 51 w 61"/>
                  <a:gd name="T63" fmla="*/ 36 h 314"/>
                  <a:gd name="T64" fmla="*/ 51 w 61"/>
                  <a:gd name="T65" fmla="*/ 36 h 314"/>
                  <a:gd name="T66" fmla="*/ 50 w 61"/>
                  <a:gd name="T67" fmla="*/ 36 h 314"/>
                  <a:gd name="T68" fmla="*/ 50 w 61"/>
                  <a:gd name="T69" fmla="*/ 35 h 314"/>
                  <a:gd name="T70" fmla="*/ 49 w 61"/>
                  <a:gd name="T71" fmla="*/ 35 h 314"/>
                  <a:gd name="T72" fmla="*/ 49 w 61"/>
                  <a:gd name="T73" fmla="*/ 35 h 314"/>
                  <a:gd name="T74" fmla="*/ 48 w 61"/>
                  <a:gd name="T75" fmla="*/ 35 h 314"/>
                  <a:gd name="T76" fmla="*/ 48 w 61"/>
                  <a:gd name="T77" fmla="*/ 35 h 314"/>
                  <a:gd name="T78" fmla="*/ 47 w 61"/>
                  <a:gd name="T79" fmla="*/ 35 h 314"/>
                  <a:gd name="T80" fmla="*/ 44 w 61"/>
                  <a:gd name="T81" fmla="*/ 34 h 314"/>
                  <a:gd name="T82" fmla="*/ 41 w 61"/>
                  <a:gd name="T83" fmla="*/ 34 h 314"/>
                  <a:gd name="T84" fmla="*/ 38 w 61"/>
                  <a:gd name="T85" fmla="*/ 34 h 314"/>
                  <a:gd name="T86" fmla="*/ 36 w 61"/>
                  <a:gd name="T87" fmla="*/ 35 h 314"/>
                  <a:gd name="T88" fmla="*/ 34 w 61"/>
                  <a:gd name="T89" fmla="*/ 36 h 314"/>
                  <a:gd name="T90" fmla="*/ 32 w 61"/>
                  <a:gd name="T91" fmla="*/ 37 h 314"/>
                  <a:gd name="T92" fmla="*/ 31 w 61"/>
                  <a:gd name="T93" fmla="*/ 40 h 314"/>
                  <a:gd name="T94" fmla="*/ 30 w 61"/>
                  <a:gd name="T95" fmla="*/ 43 h 314"/>
                  <a:gd name="T96" fmla="*/ 30 w 61"/>
                  <a:gd name="T97" fmla="*/ 45 h 314"/>
                  <a:gd name="T98" fmla="*/ 30 w 61"/>
                  <a:gd name="T99" fmla="*/ 47 h 314"/>
                  <a:gd name="T100" fmla="*/ 30 w 61"/>
                  <a:gd name="T101" fmla="*/ 48 h 314"/>
                  <a:gd name="T102" fmla="*/ 30 w 61"/>
                  <a:gd name="T103" fmla="*/ 50 h 314"/>
                  <a:gd name="T104" fmla="*/ 30 w 61"/>
                  <a:gd name="T105" fmla="*/ 51 h 314"/>
                  <a:gd name="T106" fmla="*/ 30 w 61"/>
                  <a:gd name="T107" fmla="*/ 53 h 314"/>
                  <a:gd name="T108" fmla="*/ 30 w 61"/>
                  <a:gd name="T109" fmla="*/ 54 h 314"/>
                  <a:gd name="T110" fmla="*/ 30 w 61"/>
                  <a:gd name="T111" fmla="*/ 56 h 314"/>
                  <a:gd name="T112" fmla="*/ 30 w 61"/>
                  <a:gd name="T113" fmla="*/ 57 h 314"/>
                  <a:gd name="T114" fmla="*/ 30 w 61"/>
                  <a:gd name="T115" fmla="*/ 59 h 314"/>
                  <a:gd name="T116" fmla="*/ 31 w 61"/>
                  <a:gd name="T117" fmla="*/ 61 h 314"/>
                  <a:gd name="T118" fmla="*/ 61 w 61"/>
                  <a:gd name="T119" fmla="*/ 39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1" h="314">
                    <a:moveTo>
                      <a:pt x="55" y="108"/>
                    </a:moveTo>
                    <a:cubicBezTo>
                      <a:pt x="59" y="115"/>
                      <a:pt x="59" y="115"/>
                      <a:pt x="59" y="115"/>
                    </a:cubicBezTo>
                    <a:cubicBezTo>
                      <a:pt x="60" y="117"/>
                      <a:pt x="60" y="118"/>
                      <a:pt x="60" y="121"/>
                    </a:cubicBezTo>
                    <a:cubicBezTo>
                      <a:pt x="55" y="164"/>
                      <a:pt x="55" y="164"/>
                      <a:pt x="55" y="164"/>
                    </a:cubicBezTo>
                    <a:cubicBezTo>
                      <a:pt x="55" y="168"/>
                      <a:pt x="54" y="168"/>
                      <a:pt x="57" y="171"/>
                    </a:cubicBezTo>
                    <a:cubicBezTo>
                      <a:pt x="59" y="173"/>
                      <a:pt x="60" y="175"/>
                      <a:pt x="61" y="175"/>
                    </a:cubicBezTo>
                    <a:cubicBezTo>
                      <a:pt x="61" y="202"/>
                      <a:pt x="61" y="202"/>
                      <a:pt x="61" y="202"/>
                    </a:cubicBezTo>
                    <a:cubicBezTo>
                      <a:pt x="60" y="202"/>
                      <a:pt x="59" y="203"/>
                      <a:pt x="59" y="205"/>
                    </a:cubicBezTo>
                    <a:cubicBezTo>
                      <a:pt x="59" y="308"/>
                      <a:pt x="59" y="308"/>
                      <a:pt x="59" y="308"/>
                    </a:cubicBezTo>
                    <a:cubicBezTo>
                      <a:pt x="59" y="309"/>
                      <a:pt x="59" y="309"/>
                      <a:pt x="59" y="309"/>
                    </a:cubicBezTo>
                    <a:cubicBezTo>
                      <a:pt x="59" y="309"/>
                      <a:pt x="59" y="309"/>
                      <a:pt x="59" y="309"/>
                    </a:cubicBezTo>
                    <a:cubicBezTo>
                      <a:pt x="59" y="310"/>
                      <a:pt x="59" y="310"/>
                      <a:pt x="59" y="310"/>
                    </a:cubicBezTo>
                    <a:cubicBezTo>
                      <a:pt x="59" y="311"/>
                      <a:pt x="59" y="312"/>
                      <a:pt x="59" y="313"/>
                    </a:cubicBezTo>
                    <a:cubicBezTo>
                      <a:pt x="59" y="314"/>
                      <a:pt x="59" y="314"/>
                      <a:pt x="59" y="314"/>
                    </a:cubicBezTo>
                    <a:cubicBezTo>
                      <a:pt x="59" y="314"/>
                      <a:pt x="59" y="314"/>
                      <a:pt x="59" y="314"/>
                    </a:cubicBezTo>
                    <a:cubicBezTo>
                      <a:pt x="59" y="314"/>
                      <a:pt x="59" y="314"/>
                      <a:pt x="59" y="314"/>
                    </a:cubicBezTo>
                    <a:cubicBezTo>
                      <a:pt x="58" y="314"/>
                      <a:pt x="58" y="314"/>
                      <a:pt x="58" y="314"/>
                    </a:cubicBezTo>
                    <a:cubicBezTo>
                      <a:pt x="58" y="314"/>
                      <a:pt x="58" y="314"/>
                      <a:pt x="58" y="314"/>
                    </a:cubicBezTo>
                    <a:cubicBezTo>
                      <a:pt x="57" y="314"/>
                      <a:pt x="57" y="314"/>
                      <a:pt x="57" y="314"/>
                    </a:cubicBezTo>
                    <a:cubicBezTo>
                      <a:pt x="56" y="314"/>
                      <a:pt x="56" y="314"/>
                      <a:pt x="56" y="314"/>
                    </a:cubicBezTo>
                    <a:cubicBezTo>
                      <a:pt x="56" y="314"/>
                      <a:pt x="56" y="314"/>
                      <a:pt x="56" y="314"/>
                    </a:cubicBezTo>
                    <a:cubicBezTo>
                      <a:pt x="52" y="314"/>
                      <a:pt x="52" y="314"/>
                      <a:pt x="52" y="314"/>
                    </a:cubicBezTo>
                    <a:cubicBezTo>
                      <a:pt x="52" y="314"/>
                      <a:pt x="52" y="314"/>
                      <a:pt x="52" y="314"/>
                    </a:cubicBezTo>
                    <a:cubicBezTo>
                      <a:pt x="52" y="314"/>
                      <a:pt x="52" y="314"/>
                      <a:pt x="52" y="314"/>
                    </a:cubicBezTo>
                    <a:cubicBezTo>
                      <a:pt x="51" y="314"/>
                      <a:pt x="51" y="314"/>
                      <a:pt x="51" y="314"/>
                    </a:cubicBezTo>
                    <a:cubicBezTo>
                      <a:pt x="51" y="314"/>
                      <a:pt x="51" y="314"/>
                      <a:pt x="51" y="314"/>
                    </a:cubicBezTo>
                    <a:cubicBezTo>
                      <a:pt x="50" y="314"/>
                      <a:pt x="50" y="314"/>
                      <a:pt x="50" y="314"/>
                    </a:cubicBezTo>
                    <a:cubicBezTo>
                      <a:pt x="47" y="314"/>
                      <a:pt x="47" y="314"/>
                      <a:pt x="47" y="314"/>
                    </a:cubicBezTo>
                    <a:cubicBezTo>
                      <a:pt x="47" y="314"/>
                      <a:pt x="47" y="314"/>
                      <a:pt x="47" y="314"/>
                    </a:cubicBezTo>
                    <a:cubicBezTo>
                      <a:pt x="46" y="314"/>
                      <a:pt x="46" y="314"/>
                      <a:pt x="46" y="314"/>
                    </a:cubicBezTo>
                    <a:cubicBezTo>
                      <a:pt x="46" y="314"/>
                      <a:pt x="46" y="314"/>
                      <a:pt x="46" y="314"/>
                    </a:cubicBezTo>
                    <a:cubicBezTo>
                      <a:pt x="46" y="314"/>
                      <a:pt x="46" y="314"/>
                      <a:pt x="46" y="314"/>
                    </a:cubicBezTo>
                    <a:cubicBezTo>
                      <a:pt x="46" y="314"/>
                      <a:pt x="46" y="314"/>
                      <a:pt x="46" y="314"/>
                    </a:cubicBezTo>
                    <a:cubicBezTo>
                      <a:pt x="42" y="314"/>
                      <a:pt x="42" y="314"/>
                      <a:pt x="42" y="314"/>
                    </a:cubicBezTo>
                    <a:cubicBezTo>
                      <a:pt x="42" y="314"/>
                      <a:pt x="42" y="314"/>
                      <a:pt x="42" y="314"/>
                    </a:cubicBezTo>
                    <a:cubicBezTo>
                      <a:pt x="41" y="314"/>
                      <a:pt x="41" y="314"/>
                      <a:pt x="41" y="314"/>
                    </a:cubicBezTo>
                    <a:cubicBezTo>
                      <a:pt x="41" y="314"/>
                      <a:pt x="41" y="314"/>
                      <a:pt x="41" y="314"/>
                    </a:cubicBezTo>
                    <a:cubicBezTo>
                      <a:pt x="40" y="314"/>
                      <a:pt x="40" y="314"/>
                      <a:pt x="40" y="314"/>
                    </a:cubicBezTo>
                    <a:cubicBezTo>
                      <a:pt x="40" y="314"/>
                      <a:pt x="40" y="314"/>
                      <a:pt x="40" y="314"/>
                    </a:cubicBezTo>
                    <a:cubicBezTo>
                      <a:pt x="36" y="314"/>
                      <a:pt x="36" y="314"/>
                      <a:pt x="36" y="314"/>
                    </a:cubicBezTo>
                    <a:cubicBezTo>
                      <a:pt x="36" y="314"/>
                      <a:pt x="36" y="314"/>
                      <a:pt x="36" y="314"/>
                    </a:cubicBezTo>
                    <a:cubicBezTo>
                      <a:pt x="35" y="314"/>
                      <a:pt x="35" y="314"/>
                      <a:pt x="35" y="314"/>
                    </a:cubicBezTo>
                    <a:cubicBezTo>
                      <a:pt x="35" y="314"/>
                      <a:pt x="35" y="314"/>
                      <a:pt x="35" y="314"/>
                    </a:cubicBezTo>
                    <a:cubicBezTo>
                      <a:pt x="34" y="314"/>
                      <a:pt x="34" y="314"/>
                      <a:pt x="34" y="314"/>
                    </a:cubicBezTo>
                    <a:cubicBezTo>
                      <a:pt x="34" y="314"/>
                      <a:pt x="34" y="314"/>
                      <a:pt x="34" y="314"/>
                    </a:cubicBezTo>
                    <a:cubicBezTo>
                      <a:pt x="31" y="314"/>
                      <a:pt x="31" y="314"/>
                      <a:pt x="31" y="314"/>
                    </a:cubicBezTo>
                    <a:cubicBezTo>
                      <a:pt x="30" y="314"/>
                      <a:pt x="30" y="314"/>
                      <a:pt x="30" y="314"/>
                    </a:cubicBezTo>
                    <a:cubicBezTo>
                      <a:pt x="30" y="314"/>
                      <a:pt x="30" y="314"/>
                      <a:pt x="30" y="314"/>
                    </a:cubicBezTo>
                    <a:cubicBezTo>
                      <a:pt x="29" y="314"/>
                      <a:pt x="29" y="314"/>
                      <a:pt x="29" y="314"/>
                    </a:cubicBezTo>
                    <a:cubicBezTo>
                      <a:pt x="29" y="314"/>
                      <a:pt x="29" y="314"/>
                      <a:pt x="29" y="314"/>
                    </a:cubicBezTo>
                    <a:cubicBezTo>
                      <a:pt x="28" y="314"/>
                      <a:pt x="28" y="314"/>
                      <a:pt x="28" y="314"/>
                    </a:cubicBezTo>
                    <a:cubicBezTo>
                      <a:pt x="28" y="314"/>
                      <a:pt x="28" y="314"/>
                      <a:pt x="28" y="314"/>
                    </a:cubicBezTo>
                    <a:cubicBezTo>
                      <a:pt x="28" y="314"/>
                      <a:pt x="28" y="314"/>
                      <a:pt x="28" y="314"/>
                    </a:cubicBezTo>
                    <a:cubicBezTo>
                      <a:pt x="28" y="313"/>
                      <a:pt x="28" y="313"/>
                      <a:pt x="28" y="313"/>
                    </a:cubicBezTo>
                    <a:cubicBezTo>
                      <a:pt x="28" y="312"/>
                      <a:pt x="28" y="311"/>
                      <a:pt x="28" y="310"/>
                    </a:cubicBezTo>
                    <a:cubicBezTo>
                      <a:pt x="28" y="307"/>
                      <a:pt x="30" y="304"/>
                      <a:pt x="32" y="302"/>
                    </a:cubicBezTo>
                    <a:cubicBezTo>
                      <a:pt x="32" y="207"/>
                      <a:pt x="32" y="207"/>
                      <a:pt x="32" y="207"/>
                    </a:cubicBezTo>
                    <a:cubicBezTo>
                      <a:pt x="27" y="207"/>
                      <a:pt x="27" y="207"/>
                      <a:pt x="27" y="207"/>
                    </a:cubicBezTo>
                    <a:cubicBezTo>
                      <a:pt x="27" y="143"/>
                      <a:pt x="27" y="143"/>
                      <a:pt x="27" y="143"/>
                    </a:cubicBezTo>
                    <a:cubicBezTo>
                      <a:pt x="25" y="148"/>
                      <a:pt x="25" y="148"/>
                      <a:pt x="25" y="148"/>
                    </a:cubicBezTo>
                    <a:cubicBezTo>
                      <a:pt x="23" y="154"/>
                      <a:pt x="23" y="158"/>
                      <a:pt x="23" y="165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0"/>
                      <a:pt x="24" y="190"/>
                      <a:pt x="24" y="190"/>
                    </a:cubicBezTo>
                    <a:cubicBezTo>
                      <a:pt x="24" y="196"/>
                      <a:pt x="24" y="196"/>
                      <a:pt x="24" y="196"/>
                    </a:cubicBezTo>
                    <a:cubicBezTo>
                      <a:pt x="24" y="202"/>
                      <a:pt x="19" y="207"/>
                      <a:pt x="13" y="207"/>
                    </a:cubicBezTo>
                    <a:cubicBezTo>
                      <a:pt x="13" y="207"/>
                      <a:pt x="13" y="207"/>
                      <a:pt x="13" y="207"/>
                    </a:cubicBezTo>
                    <a:cubicBezTo>
                      <a:pt x="7" y="207"/>
                      <a:pt x="2" y="203"/>
                      <a:pt x="1" y="198"/>
                    </a:cubicBezTo>
                    <a:cubicBezTo>
                      <a:pt x="1" y="192"/>
                      <a:pt x="1" y="192"/>
                      <a:pt x="1" y="192"/>
                    </a:cubicBezTo>
                    <a:cubicBezTo>
                      <a:pt x="1" y="192"/>
                      <a:pt x="1" y="192"/>
                      <a:pt x="1" y="192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0" y="155"/>
                      <a:pt x="0" y="153"/>
                      <a:pt x="3" y="144"/>
                    </a:cubicBezTo>
                    <a:cubicBezTo>
                      <a:pt x="10" y="122"/>
                      <a:pt x="10" y="122"/>
                      <a:pt x="10" y="122"/>
                    </a:cubicBezTo>
                    <a:cubicBezTo>
                      <a:pt x="10" y="122"/>
                      <a:pt x="10" y="122"/>
                      <a:pt x="10" y="122"/>
                    </a:cubicBezTo>
                    <a:cubicBezTo>
                      <a:pt x="13" y="114"/>
                      <a:pt x="13" y="109"/>
                      <a:pt x="19" y="105"/>
                    </a:cubicBezTo>
                    <a:cubicBezTo>
                      <a:pt x="27" y="98"/>
                      <a:pt x="38" y="95"/>
                      <a:pt x="48" y="95"/>
                    </a:cubicBezTo>
                    <a:cubicBezTo>
                      <a:pt x="48" y="90"/>
                      <a:pt x="48" y="90"/>
                      <a:pt x="48" y="90"/>
                    </a:cubicBezTo>
                    <a:cubicBezTo>
                      <a:pt x="52" y="92"/>
                      <a:pt x="57" y="93"/>
                      <a:pt x="61" y="93"/>
                    </a:cubicBezTo>
                    <a:cubicBezTo>
                      <a:pt x="61" y="101"/>
                      <a:pt x="61" y="101"/>
                      <a:pt x="61" y="101"/>
                    </a:cubicBezTo>
                    <a:cubicBezTo>
                      <a:pt x="60" y="101"/>
                      <a:pt x="58" y="102"/>
                      <a:pt x="56" y="103"/>
                    </a:cubicBezTo>
                    <a:cubicBezTo>
                      <a:pt x="52" y="105"/>
                      <a:pt x="53" y="105"/>
                      <a:pt x="55" y="108"/>
                    </a:cubicBezTo>
                    <a:close/>
                    <a:moveTo>
                      <a:pt x="61" y="0"/>
                    </a:moveTo>
                    <a:cubicBezTo>
                      <a:pt x="61" y="34"/>
                      <a:pt x="61" y="34"/>
                      <a:pt x="61" y="34"/>
                    </a:cubicBezTo>
                    <a:cubicBezTo>
                      <a:pt x="58" y="33"/>
                      <a:pt x="55" y="32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1" y="31"/>
                      <a:pt x="51" y="31"/>
                      <a:pt x="51" y="31"/>
                    </a:cubicBezTo>
                    <a:cubicBezTo>
                      <a:pt x="51" y="31"/>
                      <a:pt x="51" y="31"/>
                      <a:pt x="51" y="31"/>
                    </a:cubicBezTo>
                    <a:cubicBezTo>
                      <a:pt x="50" y="31"/>
                      <a:pt x="50" y="31"/>
                      <a:pt x="50" y="31"/>
                    </a:cubicBezTo>
                    <a:cubicBezTo>
                      <a:pt x="49" y="31"/>
                      <a:pt x="49" y="31"/>
                      <a:pt x="49" y="31"/>
                    </a:cubicBezTo>
                    <a:cubicBezTo>
                      <a:pt x="49" y="31"/>
                      <a:pt x="49" y="30"/>
                      <a:pt x="49" y="30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48" y="30"/>
                      <a:pt x="48" y="30"/>
                      <a:pt x="47" y="3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25" y="25"/>
                      <a:pt x="25" y="45"/>
                      <a:pt x="29" y="60"/>
                    </a:cubicBezTo>
                    <a:cubicBezTo>
                      <a:pt x="27" y="56"/>
                      <a:pt x="26" y="52"/>
                      <a:pt x="25" y="48"/>
                    </a:cubicBezTo>
                    <a:cubicBezTo>
                      <a:pt x="21" y="34"/>
                      <a:pt x="21" y="22"/>
                      <a:pt x="26" y="14"/>
                    </a:cubicBezTo>
                    <a:cubicBezTo>
                      <a:pt x="32" y="3"/>
                      <a:pt x="47" y="0"/>
                      <a:pt x="60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lose/>
                    <a:moveTo>
                      <a:pt x="61" y="39"/>
                    </a:moveTo>
                    <a:cubicBezTo>
                      <a:pt x="61" y="39"/>
                      <a:pt x="61" y="39"/>
                      <a:pt x="61" y="39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6" y="37"/>
                      <a:pt x="56" y="37"/>
                      <a:pt x="56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8" y="35"/>
                      <a:pt x="48" y="35"/>
                      <a:pt x="48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4" y="34"/>
                      <a:pt x="44" y="34"/>
                      <a:pt x="44" y="34"/>
                    </a:cubicBezTo>
                    <a:cubicBezTo>
                      <a:pt x="43" y="34"/>
                      <a:pt x="43" y="34"/>
                      <a:pt x="43" y="34"/>
                    </a:cubicBezTo>
                    <a:cubicBezTo>
                      <a:pt x="43" y="34"/>
                      <a:pt x="43" y="34"/>
                      <a:pt x="43" y="3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1" y="34"/>
                      <a:pt x="41" y="34"/>
                      <a:pt x="41" y="34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7" y="34"/>
                      <a:pt x="37" y="34"/>
                      <a:pt x="37" y="34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1" y="39"/>
                      <a:pt x="31" y="39"/>
                      <a:pt x="31" y="39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0" y="48"/>
                      <a:pt x="30" y="48"/>
                      <a:pt x="30" y="4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2"/>
                      <a:pt x="30" y="52"/>
                      <a:pt x="30" y="52"/>
                    </a:cubicBezTo>
                    <a:cubicBezTo>
                      <a:pt x="30" y="52"/>
                      <a:pt x="30" y="52"/>
                      <a:pt x="30" y="52"/>
                    </a:cubicBezTo>
                    <a:cubicBezTo>
                      <a:pt x="30" y="52"/>
                      <a:pt x="30" y="52"/>
                      <a:pt x="30" y="52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30" y="54"/>
                      <a:pt x="30" y="54"/>
                      <a:pt x="30" y="54"/>
                    </a:cubicBezTo>
                    <a:cubicBezTo>
                      <a:pt x="30" y="54"/>
                      <a:pt x="30" y="54"/>
                      <a:pt x="30" y="54"/>
                    </a:cubicBezTo>
                    <a:cubicBezTo>
                      <a:pt x="30" y="54"/>
                      <a:pt x="30" y="54"/>
                      <a:pt x="30" y="54"/>
                    </a:cubicBezTo>
                    <a:cubicBezTo>
                      <a:pt x="30" y="55"/>
                      <a:pt x="30" y="55"/>
                      <a:pt x="30" y="55"/>
                    </a:cubicBezTo>
                    <a:cubicBezTo>
                      <a:pt x="30" y="55"/>
                      <a:pt x="30" y="55"/>
                      <a:pt x="30" y="55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8"/>
                      <a:pt x="30" y="58"/>
                      <a:pt x="30" y="58"/>
                    </a:cubicBezTo>
                    <a:cubicBezTo>
                      <a:pt x="30" y="58"/>
                      <a:pt x="30" y="58"/>
                      <a:pt x="30" y="58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31" y="61"/>
                      <a:pt x="31" y="61"/>
                      <a:pt x="31" y="61"/>
                    </a:cubicBezTo>
                    <a:cubicBezTo>
                      <a:pt x="31" y="61"/>
                      <a:pt x="31" y="61"/>
                      <a:pt x="31" y="61"/>
                    </a:cubicBezTo>
                    <a:cubicBezTo>
                      <a:pt x="32" y="65"/>
                      <a:pt x="32" y="65"/>
                      <a:pt x="32" y="65"/>
                    </a:cubicBezTo>
                    <a:cubicBezTo>
                      <a:pt x="37" y="82"/>
                      <a:pt x="49" y="90"/>
                      <a:pt x="61" y="90"/>
                    </a:cubicBezTo>
                    <a:lnTo>
                      <a:pt x="61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31" name="Group 34"/>
            <p:cNvGrpSpPr/>
            <p:nvPr/>
          </p:nvGrpSpPr>
          <p:grpSpPr>
            <a:xfrm>
              <a:off x="1626745" y="2320631"/>
              <a:ext cx="347633" cy="1102296"/>
              <a:chOff x="794195" y="2727359"/>
              <a:chExt cx="437127" cy="1386071"/>
            </a:xfrm>
          </p:grpSpPr>
          <p:sp>
            <p:nvSpPr>
              <p:cNvPr id="38" name="Freeform 35"/>
              <p:cNvSpPr>
                <a:spLocks noEditPoints="1"/>
              </p:cNvSpPr>
              <p:nvPr/>
            </p:nvSpPr>
            <p:spPr bwMode="auto">
              <a:xfrm>
                <a:off x="1002873" y="2727359"/>
                <a:ext cx="228449" cy="1386071"/>
              </a:xfrm>
              <a:custGeom>
                <a:avLst/>
                <a:gdLst>
                  <a:gd name="T0" fmla="*/ 0 w 44"/>
                  <a:gd name="T1" fmla="*/ 73 h 266"/>
                  <a:gd name="T2" fmla="*/ 1 w 44"/>
                  <a:gd name="T3" fmla="*/ 33 h 266"/>
                  <a:gd name="T4" fmla="*/ 3 w 44"/>
                  <a:gd name="T5" fmla="*/ 33 h 266"/>
                  <a:gd name="T6" fmla="*/ 28 w 44"/>
                  <a:gd name="T7" fmla="*/ 40 h 266"/>
                  <a:gd name="T8" fmla="*/ 23 w 44"/>
                  <a:gd name="T9" fmla="*/ 62 h 266"/>
                  <a:gd name="T10" fmla="*/ 30 w 44"/>
                  <a:gd name="T11" fmla="*/ 12 h 266"/>
                  <a:gd name="T12" fmla="*/ 2 w 44"/>
                  <a:gd name="T13" fmla="*/ 0 h 266"/>
                  <a:gd name="T14" fmla="*/ 2 w 44"/>
                  <a:gd name="T15" fmla="*/ 0 h 266"/>
                  <a:gd name="T16" fmla="*/ 2 w 44"/>
                  <a:gd name="T17" fmla="*/ 0 h 266"/>
                  <a:gd name="T18" fmla="*/ 0 w 44"/>
                  <a:gd name="T19" fmla="*/ 0 h 266"/>
                  <a:gd name="T20" fmla="*/ 1 w 44"/>
                  <a:gd name="T21" fmla="*/ 28 h 266"/>
                  <a:gd name="T22" fmla="*/ 1 w 44"/>
                  <a:gd name="T23" fmla="*/ 27 h 266"/>
                  <a:gd name="T24" fmla="*/ 2 w 44"/>
                  <a:gd name="T25" fmla="*/ 26 h 266"/>
                  <a:gd name="T26" fmla="*/ 4 w 44"/>
                  <a:gd name="T27" fmla="*/ 29 h 266"/>
                  <a:gd name="T28" fmla="*/ 5 w 44"/>
                  <a:gd name="T29" fmla="*/ 31 h 266"/>
                  <a:gd name="T30" fmla="*/ 11 w 44"/>
                  <a:gd name="T31" fmla="*/ 36 h 266"/>
                  <a:gd name="T32" fmla="*/ 29 w 44"/>
                  <a:gd name="T33" fmla="*/ 37 h 266"/>
                  <a:gd name="T34" fmla="*/ 18 w 44"/>
                  <a:gd name="T35" fmla="*/ 70 h 266"/>
                  <a:gd name="T36" fmla="*/ 37 w 44"/>
                  <a:gd name="T37" fmla="*/ 30 h 266"/>
                  <a:gd name="T38" fmla="*/ 0 w 44"/>
                  <a:gd name="T39" fmla="*/ 167 h 266"/>
                  <a:gd name="T40" fmla="*/ 0 w 44"/>
                  <a:gd name="T41" fmla="*/ 167 h 266"/>
                  <a:gd name="T42" fmla="*/ 1 w 44"/>
                  <a:gd name="T43" fmla="*/ 167 h 266"/>
                  <a:gd name="T44" fmla="*/ 1 w 44"/>
                  <a:gd name="T45" fmla="*/ 167 h 266"/>
                  <a:gd name="T46" fmla="*/ 1 w 44"/>
                  <a:gd name="T47" fmla="*/ 167 h 266"/>
                  <a:gd name="T48" fmla="*/ 1 w 44"/>
                  <a:gd name="T49" fmla="*/ 167 h 266"/>
                  <a:gd name="T50" fmla="*/ 1 w 44"/>
                  <a:gd name="T51" fmla="*/ 167 h 266"/>
                  <a:gd name="T52" fmla="*/ 1 w 44"/>
                  <a:gd name="T53" fmla="*/ 166 h 266"/>
                  <a:gd name="T54" fmla="*/ 1 w 44"/>
                  <a:gd name="T55" fmla="*/ 166 h 266"/>
                  <a:gd name="T56" fmla="*/ 1 w 44"/>
                  <a:gd name="T57" fmla="*/ 166 h 266"/>
                  <a:gd name="T58" fmla="*/ 1 w 44"/>
                  <a:gd name="T59" fmla="*/ 166 h 266"/>
                  <a:gd name="T60" fmla="*/ 1 w 44"/>
                  <a:gd name="T61" fmla="*/ 166 h 266"/>
                  <a:gd name="T62" fmla="*/ 1 w 44"/>
                  <a:gd name="T63" fmla="*/ 166 h 266"/>
                  <a:gd name="T64" fmla="*/ 1 w 44"/>
                  <a:gd name="T65" fmla="*/ 166 h 266"/>
                  <a:gd name="T66" fmla="*/ 1 w 44"/>
                  <a:gd name="T67" fmla="*/ 166 h 266"/>
                  <a:gd name="T68" fmla="*/ 1 w 44"/>
                  <a:gd name="T69" fmla="*/ 166 h 266"/>
                  <a:gd name="T70" fmla="*/ 1 w 44"/>
                  <a:gd name="T71" fmla="*/ 166 h 266"/>
                  <a:gd name="T72" fmla="*/ 3 w 44"/>
                  <a:gd name="T73" fmla="*/ 168 h 266"/>
                  <a:gd name="T74" fmla="*/ 1 w 44"/>
                  <a:gd name="T75" fmla="*/ 261 h 266"/>
                  <a:gd name="T76" fmla="*/ 1 w 44"/>
                  <a:gd name="T77" fmla="*/ 266 h 266"/>
                  <a:gd name="T78" fmla="*/ 18 w 44"/>
                  <a:gd name="T79" fmla="*/ 263 h 266"/>
                  <a:gd name="T80" fmla="*/ 15 w 44"/>
                  <a:gd name="T81" fmla="*/ 257 h 266"/>
                  <a:gd name="T82" fmla="*/ 18 w 44"/>
                  <a:gd name="T83" fmla="*/ 211 h 266"/>
                  <a:gd name="T84" fmla="*/ 17 w 44"/>
                  <a:gd name="T85" fmla="*/ 120 h 266"/>
                  <a:gd name="T86" fmla="*/ 27 w 44"/>
                  <a:gd name="T87" fmla="*/ 120 h 266"/>
                  <a:gd name="T88" fmla="*/ 29 w 44"/>
                  <a:gd name="T89" fmla="*/ 149 h 266"/>
                  <a:gd name="T90" fmla="*/ 37 w 44"/>
                  <a:gd name="T91" fmla="*/ 156 h 266"/>
                  <a:gd name="T92" fmla="*/ 43 w 44"/>
                  <a:gd name="T93" fmla="*/ 145 h 266"/>
                  <a:gd name="T94" fmla="*/ 42 w 44"/>
                  <a:gd name="T95" fmla="*/ 127 h 266"/>
                  <a:gd name="T96" fmla="*/ 42 w 44"/>
                  <a:gd name="T97" fmla="*/ 119 h 266"/>
                  <a:gd name="T98" fmla="*/ 41 w 44"/>
                  <a:gd name="T99" fmla="*/ 116 h 266"/>
                  <a:gd name="T100" fmla="*/ 35 w 44"/>
                  <a:gd name="T101" fmla="*/ 95 h 266"/>
                  <a:gd name="T102" fmla="*/ 10 w 44"/>
                  <a:gd name="T103" fmla="*/ 74 h 266"/>
                  <a:gd name="T104" fmla="*/ 0 w 44"/>
                  <a:gd name="T105" fmla="*/ 81 h 266"/>
                  <a:gd name="T106" fmla="*/ 6 w 44"/>
                  <a:gd name="T107" fmla="*/ 84 h 266"/>
                  <a:gd name="T108" fmla="*/ 3 w 44"/>
                  <a:gd name="T109" fmla="*/ 92 h 266"/>
                  <a:gd name="T110" fmla="*/ 5 w 44"/>
                  <a:gd name="T111" fmla="*/ 125 h 266"/>
                  <a:gd name="T112" fmla="*/ 0 w 44"/>
                  <a:gd name="T113" fmla="*/ 167 h 266"/>
                  <a:gd name="T114" fmla="*/ 1 w 44"/>
                  <a:gd name="T115" fmla="*/ 89 h 266"/>
                  <a:gd name="T116" fmla="*/ 0 w 44"/>
                  <a:gd name="T117" fmla="*/ 103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4" h="266">
                    <a:moveTo>
                      <a:pt x="23" y="62"/>
                    </a:moveTo>
                    <a:cubicBezTo>
                      <a:pt x="18" y="70"/>
                      <a:pt x="9" y="74"/>
                      <a:pt x="0" y="7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4"/>
                      <a:pt x="1" y="34"/>
                      <a:pt x="1" y="33"/>
                    </a:cubicBezTo>
                    <a:cubicBezTo>
                      <a:pt x="1" y="33"/>
                      <a:pt x="2" y="32"/>
                      <a:pt x="2" y="32"/>
                    </a:cubicBezTo>
                    <a:cubicBezTo>
                      <a:pt x="2" y="32"/>
                      <a:pt x="2" y="33"/>
                      <a:pt x="3" y="33"/>
                    </a:cubicBezTo>
                    <a:cubicBezTo>
                      <a:pt x="4" y="36"/>
                      <a:pt x="6" y="38"/>
                      <a:pt x="11" y="40"/>
                    </a:cubicBezTo>
                    <a:cubicBezTo>
                      <a:pt x="14" y="41"/>
                      <a:pt x="20" y="41"/>
                      <a:pt x="28" y="40"/>
                    </a:cubicBezTo>
                    <a:cubicBezTo>
                      <a:pt x="28" y="44"/>
                      <a:pt x="28" y="49"/>
                      <a:pt x="27" y="53"/>
                    </a:cubicBezTo>
                    <a:cubicBezTo>
                      <a:pt x="26" y="56"/>
                      <a:pt x="25" y="59"/>
                      <a:pt x="23" y="62"/>
                    </a:cubicBezTo>
                    <a:close/>
                    <a:moveTo>
                      <a:pt x="37" y="30"/>
                    </a:moveTo>
                    <a:cubicBezTo>
                      <a:pt x="37" y="22"/>
                      <a:pt x="34" y="16"/>
                      <a:pt x="30" y="12"/>
                    </a:cubicBezTo>
                    <a:cubicBezTo>
                      <a:pt x="25" y="6"/>
                      <a:pt x="18" y="3"/>
                      <a:pt x="11" y="2"/>
                    </a:cubicBezTo>
                    <a:cubicBezTo>
                      <a:pt x="8" y="1"/>
                      <a:pt x="5" y="1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28"/>
                      <a:pt x="1" y="28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6"/>
                      <a:pt x="1" y="26"/>
                      <a:pt x="2" y="26"/>
                    </a:cubicBezTo>
                    <a:cubicBezTo>
                      <a:pt x="3" y="26"/>
                      <a:pt x="3" y="26"/>
                      <a:pt x="3" y="27"/>
                    </a:cubicBezTo>
                    <a:cubicBezTo>
                      <a:pt x="3" y="28"/>
                      <a:pt x="4" y="28"/>
                      <a:pt x="4" y="29"/>
                    </a:cubicBezTo>
                    <a:cubicBezTo>
                      <a:pt x="4" y="30"/>
                      <a:pt x="4" y="31"/>
                      <a:pt x="5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6" y="33"/>
                      <a:pt x="8" y="35"/>
                      <a:pt x="11" y="36"/>
                    </a:cubicBezTo>
                    <a:cubicBezTo>
                      <a:pt x="15" y="38"/>
                      <a:pt x="20" y="38"/>
                      <a:pt x="28" y="37"/>
                    </a:cubicBezTo>
                    <a:cubicBezTo>
                      <a:pt x="29" y="37"/>
                      <a:pt x="29" y="37"/>
                      <a:pt x="29" y="37"/>
                    </a:cubicBezTo>
                    <a:cubicBezTo>
                      <a:pt x="30" y="37"/>
                      <a:pt x="30" y="37"/>
                      <a:pt x="30" y="38"/>
                    </a:cubicBezTo>
                    <a:cubicBezTo>
                      <a:pt x="30" y="50"/>
                      <a:pt x="30" y="63"/>
                      <a:pt x="18" y="70"/>
                    </a:cubicBezTo>
                    <a:cubicBezTo>
                      <a:pt x="37" y="70"/>
                      <a:pt x="37" y="70"/>
                      <a:pt x="37" y="70"/>
                    </a:cubicBezTo>
                    <a:cubicBezTo>
                      <a:pt x="37" y="30"/>
                      <a:pt x="37" y="30"/>
                      <a:pt x="37" y="30"/>
                    </a:cubicBezTo>
                    <a:cubicBezTo>
                      <a:pt x="37" y="30"/>
                      <a:pt x="37" y="30"/>
                      <a:pt x="37" y="30"/>
                    </a:cubicBezTo>
                    <a:close/>
                    <a:moveTo>
                      <a:pt x="0" y="167"/>
                    </a:move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7"/>
                      <a:pt x="1" y="167"/>
                      <a:pt x="1" y="167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1" y="166"/>
                      <a:pt x="1" y="166"/>
                      <a:pt x="1" y="166"/>
                    </a:cubicBezTo>
                    <a:cubicBezTo>
                      <a:pt x="2" y="166"/>
                      <a:pt x="3" y="167"/>
                      <a:pt x="3" y="168"/>
                    </a:cubicBezTo>
                    <a:cubicBezTo>
                      <a:pt x="3" y="257"/>
                      <a:pt x="3" y="257"/>
                      <a:pt x="3" y="257"/>
                    </a:cubicBezTo>
                    <a:cubicBezTo>
                      <a:pt x="2" y="258"/>
                      <a:pt x="1" y="260"/>
                      <a:pt x="1" y="261"/>
                    </a:cubicBezTo>
                    <a:cubicBezTo>
                      <a:pt x="1" y="263"/>
                      <a:pt x="1" y="263"/>
                      <a:pt x="1" y="263"/>
                    </a:cubicBezTo>
                    <a:cubicBezTo>
                      <a:pt x="1" y="264"/>
                      <a:pt x="1" y="265"/>
                      <a:pt x="1" y="266"/>
                    </a:cubicBezTo>
                    <a:cubicBezTo>
                      <a:pt x="18" y="266"/>
                      <a:pt x="18" y="266"/>
                      <a:pt x="18" y="266"/>
                    </a:cubicBezTo>
                    <a:cubicBezTo>
                      <a:pt x="18" y="265"/>
                      <a:pt x="18" y="264"/>
                      <a:pt x="18" y="263"/>
                    </a:cubicBezTo>
                    <a:cubicBezTo>
                      <a:pt x="18" y="261"/>
                      <a:pt x="18" y="261"/>
                      <a:pt x="18" y="261"/>
                    </a:cubicBezTo>
                    <a:cubicBezTo>
                      <a:pt x="18" y="259"/>
                      <a:pt x="17" y="258"/>
                      <a:pt x="15" y="257"/>
                    </a:cubicBezTo>
                    <a:cubicBezTo>
                      <a:pt x="16" y="257"/>
                      <a:pt x="16" y="257"/>
                      <a:pt x="16" y="257"/>
                    </a:cubicBezTo>
                    <a:cubicBezTo>
                      <a:pt x="18" y="242"/>
                      <a:pt x="17" y="220"/>
                      <a:pt x="18" y="211"/>
                    </a:cubicBezTo>
                    <a:cubicBezTo>
                      <a:pt x="22" y="184"/>
                      <a:pt x="31" y="166"/>
                      <a:pt x="22" y="139"/>
                    </a:cubicBezTo>
                    <a:cubicBezTo>
                      <a:pt x="20" y="133"/>
                      <a:pt x="19" y="127"/>
                      <a:pt x="17" y="120"/>
                    </a:cubicBezTo>
                    <a:cubicBezTo>
                      <a:pt x="17" y="116"/>
                      <a:pt x="20" y="111"/>
                      <a:pt x="23" y="104"/>
                    </a:cubicBezTo>
                    <a:cubicBezTo>
                      <a:pt x="27" y="120"/>
                      <a:pt x="27" y="120"/>
                      <a:pt x="27" y="120"/>
                    </a:cubicBezTo>
                    <a:cubicBezTo>
                      <a:pt x="29" y="145"/>
                      <a:pt x="29" y="145"/>
                      <a:pt x="29" y="145"/>
                    </a:cubicBezTo>
                    <a:cubicBezTo>
                      <a:pt x="29" y="149"/>
                      <a:pt x="29" y="149"/>
                      <a:pt x="29" y="149"/>
                    </a:cubicBezTo>
                    <a:cubicBezTo>
                      <a:pt x="29" y="153"/>
                      <a:pt x="33" y="156"/>
                      <a:pt x="37" y="156"/>
                    </a:cubicBezTo>
                    <a:cubicBezTo>
                      <a:pt x="37" y="156"/>
                      <a:pt x="37" y="156"/>
                      <a:pt x="37" y="156"/>
                    </a:cubicBezTo>
                    <a:cubicBezTo>
                      <a:pt x="41" y="155"/>
                      <a:pt x="44" y="152"/>
                      <a:pt x="44" y="148"/>
                    </a:cubicBezTo>
                    <a:cubicBezTo>
                      <a:pt x="43" y="145"/>
                      <a:pt x="43" y="145"/>
                      <a:pt x="43" y="145"/>
                    </a:cubicBezTo>
                    <a:cubicBezTo>
                      <a:pt x="43" y="144"/>
                      <a:pt x="43" y="144"/>
                      <a:pt x="43" y="144"/>
                    </a:cubicBezTo>
                    <a:cubicBezTo>
                      <a:pt x="42" y="127"/>
                      <a:pt x="42" y="127"/>
                      <a:pt x="42" y="127"/>
                    </a:cubicBezTo>
                    <a:cubicBezTo>
                      <a:pt x="42" y="127"/>
                      <a:pt x="42" y="127"/>
                      <a:pt x="42" y="127"/>
                    </a:cubicBezTo>
                    <a:cubicBezTo>
                      <a:pt x="42" y="119"/>
                      <a:pt x="42" y="119"/>
                      <a:pt x="42" y="119"/>
                    </a:cubicBezTo>
                    <a:cubicBezTo>
                      <a:pt x="42" y="118"/>
                      <a:pt x="42" y="118"/>
                      <a:pt x="42" y="117"/>
                    </a:cubicBezTo>
                    <a:cubicBezTo>
                      <a:pt x="42" y="117"/>
                      <a:pt x="41" y="117"/>
                      <a:pt x="41" y="116"/>
                    </a:cubicBezTo>
                    <a:cubicBezTo>
                      <a:pt x="35" y="95"/>
                      <a:pt x="35" y="95"/>
                      <a:pt x="35" y="95"/>
                    </a:cubicBezTo>
                    <a:cubicBezTo>
                      <a:pt x="35" y="95"/>
                      <a:pt x="35" y="95"/>
                      <a:pt x="35" y="95"/>
                    </a:cubicBezTo>
                    <a:cubicBezTo>
                      <a:pt x="31" y="81"/>
                      <a:pt x="28" y="83"/>
                      <a:pt x="13" y="77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7" y="75"/>
                      <a:pt x="3" y="76"/>
                      <a:pt x="0" y="75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2" y="80"/>
                      <a:pt x="3" y="80"/>
                      <a:pt x="5" y="81"/>
                    </a:cubicBezTo>
                    <a:cubicBezTo>
                      <a:pt x="8" y="82"/>
                      <a:pt x="8" y="82"/>
                      <a:pt x="6" y="84"/>
                    </a:cubicBezTo>
                    <a:cubicBezTo>
                      <a:pt x="4" y="89"/>
                      <a:pt x="4" y="89"/>
                      <a:pt x="4" y="89"/>
                    </a:cubicBezTo>
                    <a:cubicBezTo>
                      <a:pt x="3" y="90"/>
                      <a:pt x="3" y="90"/>
                      <a:pt x="3" y="92"/>
                    </a:cubicBezTo>
                    <a:cubicBezTo>
                      <a:pt x="6" y="121"/>
                      <a:pt x="6" y="121"/>
                      <a:pt x="6" y="121"/>
                    </a:cubicBezTo>
                    <a:cubicBezTo>
                      <a:pt x="7" y="123"/>
                      <a:pt x="7" y="123"/>
                      <a:pt x="5" y="125"/>
                    </a:cubicBezTo>
                    <a:cubicBezTo>
                      <a:pt x="2" y="129"/>
                      <a:pt x="3" y="129"/>
                      <a:pt x="0" y="126"/>
                    </a:cubicBezTo>
                    <a:cubicBezTo>
                      <a:pt x="0" y="167"/>
                      <a:pt x="0" y="167"/>
                      <a:pt x="0" y="167"/>
                    </a:cubicBezTo>
                    <a:close/>
                    <a:moveTo>
                      <a:pt x="0" y="88"/>
                    </a:moveTo>
                    <a:cubicBezTo>
                      <a:pt x="1" y="89"/>
                      <a:pt x="1" y="89"/>
                      <a:pt x="1" y="89"/>
                    </a:cubicBezTo>
                    <a:cubicBezTo>
                      <a:pt x="2" y="90"/>
                      <a:pt x="2" y="91"/>
                      <a:pt x="2" y="93"/>
                    </a:cubicBezTo>
                    <a:cubicBezTo>
                      <a:pt x="0" y="103"/>
                      <a:pt x="0" y="103"/>
                      <a:pt x="0" y="103"/>
                    </a:cubicBezTo>
                    <a:lnTo>
                      <a:pt x="0" y="88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9" name="Freeform 36"/>
              <p:cNvSpPr>
                <a:spLocks noEditPoints="1"/>
              </p:cNvSpPr>
              <p:nvPr/>
            </p:nvSpPr>
            <p:spPr bwMode="auto">
              <a:xfrm>
                <a:off x="794195" y="2727359"/>
                <a:ext cx="213073" cy="1386071"/>
              </a:xfrm>
              <a:custGeom>
                <a:avLst/>
                <a:gdLst>
                  <a:gd name="T0" fmla="*/ 17 w 41"/>
                  <a:gd name="T1" fmla="*/ 52 h 266"/>
                  <a:gd name="T2" fmla="*/ 41 w 41"/>
                  <a:gd name="T3" fmla="*/ 33 h 266"/>
                  <a:gd name="T4" fmla="*/ 41 w 41"/>
                  <a:gd name="T5" fmla="*/ 0 h 266"/>
                  <a:gd name="T6" fmla="*/ 13 w 41"/>
                  <a:gd name="T7" fmla="*/ 11 h 266"/>
                  <a:gd name="T8" fmla="*/ 6 w 41"/>
                  <a:gd name="T9" fmla="*/ 30 h 266"/>
                  <a:gd name="T10" fmla="*/ 13 w 41"/>
                  <a:gd name="T11" fmla="*/ 40 h 266"/>
                  <a:gd name="T12" fmla="*/ 28 w 41"/>
                  <a:gd name="T13" fmla="*/ 38 h 266"/>
                  <a:gd name="T14" fmla="*/ 41 w 41"/>
                  <a:gd name="T15" fmla="*/ 27 h 266"/>
                  <a:gd name="T16" fmla="*/ 41 w 41"/>
                  <a:gd name="T17" fmla="*/ 26 h 266"/>
                  <a:gd name="T18" fmla="*/ 41 w 41"/>
                  <a:gd name="T19" fmla="*/ 80 h 266"/>
                  <a:gd name="T20" fmla="*/ 41 w 41"/>
                  <a:gd name="T21" fmla="*/ 89 h 266"/>
                  <a:gd name="T22" fmla="*/ 38 w 41"/>
                  <a:gd name="T23" fmla="*/ 121 h 266"/>
                  <a:gd name="T24" fmla="*/ 41 w 41"/>
                  <a:gd name="T25" fmla="*/ 166 h 266"/>
                  <a:gd name="T26" fmla="*/ 41 w 41"/>
                  <a:gd name="T27" fmla="*/ 166 h 266"/>
                  <a:gd name="T28" fmla="*/ 41 w 41"/>
                  <a:gd name="T29" fmla="*/ 166 h 266"/>
                  <a:gd name="T30" fmla="*/ 41 w 41"/>
                  <a:gd name="T31" fmla="*/ 166 h 266"/>
                  <a:gd name="T32" fmla="*/ 41 w 41"/>
                  <a:gd name="T33" fmla="*/ 166 h 266"/>
                  <a:gd name="T34" fmla="*/ 41 w 41"/>
                  <a:gd name="T35" fmla="*/ 166 h 266"/>
                  <a:gd name="T36" fmla="*/ 41 w 41"/>
                  <a:gd name="T37" fmla="*/ 166 h 266"/>
                  <a:gd name="T38" fmla="*/ 41 w 41"/>
                  <a:gd name="T39" fmla="*/ 167 h 266"/>
                  <a:gd name="T40" fmla="*/ 41 w 41"/>
                  <a:gd name="T41" fmla="*/ 167 h 266"/>
                  <a:gd name="T42" fmla="*/ 41 w 41"/>
                  <a:gd name="T43" fmla="*/ 167 h 266"/>
                  <a:gd name="T44" fmla="*/ 41 w 41"/>
                  <a:gd name="T45" fmla="*/ 167 h 266"/>
                  <a:gd name="T46" fmla="*/ 40 w 41"/>
                  <a:gd name="T47" fmla="*/ 167 h 266"/>
                  <a:gd name="T48" fmla="*/ 40 w 41"/>
                  <a:gd name="T49" fmla="*/ 167 h 266"/>
                  <a:gd name="T50" fmla="*/ 40 w 41"/>
                  <a:gd name="T51" fmla="*/ 167 h 266"/>
                  <a:gd name="T52" fmla="*/ 40 w 41"/>
                  <a:gd name="T53" fmla="*/ 167 h 266"/>
                  <a:gd name="T54" fmla="*/ 40 w 41"/>
                  <a:gd name="T55" fmla="*/ 167 h 266"/>
                  <a:gd name="T56" fmla="*/ 40 w 41"/>
                  <a:gd name="T57" fmla="*/ 167 h 266"/>
                  <a:gd name="T58" fmla="*/ 40 w 41"/>
                  <a:gd name="T59" fmla="*/ 167 h 266"/>
                  <a:gd name="T60" fmla="*/ 40 w 41"/>
                  <a:gd name="T61" fmla="*/ 167 h 266"/>
                  <a:gd name="T62" fmla="*/ 40 w 41"/>
                  <a:gd name="T63" fmla="*/ 167 h 266"/>
                  <a:gd name="T64" fmla="*/ 40 w 41"/>
                  <a:gd name="T65" fmla="*/ 167 h 266"/>
                  <a:gd name="T66" fmla="*/ 40 w 41"/>
                  <a:gd name="T67" fmla="*/ 167 h 266"/>
                  <a:gd name="T68" fmla="*/ 40 w 41"/>
                  <a:gd name="T69" fmla="*/ 167 h 266"/>
                  <a:gd name="T70" fmla="*/ 40 w 41"/>
                  <a:gd name="T71" fmla="*/ 168 h 266"/>
                  <a:gd name="T72" fmla="*/ 40 w 41"/>
                  <a:gd name="T73" fmla="*/ 168 h 266"/>
                  <a:gd name="T74" fmla="*/ 40 w 41"/>
                  <a:gd name="T75" fmla="*/ 168 h 266"/>
                  <a:gd name="T76" fmla="*/ 40 w 41"/>
                  <a:gd name="T77" fmla="*/ 168 h 266"/>
                  <a:gd name="T78" fmla="*/ 40 w 41"/>
                  <a:gd name="T79" fmla="*/ 261 h 266"/>
                  <a:gd name="T80" fmla="*/ 23 w 41"/>
                  <a:gd name="T81" fmla="*/ 266 h 266"/>
                  <a:gd name="T82" fmla="*/ 26 w 41"/>
                  <a:gd name="T83" fmla="*/ 257 h 266"/>
                  <a:gd name="T84" fmla="*/ 26 w 41"/>
                  <a:gd name="T85" fmla="*/ 121 h 266"/>
                  <a:gd name="T86" fmla="*/ 15 w 41"/>
                  <a:gd name="T87" fmla="*/ 145 h 266"/>
                  <a:gd name="T88" fmla="*/ 7 w 41"/>
                  <a:gd name="T89" fmla="*/ 156 h 266"/>
                  <a:gd name="T90" fmla="*/ 0 w 41"/>
                  <a:gd name="T91" fmla="*/ 145 h 266"/>
                  <a:gd name="T92" fmla="*/ 1 w 41"/>
                  <a:gd name="T93" fmla="*/ 127 h 266"/>
                  <a:gd name="T94" fmla="*/ 2 w 41"/>
                  <a:gd name="T95" fmla="*/ 116 h 266"/>
                  <a:gd name="T96" fmla="*/ 31 w 41"/>
                  <a:gd name="T97" fmla="*/ 77 h 266"/>
                  <a:gd name="T98" fmla="*/ 41 w 41"/>
                  <a:gd name="T99" fmla="*/ 75 h 266"/>
                  <a:gd name="T100" fmla="*/ 41 w 41"/>
                  <a:gd name="T101" fmla="*/ 263 h 266"/>
                  <a:gd name="T102" fmla="*/ 41 w 41"/>
                  <a:gd name="T103" fmla="*/ 259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1" h="266">
                    <a:moveTo>
                      <a:pt x="41" y="73"/>
                    </a:moveTo>
                    <a:cubicBezTo>
                      <a:pt x="34" y="73"/>
                      <a:pt x="26" y="69"/>
                      <a:pt x="21" y="62"/>
                    </a:cubicBezTo>
                    <a:cubicBezTo>
                      <a:pt x="19" y="59"/>
                      <a:pt x="18" y="56"/>
                      <a:pt x="17" y="52"/>
                    </a:cubicBezTo>
                    <a:cubicBezTo>
                      <a:pt x="16" y="49"/>
                      <a:pt x="16" y="45"/>
                      <a:pt x="15" y="42"/>
                    </a:cubicBezTo>
                    <a:cubicBezTo>
                      <a:pt x="20" y="42"/>
                      <a:pt x="25" y="42"/>
                      <a:pt x="29" y="41"/>
                    </a:cubicBezTo>
                    <a:cubicBezTo>
                      <a:pt x="34" y="40"/>
                      <a:pt x="38" y="38"/>
                      <a:pt x="41" y="33"/>
                    </a:cubicBezTo>
                    <a:cubicBezTo>
                      <a:pt x="41" y="33"/>
                      <a:pt x="41" y="33"/>
                      <a:pt x="41" y="33"/>
                    </a:cubicBezTo>
                    <a:cubicBezTo>
                      <a:pt x="41" y="73"/>
                      <a:pt x="41" y="73"/>
                      <a:pt x="41" y="73"/>
                    </a:cubicBezTo>
                    <a:close/>
                    <a:moveTo>
                      <a:pt x="41" y="0"/>
                    </a:moveTo>
                    <a:cubicBezTo>
                      <a:pt x="41" y="0"/>
                      <a:pt x="41" y="0"/>
                      <a:pt x="41" y="0"/>
                    </a:cubicBezTo>
                    <a:cubicBezTo>
                      <a:pt x="38" y="0"/>
                      <a:pt x="34" y="1"/>
                      <a:pt x="31" y="2"/>
                    </a:cubicBezTo>
                    <a:cubicBezTo>
                      <a:pt x="24" y="3"/>
                      <a:pt x="18" y="6"/>
                      <a:pt x="13" y="11"/>
                    </a:cubicBezTo>
                    <a:cubicBezTo>
                      <a:pt x="9" y="16"/>
                      <a:pt x="7" y="22"/>
                      <a:pt x="6" y="29"/>
                    </a:cubicBezTo>
                    <a:cubicBezTo>
                      <a:pt x="6" y="29"/>
                      <a:pt x="6" y="30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70"/>
                      <a:pt x="6" y="70"/>
                      <a:pt x="6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14" y="63"/>
                      <a:pt x="13" y="51"/>
                      <a:pt x="13" y="40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3" y="39"/>
                      <a:pt x="14" y="39"/>
                      <a:pt x="14" y="39"/>
                    </a:cubicBezTo>
                    <a:cubicBezTo>
                      <a:pt x="19" y="39"/>
                      <a:pt x="24" y="39"/>
                      <a:pt x="28" y="38"/>
                    </a:cubicBezTo>
                    <a:cubicBezTo>
                      <a:pt x="33" y="37"/>
                      <a:pt x="37" y="35"/>
                      <a:pt x="39" y="31"/>
                    </a:cubicBezTo>
                    <a:cubicBezTo>
                      <a:pt x="40" y="30"/>
                      <a:pt x="40" y="29"/>
                      <a:pt x="41" y="28"/>
                    </a:cubicBezTo>
                    <a:cubicBezTo>
                      <a:pt x="41" y="28"/>
                      <a:pt x="41" y="28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  <a:moveTo>
                      <a:pt x="41" y="75"/>
                    </a:moveTo>
                    <a:cubicBezTo>
                      <a:pt x="41" y="80"/>
                      <a:pt x="41" y="80"/>
                      <a:pt x="41" y="80"/>
                    </a:cubicBezTo>
                    <a:cubicBezTo>
                      <a:pt x="41" y="80"/>
                      <a:pt x="40" y="81"/>
                      <a:pt x="39" y="81"/>
                    </a:cubicBezTo>
                    <a:cubicBezTo>
                      <a:pt x="37" y="83"/>
                      <a:pt x="37" y="82"/>
                      <a:pt x="38" y="85"/>
                    </a:cubicBezTo>
                    <a:cubicBezTo>
                      <a:pt x="41" y="89"/>
                      <a:pt x="41" y="89"/>
                      <a:pt x="41" y="89"/>
                    </a:cubicBezTo>
                    <a:cubicBezTo>
                      <a:pt x="41" y="89"/>
                      <a:pt x="41" y="89"/>
                      <a:pt x="41" y="89"/>
                    </a:cubicBezTo>
                    <a:cubicBezTo>
                      <a:pt x="41" y="95"/>
                      <a:pt x="41" y="95"/>
                      <a:pt x="41" y="95"/>
                    </a:cubicBezTo>
                    <a:cubicBezTo>
                      <a:pt x="38" y="121"/>
                      <a:pt x="38" y="121"/>
                      <a:pt x="38" y="121"/>
                    </a:cubicBezTo>
                    <a:cubicBezTo>
                      <a:pt x="38" y="123"/>
                      <a:pt x="38" y="123"/>
                      <a:pt x="40" y="125"/>
                    </a:cubicBezTo>
                    <a:cubicBezTo>
                      <a:pt x="40" y="126"/>
                      <a:pt x="41" y="127"/>
                      <a:pt x="41" y="127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6"/>
                      <a:pt x="41" y="166"/>
                      <a:pt x="41" y="166"/>
                    </a:cubicBezTo>
                    <a:cubicBezTo>
                      <a:pt x="41" y="167"/>
                      <a:pt x="41" y="167"/>
                      <a:pt x="41" y="167"/>
                    </a:cubicBezTo>
                    <a:cubicBezTo>
                      <a:pt x="41" y="167"/>
                      <a:pt x="41" y="167"/>
                      <a:pt x="41" y="167"/>
                    </a:cubicBezTo>
                    <a:cubicBezTo>
                      <a:pt x="41" y="167"/>
                      <a:pt x="41" y="167"/>
                      <a:pt x="41" y="167"/>
                    </a:cubicBezTo>
                    <a:cubicBezTo>
                      <a:pt x="41" y="167"/>
                      <a:pt x="41" y="167"/>
                      <a:pt x="41" y="167"/>
                    </a:cubicBezTo>
                    <a:cubicBezTo>
                      <a:pt x="41" y="167"/>
                      <a:pt x="41" y="167"/>
                      <a:pt x="41" y="167"/>
                    </a:cubicBezTo>
                    <a:cubicBezTo>
                      <a:pt x="41" y="167"/>
                      <a:pt x="41" y="167"/>
                      <a:pt x="41" y="167"/>
                    </a:cubicBezTo>
                    <a:cubicBezTo>
                      <a:pt x="41" y="167"/>
                      <a:pt x="41" y="167"/>
                      <a:pt x="41" y="167"/>
                    </a:cubicBezTo>
                    <a:cubicBezTo>
                      <a:pt x="41" y="167"/>
                      <a:pt x="41" y="167"/>
                      <a:pt x="41" y="167"/>
                    </a:cubicBezTo>
                    <a:cubicBezTo>
                      <a:pt x="41" y="167"/>
                      <a:pt x="41" y="167"/>
                      <a:pt x="41" y="167"/>
                    </a:cubicBezTo>
                    <a:cubicBezTo>
                      <a:pt x="41" y="167"/>
                      <a:pt x="41" y="167"/>
                      <a:pt x="41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168"/>
                      <a:pt x="40" y="168"/>
                      <a:pt x="40" y="168"/>
                    </a:cubicBezTo>
                    <a:cubicBezTo>
                      <a:pt x="40" y="200"/>
                      <a:pt x="40" y="226"/>
                      <a:pt x="40" y="259"/>
                    </a:cubicBezTo>
                    <a:cubicBezTo>
                      <a:pt x="40" y="260"/>
                      <a:pt x="40" y="260"/>
                      <a:pt x="40" y="261"/>
                    </a:cubicBezTo>
                    <a:cubicBezTo>
                      <a:pt x="40" y="263"/>
                      <a:pt x="40" y="263"/>
                      <a:pt x="40" y="263"/>
                    </a:cubicBezTo>
                    <a:cubicBezTo>
                      <a:pt x="40" y="264"/>
                      <a:pt x="40" y="265"/>
                      <a:pt x="40" y="266"/>
                    </a:cubicBezTo>
                    <a:cubicBezTo>
                      <a:pt x="23" y="266"/>
                      <a:pt x="23" y="266"/>
                      <a:pt x="23" y="266"/>
                    </a:cubicBezTo>
                    <a:cubicBezTo>
                      <a:pt x="23" y="265"/>
                      <a:pt x="23" y="264"/>
                      <a:pt x="23" y="263"/>
                    </a:cubicBezTo>
                    <a:cubicBezTo>
                      <a:pt x="23" y="261"/>
                      <a:pt x="23" y="261"/>
                      <a:pt x="23" y="261"/>
                    </a:cubicBezTo>
                    <a:cubicBezTo>
                      <a:pt x="23" y="259"/>
                      <a:pt x="24" y="258"/>
                      <a:pt x="26" y="257"/>
                    </a:cubicBezTo>
                    <a:cubicBezTo>
                      <a:pt x="23" y="242"/>
                      <a:pt x="25" y="220"/>
                      <a:pt x="24" y="211"/>
                    </a:cubicBezTo>
                    <a:cubicBezTo>
                      <a:pt x="20" y="184"/>
                      <a:pt x="11" y="166"/>
                      <a:pt x="21" y="139"/>
                    </a:cubicBezTo>
                    <a:cubicBezTo>
                      <a:pt x="23" y="133"/>
                      <a:pt x="24" y="127"/>
                      <a:pt x="26" y="121"/>
                    </a:cubicBezTo>
                    <a:cubicBezTo>
                      <a:pt x="27" y="117"/>
                      <a:pt x="23" y="109"/>
                      <a:pt x="21" y="104"/>
                    </a:cubicBezTo>
                    <a:cubicBezTo>
                      <a:pt x="16" y="120"/>
                      <a:pt x="16" y="120"/>
                      <a:pt x="16" y="120"/>
                    </a:cubicBezTo>
                    <a:cubicBezTo>
                      <a:pt x="15" y="145"/>
                      <a:pt x="15" y="145"/>
                      <a:pt x="15" y="145"/>
                    </a:cubicBezTo>
                    <a:cubicBezTo>
                      <a:pt x="15" y="145"/>
                      <a:pt x="15" y="145"/>
                      <a:pt x="15" y="145"/>
                    </a:cubicBezTo>
                    <a:cubicBezTo>
                      <a:pt x="14" y="149"/>
                      <a:pt x="14" y="149"/>
                      <a:pt x="14" y="149"/>
                    </a:cubicBezTo>
                    <a:cubicBezTo>
                      <a:pt x="14" y="153"/>
                      <a:pt x="11" y="156"/>
                      <a:pt x="7" y="156"/>
                    </a:cubicBezTo>
                    <a:cubicBezTo>
                      <a:pt x="7" y="156"/>
                      <a:pt x="7" y="156"/>
                      <a:pt x="7" y="156"/>
                    </a:cubicBezTo>
                    <a:cubicBezTo>
                      <a:pt x="3" y="155"/>
                      <a:pt x="0" y="152"/>
                      <a:pt x="0" y="148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4"/>
                      <a:pt x="0" y="144"/>
                      <a:pt x="0" y="144"/>
                    </a:cubicBezTo>
                    <a:cubicBezTo>
                      <a:pt x="1" y="127"/>
                      <a:pt x="1" y="127"/>
                      <a:pt x="1" y="127"/>
                    </a:cubicBezTo>
                    <a:cubicBezTo>
                      <a:pt x="1" y="127"/>
                      <a:pt x="1" y="127"/>
                      <a:pt x="1" y="127"/>
                    </a:cubicBezTo>
                    <a:cubicBezTo>
                      <a:pt x="2" y="119"/>
                      <a:pt x="2" y="119"/>
                      <a:pt x="2" y="119"/>
                    </a:cubicBezTo>
                    <a:cubicBezTo>
                      <a:pt x="2" y="118"/>
                      <a:pt x="2" y="118"/>
                      <a:pt x="2" y="117"/>
                    </a:cubicBezTo>
                    <a:cubicBezTo>
                      <a:pt x="2" y="117"/>
                      <a:pt x="2" y="117"/>
                      <a:pt x="2" y="116"/>
                    </a:cubicBezTo>
                    <a:cubicBezTo>
                      <a:pt x="9" y="95"/>
                      <a:pt x="9" y="95"/>
                      <a:pt x="9" y="95"/>
                    </a:cubicBezTo>
                    <a:cubicBezTo>
                      <a:pt x="9" y="95"/>
                      <a:pt x="9" y="95"/>
                      <a:pt x="9" y="95"/>
                    </a:cubicBezTo>
                    <a:cubicBezTo>
                      <a:pt x="13" y="81"/>
                      <a:pt x="16" y="84"/>
                      <a:pt x="31" y="77"/>
                    </a:cubicBezTo>
                    <a:cubicBezTo>
                      <a:pt x="34" y="75"/>
                      <a:pt x="34" y="75"/>
                      <a:pt x="34" y="75"/>
                    </a:cubicBezTo>
                    <a:cubicBezTo>
                      <a:pt x="34" y="74"/>
                      <a:pt x="34" y="74"/>
                      <a:pt x="34" y="74"/>
                    </a:cubicBezTo>
                    <a:cubicBezTo>
                      <a:pt x="36" y="75"/>
                      <a:pt x="39" y="75"/>
                      <a:pt x="41" y="75"/>
                    </a:cubicBezTo>
                    <a:close/>
                    <a:moveTo>
                      <a:pt x="41" y="259"/>
                    </a:moveTo>
                    <a:cubicBezTo>
                      <a:pt x="41" y="260"/>
                      <a:pt x="41" y="261"/>
                      <a:pt x="41" y="261"/>
                    </a:cubicBezTo>
                    <a:cubicBezTo>
                      <a:pt x="41" y="263"/>
                      <a:pt x="41" y="263"/>
                      <a:pt x="41" y="263"/>
                    </a:cubicBezTo>
                    <a:cubicBezTo>
                      <a:pt x="41" y="264"/>
                      <a:pt x="41" y="265"/>
                      <a:pt x="41" y="266"/>
                    </a:cubicBezTo>
                    <a:cubicBezTo>
                      <a:pt x="41" y="266"/>
                      <a:pt x="41" y="266"/>
                      <a:pt x="41" y="266"/>
                    </a:cubicBezTo>
                    <a:lnTo>
                      <a:pt x="41" y="25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32" name="Group 37"/>
            <p:cNvGrpSpPr/>
            <p:nvPr/>
          </p:nvGrpSpPr>
          <p:grpSpPr>
            <a:xfrm>
              <a:off x="3593566" y="2262913"/>
              <a:ext cx="325323" cy="845844"/>
              <a:chOff x="3144584" y="2742736"/>
              <a:chExt cx="384408" cy="999465"/>
            </a:xfrm>
          </p:grpSpPr>
          <p:sp>
            <p:nvSpPr>
              <p:cNvPr id="36" name="Freeform 38"/>
              <p:cNvSpPr>
                <a:spLocks noEditPoints="1"/>
              </p:cNvSpPr>
              <p:nvPr/>
            </p:nvSpPr>
            <p:spPr bwMode="auto">
              <a:xfrm>
                <a:off x="3335689" y="2742736"/>
                <a:ext cx="193303" cy="999465"/>
              </a:xfrm>
              <a:custGeom>
                <a:avLst/>
                <a:gdLst>
                  <a:gd name="T0" fmla="*/ 4 w 37"/>
                  <a:gd name="T1" fmla="*/ 101 h 192"/>
                  <a:gd name="T2" fmla="*/ 4 w 37"/>
                  <a:gd name="T3" fmla="*/ 66 h 192"/>
                  <a:gd name="T4" fmla="*/ 0 w 37"/>
                  <a:gd name="T5" fmla="*/ 58 h 192"/>
                  <a:gd name="T6" fmla="*/ 24 w 37"/>
                  <a:gd name="T7" fmla="*/ 63 h 192"/>
                  <a:gd name="T8" fmla="*/ 31 w 37"/>
                  <a:gd name="T9" fmla="*/ 75 h 192"/>
                  <a:gd name="T10" fmla="*/ 37 w 37"/>
                  <a:gd name="T11" fmla="*/ 102 h 192"/>
                  <a:gd name="T12" fmla="*/ 37 w 37"/>
                  <a:gd name="T13" fmla="*/ 118 h 192"/>
                  <a:gd name="T14" fmla="*/ 29 w 37"/>
                  <a:gd name="T15" fmla="*/ 127 h 192"/>
                  <a:gd name="T16" fmla="*/ 23 w 37"/>
                  <a:gd name="T17" fmla="*/ 117 h 192"/>
                  <a:gd name="T18" fmla="*/ 21 w 37"/>
                  <a:gd name="T19" fmla="*/ 87 h 192"/>
                  <a:gd name="T20" fmla="*/ 18 w 37"/>
                  <a:gd name="T21" fmla="*/ 185 h 192"/>
                  <a:gd name="T22" fmla="*/ 20 w 37"/>
                  <a:gd name="T23" fmla="*/ 189 h 192"/>
                  <a:gd name="T24" fmla="*/ 20 w 37"/>
                  <a:gd name="T25" fmla="*/ 192 h 192"/>
                  <a:gd name="T26" fmla="*/ 20 w 37"/>
                  <a:gd name="T27" fmla="*/ 192 h 192"/>
                  <a:gd name="T28" fmla="*/ 19 w 37"/>
                  <a:gd name="T29" fmla="*/ 192 h 192"/>
                  <a:gd name="T30" fmla="*/ 16 w 37"/>
                  <a:gd name="T31" fmla="*/ 192 h 192"/>
                  <a:gd name="T32" fmla="*/ 15 w 37"/>
                  <a:gd name="T33" fmla="*/ 192 h 192"/>
                  <a:gd name="T34" fmla="*/ 13 w 37"/>
                  <a:gd name="T35" fmla="*/ 192 h 192"/>
                  <a:gd name="T36" fmla="*/ 12 w 37"/>
                  <a:gd name="T37" fmla="*/ 192 h 192"/>
                  <a:gd name="T38" fmla="*/ 9 w 37"/>
                  <a:gd name="T39" fmla="*/ 192 h 192"/>
                  <a:gd name="T40" fmla="*/ 8 w 37"/>
                  <a:gd name="T41" fmla="*/ 192 h 192"/>
                  <a:gd name="T42" fmla="*/ 7 w 37"/>
                  <a:gd name="T43" fmla="*/ 192 h 192"/>
                  <a:gd name="T44" fmla="*/ 6 w 37"/>
                  <a:gd name="T45" fmla="*/ 192 h 192"/>
                  <a:gd name="T46" fmla="*/ 3 w 37"/>
                  <a:gd name="T47" fmla="*/ 192 h 192"/>
                  <a:gd name="T48" fmla="*/ 2 w 37"/>
                  <a:gd name="T49" fmla="*/ 192 h 192"/>
                  <a:gd name="T50" fmla="*/ 2 w 37"/>
                  <a:gd name="T51" fmla="*/ 189 h 192"/>
                  <a:gd name="T52" fmla="*/ 2 w 37"/>
                  <a:gd name="T53" fmla="*/ 126 h 192"/>
                  <a:gd name="T54" fmla="*/ 0 w 37"/>
                  <a:gd name="T55" fmla="*/ 0 h 192"/>
                  <a:gd name="T56" fmla="*/ 0 w 37"/>
                  <a:gd name="T57" fmla="*/ 0 h 192"/>
                  <a:gd name="T58" fmla="*/ 19 w 37"/>
                  <a:gd name="T59" fmla="*/ 37 h 192"/>
                  <a:gd name="T60" fmla="*/ 0 w 37"/>
                  <a:gd name="T61" fmla="*/ 0 h 192"/>
                  <a:gd name="T62" fmla="*/ 17 w 37"/>
                  <a:gd name="T63" fmla="*/ 40 h 192"/>
                  <a:gd name="T64" fmla="*/ 18 w 37"/>
                  <a:gd name="T65" fmla="*/ 38 h 192"/>
                  <a:gd name="T66" fmla="*/ 18 w 37"/>
                  <a:gd name="T67" fmla="*/ 37 h 192"/>
                  <a:gd name="T68" fmla="*/ 18 w 37"/>
                  <a:gd name="T69" fmla="*/ 36 h 192"/>
                  <a:gd name="T70" fmla="*/ 18 w 37"/>
                  <a:gd name="T71" fmla="*/ 35 h 192"/>
                  <a:gd name="T72" fmla="*/ 18 w 37"/>
                  <a:gd name="T73" fmla="*/ 35 h 192"/>
                  <a:gd name="T74" fmla="*/ 18 w 37"/>
                  <a:gd name="T75" fmla="*/ 34 h 192"/>
                  <a:gd name="T76" fmla="*/ 19 w 37"/>
                  <a:gd name="T77" fmla="*/ 33 h 192"/>
                  <a:gd name="T78" fmla="*/ 19 w 37"/>
                  <a:gd name="T79" fmla="*/ 32 h 192"/>
                  <a:gd name="T80" fmla="*/ 19 w 37"/>
                  <a:gd name="T81" fmla="*/ 32 h 192"/>
                  <a:gd name="T82" fmla="*/ 19 w 37"/>
                  <a:gd name="T83" fmla="*/ 31 h 192"/>
                  <a:gd name="T84" fmla="*/ 19 w 37"/>
                  <a:gd name="T85" fmla="*/ 30 h 192"/>
                  <a:gd name="T86" fmla="*/ 19 w 37"/>
                  <a:gd name="T87" fmla="*/ 30 h 192"/>
                  <a:gd name="T88" fmla="*/ 19 w 37"/>
                  <a:gd name="T89" fmla="*/ 29 h 192"/>
                  <a:gd name="T90" fmla="*/ 19 w 37"/>
                  <a:gd name="T91" fmla="*/ 28 h 192"/>
                  <a:gd name="T92" fmla="*/ 18 w 37"/>
                  <a:gd name="T93" fmla="*/ 28 h 192"/>
                  <a:gd name="T94" fmla="*/ 16 w 37"/>
                  <a:gd name="T95" fmla="*/ 28 h 192"/>
                  <a:gd name="T96" fmla="*/ 13 w 37"/>
                  <a:gd name="T97" fmla="*/ 28 h 192"/>
                  <a:gd name="T98" fmla="*/ 11 w 37"/>
                  <a:gd name="T99" fmla="*/ 27 h 192"/>
                  <a:gd name="T100" fmla="*/ 9 w 37"/>
                  <a:gd name="T101" fmla="*/ 27 h 192"/>
                  <a:gd name="T102" fmla="*/ 7 w 37"/>
                  <a:gd name="T103" fmla="*/ 26 h 192"/>
                  <a:gd name="T104" fmla="*/ 5 w 37"/>
                  <a:gd name="T105" fmla="*/ 26 h 192"/>
                  <a:gd name="T106" fmla="*/ 3 w 37"/>
                  <a:gd name="T107" fmla="*/ 25 h 192"/>
                  <a:gd name="T108" fmla="*/ 1 w 37"/>
                  <a:gd name="T109" fmla="*/ 24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7" h="192">
                    <a:moveTo>
                      <a:pt x="0" y="107"/>
                    </a:moveTo>
                    <a:cubicBezTo>
                      <a:pt x="1" y="108"/>
                      <a:pt x="1" y="107"/>
                      <a:pt x="3" y="105"/>
                    </a:cubicBezTo>
                    <a:cubicBezTo>
                      <a:pt x="4" y="103"/>
                      <a:pt x="4" y="103"/>
                      <a:pt x="4" y="101"/>
                    </a:cubicBezTo>
                    <a:cubicBezTo>
                      <a:pt x="1" y="74"/>
                      <a:pt x="1" y="74"/>
                      <a:pt x="1" y="74"/>
                    </a:cubicBezTo>
                    <a:cubicBezTo>
                      <a:pt x="1" y="72"/>
                      <a:pt x="1" y="72"/>
                      <a:pt x="2" y="70"/>
                    </a:cubicBezTo>
                    <a:cubicBezTo>
                      <a:pt x="4" y="66"/>
                      <a:pt x="4" y="66"/>
                      <a:pt x="4" y="66"/>
                    </a:cubicBezTo>
                    <a:cubicBezTo>
                      <a:pt x="5" y="64"/>
                      <a:pt x="5" y="64"/>
                      <a:pt x="3" y="63"/>
                    </a:cubicBezTo>
                    <a:cubicBezTo>
                      <a:pt x="1" y="63"/>
                      <a:pt x="1" y="62"/>
                      <a:pt x="0" y="62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3" y="58"/>
                      <a:pt x="5" y="57"/>
                      <a:pt x="8" y="56"/>
                    </a:cubicBezTo>
                    <a:cubicBezTo>
                      <a:pt x="8" y="58"/>
                      <a:pt x="8" y="58"/>
                      <a:pt x="8" y="58"/>
                    </a:cubicBezTo>
                    <a:cubicBezTo>
                      <a:pt x="13" y="59"/>
                      <a:pt x="19" y="60"/>
                      <a:pt x="24" y="63"/>
                    </a:cubicBezTo>
                    <a:cubicBezTo>
                      <a:pt x="28" y="66"/>
                      <a:pt x="29" y="68"/>
                      <a:pt x="30" y="73"/>
                    </a:cubicBezTo>
                    <a:cubicBezTo>
                      <a:pt x="31" y="75"/>
                      <a:pt x="31" y="75"/>
                      <a:pt x="31" y="75"/>
                    </a:cubicBezTo>
                    <a:cubicBezTo>
                      <a:pt x="31" y="75"/>
                      <a:pt x="31" y="75"/>
                      <a:pt x="31" y="75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37" y="93"/>
                      <a:pt x="37" y="95"/>
                      <a:pt x="37" y="101"/>
                    </a:cubicBezTo>
                    <a:cubicBezTo>
                      <a:pt x="37" y="102"/>
                      <a:pt x="37" y="102"/>
                      <a:pt x="37" y="102"/>
                    </a:cubicBezTo>
                    <a:cubicBezTo>
                      <a:pt x="37" y="102"/>
                      <a:pt x="37" y="102"/>
                      <a:pt x="37" y="102"/>
                    </a:cubicBezTo>
                    <a:cubicBezTo>
                      <a:pt x="37" y="118"/>
                      <a:pt x="37" y="118"/>
                      <a:pt x="37" y="118"/>
                    </a:cubicBezTo>
                    <a:cubicBezTo>
                      <a:pt x="37" y="118"/>
                      <a:pt x="37" y="118"/>
                      <a:pt x="37" y="118"/>
                    </a:cubicBezTo>
                    <a:cubicBezTo>
                      <a:pt x="36" y="121"/>
                      <a:pt x="36" y="121"/>
                      <a:pt x="36" y="121"/>
                    </a:cubicBezTo>
                    <a:cubicBezTo>
                      <a:pt x="36" y="125"/>
                      <a:pt x="33" y="127"/>
                      <a:pt x="29" y="127"/>
                    </a:cubicBezTo>
                    <a:cubicBezTo>
                      <a:pt x="29" y="127"/>
                      <a:pt x="29" y="127"/>
                      <a:pt x="29" y="127"/>
                    </a:cubicBezTo>
                    <a:cubicBezTo>
                      <a:pt x="26" y="127"/>
                      <a:pt x="23" y="124"/>
                      <a:pt x="23" y="121"/>
                    </a:cubicBezTo>
                    <a:cubicBezTo>
                      <a:pt x="23" y="117"/>
                      <a:pt x="23" y="117"/>
                      <a:pt x="23" y="117"/>
                    </a:cubicBezTo>
                    <a:cubicBezTo>
                      <a:pt x="23" y="117"/>
                      <a:pt x="23" y="117"/>
                      <a:pt x="23" y="117"/>
                    </a:cubicBezTo>
                    <a:cubicBezTo>
                      <a:pt x="23" y="101"/>
                      <a:pt x="23" y="101"/>
                      <a:pt x="23" y="101"/>
                    </a:cubicBezTo>
                    <a:cubicBezTo>
                      <a:pt x="24" y="96"/>
                      <a:pt x="23" y="94"/>
                      <a:pt x="22" y="90"/>
                    </a:cubicBezTo>
                    <a:cubicBezTo>
                      <a:pt x="21" y="87"/>
                      <a:pt x="21" y="87"/>
                      <a:pt x="21" y="87"/>
                    </a:cubicBezTo>
                    <a:cubicBezTo>
                      <a:pt x="21" y="127"/>
                      <a:pt x="21" y="127"/>
                      <a:pt x="21" y="127"/>
                    </a:cubicBezTo>
                    <a:cubicBezTo>
                      <a:pt x="18" y="127"/>
                      <a:pt x="18" y="127"/>
                      <a:pt x="18" y="127"/>
                    </a:cubicBezTo>
                    <a:cubicBezTo>
                      <a:pt x="18" y="185"/>
                      <a:pt x="18" y="185"/>
                      <a:pt x="18" y="185"/>
                    </a:cubicBezTo>
                    <a:cubicBezTo>
                      <a:pt x="19" y="186"/>
                      <a:pt x="20" y="188"/>
                      <a:pt x="20" y="189"/>
                    </a:cubicBezTo>
                    <a:cubicBezTo>
                      <a:pt x="20" y="189"/>
                      <a:pt x="20" y="189"/>
                      <a:pt x="20" y="189"/>
                    </a:cubicBezTo>
                    <a:cubicBezTo>
                      <a:pt x="20" y="189"/>
                      <a:pt x="20" y="189"/>
                      <a:pt x="20" y="189"/>
                    </a:cubicBezTo>
                    <a:cubicBezTo>
                      <a:pt x="20" y="189"/>
                      <a:pt x="20" y="190"/>
                      <a:pt x="20" y="190"/>
                    </a:cubicBezTo>
                    <a:cubicBezTo>
                      <a:pt x="20" y="191"/>
                      <a:pt x="20" y="191"/>
                      <a:pt x="20" y="192"/>
                    </a:cubicBezTo>
                    <a:cubicBezTo>
                      <a:pt x="20" y="192"/>
                      <a:pt x="20" y="192"/>
                      <a:pt x="20" y="192"/>
                    </a:cubicBezTo>
                    <a:cubicBezTo>
                      <a:pt x="20" y="192"/>
                      <a:pt x="20" y="192"/>
                      <a:pt x="20" y="192"/>
                    </a:cubicBezTo>
                    <a:cubicBezTo>
                      <a:pt x="20" y="192"/>
                      <a:pt x="20" y="192"/>
                      <a:pt x="20" y="192"/>
                    </a:cubicBezTo>
                    <a:cubicBezTo>
                      <a:pt x="20" y="192"/>
                      <a:pt x="20" y="192"/>
                      <a:pt x="20" y="192"/>
                    </a:cubicBezTo>
                    <a:cubicBezTo>
                      <a:pt x="19" y="192"/>
                      <a:pt x="19" y="192"/>
                      <a:pt x="19" y="192"/>
                    </a:cubicBezTo>
                    <a:cubicBezTo>
                      <a:pt x="19" y="192"/>
                      <a:pt x="19" y="192"/>
                      <a:pt x="19" y="192"/>
                    </a:cubicBezTo>
                    <a:cubicBezTo>
                      <a:pt x="19" y="192"/>
                      <a:pt x="19" y="192"/>
                      <a:pt x="19" y="192"/>
                    </a:cubicBezTo>
                    <a:cubicBezTo>
                      <a:pt x="19" y="192"/>
                      <a:pt x="19" y="192"/>
                      <a:pt x="19" y="192"/>
                    </a:cubicBezTo>
                    <a:cubicBezTo>
                      <a:pt x="16" y="192"/>
                      <a:pt x="16" y="192"/>
                      <a:pt x="16" y="192"/>
                    </a:cubicBezTo>
                    <a:cubicBezTo>
                      <a:pt x="16" y="192"/>
                      <a:pt x="16" y="192"/>
                      <a:pt x="16" y="192"/>
                    </a:cubicBezTo>
                    <a:cubicBezTo>
                      <a:pt x="16" y="192"/>
                      <a:pt x="16" y="192"/>
                      <a:pt x="16" y="192"/>
                    </a:cubicBezTo>
                    <a:cubicBezTo>
                      <a:pt x="16" y="192"/>
                      <a:pt x="16" y="192"/>
                      <a:pt x="16" y="192"/>
                    </a:cubicBezTo>
                    <a:cubicBezTo>
                      <a:pt x="15" y="192"/>
                      <a:pt x="15" y="192"/>
                      <a:pt x="15" y="192"/>
                    </a:cubicBezTo>
                    <a:cubicBezTo>
                      <a:pt x="15" y="192"/>
                      <a:pt x="15" y="192"/>
                      <a:pt x="15" y="192"/>
                    </a:cubicBezTo>
                    <a:cubicBezTo>
                      <a:pt x="13" y="192"/>
                      <a:pt x="13" y="192"/>
                      <a:pt x="13" y="192"/>
                    </a:cubicBezTo>
                    <a:cubicBezTo>
                      <a:pt x="13" y="192"/>
                      <a:pt x="13" y="192"/>
                      <a:pt x="13" y="192"/>
                    </a:cubicBezTo>
                    <a:cubicBezTo>
                      <a:pt x="13" y="192"/>
                      <a:pt x="13" y="192"/>
                      <a:pt x="13" y="192"/>
                    </a:cubicBezTo>
                    <a:cubicBezTo>
                      <a:pt x="12" y="192"/>
                      <a:pt x="12" y="192"/>
                      <a:pt x="12" y="192"/>
                    </a:cubicBezTo>
                    <a:cubicBezTo>
                      <a:pt x="12" y="192"/>
                      <a:pt x="12" y="192"/>
                      <a:pt x="12" y="192"/>
                    </a:cubicBezTo>
                    <a:cubicBezTo>
                      <a:pt x="12" y="192"/>
                      <a:pt x="12" y="192"/>
                      <a:pt x="12" y="192"/>
                    </a:cubicBezTo>
                    <a:cubicBezTo>
                      <a:pt x="10" y="192"/>
                      <a:pt x="10" y="192"/>
                      <a:pt x="10" y="192"/>
                    </a:cubicBezTo>
                    <a:cubicBezTo>
                      <a:pt x="9" y="192"/>
                      <a:pt x="9" y="192"/>
                      <a:pt x="9" y="192"/>
                    </a:cubicBezTo>
                    <a:cubicBezTo>
                      <a:pt x="9" y="192"/>
                      <a:pt x="9" y="192"/>
                      <a:pt x="9" y="192"/>
                    </a:cubicBezTo>
                    <a:cubicBezTo>
                      <a:pt x="9" y="192"/>
                      <a:pt x="9" y="192"/>
                      <a:pt x="9" y="192"/>
                    </a:cubicBezTo>
                    <a:cubicBezTo>
                      <a:pt x="8" y="192"/>
                      <a:pt x="8" y="192"/>
                      <a:pt x="8" y="192"/>
                    </a:cubicBezTo>
                    <a:cubicBezTo>
                      <a:pt x="8" y="192"/>
                      <a:pt x="8" y="192"/>
                      <a:pt x="8" y="192"/>
                    </a:cubicBezTo>
                    <a:cubicBezTo>
                      <a:pt x="7" y="192"/>
                      <a:pt x="7" y="192"/>
                      <a:pt x="7" y="192"/>
                    </a:cubicBezTo>
                    <a:cubicBezTo>
                      <a:pt x="7" y="192"/>
                      <a:pt x="7" y="192"/>
                      <a:pt x="7" y="192"/>
                    </a:cubicBezTo>
                    <a:cubicBezTo>
                      <a:pt x="6" y="192"/>
                      <a:pt x="6" y="192"/>
                      <a:pt x="6" y="192"/>
                    </a:cubicBezTo>
                    <a:cubicBezTo>
                      <a:pt x="6" y="192"/>
                      <a:pt x="6" y="192"/>
                      <a:pt x="6" y="192"/>
                    </a:cubicBezTo>
                    <a:cubicBezTo>
                      <a:pt x="6" y="192"/>
                      <a:pt x="6" y="192"/>
                      <a:pt x="6" y="192"/>
                    </a:cubicBezTo>
                    <a:cubicBezTo>
                      <a:pt x="4" y="192"/>
                      <a:pt x="4" y="192"/>
                      <a:pt x="4" y="192"/>
                    </a:cubicBezTo>
                    <a:cubicBezTo>
                      <a:pt x="3" y="192"/>
                      <a:pt x="3" y="192"/>
                      <a:pt x="3" y="192"/>
                    </a:cubicBezTo>
                    <a:cubicBezTo>
                      <a:pt x="3" y="192"/>
                      <a:pt x="3" y="192"/>
                      <a:pt x="3" y="192"/>
                    </a:cubicBezTo>
                    <a:cubicBezTo>
                      <a:pt x="3" y="192"/>
                      <a:pt x="3" y="192"/>
                      <a:pt x="3" y="192"/>
                    </a:cubicBezTo>
                    <a:cubicBezTo>
                      <a:pt x="2" y="192"/>
                      <a:pt x="2" y="192"/>
                      <a:pt x="2" y="192"/>
                    </a:cubicBezTo>
                    <a:cubicBezTo>
                      <a:pt x="2" y="192"/>
                      <a:pt x="2" y="192"/>
                      <a:pt x="2" y="192"/>
                    </a:cubicBezTo>
                    <a:cubicBezTo>
                      <a:pt x="2" y="191"/>
                      <a:pt x="2" y="191"/>
                      <a:pt x="2" y="190"/>
                    </a:cubicBezTo>
                    <a:cubicBezTo>
                      <a:pt x="2" y="190"/>
                      <a:pt x="2" y="190"/>
                      <a:pt x="2" y="189"/>
                    </a:cubicBezTo>
                    <a:cubicBezTo>
                      <a:pt x="2" y="189"/>
                      <a:pt x="2" y="189"/>
                      <a:pt x="2" y="189"/>
                    </a:cubicBezTo>
                    <a:cubicBezTo>
                      <a:pt x="2" y="150"/>
                      <a:pt x="2" y="150"/>
                      <a:pt x="2" y="150"/>
                    </a:cubicBezTo>
                    <a:cubicBezTo>
                      <a:pt x="2" y="150"/>
                      <a:pt x="2" y="150"/>
                      <a:pt x="2" y="150"/>
                    </a:cubicBezTo>
                    <a:cubicBezTo>
                      <a:pt x="2" y="126"/>
                      <a:pt x="2" y="126"/>
                      <a:pt x="2" y="126"/>
                    </a:cubicBezTo>
                    <a:cubicBezTo>
                      <a:pt x="2" y="124"/>
                      <a:pt x="1" y="124"/>
                      <a:pt x="0" y="124"/>
                    </a:cubicBezTo>
                    <a:cubicBezTo>
                      <a:pt x="0" y="107"/>
                      <a:pt x="0" y="107"/>
                      <a:pt x="0" y="107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1"/>
                      <a:pt x="17" y="2"/>
                      <a:pt x="21" y="9"/>
                    </a:cubicBezTo>
                    <a:cubicBezTo>
                      <a:pt x="24" y="14"/>
                      <a:pt x="24" y="21"/>
                      <a:pt x="22" y="30"/>
                    </a:cubicBezTo>
                    <a:cubicBezTo>
                      <a:pt x="21" y="32"/>
                      <a:pt x="20" y="35"/>
                      <a:pt x="19" y="37"/>
                    </a:cubicBezTo>
                    <a:cubicBezTo>
                      <a:pt x="20" y="33"/>
                      <a:pt x="20" y="29"/>
                      <a:pt x="20" y="25"/>
                    </a:cubicBezTo>
                    <a:cubicBezTo>
                      <a:pt x="13" y="26"/>
                      <a:pt x="6" y="23"/>
                      <a:pt x="0" y="2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  <a:moveTo>
                      <a:pt x="0" y="24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7" y="55"/>
                      <a:pt x="15" y="50"/>
                      <a:pt x="17" y="40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5"/>
                      <a:pt x="18" y="35"/>
                      <a:pt x="18" y="35"/>
                    </a:cubicBezTo>
                    <a:cubicBezTo>
                      <a:pt x="18" y="35"/>
                      <a:pt x="18" y="35"/>
                      <a:pt x="18" y="35"/>
                    </a:cubicBezTo>
                    <a:cubicBezTo>
                      <a:pt x="18" y="35"/>
                      <a:pt x="18" y="35"/>
                      <a:pt x="18" y="35"/>
                    </a:cubicBezTo>
                    <a:cubicBezTo>
                      <a:pt x="18" y="35"/>
                      <a:pt x="18" y="35"/>
                      <a:pt x="18" y="35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1"/>
                      <a:pt x="19" y="31"/>
                      <a:pt x="19" y="31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0" y="24"/>
                      <a:pt x="0" y="24"/>
                      <a:pt x="0" y="24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7" name="Freeform 39"/>
              <p:cNvSpPr>
                <a:spLocks noEditPoints="1"/>
              </p:cNvSpPr>
              <p:nvPr/>
            </p:nvSpPr>
            <p:spPr bwMode="auto">
              <a:xfrm>
                <a:off x="3144584" y="2742736"/>
                <a:ext cx="195500" cy="999465"/>
              </a:xfrm>
              <a:custGeom>
                <a:avLst/>
                <a:gdLst>
                  <a:gd name="T0" fmla="*/ 33 w 38"/>
                  <a:gd name="T1" fmla="*/ 101 h 192"/>
                  <a:gd name="T2" fmla="*/ 36 w 38"/>
                  <a:gd name="T3" fmla="*/ 126 h 192"/>
                  <a:gd name="T4" fmla="*/ 36 w 38"/>
                  <a:gd name="T5" fmla="*/ 190 h 192"/>
                  <a:gd name="T6" fmla="*/ 36 w 38"/>
                  <a:gd name="T7" fmla="*/ 192 h 192"/>
                  <a:gd name="T8" fmla="*/ 34 w 38"/>
                  <a:gd name="T9" fmla="*/ 192 h 192"/>
                  <a:gd name="T10" fmla="*/ 31 w 38"/>
                  <a:gd name="T11" fmla="*/ 192 h 192"/>
                  <a:gd name="T12" fmla="*/ 28 w 38"/>
                  <a:gd name="T13" fmla="*/ 192 h 192"/>
                  <a:gd name="T14" fmla="*/ 28 w 38"/>
                  <a:gd name="T15" fmla="*/ 192 h 192"/>
                  <a:gd name="T16" fmla="*/ 25 w 38"/>
                  <a:gd name="T17" fmla="*/ 192 h 192"/>
                  <a:gd name="T18" fmla="*/ 22 w 38"/>
                  <a:gd name="T19" fmla="*/ 192 h 192"/>
                  <a:gd name="T20" fmla="*/ 21 w 38"/>
                  <a:gd name="T21" fmla="*/ 192 h 192"/>
                  <a:gd name="T22" fmla="*/ 18 w 38"/>
                  <a:gd name="T23" fmla="*/ 192 h 192"/>
                  <a:gd name="T24" fmla="*/ 17 w 38"/>
                  <a:gd name="T25" fmla="*/ 192 h 192"/>
                  <a:gd name="T26" fmla="*/ 19 w 38"/>
                  <a:gd name="T27" fmla="*/ 185 h 192"/>
                  <a:gd name="T28" fmla="*/ 15 w 38"/>
                  <a:gd name="T29" fmla="*/ 91 h 192"/>
                  <a:gd name="T30" fmla="*/ 14 w 38"/>
                  <a:gd name="T31" fmla="*/ 121 h 192"/>
                  <a:gd name="T32" fmla="*/ 1 w 38"/>
                  <a:gd name="T33" fmla="*/ 118 h 192"/>
                  <a:gd name="T34" fmla="*/ 2 w 38"/>
                  <a:gd name="T35" fmla="*/ 88 h 192"/>
                  <a:gd name="T36" fmla="*/ 29 w 38"/>
                  <a:gd name="T37" fmla="*/ 58 h 192"/>
                  <a:gd name="T38" fmla="*/ 34 w 38"/>
                  <a:gd name="T39" fmla="*/ 64 h 192"/>
                  <a:gd name="T40" fmla="*/ 32 w 38"/>
                  <a:gd name="T41" fmla="*/ 20 h 192"/>
                  <a:gd name="T42" fmla="*/ 30 w 38"/>
                  <a:gd name="T43" fmla="*/ 19 h 192"/>
                  <a:gd name="T44" fmla="*/ 29 w 38"/>
                  <a:gd name="T45" fmla="*/ 19 h 192"/>
                  <a:gd name="T46" fmla="*/ 16 w 38"/>
                  <a:gd name="T47" fmla="*/ 9 h 192"/>
                  <a:gd name="T48" fmla="*/ 37 w 38"/>
                  <a:gd name="T49" fmla="*/ 0 h 192"/>
                  <a:gd name="T50" fmla="*/ 38 w 38"/>
                  <a:gd name="T51" fmla="*/ 24 h 192"/>
                  <a:gd name="T52" fmla="*/ 35 w 38"/>
                  <a:gd name="T53" fmla="*/ 24 h 192"/>
                  <a:gd name="T54" fmla="*/ 33 w 38"/>
                  <a:gd name="T55" fmla="*/ 23 h 192"/>
                  <a:gd name="T56" fmla="*/ 32 w 38"/>
                  <a:gd name="T57" fmla="*/ 23 h 192"/>
                  <a:gd name="T58" fmla="*/ 32 w 38"/>
                  <a:gd name="T59" fmla="*/ 23 h 192"/>
                  <a:gd name="T60" fmla="*/ 31 w 38"/>
                  <a:gd name="T61" fmla="*/ 23 h 192"/>
                  <a:gd name="T62" fmla="*/ 31 w 38"/>
                  <a:gd name="T63" fmla="*/ 22 h 192"/>
                  <a:gd name="T64" fmla="*/ 31 w 38"/>
                  <a:gd name="T65" fmla="*/ 22 h 192"/>
                  <a:gd name="T66" fmla="*/ 31 w 38"/>
                  <a:gd name="T67" fmla="*/ 22 h 192"/>
                  <a:gd name="T68" fmla="*/ 30 w 38"/>
                  <a:gd name="T69" fmla="*/ 22 h 192"/>
                  <a:gd name="T70" fmla="*/ 30 w 38"/>
                  <a:gd name="T71" fmla="*/ 22 h 192"/>
                  <a:gd name="T72" fmla="*/ 30 w 38"/>
                  <a:gd name="T73" fmla="*/ 22 h 192"/>
                  <a:gd name="T74" fmla="*/ 29 w 38"/>
                  <a:gd name="T75" fmla="*/ 22 h 192"/>
                  <a:gd name="T76" fmla="*/ 29 w 38"/>
                  <a:gd name="T77" fmla="*/ 22 h 192"/>
                  <a:gd name="T78" fmla="*/ 29 w 38"/>
                  <a:gd name="T79" fmla="*/ 22 h 192"/>
                  <a:gd name="T80" fmla="*/ 28 w 38"/>
                  <a:gd name="T81" fmla="*/ 22 h 192"/>
                  <a:gd name="T82" fmla="*/ 26 w 38"/>
                  <a:gd name="T83" fmla="*/ 21 h 192"/>
                  <a:gd name="T84" fmla="*/ 24 w 38"/>
                  <a:gd name="T85" fmla="*/ 21 h 192"/>
                  <a:gd name="T86" fmla="*/ 23 w 38"/>
                  <a:gd name="T87" fmla="*/ 21 h 192"/>
                  <a:gd name="T88" fmla="*/ 21 w 38"/>
                  <a:gd name="T89" fmla="*/ 22 h 192"/>
                  <a:gd name="T90" fmla="*/ 20 w 38"/>
                  <a:gd name="T91" fmla="*/ 23 h 192"/>
                  <a:gd name="T92" fmla="*/ 19 w 38"/>
                  <a:gd name="T93" fmla="*/ 24 h 192"/>
                  <a:gd name="T94" fmla="*/ 18 w 38"/>
                  <a:gd name="T95" fmla="*/ 25 h 192"/>
                  <a:gd name="T96" fmla="*/ 18 w 38"/>
                  <a:gd name="T97" fmla="*/ 27 h 192"/>
                  <a:gd name="T98" fmla="*/ 18 w 38"/>
                  <a:gd name="T99" fmla="*/ 28 h 192"/>
                  <a:gd name="T100" fmla="*/ 18 w 38"/>
                  <a:gd name="T101" fmla="*/ 29 h 192"/>
                  <a:gd name="T102" fmla="*/ 18 w 38"/>
                  <a:gd name="T103" fmla="*/ 30 h 192"/>
                  <a:gd name="T104" fmla="*/ 18 w 38"/>
                  <a:gd name="T105" fmla="*/ 31 h 192"/>
                  <a:gd name="T106" fmla="*/ 18 w 38"/>
                  <a:gd name="T107" fmla="*/ 32 h 192"/>
                  <a:gd name="T108" fmla="*/ 18 w 38"/>
                  <a:gd name="T109" fmla="*/ 33 h 192"/>
                  <a:gd name="T110" fmla="*/ 18 w 38"/>
                  <a:gd name="T111" fmla="*/ 34 h 192"/>
                  <a:gd name="T112" fmla="*/ 18 w 38"/>
                  <a:gd name="T113" fmla="*/ 35 h 192"/>
                  <a:gd name="T114" fmla="*/ 18 w 38"/>
                  <a:gd name="T115" fmla="*/ 36 h 192"/>
                  <a:gd name="T116" fmla="*/ 18 w 38"/>
                  <a:gd name="T117" fmla="*/ 37 h 192"/>
                  <a:gd name="T118" fmla="*/ 19 w 38"/>
                  <a:gd name="T119" fmla="*/ 38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" h="192">
                    <a:moveTo>
                      <a:pt x="33" y="67"/>
                    </a:moveTo>
                    <a:cubicBezTo>
                      <a:pt x="36" y="70"/>
                      <a:pt x="36" y="70"/>
                      <a:pt x="36" y="70"/>
                    </a:cubicBezTo>
                    <a:cubicBezTo>
                      <a:pt x="37" y="72"/>
                      <a:pt x="37" y="72"/>
                      <a:pt x="36" y="74"/>
                    </a:cubicBezTo>
                    <a:cubicBezTo>
                      <a:pt x="33" y="101"/>
                      <a:pt x="33" y="101"/>
                      <a:pt x="33" y="101"/>
                    </a:cubicBezTo>
                    <a:cubicBezTo>
                      <a:pt x="33" y="103"/>
                      <a:pt x="33" y="103"/>
                      <a:pt x="35" y="105"/>
                    </a:cubicBezTo>
                    <a:cubicBezTo>
                      <a:pt x="36" y="107"/>
                      <a:pt x="37" y="108"/>
                      <a:pt x="38" y="107"/>
                    </a:cubicBezTo>
                    <a:cubicBezTo>
                      <a:pt x="38" y="124"/>
                      <a:pt x="38" y="124"/>
                      <a:pt x="38" y="124"/>
                    </a:cubicBezTo>
                    <a:cubicBezTo>
                      <a:pt x="37" y="124"/>
                      <a:pt x="36" y="124"/>
                      <a:pt x="36" y="126"/>
                    </a:cubicBezTo>
                    <a:cubicBezTo>
                      <a:pt x="36" y="189"/>
                      <a:pt x="36" y="189"/>
                      <a:pt x="36" y="189"/>
                    </a:cubicBezTo>
                    <a:cubicBezTo>
                      <a:pt x="36" y="189"/>
                      <a:pt x="36" y="189"/>
                      <a:pt x="36" y="189"/>
                    </a:cubicBezTo>
                    <a:cubicBezTo>
                      <a:pt x="36" y="189"/>
                      <a:pt x="36" y="189"/>
                      <a:pt x="36" y="189"/>
                    </a:cubicBezTo>
                    <a:cubicBezTo>
                      <a:pt x="36" y="190"/>
                      <a:pt x="36" y="190"/>
                      <a:pt x="36" y="190"/>
                    </a:cubicBezTo>
                    <a:cubicBezTo>
                      <a:pt x="36" y="191"/>
                      <a:pt x="36" y="191"/>
                      <a:pt x="36" y="192"/>
                    </a:cubicBezTo>
                    <a:cubicBezTo>
                      <a:pt x="36" y="192"/>
                      <a:pt x="36" y="192"/>
                      <a:pt x="36" y="192"/>
                    </a:cubicBezTo>
                    <a:cubicBezTo>
                      <a:pt x="36" y="192"/>
                      <a:pt x="36" y="192"/>
                      <a:pt x="36" y="192"/>
                    </a:cubicBezTo>
                    <a:cubicBezTo>
                      <a:pt x="36" y="192"/>
                      <a:pt x="36" y="192"/>
                      <a:pt x="36" y="192"/>
                    </a:cubicBezTo>
                    <a:cubicBezTo>
                      <a:pt x="35" y="192"/>
                      <a:pt x="35" y="192"/>
                      <a:pt x="35" y="192"/>
                    </a:cubicBezTo>
                    <a:cubicBezTo>
                      <a:pt x="35" y="192"/>
                      <a:pt x="35" y="192"/>
                      <a:pt x="35" y="192"/>
                    </a:cubicBezTo>
                    <a:cubicBezTo>
                      <a:pt x="35" y="192"/>
                      <a:pt x="35" y="192"/>
                      <a:pt x="35" y="192"/>
                    </a:cubicBezTo>
                    <a:cubicBezTo>
                      <a:pt x="34" y="192"/>
                      <a:pt x="34" y="192"/>
                      <a:pt x="34" y="192"/>
                    </a:cubicBezTo>
                    <a:cubicBezTo>
                      <a:pt x="34" y="192"/>
                      <a:pt x="34" y="192"/>
                      <a:pt x="34" y="192"/>
                    </a:cubicBezTo>
                    <a:cubicBezTo>
                      <a:pt x="32" y="192"/>
                      <a:pt x="32" y="192"/>
                      <a:pt x="32" y="192"/>
                    </a:cubicBezTo>
                    <a:cubicBezTo>
                      <a:pt x="32" y="192"/>
                      <a:pt x="32" y="192"/>
                      <a:pt x="32" y="192"/>
                    </a:cubicBezTo>
                    <a:cubicBezTo>
                      <a:pt x="31" y="192"/>
                      <a:pt x="31" y="192"/>
                      <a:pt x="31" y="192"/>
                    </a:cubicBezTo>
                    <a:cubicBezTo>
                      <a:pt x="31" y="192"/>
                      <a:pt x="31" y="192"/>
                      <a:pt x="31" y="192"/>
                    </a:cubicBezTo>
                    <a:cubicBezTo>
                      <a:pt x="31" y="192"/>
                      <a:pt x="31" y="192"/>
                      <a:pt x="31" y="192"/>
                    </a:cubicBezTo>
                    <a:cubicBezTo>
                      <a:pt x="31" y="192"/>
                      <a:pt x="31" y="192"/>
                      <a:pt x="31" y="192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8" y="192"/>
                      <a:pt x="28" y="192"/>
                      <a:pt x="28" y="192"/>
                    </a:cubicBezTo>
                    <a:cubicBezTo>
                      <a:pt x="26" y="192"/>
                      <a:pt x="26" y="192"/>
                      <a:pt x="26" y="192"/>
                    </a:cubicBezTo>
                    <a:cubicBezTo>
                      <a:pt x="25" y="192"/>
                      <a:pt x="25" y="192"/>
                      <a:pt x="25" y="192"/>
                    </a:cubicBezTo>
                    <a:cubicBezTo>
                      <a:pt x="25" y="192"/>
                      <a:pt x="25" y="192"/>
                      <a:pt x="25" y="192"/>
                    </a:cubicBezTo>
                    <a:cubicBezTo>
                      <a:pt x="25" y="192"/>
                      <a:pt x="25" y="192"/>
                      <a:pt x="25" y="192"/>
                    </a:cubicBezTo>
                    <a:cubicBezTo>
                      <a:pt x="24" y="192"/>
                      <a:pt x="24" y="192"/>
                      <a:pt x="24" y="192"/>
                    </a:cubicBezTo>
                    <a:cubicBezTo>
                      <a:pt x="24" y="192"/>
                      <a:pt x="24" y="192"/>
                      <a:pt x="24" y="192"/>
                    </a:cubicBezTo>
                    <a:cubicBezTo>
                      <a:pt x="22" y="192"/>
                      <a:pt x="22" y="192"/>
                      <a:pt x="22" y="192"/>
                    </a:cubicBezTo>
                    <a:cubicBezTo>
                      <a:pt x="22" y="192"/>
                      <a:pt x="22" y="192"/>
                      <a:pt x="22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21" y="192"/>
                      <a:pt x="21" y="192"/>
                      <a:pt x="21" y="192"/>
                    </a:cubicBezTo>
                    <a:cubicBezTo>
                      <a:pt x="19" y="192"/>
                      <a:pt x="19" y="192"/>
                      <a:pt x="19" y="192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8" y="192"/>
                      <a:pt x="18" y="192"/>
                      <a:pt x="18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2"/>
                      <a:pt x="17" y="192"/>
                      <a:pt x="17" y="192"/>
                    </a:cubicBezTo>
                    <a:cubicBezTo>
                      <a:pt x="17" y="191"/>
                      <a:pt x="17" y="191"/>
                      <a:pt x="17" y="190"/>
                    </a:cubicBezTo>
                    <a:cubicBezTo>
                      <a:pt x="17" y="188"/>
                      <a:pt x="18" y="186"/>
                      <a:pt x="19" y="185"/>
                    </a:cubicBezTo>
                    <a:cubicBezTo>
                      <a:pt x="19" y="127"/>
                      <a:pt x="19" y="127"/>
                      <a:pt x="19" y="127"/>
                    </a:cubicBezTo>
                    <a:cubicBezTo>
                      <a:pt x="16" y="127"/>
                      <a:pt x="16" y="127"/>
                      <a:pt x="16" y="127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4" y="95"/>
                      <a:pt x="14" y="97"/>
                      <a:pt x="14" y="101"/>
                    </a:cubicBezTo>
                    <a:cubicBezTo>
                      <a:pt x="14" y="117"/>
                      <a:pt x="14" y="117"/>
                      <a:pt x="14" y="117"/>
                    </a:cubicBezTo>
                    <a:cubicBezTo>
                      <a:pt x="14" y="117"/>
                      <a:pt x="14" y="117"/>
                      <a:pt x="14" y="117"/>
                    </a:cubicBezTo>
                    <a:cubicBezTo>
                      <a:pt x="14" y="121"/>
                      <a:pt x="14" y="121"/>
                      <a:pt x="14" y="121"/>
                    </a:cubicBezTo>
                    <a:cubicBezTo>
                      <a:pt x="15" y="124"/>
                      <a:pt x="12" y="127"/>
                      <a:pt x="8" y="127"/>
                    </a:cubicBezTo>
                    <a:cubicBezTo>
                      <a:pt x="8" y="127"/>
                      <a:pt x="8" y="127"/>
                      <a:pt x="8" y="127"/>
                    </a:cubicBezTo>
                    <a:cubicBezTo>
                      <a:pt x="4" y="127"/>
                      <a:pt x="1" y="125"/>
                      <a:pt x="1" y="121"/>
                    </a:cubicBezTo>
                    <a:cubicBezTo>
                      <a:pt x="1" y="118"/>
                      <a:pt x="1" y="118"/>
                      <a:pt x="1" y="118"/>
                    </a:cubicBezTo>
                    <a:cubicBezTo>
                      <a:pt x="1" y="118"/>
                      <a:pt x="1" y="118"/>
                      <a:pt x="1" y="118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95"/>
                      <a:pt x="0" y="94"/>
                      <a:pt x="2" y="88"/>
                    </a:cubicBezTo>
                    <a:cubicBezTo>
                      <a:pt x="6" y="75"/>
                      <a:pt x="6" y="75"/>
                      <a:pt x="6" y="75"/>
                    </a:cubicBezTo>
                    <a:cubicBezTo>
                      <a:pt x="6" y="75"/>
                      <a:pt x="6" y="75"/>
                      <a:pt x="6" y="75"/>
                    </a:cubicBezTo>
                    <a:cubicBezTo>
                      <a:pt x="7" y="70"/>
                      <a:pt x="8" y="67"/>
                      <a:pt x="11" y="64"/>
                    </a:cubicBezTo>
                    <a:cubicBezTo>
                      <a:pt x="16" y="60"/>
                      <a:pt x="23" y="59"/>
                      <a:pt x="29" y="58"/>
                    </a:cubicBezTo>
                    <a:cubicBezTo>
                      <a:pt x="29" y="56"/>
                      <a:pt x="29" y="56"/>
                      <a:pt x="29" y="56"/>
                    </a:cubicBezTo>
                    <a:cubicBezTo>
                      <a:pt x="32" y="57"/>
                      <a:pt x="35" y="58"/>
                      <a:pt x="38" y="58"/>
                    </a:cubicBezTo>
                    <a:cubicBezTo>
                      <a:pt x="38" y="62"/>
                      <a:pt x="38" y="62"/>
                      <a:pt x="38" y="62"/>
                    </a:cubicBezTo>
                    <a:cubicBezTo>
                      <a:pt x="37" y="62"/>
                      <a:pt x="36" y="63"/>
                      <a:pt x="34" y="64"/>
                    </a:cubicBezTo>
                    <a:cubicBezTo>
                      <a:pt x="32" y="65"/>
                      <a:pt x="32" y="64"/>
                      <a:pt x="33" y="67"/>
                    </a:cubicBezTo>
                    <a:close/>
                    <a:moveTo>
                      <a:pt x="38" y="1"/>
                    </a:moveTo>
                    <a:cubicBezTo>
                      <a:pt x="38" y="22"/>
                      <a:pt x="38" y="22"/>
                      <a:pt x="38" y="22"/>
                    </a:cubicBezTo>
                    <a:cubicBezTo>
                      <a:pt x="36" y="21"/>
                      <a:pt x="34" y="20"/>
                      <a:pt x="32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31" y="20"/>
                      <a:pt x="31" y="19"/>
                      <a:pt x="31" y="19"/>
                    </a:cubicBezTo>
                    <a:cubicBezTo>
                      <a:pt x="31" y="19"/>
                      <a:pt x="31" y="19"/>
                      <a:pt x="31" y="19"/>
                    </a:cubicBezTo>
                    <a:cubicBezTo>
                      <a:pt x="31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0" y="19"/>
                      <a:pt x="30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15" y="16"/>
                      <a:pt x="15" y="28"/>
                      <a:pt x="17" y="37"/>
                    </a:cubicBezTo>
                    <a:cubicBezTo>
                      <a:pt x="16" y="35"/>
                      <a:pt x="15" y="32"/>
                      <a:pt x="15" y="30"/>
                    </a:cubicBezTo>
                    <a:cubicBezTo>
                      <a:pt x="13" y="21"/>
                      <a:pt x="13" y="14"/>
                      <a:pt x="16" y="9"/>
                    </a:cubicBezTo>
                    <a:cubicBezTo>
                      <a:pt x="20" y="2"/>
                      <a:pt x="28" y="1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8" y="1"/>
                      <a:pt x="38" y="1"/>
                      <a:pt x="38" y="1"/>
                    </a:cubicBezTo>
                    <a:close/>
                    <a:moveTo>
                      <a:pt x="38" y="24"/>
                    </a:moveTo>
                    <a:cubicBezTo>
                      <a:pt x="38" y="24"/>
                      <a:pt x="38" y="24"/>
                      <a:pt x="38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34" y="23"/>
                      <a:pt x="34" y="23"/>
                      <a:pt x="34" y="23"/>
                    </a:cubicBezTo>
                    <a:cubicBezTo>
                      <a:pt x="33" y="23"/>
                      <a:pt x="33" y="23"/>
                      <a:pt x="33" y="23"/>
                    </a:cubicBezTo>
                    <a:cubicBezTo>
                      <a:pt x="33" y="23"/>
                      <a:pt x="33" y="23"/>
                      <a:pt x="33" y="23"/>
                    </a:cubicBezTo>
                    <a:cubicBezTo>
                      <a:pt x="33" y="23"/>
                      <a:pt x="33" y="23"/>
                      <a:pt x="33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7" y="22"/>
                      <a:pt x="27" y="22"/>
                      <a:pt x="27" y="22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30"/>
                      <a:pt x="18" y="30"/>
                      <a:pt x="18" y="30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5"/>
                      <a:pt x="18" y="35"/>
                      <a:pt x="18" y="35"/>
                    </a:cubicBezTo>
                    <a:cubicBezTo>
                      <a:pt x="18" y="35"/>
                      <a:pt x="18" y="35"/>
                      <a:pt x="18" y="35"/>
                    </a:cubicBezTo>
                    <a:cubicBezTo>
                      <a:pt x="18" y="35"/>
                      <a:pt x="18" y="35"/>
                      <a:pt x="18" y="35"/>
                    </a:cubicBezTo>
                    <a:cubicBezTo>
                      <a:pt x="18" y="35"/>
                      <a:pt x="18" y="35"/>
                      <a:pt x="18" y="35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9" y="37"/>
                      <a:pt x="19" y="37"/>
                      <a:pt x="19" y="37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40"/>
                      <a:pt x="19" y="40"/>
                      <a:pt x="19" y="40"/>
                    </a:cubicBezTo>
                    <a:cubicBezTo>
                      <a:pt x="22" y="51"/>
                      <a:pt x="30" y="56"/>
                      <a:pt x="38" y="55"/>
                    </a:cubicBezTo>
                    <a:lnTo>
                      <a:pt x="38" y="2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33" name="Group 40"/>
            <p:cNvGrpSpPr/>
            <p:nvPr/>
          </p:nvGrpSpPr>
          <p:grpSpPr>
            <a:xfrm>
              <a:off x="3996967" y="2249899"/>
              <a:ext cx="193336" cy="617188"/>
              <a:chOff x="3621250" y="2727359"/>
              <a:chExt cx="228449" cy="729280"/>
            </a:xfrm>
          </p:grpSpPr>
          <p:sp>
            <p:nvSpPr>
              <p:cNvPr id="34" name="Freeform 41"/>
              <p:cNvSpPr>
                <a:spLocks noEditPoints="1"/>
              </p:cNvSpPr>
              <p:nvPr/>
            </p:nvSpPr>
            <p:spPr bwMode="auto">
              <a:xfrm>
                <a:off x="3735475" y="2727359"/>
                <a:ext cx="114224" cy="729280"/>
              </a:xfrm>
              <a:custGeom>
                <a:avLst/>
                <a:gdLst>
                  <a:gd name="T0" fmla="*/ 0 w 22"/>
                  <a:gd name="T1" fmla="*/ 39 h 140"/>
                  <a:gd name="T2" fmla="*/ 0 w 22"/>
                  <a:gd name="T3" fmla="*/ 18 h 140"/>
                  <a:gd name="T4" fmla="*/ 1 w 22"/>
                  <a:gd name="T5" fmla="*/ 18 h 140"/>
                  <a:gd name="T6" fmla="*/ 14 w 22"/>
                  <a:gd name="T7" fmla="*/ 21 h 140"/>
                  <a:gd name="T8" fmla="*/ 12 w 22"/>
                  <a:gd name="T9" fmla="*/ 33 h 140"/>
                  <a:gd name="T10" fmla="*/ 15 w 22"/>
                  <a:gd name="T11" fmla="*/ 6 h 140"/>
                  <a:gd name="T12" fmla="*/ 0 w 22"/>
                  <a:gd name="T13" fmla="*/ 0 h 140"/>
                  <a:gd name="T14" fmla="*/ 0 w 22"/>
                  <a:gd name="T15" fmla="*/ 0 h 140"/>
                  <a:gd name="T16" fmla="*/ 0 w 22"/>
                  <a:gd name="T17" fmla="*/ 0 h 140"/>
                  <a:gd name="T18" fmla="*/ 0 w 22"/>
                  <a:gd name="T19" fmla="*/ 0 h 140"/>
                  <a:gd name="T20" fmla="*/ 0 w 22"/>
                  <a:gd name="T21" fmla="*/ 15 h 140"/>
                  <a:gd name="T22" fmla="*/ 0 w 22"/>
                  <a:gd name="T23" fmla="*/ 14 h 140"/>
                  <a:gd name="T24" fmla="*/ 1 w 22"/>
                  <a:gd name="T25" fmla="*/ 14 h 140"/>
                  <a:gd name="T26" fmla="*/ 2 w 22"/>
                  <a:gd name="T27" fmla="*/ 17 h 140"/>
                  <a:gd name="T28" fmla="*/ 2 w 22"/>
                  <a:gd name="T29" fmla="*/ 17 h 140"/>
                  <a:gd name="T30" fmla="*/ 14 w 22"/>
                  <a:gd name="T31" fmla="*/ 20 h 140"/>
                  <a:gd name="T32" fmla="*/ 15 w 22"/>
                  <a:gd name="T33" fmla="*/ 20 h 140"/>
                  <a:gd name="T34" fmla="*/ 19 w 22"/>
                  <a:gd name="T35" fmla="*/ 37 h 140"/>
                  <a:gd name="T36" fmla="*/ 19 w 22"/>
                  <a:gd name="T37" fmla="*/ 16 h 140"/>
                  <a:gd name="T38" fmla="*/ 0 w 22"/>
                  <a:gd name="T39" fmla="*/ 88 h 140"/>
                  <a:gd name="T40" fmla="*/ 0 w 22"/>
                  <a:gd name="T41" fmla="*/ 88 h 140"/>
                  <a:gd name="T42" fmla="*/ 0 w 22"/>
                  <a:gd name="T43" fmla="*/ 88 h 140"/>
                  <a:gd name="T44" fmla="*/ 0 w 22"/>
                  <a:gd name="T45" fmla="*/ 88 h 140"/>
                  <a:gd name="T46" fmla="*/ 0 w 22"/>
                  <a:gd name="T47" fmla="*/ 88 h 140"/>
                  <a:gd name="T48" fmla="*/ 0 w 22"/>
                  <a:gd name="T49" fmla="*/ 88 h 140"/>
                  <a:gd name="T50" fmla="*/ 0 w 22"/>
                  <a:gd name="T51" fmla="*/ 88 h 140"/>
                  <a:gd name="T52" fmla="*/ 0 w 22"/>
                  <a:gd name="T53" fmla="*/ 88 h 140"/>
                  <a:gd name="T54" fmla="*/ 0 w 22"/>
                  <a:gd name="T55" fmla="*/ 88 h 140"/>
                  <a:gd name="T56" fmla="*/ 0 w 22"/>
                  <a:gd name="T57" fmla="*/ 88 h 140"/>
                  <a:gd name="T58" fmla="*/ 1 w 22"/>
                  <a:gd name="T59" fmla="*/ 89 h 140"/>
                  <a:gd name="T60" fmla="*/ 0 w 22"/>
                  <a:gd name="T61" fmla="*/ 138 h 140"/>
                  <a:gd name="T62" fmla="*/ 0 w 22"/>
                  <a:gd name="T63" fmla="*/ 140 h 140"/>
                  <a:gd name="T64" fmla="*/ 9 w 22"/>
                  <a:gd name="T65" fmla="*/ 139 h 140"/>
                  <a:gd name="T66" fmla="*/ 7 w 22"/>
                  <a:gd name="T67" fmla="*/ 136 h 140"/>
                  <a:gd name="T68" fmla="*/ 9 w 22"/>
                  <a:gd name="T69" fmla="*/ 111 h 140"/>
                  <a:gd name="T70" fmla="*/ 8 w 22"/>
                  <a:gd name="T71" fmla="*/ 63 h 140"/>
                  <a:gd name="T72" fmla="*/ 14 w 22"/>
                  <a:gd name="T73" fmla="*/ 63 h 140"/>
                  <a:gd name="T74" fmla="*/ 15 w 22"/>
                  <a:gd name="T75" fmla="*/ 79 h 140"/>
                  <a:gd name="T76" fmla="*/ 19 w 22"/>
                  <a:gd name="T77" fmla="*/ 82 h 140"/>
                  <a:gd name="T78" fmla="*/ 22 w 22"/>
                  <a:gd name="T79" fmla="*/ 77 h 140"/>
                  <a:gd name="T80" fmla="*/ 22 w 22"/>
                  <a:gd name="T81" fmla="*/ 67 h 140"/>
                  <a:gd name="T82" fmla="*/ 21 w 22"/>
                  <a:gd name="T83" fmla="*/ 63 h 140"/>
                  <a:gd name="T84" fmla="*/ 21 w 22"/>
                  <a:gd name="T85" fmla="*/ 62 h 140"/>
                  <a:gd name="T86" fmla="*/ 18 w 22"/>
                  <a:gd name="T87" fmla="*/ 50 h 140"/>
                  <a:gd name="T88" fmla="*/ 4 w 22"/>
                  <a:gd name="T89" fmla="*/ 39 h 140"/>
                  <a:gd name="T90" fmla="*/ 0 w 22"/>
                  <a:gd name="T91" fmla="*/ 43 h 140"/>
                  <a:gd name="T92" fmla="*/ 3 w 22"/>
                  <a:gd name="T93" fmla="*/ 45 h 140"/>
                  <a:gd name="T94" fmla="*/ 1 w 22"/>
                  <a:gd name="T95" fmla="*/ 49 h 140"/>
                  <a:gd name="T96" fmla="*/ 2 w 22"/>
                  <a:gd name="T97" fmla="*/ 66 h 140"/>
                  <a:gd name="T98" fmla="*/ 0 w 22"/>
                  <a:gd name="T99" fmla="*/ 88 h 140"/>
                  <a:gd name="T100" fmla="*/ 0 w 22"/>
                  <a:gd name="T101" fmla="*/ 47 h 140"/>
                  <a:gd name="T102" fmla="*/ 0 w 22"/>
                  <a:gd name="T103" fmla="*/ 5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2" h="140">
                    <a:moveTo>
                      <a:pt x="12" y="33"/>
                    </a:moveTo>
                    <a:cubicBezTo>
                      <a:pt x="9" y="37"/>
                      <a:pt x="4" y="39"/>
                      <a:pt x="0" y="39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1" y="18"/>
                    </a:cubicBezTo>
                    <a:cubicBezTo>
                      <a:pt x="1" y="19"/>
                      <a:pt x="3" y="20"/>
                      <a:pt x="5" y="21"/>
                    </a:cubicBezTo>
                    <a:cubicBezTo>
                      <a:pt x="7" y="22"/>
                      <a:pt x="10" y="22"/>
                      <a:pt x="14" y="21"/>
                    </a:cubicBezTo>
                    <a:cubicBezTo>
                      <a:pt x="14" y="23"/>
                      <a:pt x="14" y="26"/>
                      <a:pt x="13" y="28"/>
                    </a:cubicBezTo>
                    <a:cubicBezTo>
                      <a:pt x="13" y="30"/>
                      <a:pt x="12" y="31"/>
                      <a:pt x="12" y="33"/>
                    </a:cubicBezTo>
                    <a:close/>
                    <a:moveTo>
                      <a:pt x="19" y="16"/>
                    </a:moveTo>
                    <a:cubicBezTo>
                      <a:pt x="19" y="12"/>
                      <a:pt x="17" y="9"/>
                      <a:pt x="15" y="6"/>
                    </a:cubicBezTo>
                    <a:cubicBezTo>
                      <a:pt x="12" y="3"/>
                      <a:pt x="9" y="2"/>
                      <a:pt x="5" y="1"/>
                    </a:cubicBezTo>
                    <a:cubicBezTo>
                      <a:pt x="3" y="1"/>
                      <a:pt x="2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6"/>
                      <a:pt x="2" y="16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8"/>
                      <a:pt x="3" y="19"/>
                      <a:pt x="5" y="19"/>
                    </a:cubicBezTo>
                    <a:cubicBezTo>
                      <a:pt x="7" y="20"/>
                      <a:pt x="10" y="20"/>
                      <a:pt x="14" y="20"/>
                    </a:cubicBezTo>
                    <a:cubicBezTo>
                      <a:pt x="14" y="19"/>
                      <a:pt x="14" y="19"/>
                      <a:pt x="15" y="19"/>
                    </a:cubicBezTo>
                    <a:cubicBezTo>
                      <a:pt x="15" y="19"/>
                      <a:pt x="15" y="20"/>
                      <a:pt x="15" y="20"/>
                    </a:cubicBezTo>
                    <a:cubicBezTo>
                      <a:pt x="15" y="26"/>
                      <a:pt x="15" y="33"/>
                      <a:pt x="9" y="37"/>
                    </a:cubicBezTo>
                    <a:cubicBezTo>
                      <a:pt x="19" y="37"/>
                      <a:pt x="19" y="37"/>
                      <a:pt x="19" y="37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6"/>
                      <a:pt x="19" y="16"/>
                      <a:pt x="19" y="16"/>
                    </a:cubicBezTo>
                    <a:close/>
                    <a:moveTo>
                      <a:pt x="0" y="88"/>
                    </a:move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0" y="88"/>
                      <a:pt x="1" y="88"/>
                      <a:pt x="1" y="89"/>
                    </a:cubicBezTo>
                    <a:cubicBezTo>
                      <a:pt x="1" y="136"/>
                      <a:pt x="1" y="136"/>
                      <a:pt x="1" y="136"/>
                    </a:cubicBezTo>
                    <a:cubicBezTo>
                      <a:pt x="0" y="136"/>
                      <a:pt x="0" y="137"/>
                      <a:pt x="0" y="138"/>
                    </a:cubicBezTo>
                    <a:cubicBezTo>
                      <a:pt x="0" y="139"/>
                      <a:pt x="0" y="139"/>
                      <a:pt x="0" y="139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9" y="140"/>
                      <a:pt x="9" y="140"/>
                      <a:pt x="9" y="139"/>
                    </a:cubicBezTo>
                    <a:cubicBezTo>
                      <a:pt x="9" y="138"/>
                      <a:pt x="9" y="138"/>
                      <a:pt x="9" y="138"/>
                    </a:cubicBezTo>
                    <a:cubicBezTo>
                      <a:pt x="9" y="137"/>
                      <a:pt x="8" y="136"/>
                      <a:pt x="7" y="136"/>
                    </a:cubicBezTo>
                    <a:cubicBezTo>
                      <a:pt x="8" y="136"/>
                      <a:pt x="8" y="136"/>
                      <a:pt x="8" y="136"/>
                    </a:cubicBezTo>
                    <a:cubicBezTo>
                      <a:pt x="9" y="128"/>
                      <a:pt x="8" y="116"/>
                      <a:pt x="9" y="111"/>
                    </a:cubicBezTo>
                    <a:cubicBezTo>
                      <a:pt x="11" y="97"/>
                      <a:pt x="16" y="88"/>
                      <a:pt x="11" y="74"/>
                    </a:cubicBezTo>
                    <a:cubicBezTo>
                      <a:pt x="10" y="70"/>
                      <a:pt x="9" y="67"/>
                      <a:pt x="8" y="63"/>
                    </a:cubicBezTo>
                    <a:cubicBezTo>
                      <a:pt x="8" y="62"/>
                      <a:pt x="10" y="58"/>
                      <a:pt x="11" y="55"/>
                    </a:cubicBezTo>
                    <a:cubicBezTo>
                      <a:pt x="14" y="63"/>
                      <a:pt x="14" y="63"/>
                      <a:pt x="14" y="63"/>
                    </a:cubicBezTo>
                    <a:cubicBezTo>
                      <a:pt x="14" y="77"/>
                      <a:pt x="14" y="77"/>
                      <a:pt x="14" y="77"/>
                    </a:cubicBezTo>
                    <a:cubicBezTo>
                      <a:pt x="15" y="79"/>
                      <a:pt x="15" y="79"/>
                      <a:pt x="15" y="79"/>
                    </a:cubicBezTo>
                    <a:cubicBezTo>
                      <a:pt x="15" y="81"/>
                      <a:pt x="17" y="82"/>
                      <a:pt x="19" y="82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21" y="82"/>
                      <a:pt x="22" y="80"/>
                      <a:pt x="22" y="78"/>
                    </a:cubicBezTo>
                    <a:cubicBezTo>
                      <a:pt x="22" y="77"/>
                      <a:pt x="22" y="77"/>
                      <a:pt x="22" y="77"/>
                    </a:cubicBezTo>
                    <a:cubicBezTo>
                      <a:pt x="22" y="76"/>
                      <a:pt x="22" y="76"/>
                      <a:pt x="22" y="76"/>
                    </a:cubicBezTo>
                    <a:cubicBezTo>
                      <a:pt x="22" y="67"/>
                      <a:pt x="22" y="67"/>
                      <a:pt x="22" y="67"/>
                    </a:cubicBezTo>
                    <a:cubicBezTo>
                      <a:pt x="22" y="67"/>
                      <a:pt x="22" y="67"/>
                      <a:pt x="22" y="67"/>
                    </a:cubicBezTo>
                    <a:cubicBezTo>
                      <a:pt x="21" y="63"/>
                      <a:pt x="21" y="63"/>
                      <a:pt x="21" y="63"/>
                    </a:cubicBezTo>
                    <a:cubicBezTo>
                      <a:pt x="21" y="62"/>
                      <a:pt x="21" y="62"/>
                      <a:pt x="21" y="62"/>
                    </a:cubicBezTo>
                    <a:cubicBezTo>
                      <a:pt x="21" y="62"/>
                      <a:pt x="21" y="62"/>
                      <a:pt x="21" y="62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18" y="50"/>
                      <a:pt x="18" y="50"/>
                      <a:pt x="18" y="50"/>
                    </a:cubicBezTo>
                    <a:cubicBezTo>
                      <a:pt x="15" y="43"/>
                      <a:pt x="14" y="44"/>
                      <a:pt x="6" y="41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3" y="40"/>
                      <a:pt x="1" y="40"/>
                      <a:pt x="0" y="40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2"/>
                      <a:pt x="1" y="42"/>
                      <a:pt x="2" y="43"/>
                    </a:cubicBezTo>
                    <a:cubicBezTo>
                      <a:pt x="3" y="43"/>
                      <a:pt x="3" y="43"/>
                      <a:pt x="3" y="45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8"/>
                      <a:pt x="1" y="48"/>
                      <a:pt x="1" y="49"/>
                    </a:cubicBezTo>
                    <a:cubicBezTo>
                      <a:pt x="3" y="64"/>
                      <a:pt x="3" y="64"/>
                      <a:pt x="3" y="64"/>
                    </a:cubicBezTo>
                    <a:cubicBezTo>
                      <a:pt x="3" y="65"/>
                      <a:pt x="3" y="65"/>
                      <a:pt x="2" y="66"/>
                    </a:cubicBezTo>
                    <a:cubicBezTo>
                      <a:pt x="1" y="68"/>
                      <a:pt x="1" y="68"/>
                      <a:pt x="0" y="67"/>
                    </a:cubicBezTo>
                    <a:cubicBezTo>
                      <a:pt x="0" y="88"/>
                      <a:pt x="0" y="88"/>
                      <a:pt x="0" y="88"/>
                    </a:cubicBezTo>
                    <a:close/>
                    <a:moveTo>
                      <a:pt x="0" y="47"/>
                    </a:moveTo>
                    <a:cubicBezTo>
                      <a:pt x="0" y="47"/>
                      <a:pt x="0" y="47"/>
                      <a:pt x="0" y="47"/>
                    </a:cubicBezTo>
                    <a:cubicBezTo>
                      <a:pt x="0" y="48"/>
                      <a:pt x="0" y="48"/>
                      <a:pt x="0" y="49"/>
                    </a:cubicBezTo>
                    <a:cubicBezTo>
                      <a:pt x="0" y="53"/>
                      <a:pt x="0" y="53"/>
                      <a:pt x="0" y="53"/>
                    </a:cubicBezTo>
                    <a:lnTo>
                      <a:pt x="0" y="4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5" name="Freeform 42"/>
              <p:cNvSpPr>
                <a:spLocks noEditPoints="1"/>
              </p:cNvSpPr>
              <p:nvPr/>
            </p:nvSpPr>
            <p:spPr bwMode="auto">
              <a:xfrm>
                <a:off x="3621250" y="2727359"/>
                <a:ext cx="120815" cy="729280"/>
              </a:xfrm>
              <a:custGeom>
                <a:avLst/>
                <a:gdLst>
                  <a:gd name="T0" fmla="*/ 9 w 23"/>
                  <a:gd name="T1" fmla="*/ 28 h 140"/>
                  <a:gd name="T2" fmla="*/ 22 w 23"/>
                  <a:gd name="T3" fmla="*/ 18 h 140"/>
                  <a:gd name="T4" fmla="*/ 23 w 23"/>
                  <a:gd name="T5" fmla="*/ 39 h 140"/>
                  <a:gd name="T6" fmla="*/ 22 w 23"/>
                  <a:gd name="T7" fmla="*/ 0 h 140"/>
                  <a:gd name="T8" fmla="*/ 22 w 23"/>
                  <a:gd name="T9" fmla="*/ 0 h 140"/>
                  <a:gd name="T10" fmla="*/ 7 w 23"/>
                  <a:gd name="T11" fmla="*/ 6 h 140"/>
                  <a:gd name="T12" fmla="*/ 3 w 23"/>
                  <a:gd name="T13" fmla="*/ 16 h 140"/>
                  <a:gd name="T14" fmla="*/ 7 w 23"/>
                  <a:gd name="T15" fmla="*/ 21 h 140"/>
                  <a:gd name="T16" fmla="*/ 15 w 23"/>
                  <a:gd name="T17" fmla="*/ 20 h 140"/>
                  <a:gd name="T18" fmla="*/ 22 w 23"/>
                  <a:gd name="T19" fmla="*/ 15 h 140"/>
                  <a:gd name="T20" fmla="*/ 22 w 23"/>
                  <a:gd name="T21" fmla="*/ 14 h 140"/>
                  <a:gd name="T22" fmla="*/ 23 w 23"/>
                  <a:gd name="T23" fmla="*/ 40 h 140"/>
                  <a:gd name="T24" fmla="*/ 20 w 23"/>
                  <a:gd name="T25" fmla="*/ 45 h 140"/>
                  <a:gd name="T26" fmla="*/ 20 w 23"/>
                  <a:gd name="T27" fmla="*/ 64 h 140"/>
                  <a:gd name="T28" fmla="*/ 23 w 23"/>
                  <a:gd name="T29" fmla="*/ 88 h 140"/>
                  <a:gd name="T30" fmla="*/ 22 w 23"/>
                  <a:gd name="T31" fmla="*/ 88 h 140"/>
                  <a:gd name="T32" fmla="*/ 22 w 23"/>
                  <a:gd name="T33" fmla="*/ 88 h 140"/>
                  <a:gd name="T34" fmla="*/ 22 w 23"/>
                  <a:gd name="T35" fmla="*/ 88 h 140"/>
                  <a:gd name="T36" fmla="*/ 22 w 23"/>
                  <a:gd name="T37" fmla="*/ 88 h 140"/>
                  <a:gd name="T38" fmla="*/ 22 w 23"/>
                  <a:gd name="T39" fmla="*/ 88 h 140"/>
                  <a:gd name="T40" fmla="*/ 22 w 23"/>
                  <a:gd name="T41" fmla="*/ 88 h 140"/>
                  <a:gd name="T42" fmla="*/ 22 w 23"/>
                  <a:gd name="T43" fmla="*/ 88 h 140"/>
                  <a:gd name="T44" fmla="*/ 22 w 23"/>
                  <a:gd name="T45" fmla="*/ 88 h 140"/>
                  <a:gd name="T46" fmla="*/ 22 w 23"/>
                  <a:gd name="T47" fmla="*/ 88 h 140"/>
                  <a:gd name="T48" fmla="*/ 21 w 23"/>
                  <a:gd name="T49" fmla="*/ 88 h 140"/>
                  <a:gd name="T50" fmla="*/ 21 w 23"/>
                  <a:gd name="T51" fmla="*/ 88 h 140"/>
                  <a:gd name="T52" fmla="*/ 21 w 23"/>
                  <a:gd name="T53" fmla="*/ 88 h 140"/>
                  <a:gd name="T54" fmla="*/ 21 w 23"/>
                  <a:gd name="T55" fmla="*/ 88 h 140"/>
                  <a:gd name="T56" fmla="*/ 21 w 23"/>
                  <a:gd name="T57" fmla="*/ 88 h 140"/>
                  <a:gd name="T58" fmla="*/ 21 w 23"/>
                  <a:gd name="T59" fmla="*/ 88 h 140"/>
                  <a:gd name="T60" fmla="*/ 21 w 23"/>
                  <a:gd name="T61" fmla="*/ 88 h 140"/>
                  <a:gd name="T62" fmla="*/ 21 w 23"/>
                  <a:gd name="T63" fmla="*/ 88 h 140"/>
                  <a:gd name="T64" fmla="*/ 21 w 23"/>
                  <a:gd name="T65" fmla="*/ 88 h 140"/>
                  <a:gd name="T66" fmla="*/ 21 w 23"/>
                  <a:gd name="T67" fmla="*/ 88 h 140"/>
                  <a:gd name="T68" fmla="*/ 21 w 23"/>
                  <a:gd name="T69" fmla="*/ 88 h 140"/>
                  <a:gd name="T70" fmla="*/ 21 w 23"/>
                  <a:gd name="T71" fmla="*/ 88 h 140"/>
                  <a:gd name="T72" fmla="*/ 21 w 23"/>
                  <a:gd name="T73" fmla="*/ 89 h 140"/>
                  <a:gd name="T74" fmla="*/ 21 w 23"/>
                  <a:gd name="T75" fmla="*/ 89 h 140"/>
                  <a:gd name="T76" fmla="*/ 21 w 23"/>
                  <a:gd name="T77" fmla="*/ 89 h 140"/>
                  <a:gd name="T78" fmla="*/ 21 w 23"/>
                  <a:gd name="T79" fmla="*/ 89 h 140"/>
                  <a:gd name="T80" fmla="*/ 21 w 23"/>
                  <a:gd name="T81" fmla="*/ 89 h 140"/>
                  <a:gd name="T82" fmla="*/ 21 w 23"/>
                  <a:gd name="T83" fmla="*/ 138 h 140"/>
                  <a:gd name="T84" fmla="*/ 12 w 23"/>
                  <a:gd name="T85" fmla="*/ 140 h 140"/>
                  <a:gd name="T86" fmla="*/ 14 w 23"/>
                  <a:gd name="T87" fmla="*/ 136 h 140"/>
                  <a:gd name="T88" fmla="*/ 14 w 23"/>
                  <a:gd name="T89" fmla="*/ 64 h 140"/>
                  <a:gd name="T90" fmla="*/ 8 w 23"/>
                  <a:gd name="T91" fmla="*/ 77 h 140"/>
                  <a:gd name="T92" fmla="*/ 4 w 23"/>
                  <a:gd name="T93" fmla="*/ 82 h 140"/>
                  <a:gd name="T94" fmla="*/ 0 w 23"/>
                  <a:gd name="T95" fmla="*/ 77 h 140"/>
                  <a:gd name="T96" fmla="*/ 1 w 23"/>
                  <a:gd name="T97" fmla="*/ 67 h 140"/>
                  <a:gd name="T98" fmla="*/ 1 w 23"/>
                  <a:gd name="T99" fmla="*/ 62 h 140"/>
                  <a:gd name="T100" fmla="*/ 16 w 23"/>
                  <a:gd name="T101" fmla="*/ 41 h 140"/>
                  <a:gd name="T102" fmla="*/ 23 w 23"/>
                  <a:gd name="T103" fmla="*/ 40 h 140"/>
                  <a:gd name="T104" fmla="*/ 22 w 23"/>
                  <a:gd name="T105" fmla="*/ 139 h 140"/>
                  <a:gd name="T106" fmla="*/ 23 w 23"/>
                  <a:gd name="T107" fmla="*/ 136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3" h="140">
                    <a:moveTo>
                      <a:pt x="23" y="39"/>
                    </a:moveTo>
                    <a:cubicBezTo>
                      <a:pt x="18" y="39"/>
                      <a:pt x="14" y="37"/>
                      <a:pt x="11" y="33"/>
                    </a:cubicBezTo>
                    <a:cubicBezTo>
                      <a:pt x="10" y="31"/>
                      <a:pt x="9" y="30"/>
                      <a:pt x="9" y="28"/>
                    </a:cubicBezTo>
                    <a:cubicBezTo>
                      <a:pt x="9" y="26"/>
                      <a:pt x="8" y="24"/>
                      <a:pt x="8" y="22"/>
                    </a:cubicBezTo>
                    <a:cubicBezTo>
                      <a:pt x="10" y="22"/>
                      <a:pt x="13" y="22"/>
                      <a:pt x="15" y="22"/>
                    </a:cubicBezTo>
                    <a:cubicBezTo>
                      <a:pt x="18" y="21"/>
                      <a:pt x="20" y="20"/>
                      <a:pt x="22" y="1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2" y="17"/>
                      <a:pt x="22" y="17"/>
                      <a:pt x="23" y="17"/>
                    </a:cubicBezTo>
                    <a:cubicBezTo>
                      <a:pt x="23" y="39"/>
                      <a:pt x="23" y="39"/>
                      <a:pt x="23" y="39"/>
                    </a:cubicBezTo>
                    <a:close/>
                    <a:moveTo>
                      <a:pt x="23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0" y="0"/>
                      <a:pt x="18" y="0"/>
                      <a:pt x="16" y="1"/>
                    </a:cubicBezTo>
                    <a:cubicBezTo>
                      <a:pt x="13" y="2"/>
                      <a:pt x="9" y="3"/>
                      <a:pt x="7" y="6"/>
                    </a:cubicBezTo>
                    <a:cubicBezTo>
                      <a:pt x="5" y="8"/>
                      <a:pt x="4" y="11"/>
                      <a:pt x="3" y="15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37"/>
                      <a:pt x="3" y="37"/>
                      <a:pt x="3" y="37"/>
                    </a:cubicBezTo>
                    <a:cubicBezTo>
                      <a:pt x="14" y="37"/>
                      <a:pt x="14" y="37"/>
                      <a:pt x="14" y="37"/>
                    </a:cubicBezTo>
                    <a:cubicBezTo>
                      <a:pt x="8" y="33"/>
                      <a:pt x="7" y="27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7" y="21"/>
                      <a:pt x="8" y="21"/>
                    </a:cubicBezTo>
                    <a:cubicBezTo>
                      <a:pt x="10" y="21"/>
                      <a:pt x="13" y="21"/>
                      <a:pt x="15" y="20"/>
                    </a:cubicBezTo>
                    <a:cubicBezTo>
                      <a:pt x="17" y="19"/>
                      <a:pt x="20" y="18"/>
                      <a:pt x="21" y="17"/>
                    </a:cubicBezTo>
                    <a:cubicBezTo>
                      <a:pt x="21" y="16"/>
                      <a:pt x="21" y="15"/>
                      <a:pt x="22" y="15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4"/>
                      <a:pt x="22" y="14"/>
                      <a:pt x="23" y="14"/>
                    </a:cubicBezTo>
                    <a:cubicBezTo>
                      <a:pt x="23" y="0"/>
                      <a:pt x="23" y="0"/>
                      <a:pt x="23" y="0"/>
                    </a:cubicBezTo>
                    <a:close/>
                    <a:moveTo>
                      <a:pt x="23" y="40"/>
                    </a:moveTo>
                    <a:cubicBezTo>
                      <a:pt x="23" y="42"/>
                      <a:pt x="23" y="42"/>
                      <a:pt x="23" y="42"/>
                    </a:cubicBezTo>
                    <a:cubicBezTo>
                      <a:pt x="22" y="42"/>
                      <a:pt x="22" y="43"/>
                      <a:pt x="21" y="43"/>
                    </a:cubicBezTo>
                    <a:cubicBezTo>
                      <a:pt x="19" y="44"/>
                      <a:pt x="20" y="43"/>
                      <a:pt x="20" y="45"/>
                    </a:cubicBezTo>
                    <a:cubicBezTo>
                      <a:pt x="22" y="47"/>
                      <a:pt x="22" y="47"/>
                      <a:pt x="22" y="47"/>
                    </a:cubicBezTo>
                    <a:cubicBezTo>
                      <a:pt x="22" y="48"/>
                      <a:pt x="22" y="48"/>
                      <a:pt x="22" y="49"/>
                    </a:cubicBezTo>
                    <a:cubicBezTo>
                      <a:pt x="20" y="64"/>
                      <a:pt x="20" y="64"/>
                      <a:pt x="20" y="64"/>
                    </a:cubicBezTo>
                    <a:cubicBezTo>
                      <a:pt x="20" y="65"/>
                      <a:pt x="20" y="65"/>
                      <a:pt x="21" y="66"/>
                    </a:cubicBezTo>
                    <a:cubicBezTo>
                      <a:pt x="22" y="67"/>
                      <a:pt x="22" y="68"/>
                      <a:pt x="23" y="68"/>
                    </a:cubicBezTo>
                    <a:cubicBezTo>
                      <a:pt x="23" y="88"/>
                      <a:pt x="23" y="88"/>
                      <a:pt x="23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2" y="88"/>
                      <a:pt x="22" y="88"/>
                      <a:pt x="22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8"/>
                      <a:pt x="21" y="88"/>
                      <a:pt x="21" y="88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1" y="106"/>
                      <a:pt x="21" y="120"/>
                      <a:pt x="21" y="137"/>
                    </a:cubicBezTo>
                    <a:cubicBezTo>
                      <a:pt x="21" y="137"/>
                      <a:pt x="21" y="138"/>
                      <a:pt x="21" y="138"/>
                    </a:cubicBezTo>
                    <a:cubicBezTo>
                      <a:pt x="21" y="139"/>
                      <a:pt x="21" y="139"/>
                      <a:pt x="21" y="139"/>
                    </a:cubicBezTo>
                    <a:cubicBezTo>
                      <a:pt x="21" y="140"/>
                      <a:pt x="21" y="140"/>
                      <a:pt x="21" y="140"/>
                    </a:cubicBezTo>
                    <a:cubicBezTo>
                      <a:pt x="12" y="140"/>
                      <a:pt x="12" y="140"/>
                      <a:pt x="12" y="140"/>
                    </a:cubicBezTo>
                    <a:cubicBezTo>
                      <a:pt x="12" y="140"/>
                      <a:pt x="12" y="140"/>
                      <a:pt x="12" y="139"/>
                    </a:cubicBezTo>
                    <a:cubicBezTo>
                      <a:pt x="12" y="138"/>
                      <a:pt x="12" y="138"/>
                      <a:pt x="12" y="138"/>
                    </a:cubicBezTo>
                    <a:cubicBezTo>
                      <a:pt x="12" y="137"/>
                      <a:pt x="13" y="136"/>
                      <a:pt x="14" y="136"/>
                    </a:cubicBezTo>
                    <a:cubicBezTo>
                      <a:pt x="12" y="128"/>
                      <a:pt x="13" y="116"/>
                      <a:pt x="13" y="111"/>
                    </a:cubicBezTo>
                    <a:cubicBezTo>
                      <a:pt x="11" y="97"/>
                      <a:pt x="6" y="88"/>
                      <a:pt x="11" y="74"/>
                    </a:cubicBezTo>
                    <a:cubicBezTo>
                      <a:pt x="12" y="70"/>
                      <a:pt x="13" y="67"/>
                      <a:pt x="14" y="64"/>
                    </a:cubicBezTo>
                    <a:cubicBezTo>
                      <a:pt x="14" y="62"/>
                      <a:pt x="12" y="57"/>
                      <a:pt x="11" y="55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8" y="81"/>
                      <a:pt x="6" y="82"/>
                      <a:pt x="4" y="82"/>
                    </a:cubicBezTo>
                    <a:cubicBezTo>
                      <a:pt x="4" y="82"/>
                      <a:pt x="4" y="82"/>
                      <a:pt x="4" y="82"/>
                    </a:cubicBezTo>
                    <a:cubicBezTo>
                      <a:pt x="2" y="82"/>
                      <a:pt x="0" y="80"/>
                      <a:pt x="0" y="78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" y="67"/>
                      <a:pt x="1" y="67"/>
                      <a:pt x="1" y="67"/>
                    </a:cubicBezTo>
                    <a:cubicBezTo>
                      <a:pt x="1" y="67"/>
                      <a:pt x="1" y="67"/>
                      <a:pt x="1" y="67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1" y="62"/>
                      <a:pt x="1" y="62"/>
                      <a:pt x="1" y="62"/>
                    </a:cubicBezTo>
                    <a:cubicBezTo>
                      <a:pt x="1" y="62"/>
                      <a:pt x="1" y="62"/>
                      <a:pt x="1" y="62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7" y="43"/>
                      <a:pt x="8" y="44"/>
                      <a:pt x="16" y="41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9" y="40"/>
                      <a:pt x="21" y="40"/>
                      <a:pt x="23" y="40"/>
                    </a:cubicBezTo>
                    <a:close/>
                    <a:moveTo>
                      <a:pt x="23" y="136"/>
                    </a:moveTo>
                    <a:cubicBezTo>
                      <a:pt x="22" y="137"/>
                      <a:pt x="22" y="137"/>
                      <a:pt x="22" y="138"/>
                    </a:cubicBezTo>
                    <a:cubicBezTo>
                      <a:pt x="22" y="139"/>
                      <a:pt x="22" y="139"/>
                      <a:pt x="22" y="139"/>
                    </a:cubicBezTo>
                    <a:cubicBezTo>
                      <a:pt x="22" y="140"/>
                      <a:pt x="22" y="140"/>
                      <a:pt x="22" y="140"/>
                    </a:cubicBezTo>
                    <a:cubicBezTo>
                      <a:pt x="23" y="140"/>
                      <a:pt x="23" y="140"/>
                      <a:pt x="23" y="140"/>
                    </a:cubicBezTo>
                    <a:lnTo>
                      <a:pt x="23" y="136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46" name="Group 43"/>
          <p:cNvGrpSpPr/>
          <p:nvPr/>
        </p:nvGrpSpPr>
        <p:grpSpPr>
          <a:xfrm>
            <a:off x="1952070" y="3290938"/>
            <a:ext cx="2427851" cy="1546686"/>
            <a:chOff x="1204963" y="3957469"/>
            <a:chExt cx="2868792" cy="1827592"/>
          </a:xfrm>
        </p:grpSpPr>
        <p:sp>
          <p:nvSpPr>
            <p:cNvPr id="47" name="Freeform 44"/>
            <p:cNvSpPr>
              <a:spLocks noEditPoints="1"/>
            </p:cNvSpPr>
            <p:nvPr/>
          </p:nvSpPr>
          <p:spPr bwMode="auto">
            <a:xfrm>
              <a:off x="1204963" y="4368239"/>
              <a:ext cx="2750174" cy="1339941"/>
            </a:xfrm>
            <a:custGeom>
              <a:avLst/>
              <a:gdLst>
                <a:gd name="T0" fmla="*/ 1225 w 1252"/>
                <a:gd name="T1" fmla="*/ 605 h 610"/>
                <a:gd name="T2" fmla="*/ 1218 w 1252"/>
                <a:gd name="T3" fmla="*/ 600 h 610"/>
                <a:gd name="T4" fmla="*/ 1235 w 1252"/>
                <a:gd name="T5" fmla="*/ 581 h 610"/>
                <a:gd name="T6" fmla="*/ 1225 w 1252"/>
                <a:gd name="T7" fmla="*/ 579 h 610"/>
                <a:gd name="T8" fmla="*/ 1242 w 1252"/>
                <a:gd name="T9" fmla="*/ 562 h 610"/>
                <a:gd name="T10" fmla="*/ 1235 w 1252"/>
                <a:gd name="T11" fmla="*/ 553 h 610"/>
                <a:gd name="T12" fmla="*/ 1247 w 1252"/>
                <a:gd name="T13" fmla="*/ 541 h 610"/>
                <a:gd name="T14" fmla="*/ 1242 w 1252"/>
                <a:gd name="T15" fmla="*/ 527 h 610"/>
                <a:gd name="T16" fmla="*/ 1240 w 1252"/>
                <a:gd name="T17" fmla="*/ 541 h 610"/>
                <a:gd name="T18" fmla="*/ 1252 w 1252"/>
                <a:gd name="T19" fmla="*/ 508 h 610"/>
                <a:gd name="T20" fmla="*/ 1244 w 1252"/>
                <a:gd name="T21" fmla="*/ 510 h 610"/>
                <a:gd name="T22" fmla="*/ 1252 w 1252"/>
                <a:gd name="T23" fmla="*/ 493 h 610"/>
                <a:gd name="T24" fmla="*/ 1252 w 1252"/>
                <a:gd name="T25" fmla="*/ 479 h 610"/>
                <a:gd name="T26" fmla="*/ 1244 w 1252"/>
                <a:gd name="T27" fmla="*/ 491 h 610"/>
                <a:gd name="T28" fmla="*/ 1249 w 1252"/>
                <a:gd name="T29" fmla="*/ 465 h 610"/>
                <a:gd name="T30" fmla="*/ 1240 w 1252"/>
                <a:gd name="T31" fmla="*/ 458 h 610"/>
                <a:gd name="T32" fmla="*/ 1242 w 1252"/>
                <a:gd name="T33" fmla="*/ 472 h 610"/>
                <a:gd name="T34" fmla="*/ 1240 w 1252"/>
                <a:gd name="T35" fmla="*/ 437 h 610"/>
                <a:gd name="T36" fmla="*/ 1233 w 1252"/>
                <a:gd name="T37" fmla="*/ 441 h 610"/>
                <a:gd name="T38" fmla="*/ 1233 w 1252"/>
                <a:gd name="T39" fmla="*/ 425 h 610"/>
                <a:gd name="T40" fmla="*/ 1223 w 1252"/>
                <a:gd name="T41" fmla="*/ 410 h 610"/>
                <a:gd name="T42" fmla="*/ 1223 w 1252"/>
                <a:gd name="T43" fmla="*/ 427 h 610"/>
                <a:gd name="T44" fmla="*/ 1214 w 1252"/>
                <a:gd name="T45" fmla="*/ 396 h 610"/>
                <a:gd name="T46" fmla="*/ 1209 w 1252"/>
                <a:gd name="T47" fmla="*/ 403 h 610"/>
                <a:gd name="T48" fmla="*/ 1188 w 1252"/>
                <a:gd name="T49" fmla="*/ 382 h 610"/>
                <a:gd name="T50" fmla="*/ 1185 w 1252"/>
                <a:gd name="T51" fmla="*/ 368 h 610"/>
                <a:gd name="T52" fmla="*/ 1145 w 1252"/>
                <a:gd name="T53" fmla="*/ 335 h 610"/>
                <a:gd name="T54" fmla="*/ 1114 w 1252"/>
                <a:gd name="T55" fmla="*/ 316 h 610"/>
                <a:gd name="T56" fmla="*/ 1102 w 1252"/>
                <a:gd name="T57" fmla="*/ 318 h 610"/>
                <a:gd name="T58" fmla="*/ 1060 w 1252"/>
                <a:gd name="T59" fmla="*/ 289 h 610"/>
                <a:gd name="T60" fmla="*/ 1024 w 1252"/>
                <a:gd name="T61" fmla="*/ 285 h 610"/>
                <a:gd name="T62" fmla="*/ 1017 w 1252"/>
                <a:gd name="T63" fmla="*/ 273 h 610"/>
                <a:gd name="T64" fmla="*/ 956 w 1252"/>
                <a:gd name="T65" fmla="*/ 256 h 610"/>
                <a:gd name="T66" fmla="*/ 939 w 1252"/>
                <a:gd name="T67" fmla="*/ 261 h 610"/>
                <a:gd name="T68" fmla="*/ 901 w 1252"/>
                <a:gd name="T69" fmla="*/ 247 h 610"/>
                <a:gd name="T70" fmla="*/ 859 w 1252"/>
                <a:gd name="T71" fmla="*/ 249 h 610"/>
                <a:gd name="T72" fmla="*/ 828 w 1252"/>
                <a:gd name="T73" fmla="*/ 237 h 610"/>
                <a:gd name="T74" fmla="*/ 788 w 1252"/>
                <a:gd name="T75" fmla="*/ 242 h 610"/>
                <a:gd name="T76" fmla="*/ 781 w 1252"/>
                <a:gd name="T77" fmla="*/ 232 h 610"/>
                <a:gd name="T78" fmla="*/ 715 w 1252"/>
                <a:gd name="T79" fmla="*/ 237 h 610"/>
                <a:gd name="T80" fmla="*/ 707 w 1252"/>
                <a:gd name="T81" fmla="*/ 230 h 610"/>
                <a:gd name="T82" fmla="*/ 646 w 1252"/>
                <a:gd name="T83" fmla="*/ 228 h 610"/>
                <a:gd name="T84" fmla="*/ 634 w 1252"/>
                <a:gd name="T85" fmla="*/ 235 h 610"/>
                <a:gd name="T86" fmla="*/ 570 w 1252"/>
                <a:gd name="T87" fmla="*/ 225 h 610"/>
                <a:gd name="T88" fmla="*/ 558 w 1252"/>
                <a:gd name="T89" fmla="*/ 232 h 610"/>
                <a:gd name="T90" fmla="*/ 513 w 1252"/>
                <a:gd name="T91" fmla="*/ 223 h 610"/>
                <a:gd name="T92" fmla="*/ 485 w 1252"/>
                <a:gd name="T93" fmla="*/ 230 h 610"/>
                <a:gd name="T94" fmla="*/ 440 w 1252"/>
                <a:gd name="T95" fmla="*/ 221 h 610"/>
                <a:gd name="T96" fmla="*/ 412 w 1252"/>
                <a:gd name="T97" fmla="*/ 225 h 610"/>
                <a:gd name="T98" fmla="*/ 369 w 1252"/>
                <a:gd name="T99" fmla="*/ 214 h 610"/>
                <a:gd name="T100" fmla="*/ 331 w 1252"/>
                <a:gd name="T101" fmla="*/ 218 h 610"/>
                <a:gd name="T102" fmla="*/ 322 w 1252"/>
                <a:gd name="T103" fmla="*/ 209 h 610"/>
                <a:gd name="T104" fmla="*/ 260 w 1252"/>
                <a:gd name="T105" fmla="*/ 197 h 610"/>
                <a:gd name="T106" fmla="*/ 251 w 1252"/>
                <a:gd name="T107" fmla="*/ 202 h 610"/>
                <a:gd name="T108" fmla="*/ 199 w 1252"/>
                <a:gd name="T109" fmla="*/ 178 h 610"/>
                <a:gd name="T110" fmla="*/ 173 w 1252"/>
                <a:gd name="T111" fmla="*/ 178 h 610"/>
                <a:gd name="T112" fmla="*/ 161 w 1252"/>
                <a:gd name="T113" fmla="*/ 164 h 610"/>
                <a:gd name="T114" fmla="*/ 111 w 1252"/>
                <a:gd name="T115" fmla="*/ 135 h 610"/>
                <a:gd name="T116" fmla="*/ 83 w 1252"/>
                <a:gd name="T117" fmla="*/ 123 h 610"/>
                <a:gd name="T118" fmla="*/ 71 w 1252"/>
                <a:gd name="T119" fmla="*/ 114 h 610"/>
                <a:gd name="T120" fmla="*/ 66 w 1252"/>
                <a:gd name="T121" fmla="*/ 95 h 610"/>
                <a:gd name="T122" fmla="*/ 31 w 1252"/>
                <a:gd name="T123" fmla="*/ 47 h 610"/>
                <a:gd name="T124" fmla="*/ 10 w 1252"/>
                <a:gd name="T125" fmla="*/ 26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52" h="610">
                  <a:moveTo>
                    <a:pt x="14" y="17"/>
                  </a:moveTo>
                  <a:lnTo>
                    <a:pt x="14" y="14"/>
                  </a:lnTo>
                  <a:lnTo>
                    <a:pt x="12" y="9"/>
                  </a:lnTo>
                  <a:lnTo>
                    <a:pt x="10" y="5"/>
                  </a:lnTo>
                  <a:lnTo>
                    <a:pt x="10" y="0"/>
                  </a:lnTo>
                  <a:lnTo>
                    <a:pt x="0" y="5"/>
                  </a:lnTo>
                  <a:lnTo>
                    <a:pt x="3" y="9"/>
                  </a:lnTo>
                  <a:lnTo>
                    <a:pt x="5" y="14"/>
                  </a:lnTo>
                  <a:lnTo>
                    <a:pt x="7" y="17"/>
                  </a:lnTo>
                  <a:lnTo>
                    <a:pt x="7" y="19"/>
                  </a:lnTo>
                  <a:lnTo>
                    <a:pt x="14" y="17"/>
                  </a:lnTo>
                  <a:lnTo>
                    <a:pt x="14" y="17"/>
                  </a:lnTo>
                  <a:close/>
                  <a:moveTo>
                    <a:pt x="1223" y="610"/>
                  </a:moveTo>
                  <a:lnTo>
                    <a:pt x="1223" y="610"/>
                  </a:lnTo>
                  <a:lnTo>
                    <a:pt x="1223" y="607"/>
                  </a:lnTo>
                  <a:lnTo>
                    <a:pt x="1223" y="607"/>
                  </a:lnTo>
                  <a:lnTo>
                    <a:pt x="1225" y="605"/>
                  </a:lnTo>
                  <a:lnTo>
                    <a:pt x="1225" y="605"/>
                  </a:lnTo>
                  <a:lnTo>
                    <a:pt x="1225" y="603"/>
                  </a:lnTo>
                  <a:lnTo>
                    <a:pt x="1225" y="603"/>
                  </a:lnTo>
                  <a:lnTo>
                    <a:pt x="1225" y="603"/>
                  </a:lnTo>
                  <a:lnTo>
                    <a:pt x="1225" y="600"/>
                  </a:lnTo>
                  <a:lnTo>
                    <a:pt x="1228" y="600"/>
                  </a:lnTo>
                  <a:lnTo>
                    <a:pt x="1228" y="598"/>
                  </a:lnTo>
                  <a:lnTo>
                    <a:pt x="1228" y="598"/>
                  </a:lnTo>
                  <a:lnTo>
                    <a:pt x="1228" y="595"/>
                  </a:lnTo>
                  <a:lnTo>
                    <a:pt x="1221" y="593"/>
                  </a:lnTo>
                  <a:lnTo>
                    <a:pt x="1221" y="593"/>
                  </a:lnTo>
                  <a:lnTo>
                    <a:pt x="1221" y="595"/>
                  </a:lnTo>
                  <a:lnTo>
                    <a:pt x="1221" y="595"/>
                  </a:lnTo>
                  <a:lnTo>
                    <a:pt x="1218" y="598"/>
                  </a:lnTo>
                  <a:lnTo>
                    <a:pt x="1218" y="598"/>
                  </a:lnTo>
                  <a:lnTo>
                    <a:pt x="1218" y="600"/>
                  </a:lnTo>
                  <a:lnTo>
                    <a:pt x="1218" y="600"/>
                  </a:lnTo>
                  <a:lnTo>
                    <a:pt x="1218" y="603"/>
                  </a:lnTo>
                  <a:lnTo>
                    <a:pt x="1216" y="603"/>
                  </a:lnTo>
                  <a:lnTo>
                    <a:pt x="1216" y="603"/>
                  </a:lnTo>
                  <a:lnTo>
                    <a:pt x="1216" y="605"/>
                  </a:lnTo>
                  <a:lnTo>
                    <a:pt x="1216" y="605"/>
                  </a:lnTo>
                  <a:lnTo>
                    <a:pt x="1216" y="607"/>
                  </a:lnTo>
                  <a:lnTo>
                    <a:pt x="1223" y="610"/>
                  </a:lnTo>
                  <a:lnTo>
                    <a:pt x="1223" y="610"/>
                  </a:lnTo>
                  <a:close/>
                  <a:moveTo>
                    <a:pt x="1230" y="588"/>
                  </a:moveTo>
                  <a:lnTo>
                    <a:pt x="1230" y="588"/>
                  </a:lnTo>
                  <a:lnTo>
                    <a:pt x="1233" y="588"/>
                  </a:lnTo>
                  <a:lnTo>
                    <a:pt x="1233" y="586"/>
                  </a:lnTo>
                  <a:lnTo>
                    <a:pt x="1233" y="586"/>
                  </a:lnTo>
                  <a:lnTo>
                    <a:pt x="1233" y="586"/>
                  </a:lnTo>
                  <a:lnTo>
                    <a:pt x="1233" y="584"/>
                  </a:lnTo>
                  <a:lnTo>
                    <a:pt x="1233" y="584"/>
                  </a:lnTo>
                  <a:lnTo>
                    <a:pt x="1235" y="581"/>
                  </a:lnTo>
                  <a:lnTo>
                    <a:pt x="1235" y="581"/>
                  </a:lnTo>
                  <a:lnTo>
                    <a:pt x="1235" y="579"/>
                  </a:lnTo>
                  <a:lnTo>
                    <a:pt x="1235" y="579"/>
                  </a:lnTo>
                  <a:lnTo>
                    <a:pt x="1235" y="579"/>
                  </a:lnTo>
                  <a:lnTo>
                    <a:pt x="1235" y="577"/>
                  </a:lnTo>
                  <a:lnTo>
                    <a:pt x="1237" y="577"/>
                  </a:lnTo>
                  <a:lnTo>
                    <a:pt x="1237" y="574"/>
                  </a:lnTo>
                  <a:lnTo>
                    <a:pt x="1237" y="574"/>
                  </a:lnTo>
                  <a:lnTo>
                    <a:pt x="1230" y="572"/>
                  </a:lnTo>
                  <a:lnTo>
                    <a:pt x="1228" y="572"/>
                  </a:lnTo>
                  <a:lnTo>
                    <a:pt x="1228" y="574"/>
                  </a:lnTo>
                  <a:lnTo>
                    <a:pt x="1228" y="574"/>
                  </a:lnTo>
                  <a:lnTo>
                    <a:pt x="1228" y="574"/>
                  </a:lnTo>
                  <a:lnTo>
                    <a:pt x="1228" y="577"/>
                  </a:lnTo>
                  <a:lnTo>
                    <a:pt x="1228" y="577"/>
                  </a:lnTo>
                  <a:lnTo>
                    <a:pt x="1228" y="579"/>
                  </a:lnTo>
                  <a:lnTo>
                    <a:pt x="1225" y="579"/>
                  </a:lnTo>
                  <a:lnTo>
                    <a:pt x="1225" y="579"/>
                  </a:lnTo>
                  <a:lnTo>
                    <a:pt x="1225" y="581"/>
                  </a:lnTo>
                  <a:lnTo>
                    <a:pt x="1225" y="581"/>
                  </a:lnTo>
                  <a:lnTo>
                    <a:pt x="1225" y="584"/>
                  </a:lnTo>
                  <a:lnTo>
                    <a:pt x="1225" y="584"/>
                  </a:lnTo>
                  <a:lnTo>
                    <a:pt x="1223" y="586"/>
                  </a:lnTo>
                  <a:lnTo>
                    <a:pt x="1223" y="586"/>
                  </a:lnTo>
                  <a:lnTo>
                    <a:pt x="1223" y="586"/>
                  </a:lnTo>
                  <a:lnTo>
                    <a:pt x="1230" y="588"/>
                  </a:lnTo>
                  <a:lnTo>
                    <a:pt x="1230" y="588"/>
                  </a:lnTo>
                  <a:close/>
                  <a:moveTo>
                    <a:pt x="1240" y="567"/>
                  </a:moveTo>
                  <a:lnTo>
                    <a:pt x="1240" y="567"/>
                  </a:lnTo>
                  <a:lnTo>
                    <a:pt x="1240" y="565"/>
                  </a:lnTo>
                  <a:lnTo>
                    <a:pt x="1240" y="565"/>
                  </a:lnTo>
                  <a:lnTo>
                    <a:pt x="1240" y="562"/>
                  </a:lnTo>
                  <a:lnTo>
                    <a:pt x="1240" y="562"/>
                  </a:lnTo>
                  <a:lnTo>
                    <a:pt x="1242" y="562"/>
                  </a:lnTo>
                  <a:lnTo>
                    <a:pt x="1242" y="560"/>
                  </a:lnTo>
                  <a:lnTo>
                    <a:pt x="1242" y="560"/>
                  </a:lnTo>
                  <a:lnTo>
                    <a:pt x="1242" y="558"/>
                  </a:lnTo>
                  <a:lnTo>
                    <a:pt x="1242" y="558"/>
                  </a:lnTo>
                  <a:lnTo>
                    <a:pt x="1242" y="558"/>
                  </a:lnTo>
                  <a:lnTo>
                    <a:pt x="1242" y="555"/>
                  </a:lnTo>
                  <a:lnTo>
                    <a:pt x="1242" y="555"/>
                  </a:lnTo>
                  <a:lnTo>
                    <a:pt x="1244" y="553"/>
                  </a:lnTo>
                  <a:lnTo>
                    <a:pt x="1244" y="553"/>
                  </a:lnTo>
                  <a:lnTo>
                    <a:pt x="1244" y="553"/>
                  </a:lnTo>
                  <a:lnTo>
                    <a:pt x="1244" y="550"/>
                  </a:lnTo>
                  <a:lnTo>
                    <a:pt x="1237" y="548"/>
                  </a:lnTo>
                  <a:lnTo>
                    <a:pt x="1237" y="550"/>
                  </a:lnTo>
                  <a:lnTo>
                    <a:pt x="1235" y="550"/>
                  </a:lnTo>
                  <a:lnTo>
                    <a:pt x="1235" y="550"/>
                  </a:lnTo>
                  <a:lnTo>
                    <a:pt x="1235" y="553"/>
                  </a:lnTo>
                  <a:lnTo>
                    <a:pt x="1235" y="553"/>
                  </a:lnTo>
                  <a:lnTo>
                    <a:pt x="1235" y="555"/>
                  </a:lnTo>
                  <a:lnTo>
                    <a:pt x="1235" y="555"/>
                  </a:lnTo>
                  <a:lnTo>
                    <a:pt x="1235" y="555"/>
                  </a:lnTo>
                  <a:lnTo>
                    <a:pt x="1235" y="558"/>
                  </a:lnTo>
                  <a:lnTo>
                    <a:pt x="1235" y="558"/>
                  </a:lnTo>
                  <a:lnTo>
                    <a:pt x="1233" y="560"/>
                  </a:lnTo>
                  <a:lnTo>
                    <a:pt x="1233" y="560"/>
                  </a:lnTo>
                  <a:lnTo>
                    <a:pt x="1233" y="560"/>
                  </a:lnTo>
                  <a:lnTo>
                    <a:pt x="1233" y="562"/>
                  </a:lnTo>
                  <a:lnTo>
                    <a:pt x="1233" y="562"/>
                  </a:lnTo>
                  <a:lnTo>
                    <a:pt x="1233" y="565"/>
                  </a:lnTo>
                  <a:lnTo>
                    <a:pt x="1233" y="565"/>
                  </a:lnTo>
                  <a:lnTo>
                    <a:pt x="1240" y="567"/>
                  </a:lnTo>
                  <a:lnTo>
                    <a:pt x="1240" y="567"/>
                  </a:lnTo>
                  <a:close/>
                  <a:moveTo>
                    <a:pt x="1247" y="543"/>
                  </a:moveTo>
                  <a:lnTo>
                    <a:pt x="1247" y="543"/>
                  </a:lnTo>
                  <a:lnTo>
                    <a:pt x="1247" y="541"/>
                  </a:lnTo>
                  <a:lnTo>
                    <a:pt x="1247" y="541"/>
                  </a:lnTo>
                  <a:lnTo>
                    <a:pt x="1247" y="539"/>
                  </a:lnTo>
                  <a:lnTo>
                    <a:pt x="1247" y="539"/>
                  </a:lnTo>
                  <a:lnTo>
                    <a:pt x="1247" y="539"/>
                  </a:lnTo>
                  <a:lnTo>
                    <a:pt x="1247" y="536"/>
                  </a:lnTo>
                  <a:lnTo>
                    <a:pt x="1247" y="536"/>
                  </a:lnTo>
                  <a:lnTo>
                    <a:pt x="1249" y="536"/>
                  </a:lnTo>
                  <a:lnTo>
                    <a:pt x="1249" y="534"/>
                  </a:lnTo>
                  <a:lnTo>
                    <a:pt x="1249" y="534"/>
                  </a:lnTo>
                  <a:lnTo>
                    <a:pt x="1249" y="531"/>
                  </a:lnTo>
                  <a:lnTo>
                    <a:pt x="1249" y="531"/>
                  </a:lnTo>
                  <a:lnTo>
                    <a:pt x="1249" y="531"/>
                  </a:lnTo>
                  <a:lnTo>
                    <a:pt x="1249" y="529"/>
                  </a:lnTo>
                  <a:lnTo>
                    <a:pt x="1249" y="529"/>
                  </a:lnTo>
                  <a:lnTo>
                    <a:pt x="1249" y="529"/>
                  </a:lnTo>
                  <a:lnTo>
                    <a:pt x="1249" y="527"/>
                  </a:lnTo>
                  <a:lnTo>
                    <a:pt x="1242" y="527"/>
                  </a:lnTo>
                  <a:lnTo>
                    <a:pt x="1242" y="527"/>
                  </a:lnTo>
                  <a:lnTo>
                    <a:pt x="1242" y="527"/>
                  </a:lnTo>
                  <a:lnTo>
                    <a:pt x="1242" y="529"/>
                  </a:lnTo>
                  <a:lnTo>
                    <a:pt x="1242" y="529"/>
                  </a:lnTo>
                  <a:lnTo>
                    <a:pt x="1242" y="529"/>
                  </a:lnTo>
                  <a:lnTo>
                    <a:pt x="1240" y="531"/>
                  </a:lnTo>
                  <a:lnTo>
                    <a:pt x="1240" y="531"/>
                  </a:lnTo>
                  <a:lnTo>
                    <a:pt x="1240" y="531"/>
                  </a:lnTo>
                  <a:lnTo>
                    <a:pt x="1240" y="534"/>
                  </a:lnTo>
                  <a:lnTo>
                    <a:pt x="1240" y="534"/>
                  </a:lnTo>
                  <a:lnTo>
                    <a:pt x="1240" y="536"/>
                  </a:lnTo>
                  <a:lnTo>
                    <a:pt x="1240" y="536"/>
                  </a:lnTo>
                  <a:lnTo>
                    <a:pt x="1240" y="536"/>
                  </a:lnTo>
                  <a:lnTo>
                    <a:pt x="1240" y="539"/>
                  </a:lnTo>
                  <a:lnTo>
                    <a:pt x="1240" y="539"/>
                  </a:lnTo>
                  <a:lnTo>
                    <a:pt x="1240" y="539"/>
                  </a:lnTo>
                  <a:lnTo>
                    <a:pt x="1240" y="541"/>
                  </a:lnTo>
                  <a:lnTo>
                    <a:pt x="1237" y="541"/>
                  </a:lnTo>
                  <a:lnTo>
                    <a:pt x="1247" y="543"/>
                  </a:lnTo>
                  <a:lnTo>
                    <a:pt x="1247" y="543"/>
                  </a:lnTo>
                  <a:close/>
                  <a:moveTo>
                    <a:pt x="1252" y="520"/>
                  </a:moveTo>
                  <a:lnTo>
                    <a:pt x="1252" y="520"/>
                  </a:lnTo>
                  <a:lnTo>
                    <a:pt x="1252" y="517"/>
                  </a:lnTo>
                  <a:lnTo>
                    <a:pt x="1252" y="517"/>
                  </a:lnTo>
                  <a:lnTo>
                    <a:pt x="1252" y="517"/>
                  </a:lnTo>
                  <a:lnTo>
                    <a:pt x="1252" y="515"/>
                  </a:lnTo>
                  <a:lnTo>
                    <a:pt x="1252" y="515"/>
                  </a:lnTo>
                  <a:lnTo>
                    <a:pt x="1252" y="515"/>
                  </a:lnTo>
                  <a:lnTo>
                    <a:pt x="1252" y="512"/>
                  </a:lnTo>
                  <a:lnTo>
                    <a:pt x="1252" y="512"/>
                  </a:lnTo>
                  <a:lnTo>
                    <a:pt x="1252" y="512"/>
                  </a:lnTo>
                  <a:lnTo>
                    <a:pt x="1252" y="510"/>
                  </a:lnTo>
                  <a:lnTo>
                    <a:pt x="1252" y="510"/>
                  </a:lnTo>
                  <a:lnTo>
                    <a:pt x="1252" y="508"/>
                  </a:lnTo>
                  <a:lnTo>
                    <a:pt x="1252" y="508"/>
                  </a:lnTo>
                  <a:lnTo>
                    <a:pt x="1252" y="508"/>
                  </a:lnTo>
                  <a:lnTo>
                    <a:pt x="1252" y="505"/>
                  </a:lnTo>
                  <a:lnTo>
                    <a:pt x="1252" y="505"/>
                  </a:lnTo>
                  <a:lnTo>
                    <a:pt x="1252" y="505"/>
                  </a:lnTo>
                  <a:lnTo>
                    <a:pt x="1252" y="503"/>
                  </a:lnTo>
                  <a:lnTo>
                    <a:pt x="1252" y="503"/>
                  </a:lnTo>
                  <a:lnTo>
                    <a:pt x="1244" y="503"/>
                  </a:lnTo>
                  <a:lnTo>
                    <a:pt x="1244" y="503"/>
                  </a:lnTo>
                  <a:lnTo>
                    <a:pt x="1244" y="505"/>
                  </a:lnTo>
                  <a:lnTo>
                    <a:pt x="1244" y="505"/>
                  </a:lnTo>
                  <a:lnTo>
                    <a:pt x="1244" y="505"/>
                  </a:lnTo>
                  <a:lnTo>
                    <a:pt x="1244" y="508"/>
                  </a:lnTo>
                  <a:lnTo>
                    <a:pt x="1244" y="508"/>
                  </a:lnTo>
                  <a:lnTo>
                    <a:pt x="1244" y="508"/>
                  </a:lnTo>
                  <a:lnTo>
                    <a:pt x="1244" y="510"/>
                  </a:lnTo>
                  <a:lnTo>
                    <a:pt x="1244" y="510"/>
                  </a:lnTo>
                  <a:lnTo>
                    <a:pt x="1244" y="510"/>
                  </a:lnTo>
                  <a:lnTo>
                    <a:pt x="1244" y="512"/>
                  </a:lnTo>
                  <a:lnTo>
                    <a:pt x="1244" y="512"/>
                  </a:lnTo>
                  <a:lnTo>
                    <a:pt x="1244" y="512"/>
                  </a:lnTo>
                  <a:lnTo>
                    <a:pt x="1244" y="515"/>
                  </a:lnTo>
                  <a:lnTo>
                    <a:pt x="1244" y="515"/>
                  </a:lnTo>
                  <a:lnTo>
                    <a:pt x="1242" y="515"/>
                  </a:lnTo>
                  <a:lnTo>
                    <a:pt x="1242" y="517"/>
                  </a:lnTo>
                  <a:lnTo>
                    <a:pt x="1242" y="517"/>
                  </a:lnTo>
                  <a:lnTo>
                    <a:pt x="1242" y="517"/>
                  </a:lnTo>
                  <a:lnTo>
                    <a:pt x="1242" y="517"/>
                  </a:lnTo>
                  <a:lnTo>
                    <a:pt x="1252" y="520"/>
                  </a:lnTo>
                  <a:lnTo>
                    <a:pt x="1252" y="520"/>
                  </a:lnTo>
                  <a:close/>
                  <a:moveTo>
                    <a:pt x="1252" y="496"/>
                  </a:moveTo>
                  <a:lnTo>
                    <a:pt x="1252" y="493"/>
                  </a:lnTo>
                  <a:lnTo>
                    <a:pt x="1252" y="493"/>
                  </a:lnTo>
                  <a:lnTo>
                    <a:pt x="1252" y="493"/>
                  </a:lnTo>
                  <a:lnTo>
                    <a:pt x="1252" y="491"/>
                  </a:lnTo>
                  <a:lnTo>
                    <a:pt x="1252" y="491"/>
                  </a:lnTo>
                  <a:lnTo>
                    <a:pt x="1252" y="491"/>
                  </a:lnTo>
                  <a:lnTo>
                    <a:pt x="1252" y="489"/>
                  </a:lnTo>
                  <a:lnTo>
                    <a:pt x="1252" y="489"/>
                  </a:lnTo>
                  <a:lnTo>
                    <a:pt x="1252" y="489"/>
                  </a:lnTo>
                  <a:lnTo>
                    <a:pt x="1252" y="486"/>
                  </a:lnTo>
                  <a:lnTo>
                    <a:pt x="1252" y="486"/>
                  </a:lnTo>
                  <a:lnTo>
                    <a:pt x="1252" y="486"/>
                  </a:lnTo>
                  <a:lnTo>
                    <a:pt x="1252" y="484"/>
                  </a:lnTo>
                  <a:lnTo>
                    <a:pt x="1252" y="484"/>
                  </a:lnTo>
                  <a:lnTo>
                    <a:pt x="1252" y="484"/>
                  </a:lnTo>
                  <a:lnTo>
                    <a:pt x="1252" y="482"/>
                  </a:lnTo>
                  <a:lnTo>
                    <a:pt x="1252" y="482"/>
                  </a:lnTo>
                  <a:lnTo>
                    <a:pt x="1252" y="482"/>
                  </a:lnTo>
                  <a:lnTo>
                    <a:pt x="1252" y="479"/>
                  </a:lnTo>
                  <a:lnTo>
                    <a:pt x="1252" y="479"/>
                  </a:lnTo>
                  <a:lnTo>
                    <a:pt x="1252" y="479"/>
                  </a:lnTo>
                  <a:lnTo>
                    <a:pt x="1244" y="479"/>
                  </a:lnTo>
                  <a:lnTo>
                    <a:pt x="1244" y="479"/>
                  </a:lnTo>
                  <a:lnTo>
                    <a:pt x="1244" y="482"/>
                  </a:lnTo>
                  <a:lnTo>
                    <a:pt x="1244" y="482"/>
                  </a:lnTo>
                  <a:lnTo>
                    <a:pt x="1244" y="482"/>
                  </a:lnTo>
                  <a:lnTo>
                    <a:pt x="1244" y="484"/>
                  </a:lnTo>
                  <a:lnTo>
                    <a:pt x="1244" y="484"/>
                  </a:lnTo>
                  <a:lnTo>
                    <a:pt x="1244" y="484"/>
                  </a:lnTo>
                  <a:lnTo>
                    <a:pt x="1244" y="486"/>
                  </a:lnTo>
                  <a:lnTo>
                    <a:pt x="1244" y="486"/>
                  </a:lnTo>
                  <a:lnTo>
                    <a:pt x="1244" y="486"/>
                  </a:lnTo>
                  <a:lnTo>
                    <a:pt x="1244" y="489"/>
                  </a:lnTo>
                  <a:lnTo>
                    <a:pt x="1244" y="489"/>
                  </a:lnTo>
                  <a:lnTo>
                    <a:pt x="1244" y="489"/>
                  </a:lnTo>
                  <a:lnTo>
                    <a:pt x="1244" y="489"/>
                  </a:lnTo>
                  <a:lnTo>
                    <a:pt x="1244" y="491"/>
                  </a:lnTo>
                  <a:lnTo>
                    <a:pt x="1244" y="491"/>
                  </a:lnTo>
                  <a:lnTo>
                    <a:pt x="1244" y="491"/>
                  </a:lnTo>
                  <a:lnTo>
                    <a:pt x="1244" y="493"/>
                  </a:lnTo>
                  <a:lnTo>
                    <a:pt x="1244" y="493"/>
                  </a:lnTo>
                  <a:lnTo>
                    <a:pt x="1244" y="493"/>
                  </a:lnTo>
                  <a:lnTo>
                    <a:pt x="1244" y="496"/>
                  </a:lnTo>
                  <a:lnTo>
                    <a:pt x="1252" y="496"/>
                  </a:lnTo>
                  <a:lnTo>
                    <a:pt x="1252" y="496"/>
                  </a:lnTo>
                  <a:close/>
                  <a:moveTo>
                    <a:pt x="1249" y="470"/>
                  </a:moveTo>
                  <a:lnTo>
                    <a:pt x="1249" y="470"/>
                  </a:lnTo>
                  <a:lnTo>
                    <a:pt x="1249" y="470"/>
                  </a:lnTo>
                  <a:lnTo>
                    <a:pt x="1249" y="467"/>
                  </a:lnTo>
                  <a:lnTo>
                    <a:pt x="1249" y="467"/>
                  </a:lnTo>
                  <a:lnTo>
                    <a:pt x="1249" y="467"/>
                  </a:lnTo>
                  <a:lnTo>
                    <a:pt x="1249" y="465"/>
                  </a:lnTo>
                  <a:lnTo>
                    <a:pt x="1249" y="465"/>
                  </a:lnTo>
                  <a:lnTo>
                    <a:pt x="1249" y="465"/>
                  </a:lnTo>
                  <a:lnTo>
                    <a:pt x="1249" y="463"/>
                  </a:lnTo>
                  <a:lnTo>
                    <a:pt x="1249" y="463"/>
                  </a:lnTo>
                  <a:lnTo>
                    <a:pt x="1249" y="463"/>
                  </a:lnTo>
                  <a:lnTo>
                    <a:pt x="1249" y="460"/>
                  </a:lnTo>
                  <a:lnTo>
                    <a:pt x="1247" y="460"/>
                  </a:lnTo>
                  <a:lnTo>
                    <a:pt x="1247" y="460"/>
                  </a:lnTo>
                  <a:lnTo>
                    <a:pt x="1247" y="458"/>
                  </a:lnTo>
                  <a:lnTo>
                    <a:pt x="1247" y="458"/>
                  </a:lnTo>
                  <a:lnTo>
                    <a:pt x="1247" y="458"/>
                  </a:lnTo>
                  <a:lnTo>
                    <a:pt x="1247" y="456"/>
                  </a:lnTo>
                  <a:lnTo>
                    <a:pt x="1247" y="456"/>
                  </a:lnTo>
                  <a:lnTo>
                    <a:pt x="1247" y="456"/>
                  </a:lnTo>
                  <a:lnTo>
                    <a:pt x="1247" y="456"/>
                  </a:lnTo>
                  <a:lnTo>
                    <a:pt x="1237" y="458"/>
                  </a:lnTo>
                  <a:lnTo>
                    <a:pt x="1240" y="458"/>
                  </a:lnTo>
                  <a:lnTo>
                    <a:pt x="1240" y="458"/>
                  </a:lnTo>
                  <a:lnTo>
                    <a:pt x="1240" y="458"/>
                  </a:lnTo>
                  <a:lnTo>
                    <a:pt x="1240" y="460"/>
                  </a:lnTo>
                  <a:lnTo>
                    <a:pt x="1240" y="460"/>
                  </a:lnTo>
                  <a:lnTo>
                    <a:pt x="1240" y="460"/>
                  </a:lnTo>
                  <a:lnTo>
                    <a:pt x="1240" y="463"/>
                  </a:lnTo>
                  <a:lnTo>
                    <a:pt x="1240" y="463"/>
                  </a:lnTo>
                  <a:lnTo>
                    <a:pt x="1240" y="463"/>
                  </a:lnTo>
                  <a:lnTo>
                    <a:pt x="1240" y="465"/>
                  </a:lnTo>
                  <a:lnTo>
                    <a:pt x="1240" y="465"/>
                  </a:lnTo>
                  <a:lnTo>
                    <a:pt x="1240" y="465"/>
                  </a:lnTo>
                  <a:lnTo>
                    <a:pt x="1242" y="467"/>
                  </a:lnTo>
                  <a:lnTo>
                    <a:pt x="1242" y="467"/>
                  </a:lnTo>
                  <a:lnTo>
                    <a:pt x="1242" y="467"/>
                  </a:lnTo>
                  <a:lnTo>
                    <a:pt x="1242" y="467"/>
                  </a:lnTo>
                  <a:lnTo>
                    <a:pt x="1242" y="470"/>
                  </a:lnTo>
                  <a:lnTo>
                    <a:pt x="1242" y="470"/>
                  </a:lnTo>
                  <a:lnTo>
                    <a:pt x="1242" y="470"/>
                  </a:lnTo>
                  <a:lnTo>
                    <a:pt x="1242" y="472"/>
                  </a:lnTo>
                  <a:lnTo>
                    <a:pt x="1242" y="472"/>
                  </a:lnTo>
                  <a:lnTo>
                    <a:pt x="1249" y="470"/>
                  </a:lnTo>
                  <a:lnTo>
                    <a:pt x="1249" y="470"/>
                  </a:lnTo>
                  <a:close/>
                  <a:moveTo>
                    <a:pt x="1244" y="446"/>
                  </a:moveTo>
                  <a:lnTo>
                    <a:pt x="1242" y="446"/>
                  </a:lnTo>
                  <a:lnTo>
                    <a:pt x="1242" y="446"/>
                  </a:lnTo>
                  <a:lnTo>
                    <a:pt x="1242" y="446"/>
                  </a:lnTo>
                  <a:lnTo>
                    <a:pt x="1242" y="444"/>
                  </a:lnTo>
                  <a:lnTo>
                    <a:pt x="1242" y="444"/>
                  </a:lnTo>
                  <a:lnTo>
                    <a:pt x="1242" y="444"/>
                  </a:lnTo>
                  <a:lnTo>
                    <a:pt x="1242" y="441"/>
                  </a:lnTo>
                  <a:lnTo>
                    <a:pt x="1242" y="441"/>
                  </a:lnTo>
                  <a:lnTo>
                    <a:pt x="1240" y="441"/>
                  </a:lnTo>
                  <a:lnTo>
                    <a:pt x="1240" y="439"/>
                  </a:lnTo>
                  <a:lnTo>
                    <a:pt x="1240" y="439"/>
                  </a:lnTo>
                  <a:lnTo>
                    <a:pt x="1240" y="439"/>
                  </a:lnTo>
                  <a:lnTo>
                    <a:pt x="1240" y="437"/>
                  </a:lnTo>
                  <a:lnTo>
                    <a:pt x="1240" y="437"/>
                  </a:lnTo>
                  <a:lnTo>
                    <a:pt x="1240" y="437"/>
                  </a:lnTo>
                  <a:lnTo>
                    <a:pt x="1237" y="434"/>
                  </a:lnTo>
                  <a:lnTo>
                    <a:pt x="1237" y="434"/>
                  </a:lnTo>
                  <a:lnTo>
                    <a:pt x="1237" y="434"/>
                  </a:lnTo>
                  <a:lnTo>
                    <a:pt x="1237" y="432"/>
                  </a:lnTo>
                  <a:lnTo>
                    <a:pt x="1237" y="432"/>
                  </a:lnTo>
                  <a:lnTo>
                    <a:pt x="1237" y="432"/>
                  </a:lnTo>
                  <a:lnTo>
                    <a:pt x="1230" y="434"/>
                  </a:lnTo>
                  <a:lnTo>
                    <a:pt x="1230" y="437"/>
                  </a:lnTo>
                  <a:lnTo>
                    <a:pt x="1230" y="437"/>
                  </a:lnTo>
                  <a:lnTo>
                    <a:pt x="1230" y="437"/>
                  </a:lnTo>
                  <a:lnTo>
                    <a:pt x="1230" y="437"/>
                  </a:lnTo>
                  <a:lnTo>
                    <a:pt x="1230" y="439"/>
                  </a:lnTo>
                  <a:lnTo>
                    <a:pt x="1230" y="439"/>
                  </a:lnTo>
                  <a:lnTo>
                    <a:pt x="1233" y="439"/>
                  </a:lnTo>
                  <a:lnTo>
                    <a:pt x="1233" y="441"/>
                  </a:lnTo>
                  <a:lnTo>
                    <a:pt x="1233" y="441"/>
                  </a:lnTo>
                  <a:lnTo>
                    <a:pt x="1233" y="441"/>
                  </a:lnTo>
                  <a:lnTo>
                    <a:pt x="1233" y="444"/>
                  </a:lnTo>
                  <a:lnTo>
                    <a:pt x="1233" y="444"/>
                  </a:lnTo>
                  <a:lnTo>
                    <a:pt x="1233" y="444"/>
                  </a:lnTo>
                  <a:lnTo>
                    <a:pt x="1235" y="446"/>
                  </a:lnTo>
                  <a:lnTo>
                    <a:pt x="1235" y="446"/>
                  </a:lnTo>
                  <a:lnTo>
                    <a:pt x="1235" y="446"/>
                  </a:lnTo>
                  <a:lnTo>
                    <a:pt x="1235" y="446"/>
                  </a:lnTo>
                  <a:lnTo>
                    <a:pt x="1235" y="448"/>
                  </a:lnTo>
                  <a:lnTo>
                    <a:pt x="1235" y="448"/>
                  </a:lnTo>
                  <a:lnTo>
                    <a:pt x="1235" y="448"/>
                  </a:lnTo>
                  <a:lnTo>
                    <a:pt x="1235" y="448"/>
                  </a:lnTo>
                  <a:lnTo>
                    <a:pt x="1244" y="446"/>
                  </a:lnTo>
                  <a:lnTo>
                    <a:pt x="1244" y="446"/>
                  </a:lnTo>
                  <a:close/>
                  <a:moveTo>
                    <a:pt x="1233" y="425"/>
                  </a:moveTo>
                  <a:lnTo>
                    <a:pt x="1233" y="425"/>
                  </a:lnTo>
                  <a:lnTo>
                    <a:pt x="1233" y="422"/>
                  </a:lnTo>
                  <a:lnTo>
                    <a:pt x="1233" y="422"/>
                  </a:lnTo>
                  <a:lnTo>
                    <a:pt x="1230" y="422"/>
                  </a:lnTo>
                  <a:lnTo>
                    <a:pt x="1230" y="420"/>
                  </a:lnTo>
                  <a:lnTo>
                    <a:pt x="1230" y="420"/>
                  </a:lnTo>
                  <a:lnTo>
                    <a:pt x="1230" y="420"/>
                  </a:lnTo>
                  <a:lnTo>
                    <a:pt x="1230" y="420"/>
                  </a:lnTo>
                  <a:lnTo>
                    <a:pt x="1228" y="418"/>
                  </a:lnTo>
                  <a:lnTo>
                    <a:pt x="1228" y="418"/>
                  </a:lnTo>
                  <a:lnTo>
                    <a:pt x="1228" y="418"/>
                  </a:lnTo>
                  <a:lnTo>
                    <a:pt x="1228" y="415"/>
                  </a:lnTo>
                  <a:lnTo>
                    <a:pt x="1228" y="415"/>
                  </a:lnTo>
                  <a:lnTo>
                    <a:pt x="1225" y="415"/>
                  </a:lnTo>
                  <a:lnTo>
                    <a:pt x="1225" y="413"/>
                  </a:lnTo>
                  <a:lnTo>
                    <a:pt x="1225" y="413"/>
                  </a:lnTo>
                  <a:lnTo>
                    <a:pt x="1225" y="413"/>
                  </a:lnTo>
                  <a:lnTo>
                    <a:pt x="1223" y="410"/>
                  </a:lnTo>
                  <a:lnTo>
                    <a:pt x="1223" y="410"/>
                  </a:lnTo>
                  <a:lnTo>
                    <a:pt x="1218" y="415"/>
                  </a:lnTo>
                  <a:lnTo>
                    <a:pt x="1218" y="415"/>
                  </a:lnTo>
                  <a:lnTo>
                    <a:pt x="1218" y="418"/>
                  </a:lnTo>
                  <a:lnTo>
                    <a:pt x="1218" y="418"/>
                  </a:lnTo>
                  <a:lnTo>
                    <a:pt x="1218" y="418"/>
                  </a:lnTo>
                  <a:lnTo>
                    <a:pt x="1218" y="418"/>
                  </a:lnTo>
                  <a:lnTo>
                    <a:pt x="1221" y="420"/>
                  </a:lnTo>
                  <a:lnTo>
                    <a:pt x="1221" y="420"/>
                  </a:lnTo>
                  <a:lnTo>
                    <a:pt x="1221" y="420"/>
                  </a:lnTo>
                  <a:lnTo>
                    <a:pt x="1221" y="422"/>
                  </a:lnTo>
                  <a:lnTo>
                    <a:pt x="1221" y="422"/>
                  </a:lnTo>
                  <a:lnTo>
                    <a:pt x="1223" y="422"/>
                  </a:lnTo>
                  <a:lnTo>
                    <a:pt x="1223" y="425"/>
                  </a:lnTo>
                  <a:lnTo>
                    <a:pt x="1223" y="425"/>
                  </a:lnTo>
                  <a:lnTo>
                    <a:pt x="1223" y="425"/>
                  </a:lnTo>
                  <a:lnTo>
                    <a:pt x="1223" y="427"/>
                  </a:lnTo>
                  <a:lnTo>
                    <a:pt x="1225" y="427"/>
                  </a:lnTo>
                  <a:lnTo>
                    <a:pt x="1225" y="427"/>
                  </a:lnTo>
                  <a:lnTo>
                    <a:pt x="1225" y="427"/>
                  </a:lnTo>
                  <a:lnTo>
                    <a:pt x="1225" y="429"/>
                  </a:lnTo>
                  <a:lnTo>
                    <a:pt x="1233" y="425"/>
                  </a:lnTo>
                  <a:lnTo>
                    <a:pt x="1233" y="425"/>
                  </a:lnTo>
                  <a:close/>
                  <a:moveTo>
                    <a:pt x="1218" y="403"/>
                  </a:moveTo>
                  <a:lnTo>
                    <a:pt x="1218" y="403"/>
                  </a:lnTo>
                  <a:lnTo>
                    <a:pt x="1218" y="403"/>
                  </a:lnTo>
                  <a:lnTo>
                    <a:pt x="1218" y="401"/>
                  </a:lnTo>
                  <a:lnTo>
                    <a:pt x="1216" y="401"/>
                  </a:lnTo>
                  <a:lnTo>
                    <a:pt x="1216" y="401"/>
                  </a:lnTo>
                  <a:lnTo>
                    <a:pt x="1216" y="399"/>
                  </a:lnTo>
                  <a:lnTo>
                    <a:pt x="1214" y="399"/>
                  </a:lnTo>
                  <a:lnTo>
                    <a:pt x="1214" y="399"/>
                  </a:lnTo>
                  <a:lnTo>
                    <a:pt x="1214" y="399"/>
                  </a:lnTo>
                  <a:lnTo>
                    <a:pt x="1214" y="396"/>
                  </a:lnTo>
                  <a:lnTo>
                    <a:pt x="1211" y="396"/>
                  </a:lnTo>
                  <a:lnTo>
                    <a:pt x="1211" y="396"/>
                  </a:lnTo>
                  <a:lnTo>
                    <a:pt x="1211" y="394"/>
                  </a:lnTo>
                  <a:lnTo>
                    <a:pt x="1211" y="394"/>
                  </a:lnTo>
                  <a:lnTo>
                    <a:pt x="1209" y="394"/>
                  </a:lnTo>
                  <a:lnTo>
                    <a:pt x="1209" y="391"/>
                  </a:lnTo>
                  <a:lnTo>
                    <a:pt x="1209" y="391"/>
                  </a:lnTo>
                  <a:lnTo>
                    <a:pt x="1202" y="396"/>
                  </a:lnTo>
                  <a:lnTo>
                    <a:pt x="1202" y="396"/>
                  </a:lnTo>
                  <a:lnTo>
                    <a:pt x="1204" y="399"/>
                  </a:lnTo>
                  <a:lnTo>
                    <a:pt x="1204" y="399"/>
                  </a:lnTo>
                  <a:lnTo>
                    <a:pt x="1204" y="399"/>
                  </a:lnTo>
                  <a:lnTo>
                    <a:pt x="1207" y="401"/>
                  </a:lnTo>
                  <a:lnTo>
                    <a:pt x="1207" y="401"/>
                  </a:lnTo>
                  <a:lnTo>
                    <a:pt x="1207" y="401"/>
                  </a:lnTo>
                  <a:lnTo>
                    <a:pt x="1207" y="403"/>
                  </a:lnTo>
                  <a:lnTo>
                    <a:pt x="1209" y="403"/>
                  </a:lnTo>
                  <a:lnTo>
                    <a:pt x="1209" y="403"/>
                  </a:lnTo>
                  <a:lnTo>
                    <a:pt x="1209" y="406"/>
                  </a:lnTo>
                  <a:lnTo>
                    <a:pt x="1209" y="406"/>
                  </a:lnTo>
                  <a:lnTo>
                    <a:pt x="1211" y="406"/>
                  </a:lnTo>
                  <a:lnTo>
                    <a:pt x="1211" y="406"/>
                  </a:lnTo>
                  <a:lnTo>
                    <a:pt x="1211" y="408"/>
                  </a:lnTo>
                  <a:lnTo>
                    <a:pt x="1211" y="408"/>
                  </a:lnTo>
                  <a:lnTo>
                    <a:pt x="1214" y="408"/>
                  </a:lnTo>
                  <a:lnTo>
                    <a:pt x="1218" y="403"/>
                  </a:lnTo>
                  <a:lnTo>
                    <a:pt x="1218" y="403"/>
                  </a:lnTo>
                  <a:close/>
                  <a:moveTo>
                    <a:pt x="1204" y="387"/>
                  </a:moveTo>
                  <a:lnTo>
                    <a:pt x="1202" y="382"/>
                  </a:lnTo>
                  <a:lnTo>
                    <a:pt x="1197" y="380"/>
                  </a:lnTo>
                  <a:lnTo>
                    <a:pt x="1195" y="375"/>
                  </a:lnTo>
                  <a:lnTo>
                    <a:pt x="1192" y="375"/>
                  </a:lnTo>
                  <a:lnTo>
                    <a:pt x="1185" y="380"/>
                  </a:lnTo>
                  <a:lnTo>
                    <a:pt x="1188" y="382"/>
                  </a:lnTo>
                  <a:lnTo>
                    <a:pt x="1192" y="384"/>
                  </a:lnTo>
                  <a:lnTo>
                    <a:pt x="1195" y="389"/>
                  </a:lnTo>
                  <a:lnTo>
                    <a:pt x="1197" y="391"/>
                  </a:lnTo>
                  <a:lnTo>
                    <a:pt x="1204" y="387"/>
                  </a:lnTo>
                  <a:lnTo>
                    <a:pt x="1204" y="387"/>
                  </a:lnTo>
                  <a:close/>
                  <a:moveTo>
                    <a:pt x="1185" y="368"/>
                  </a:moveTo>
                  <a:lnTo>
                    <a:pt x="1183" y="365"/>
                  </a:lnTo>
                  <a:lnTo>
                    <a:pt x="1178" y="363"/>
                  </a:lnTo>
                  <a:lnTo>
                    <a:pt x="1176" y="358"/>
                  </a:lnTo>
                  <a:lnTo>
                    <a:pt x="1173" y="358"/>
                  </a:lnTo>
                  <a:lnTo>
                    <a:pt x="1169" y="363"/>
                  </a:lnTo>
                  <a:lnTo>
                    <a:pt x="1171" y="365"/>
                  </a:lnTo>
                  <a:lnTo>
                    <a:pt x="1173" y="368"/>
                  </a:lnTo>
                  <a:lnTo>
                    <a:pt x="1178" y="370"/>
                  </a:lnTo>
                  <a:lnTo>
                    <a:pt x="1181" y="375"/>
                  </a:lnTo>
                  <a:lnTo>
                    <a:pt x="1185" y="368"/>
                  </a:lnTo>
                  <a:lnTo>
                    <a:pt x="1185" y="368"/>
                  </a:lnTo>
                  <a:close/>
                  <a:moveTo>
                    <a:pt x="1169" y="351"/>
                  </a:moveTo>
                  <a:lnTo>
                    <a:pt x="1169" y="351"/>
                  </a:lnTo>
                  <a:lnTo>
                    <a:pt x="1164" y="349"/>
                  </a:lnTo>
                  <a:lnTo>
                    <a:pt x="1159" y="346"/>
                  </a:lnTo>
                  <a:lnTo>
                    <a:pt x="1157" y="344"/>
                  </a:lnTo>
                  <a:lnTo>
                    <a:pt x="1155" y="342"/>
                  </a:lnTo>
                  <a:lnTo>
                    <a:pt x="1150" y="349"/>
                  </a:lnTo>
                  <a:lnTo>
                    <a:pt x="1152" y="349"/>
                  </a:lnTo>
                  <a:lnTo>
                    <a:pt x="1155" y="351"/>
                  </a:lnTo>
                  <a:lnTo>
                    <a:pt x="1159" y="356"/>
                  </a:lnTo>
                  <a:lnTo>
                    <a:pt x="1164" y="358"/>
                  </a:lnTo>
                  <a:lnTo>
                    <a:pt x="1164" y="358"/>
                  </a:lnTo>
                  <a:lnTo>
                    <a:pt x="1169" y="351"/>
                  </a:lnTo>
                  <a:lnTo>
                    <a:pt x="1169" y="351"/>
                  </a:lnTo>
                  <a:close/>
                  <a:moveTo>
                    <a:pt x="1150" y="337"/>
                  </a:moveTo>
                  <a:lnTo>
                    <a:pt x="1147" y="337"/>
                  </a:lnTo>
                  <a:lnTo>
                    <a:pt x="1145" y="335"/>
                  </a:lnTo>
                  <a:lnTo>
                    <a:pt x="1140" y="332"/>
                  </a:lnTo>
                  <a:lnTo>
                    <a:pt x="1136" y="327"/>
                  </a:lnTo>
                  <a:lnTo>
                    <a:pt x="1136" y="327"/>
                  </a:lnTo>
                  <a:lnTo>
                    <a:pt x="1131" y="335"/>
                  </a:lnTo>
                  <a:lnTo>
                    <a:pt x="1131" y="335"/>
                  </a:lnTo>
                  <a:lnTo>
                    <a:pt x="1136" y="337"/>
                  </a:lnTo>
                  <a:lnTo>
                    <a:pt x="1140" y="342"/>
                  </a:lnTo>
                  <a:lnTo>
                    <a:pt x="1143" y="344"/>
                  </a:lnTo>
                  <a:lnTo>
                    <a:pt x="1145" y="344"/>
                  </a:lnTo>
                  <a:lnTo>
                    <a:pt x="1150" y="337"/>
                  </a:lnTo>
                  <a:lnTo>
                    <a:pt x="1150" y="337"/>
                  </a:lnTo>
                  <a:close/>
                  <a:moveTo>
                    <a:pt x="1129" y="323"/>
                  </a:moveTo>
                  <a:lnTo>
                    <a:pt x="1129" y="323"/>
                  </a:lnTo>
                  <a:lnTo>
                    <a:pt x="1124" y="320"/>
                  </a:lnTo>
                  <a:lnTo>
                    <a:pt x="1119" y="318"/>
                  </a:lnTo>
                  <a:lnTo>
                    <a:pt x="1114" y="316"/>
                  </a:lnTo>
                  <a:lnTo>
                    <a:pt x="1114" y="316"/>
                  </a:lnTo>
                  <a:lnTo>
                    <a:pt x="1110" y="323"/>
                  </a:lnTo>
                  <a:lnTo>
                    <a:pt x="1112" y="323"/>
                  </a:lnTo>
                  <a:lnTo>
                    <a:pt x="1114" y="325"/>
                  </a:lnTo>
                  <a:lnTo>
                    <a:pt x="1119" y="327"/>
                  </a:lnTo>
                  <a:lnTo>
                    <a:pt x="1124" y="330"/>
                  </a:lnTo>
                  <a:lnTo>
                    <a:pt x="1124" y="330"/>
                  </a:lnTo>
                  <a:lnTo>
                    <a:pt x="1129" y="323"/>
                  </a:lnTo>
                  <a:lnTo>
                    <a:pt x="1129" y="323"/>
                  </a:lnTo>
                  <a:close/>
                  <a:moveTo>
                    <a:pt x="1107" y="311"/>
                  </a:moveTo>
                  <a:lnTo>
                    <a:pt x="1107" y="311"/>
                  </a:lnTo>
                  <a:lnTo>
                    <a:pt x="1102" y="308"/>
                  </a:lnTo>
                  <a:lnTo>
                    <a:pt x="1098" y="306"/>
                  </a:lnTo>
                  <a:lnTo>
                    <a:pt x="1093" y="304"/>
                  </a:lnTo>
                  <a:lnTo>
                    <a:pt x="1091" y="311"/>
                  </a:lnTo>
                  <a:lnTo>
                    <a:pt x="1093" y="313"/>
                  </a:lnTo>
                  <a:lnTo>
                    <a:pt x="1098" y="316"/>
                  </a:lnTo>
                  <a:lnTo>
                    <a:pt x="1102" y="318"/>
                  </a:lnTo>
                  <a:lnTo>
                    <a:pt x="1105" y="318"/>
                  </a:lnTo>
                  <a:lnTo>
                    <a:pt x="1107" y="311"/>
                  </a:lnTo>
                  <a:lnTo>
                    <a:pt x="1107" y="311"/>
                  </a:lnTo>
                  <a:close/>
                  <a:moveTo>
                    <a:pt x="1086" y="301"/>
                  </a:moveTo>
                  <a:lnTo>
                    <a:pt x="1084" y="299"/>
                  </a:lnTo>
                  <a:lnTo>
                    <a:pt x="1079" y="297"/>
                  </a:lnTo>
                  <a:lnTo>
                    <a:pt x="1074" y="294"/>
                  </a:lnTo>
                  <a:lnTo>
                    <a:pt x="1072" y="294"/>
                  </a:lnTo>
                  <a:lnTo>
                    <a:pt x="1067" y="301"/>
                  </a:lnTo>
                  <a:lnTo>
                    <a:pt x="1072" y="301"/>
                  </a:lnTo>
                  <a:lnTo>
                    <a:pt x="1076" y="304"/>
                  </a:lnTo>
                  <a:lnTo>
                    <a:pt x="1081" y="306"/>
                  </a:lnTo>
                  <a:lnTo>
                    <a:pt x="1084" y="308"/>
                  </a:lnTo>
                  <a:lnTo>
                    <a:pt x="1086" y="301"/>
                  </a:lnTo>
                  <a:lnTo>
                    <a:pt x="1086" y="301"/>
                  </a:lnTo>
                  <a:close/>
                  <a:moveTo>
                    <a:pt x="1065" y="289"/>
                  </a:moveTo>
                  <a:lnTo>
                    <a:pt x="1060" y="289"/>
                  </a:lnTo>
                  <a:lnTo>
                    <a:pt x="1055" y="287"/>
                  </a:lnTo>
                  <a:lnTo>
                    <a:pt x="1050" y="285"/>
                  </a:lnTo>
                  <a:lnTo>
                    <a:pt x="1048" y="285"/>
                  </a:lnTo>
                  <a:lnTo>
                    <a:pt x="1046" y="292"/>
                  </a:lnTo>
                  <a:lnTo>
                    <a:pt x="1048" y="292"/>
                  </a:lnTo>
                  <a:lnTo>
                    <a:pt x="1053" y="294"/>
                  </a:lnTo>
                  <a:lnTo>
                    <a:pt x="1058" y="297"/>
                  </a:lnTo>
                  <a:lnTo>
                    <a:pt x="1060" y="297"/>
                  </a:lnTo>
                  <a:lnTo>
                    <a:pt x="1065" y="289"/>
                  </a:lnTo>
                  <a:lnTo>
                    <a:pt x="1065" y="289"/>
                  </a:lnTo>
                  <a:close/>
                  <a:moveTo>
                    <a:pt x="1041" y="282"/>
                  </a:moveTo>
                  <a:lnTo>
                    <a:pt x="1036" y="280"/>
                  </a:lnTo>
                  <a:lnTo>
                    <a:pt x="1032" y="278"/>
                  </a:lnTo>
                  <a:lnTo>
                    <a:pt x="1027" y="275"/>
                  </a:lnTo>
                  <a:lnTo>
                    <a:pt x="1027" y="275"/>
                  </a:lnTo>
                  <a:lnTo>
                    <a:pt x="1024" y="285"/>
                  </a:lnTo>
                  <a:lnTo>
                    <a:pt x="1024" y="285"/>
                  </a:lnTo>
                  <a:lnTo>
                    <a:pt x="1029" y="285"/>
                  </a:lnTo>
                  <a:lnTo>
                    <a:pt x="1034" y="287"/>
                  </a:lnTo>
                  <a:lnTo>
                    <a:pt x="1039" y="289"/>
                  </a:lnTo>
                  <a:lnTo>
                    <a:pt x="1041" y="282"/>
                  </a:lnTo>
                  <a:lnTo>
                    <a:pt x="1041" y="282"/>
                  </a:lnTo>
                  <a:close/>
                  <a:moveTo>
                    <a:pt x="1017" y="273"/>
                  </a:moveTo>
                  <a:lnTo>
                    <a:pt x="1017" y="273"/>
                  </a:lnTo>
                  <a:lnTo>
                    <a:pt x="1013" y="270"/>
                  </a:lnTo>
                  <a:lnTo>
                    <a:pt x="1008" y="270"/>
                  </a:lnTo>
                  <a:lnTo>
                    <a:pt x="1003" y="268"/>
                  </a:lnTo>
                  <a:lnTo>
                    <a:pt x="1001" y="275"/>
                  </a:lnTo>
                  <a:lnTo>
                    <a:pt x="1006" y="278"/>
                  </a:lnTo>
                  <a:lnTo>
                    <a:pt x="1010" y="280"/>
                  </a:lnTo>
                  <a:lnTo>
                    <a:pt x="1015" y="280"/>
                  </a:lnTo>
                  <a:lnTo>
                    <a:pt x="1015" y="280"/>
                  </a:lnTo>
                  <a:lnTo>
                    <a:pt x="1017" y="273"/>
                  </a:lnTo>
                  <a:lnTo>
                    <a:pt x="1017" y="273"/>
                  </a:lnTo>
                  <a:close/>
                  <a:moveTo>
                    <a:pt x="996" y="266"/>
                  </a:moveTo>
                  <a:lnTo>
                    <a:pt x="991" y="266"/>
                  </a:lnTo>
                  <a:lnTo>
                    <a:pt x="987" y="263"/>
                  </a:lnTo>
                  <a:lnTo>
                    <a:pt x="982" y="263"/>
                  </a:lnTo>
                  <a:lnTo>
                    <a:pt x="979" y="263"/>
                  </a:lnTo>
                  <a:lnTo>
                    <a:pt x="977" y="270"/>
                  </a:lnTo>
                  <a:lnTo>
                    <a:pt x="979" y="270"/>
                  </a:lnTo>
                  <a:lnTo>
                    <a:pt x="984" y="273"/>
                  </a:lnTo>
                  <a:lnTo>
                    <a:pt x="989" y="273"/>
                  </a:lnTo>
                  <a:lnTo>
                    <a:pt x="994" y="275"/>
                  </a:lnTo>
                  <a:lnTo>
                    <a:pt x="996" y="266"/>
                  </a:lnTo>
                  <a:lnTo>
                    <a:pt x="996" y="266"/>
                  </a:lnTo>
                  <a:close/>
                  <a:moveTo>
                    <a:pt x="972" y="261"/>
                  </a:moveTo>
                  <a:lnTo>
                    <a:pt x="972" y="261"/>
                  </a:lnTo>
                  <a:lnTo>
                    <a:pt x="965" y="259"/>
                  </a:lnTo>
                  <a:lnTo>
                    <a:pt x="961" y="259"/>
                  </a:lnTo>
                  <a:lnTo>
                    <a:pt x="956" y="256"/>
                  </a:lnTo>
                  <a:lnTo>
                    <a:pt x="956" y="256"/>
                  </a:lnTo>
                  <a:lnTo>
                    <a:pt x="953" y="263"/>
                  </a:lnTo>
                  <a:lnTo>
                    <a:pt x="953" y="263"/>
                  </a:lnTo>
                  <a:lnTo>
                    <a:pt x="958" y="266"/>
                  </a:lnTo>
                  <a:lnTo>
                    <a:pt x="965" y="266"/>
                  </a:lnTo>
                  <a:lnTo>
                    <a:pt x="970" y="268"/>
                  </a:lnTo>
                  <a:lnTo>
                    <a:pt x="970" y="268"/>
                  </a:lnTo>
                  <a:lnTo>
                    <a:pt x="972" y="261"/>
                  </a:lnTo>
                  <a:lnTo>
                    <a:pt x="972" y="261"/>
                  </a:lnTo>
                  <a:close/>
                  <a:moveTo>
                    <a:pt x="949" y="254"/>
                  </a:moveTo>
                  <a:lnTo>
                    <a:pt x="946" y="254"/>
                  </a:lnTo>
                  <a:lnTo>
                    <a:pt x="939" y="254"/>
                  </a:lnTo>
                  <a:lnTo>
                    <a:pt x="935" y="251"/>
                  </a:lnTo>
                  <a:lnTo>
                    <a:pt x="932" y="251"/>
                  </a:lnTo>
                  <a:lnTo>
                    <a:pt x="930" y="259"/>
                  </a:lnTo>
                  <a:lnTo>
                    <a:pt x="932" y="261"/>
                  </a:lnTo>
                  <a:lnTo>
                    <a:pt x="939" y="261"/>
                  </a:lnTo>
                  <a:lnTo>
                    <a:pt x="944" y="263"/>
                  </a:lnTo>
                  <a:lnTo>
                    <a:pt x="946" y="263"/>
                  </a:lnTo>
                  <a:lnTo>
                    <a:pt x="949" y="254"/>
                  </a:lnTo>
                  <a:lnTo>
                    <a:pt x="949" y="254"/>
                  </a:lnTo>
                  <a:close/>
                  <a:moveTo>
                    <a:pt x="925" y="249"/>
                  </a:moveTo>
                  <a:lnTo>
                    <a:pt x="925" y="249"/>
                  </a:lnTo>
                  <a:lnTo>
                    <a:pt x="918" y="249"/>
                  </a:lnTo>
                  <a:lnTo>
                    <a:pt x="913" y="249"/>
                  </a:lnTo>
                  <a:lnTo>
                    <a:pt x="909" y="247"/>
                  </a:lnTo>
                  <a:lnTo>
                    <a:pt x="906" y="256"/>
                  </a:lnTo>
                  <a:lnTo>
                    <a:pt x="911" y="256"/>
                  </a:lnTo>
                  <a:lnTo>
                    <a:pt x="918" y="256"/>
                  </a:lnTo>
                  <a:lnTo>
                    <a:pt x="923" y="259"/>
                  </a:lnTo>
                  <a:lnTo>
                    <a:pt x="923" y="259"/>
                  </a:lnTo>
                  <a:lnTo>
                    <a:pt x="925" y="249"/>
                  </a:lnTo>
                  <a:lnTo>
                    <a:pt x="925" y="249"/>
                  </a:lnTo>
                  <a:close/>
                  <a:moveTo>
                    <a:pt x="901" y="247"/>
                  </a:moveTo>
                  <a:lnTo>
                    <a:pt x="897" y="247"/>
                  </a:lnTo>
                  <a:lnTo>
                    <a:pt x="892" y="244"/>
                  </a:lnTo>
                  <a:lnTo>
                    <a:pt x="887" y="244"/>
                  </a:lnTo>
                  <a:lnTo>
                    <a:pt x="885" y="244"/>
                  </a:lnTo>
                  <a:lnTo>
                    <a:pt x="883" y="251"/>
                  </a:lnTo>
                  <a:lnTo>
                    <a:pt x="885" y="251"/>
                  </a:lnTo>
                  <a:lnTo>
                    <a:pt x="890" y="254"/>
                  </a:lnTo>
                  <a:lnTo>
                    <a:pt x="897" y="254"/>
                  </a:lnTo>
                  <a:lnTo>
                    <a:pt x="899" y="254"/>
                  </a:lnTo>
                  <a:lnTo>
                    <a:pt x="901" y="247"/>
                  </a:lnTo>
                  <a:lnTo>
                    <a:pt x="901" y="247"/>
                  </a:lnTo>
                  <a:close/>
                  <a:moveTo>
                    <a:pt x="875" y="242"/>
                  </a:moveTo>
                  <a:lnTo>
                    <a:pt x="875" y="242"/>
                  </a:lnTo>
                  <a:lnTo>
                    <a:pt x="871" y="242"/>
                  </a:lnTo>
                  <a:lnTo>
                    <a:pt x="864" y="242"/>
                  </a:lnTo>
                  <a:lnTo>
                    <a:pt x="861" y="240"/>
                  </a:lnTo>
                  <a:lnTo>
                    <a:pt x="859" y="249"/>
                  </a:lnTo>
                  <a:lnTo>
                    <a:pt x="864" y="249"/>
                  </a:lnTo>
                  <a:lnTo>
                    <a:pt x="868" y="249"/>
                  </a:lnTo>
                  <a:lnTo>
                    <a:pt x="873" y="251"/>
                  </a:lnTo>
                  <a:lnTo>
                    <a:pt x="875" y="251"/>
                  </a:lnTo>
                  <a:lnTo>
                    <a:pt x="875" y="242"/>
                  </a:lnTo>
                  <a:lnTo>
                    <a:pt x="875" y="242"/>
                  </a:lnTo>
                  <a:close/>
                  <a:moveTo>
                    <a:pt x="852" y="240"/>
                  </a:moveTo>
                  <a:lnTo>
                    <a:pt x="847" y="240"/>
                  </a:lnTo>
                  <a:lnTo>
                    <a:pt x="842" y="240"/>
                  </a:lnTo>
                  <a:lnTo>
                    <a:pt x="835" y="237"/>
                  </a:lnTo>
                  <a:lnTo>
                    <a:pt x="835" y="247"/>
                  </a:lnTo>
                  <a:lnTo>
                    <a:pt x="840" y="247"/>
                  </a:lnTo>
                  <a:lnTo>
                    <a:pt x="847" y="247"/>
                  </a:lnTo>
                  <a:lnTo>
                    <a:pt x="852" y="247"/>
                  </a:lnTo>
                  <a:lnTo>
                    <a:pt x="852" y="240"/>
                  </a:lnTo>
                  <a:lnTo>
                    <a:pt x="852" y="240"/>
                  </a:lnTo>
                  <a:close/>
                  <a:moveTo>
                    <a:pt x="828" y="237"/>
                  </a:moveTo>
                  <a:lnTo>
                    <a:pt x="826" y="237"/>
                  </a:lnTo>
                  <a:lnTo>
                    <a:pt x="819" y="237"/>
                  </a:lnTo>
                  <a:lnTo>
                    <a:pt x="814" y="235"/>
                  </a:lnTo>
                  <a:lnTo>
                    <a:pt x="812" y="235"/>
                  </a:lnTo>
                  <a:lnTo>
                    <a:pt x="812" y="244"/>
                  </a:lnTo>
                  <a:lnTo>
                    <a:pt x="814" y="244"/>
                  </a:lnTo>
                  <a:lnTo>
                    <a:pt x="819" y="244"/>
                  </a:lnTo>
                  <a:lnTo>
                    <a:pt x="823" y="244"/>
                  </a:lnTo>
                  <a:lnTo>
                    <a:pt x="828" y="244"/>
                  </a:lnTo>
                  <a:lnTo>
                    <a:pt x="828" y="237"/>
                  </a:lnTo>
                  <a:lnTo>
                    <a:pt x="828" y="237"/>
                  </a:lnTo>
                  <a:close/>
                  <a:moveTo>
                    <a:pt x="804" y="235"/>
                  </a:moveTo>
                  <a:lnTo>
                    <a:pt x="802" y="235"/>
                  </a:lnTo>
                  <a:lnTo>
                    <a:pt x="797" y="235"/>
                  </a:lnTo>
                  <a:lnTo>
                    <a:pt x="790" y="235"/>
                  </a:lnTo>
                  <a:lnTo>
                    <a:pt x="788" y="232"/>
                  </a:lnTo>
                  <a:lnTo>
                    <a:pt x="788" y="242"/>
                  </a:lnTo>
                  <a:lnTo>
                    <a:pt x="790" y="242"/>
                  </a:lnTo>
                  <a:lnTo>
                    <a:pt x="795" y="242"/>
                  </a:lnTo>
                  <a:lnTo>
                    <a:pt x="802" y="242"/>
                  </a:lnTo>
                  <a:lnTo>
                    <a:pt x="804" y="242"/>
                  </a:lnTo>
                  <a:lnTo>
                    <a:pt x="804" y="235"/>
                  </a:lnTo>
                  <a:lnTo>
                    <a:pt x="804" y="235"/>
                  </a:lnTo>
                  <a:close/>
                  <a:moveTo>
                    <a:pt x="781" y="232"/>
                  </a:moveTo>
                  <a:lnTo>
                    <a:pt x="778" y="232"/>
                  </a:lnTo>
                  <a:lnTo>
                    <a:pt x="774" y="232"/>
                  </a:lnTo>
                  <a:lnTo>
                    <a:pt x="769" y="232"/>
                  </a:lnTo>
                  <a:lnTo>
                    <a:pt x="764" y="232"/>
                  </a:lnTo>
                  <a:lnTo>
                    <a:pt x="764" y="240"/>
                  </a:lnTo>
                  <a:lnTo>
                    <a:pt x="767" y="240"/>
                  </a:lnTo>
                  <a:lnTo>
                    <a:pt x="774" y="240"/>
                  </a:lnTo>
                  <a:lnTo>
                    <a:pt x="778" y="242"/>
                  </a:lnTo>
                  <a:lnTo>
                    <a:pt x="778" y="242"/>
                  </a:lnTo>
                  <a:lnTo>
                    <a:pt x="781" y="232"/>
                  </a:lnTo>
                  <a:lnTo>
                    <a:pt x="781" y="232"/>
                  </a:lnTo>
                  <a:close/>
                  <a:moveTo>
                    <a:pt x="755" y="232"/>
                  </a:moveTo>
                  <a:lnTo>
                    <a:pt x="750" y="230"/>
                  </a:lnTo>
                  <a:lnTo>
                    <a:pt x="745" y="230"/>
                  </a:lnTo>
                  <a:lnTo>
                    <a:pt x="741" y="230"/>
                  </a:lnTo>
                  <a:lnTo>
                    <a:pt x="738" y="240"/>
                  </a:lnTo>
                  <a:lnTo>
                    <a:pt x="745" y="240"/>
                  </a:lnTo>
                  <a:lnTo>
                    <a:pt x="750" y="240"/>
                  </a:lnTo>
                  <a:lnTo>
                    <a:pt x="755" y="240"/>
                  </a:lnTo>
                  <a:lnTo>
                    <a:pt x="755" y="232"/>
                  </a:lnTo>
                  <a:lnTo>
                    <a:pt x="755" y="232"/>
                  </a:lnTo>
                  <a:close/>
                  <a:moveTo>
                    <a:pt x="731" y="230"/>
                  </a:moveTo>
                  <a:lnTo>
                    <a:pt x="729" y="230"/>
                  </a:lnTo>
                  <a:lnTo>
                    <a:pt x="722" y="230"/>
                  </a:lnTo>
                  <a:lnTo>
                    <a:pt x="717" y="230"/>
                  </a:lnTo>
                  <a:lnTo>
                    <a:pt x="715" y="230"/>
                  </a:lnTo>
                  <a:lnTo>
                    <a:pt x="715" y="237"/>
                  </a:lnTo>
                  <a:lnTo>
                    <a:pt x="717" y="237"/>
                  </a:lnTo>
                  <a:lnTo>
                    <a:pt x="722" y="237"/>
                  </a:lnTo>
                  <a:lnTo>
                    <a:pt x="726" y="237"/>
                  </a:lnTo>
                  <a:lnTo>
                    <a:pt x="731" y="237"/>
                  </a:lnTo>
                  <a:lnTo>
                    <a:pt x="731" y="230"/>
                  </a:lnTo>
                  <a:lnTo>
                    <a:pt x="731" y="230"/>
                  </a:lnTo>
                  <a:close/>
                  <a:moveTo>
                    <a:pt x="707" y="230"/>
                  </a:moveTo>
                  <a:lnTo>
                    <a:pt x="705" y="228"/>
                  </a:lnTo>
                  <a:lnTo>
                    <a:pt x="698" y="228"/>
                  </a:lnTo>
                  <a:lnTo>
                    <a:pt x="693" y="228"/>
                  </a:lnTo>
                  <a:lnTo>
                    <a:pt x="691" y="228"/>
                  </a:lnTo>
                  <a:lnTo>
                    <a:pt x="691" y="237"/>
                  </a:lnTo>
                  <a:lnTo>
                    <a:pt x="693" y="237"/>
                  </a:lnTo>
                  <a:lnTo>
                    <a:pt x="698" y="237"/>
                  </a:lnTo>
                  <a:lnTo>
                    <a:pt x="705" y="237"/>
                  </a:lnTo>
                  <a:lnTo>
                    <a:pt x="707" y="237"/>
                  </a:lnTo>
                  <a:lnTo>
                    <a:pt x="707" y="230"/>
                  </a:lnTo>
                  <a:lnTo>
                    <a:pt x="707" y="230"/>
                  </a:lnTo>
                  <a:close/>
                  <a:moveTo>
                    <a:pt x="684" y="228"/>
                  </a:moveTo>
                  <a:lnTo>
                    <a:pt x="681" y="228"/>
                  </a:lnTo>
                  <a:lnTo>
                    <a:pt x="677" y="228"/>
                  </a:lnTo>
                  <a:lnTo>
                    <a:pt x="670" y="228"/>
                  </a:lnTo>
                  <a:lnTo>
                    <a:pt x="667" y="228"/>
                  </a:lnTo>
                  <a:lnTo>
                    <a:pt x="667" y="235"/>
                  </a:lnTo>
                  <a:lnTo>
                    <a:pt x="670" y="235"/>
                  </a:lnTo>
                  <a:lnTo>
                    <a:pt x="674" y="235"/>
                  </a:lnTo>
                  <a:lnTo>
                    <a:pt x="681" y="235"/>
                  </a:lnTo>
                  <a:lnTo>
                    <a:pt x="684" y="235"/>
                  </a:lnTo>
                  <a:lnTo>
                    <a:pt x="684" y="228"/>
                  </a:lnTo>
                  <a:lnTo>
                    <a:pt x="684" y="228"/>
                  </a:lnTo>
                  <a:close/>
                  <a:moveTo>
                    <a:pt x="660" y="228"/>
                  </a:moveTo>
                  <a:lnTo>
                    <a:pt x="658" y="228"/>
                  </a:lnTo>
                  <a:lnTo>
                    <a:pt x="653" y="228"/>
                  </a:lnTo>
                  <a:lnTo>
                    <a:pt x="646" y="228"/>
                  </a:lnTo>
                  <a:lnTo>
                    <a:pt x="644" y="228"/>
                  </a:lnTo>
                  <a:lnTo>
                    <a:pt x="644" y="235"/>
                  </a:lnTo>
                  <a:lnTo>
                    <a:pt x="646" y="235"/>
                  </a:lnTo>
                  <a:lnTo>
                    <a:pt x="653" y="235"/>
                  </a:lnTo>
                  <a:lnTo>
                    <a:pt x="658" y="235"/>
                  </a:lnTo>
                  <a:lnTo>
                    <a:pt x="660" y="235"/>
                  </a:lnTo>
                  <a:lnTo>
                    <a:pt x="660" y="228"/>
                  </a:lnTo>
                  <a:lnTo>
                    <a:pt x="660" y="228"/>
                  </a:lnTo>
                  <a:close/>
                  <a:moveTo>
                    <a:pt x="634" y="225"/>
                  </a:moveTo>
                  <a:lnTo>
                    <a:pt x="634" y="225"/>
                  </a:lnTo>
                  <a:lnTo>
                    <a:pt x="629" y="225"/>
                  </a:lnTo>
                  <a:lnTo>
                    <a:pt x="622" y="225"/>
                  </a:lnTo>
                  <a:lnTo>
                    <a:pt x="620" y="225"/>
                  </a:lnTo>
                  <a:lnTo>
                    <a:pt x="620" y="235"/>
                  </a:lnTo>
                  <a:lnTo>
                    <a:pt x="622" y="235"/>
                  </a:lnTo>
                  <a:lnTo>
                    <a:pt x="629" y="235"/>
                  </a:lnTo>
                  <a:lnTo>
                    <a:pt x="634" y="235"/>
                  </a:lnTo>
                  <a:lnTo>
                    <a:pt x="634" y="235"/>
                  </a:lnTo>
                  <a:lnTo>
                    <a:pt x="634" y="225"/>
                  </a:lnTo>
                  <a:lnTo>
                    <a:pt x="634" y="225"/>
                  </a:lnTo>
                  <a:close/>
                  <a:moveTo>
                    <a:pt x="610" y="225"/>
                  </a:moveTo>
                  <a:lnTo>
                    <a:pt x="606" y="225"/>
                  </a:lnTo>
                  <a:lnTo>
                    <a:pt x="601" y="225"/>
                  </a:lnTo>
                  <a:lnTo>
                    <a:pt x="594" y="225"/>
                  </a:lnTo>
                  <a:lnTo>
                    <a:pt x="594" y="232"/>
                  </a:lnTo>
                  <a:lnTo>
                    <a:pt x="601" y="232"/>
                  </a:lnTo>
                  <a:lnTo>
                    <a:pt x="606" y="235"/>
                  </a:lnTo>
                  <a:lnTo>
                    <a:pt x="610" y="235"/>
                  </a:lnTo>
                  <a:lnTo>
                    <a:pt x="610" y="225"/>
                  </a:lnTo>
                  <a:lnTo>
                    <a:pt x="610" y="225"/>
                  </a:lnTo>
                  <a:close/>
                  <a:moveTo>
                    <a:pt x="587" y="225"/>
                  </a:moveTo>
                  <a:lnTo>
                    <a:pt x="582" y="225"/>
                  </a:lnTo>
                  <a:lnTo>
                    <a:pt x="577" y="225"/>
                  </a:lnTo>
                  <a:lnTo>
                    <a:pt x="570" y="225"/>
                  </a:lnTo>
                  <a:lnTo>
                    <a:pt x="570" y="225"/>
                  </a:lnTo>
                  <a:lnTo>
                    <a:pt x="570" y="232"/>
                  </a:lnTo>
                  <a:lnTo>
                    <a:pt x="570" y="232"/>
                  </a:lnTo>
                  <a:lnTo>
                    <a:pt x="577" y="232"/>
                  </a:lnTo>
                  <a:lnTo>
                    <a:pt x="582" y="232"/>
                  </a:lnTo>
                  <a:lnTo>
                    <a:pt x="587" y="232"/>
                  </a:lnTo>
                  <a:lnTo>
                    <a:pt x="587" y="225"/>
                  </a:lnTo>
                  <a:lnTo>
                    <a:pt x="587" y="225"/>
                  </a:lnTo>
                  <a:close/>
                  <a:moveTo>
                    <a:pt x="563" y="225"/>
                  </a:moveTo>
                  <a:lnTo>
                    <a:pt x="561" y="225"/>
                  </a:lnTo>
                  <a:lnTo>
                    <a:pt x="554" y="225"/>
                  </a:lnTo>
                  <a:lnTo>
                    <a:pt x="549" y="223"/>
                  </a:lnTo>
                  <a:lnTo>
                    <a:pt x="547" y="223"/>
                  </a:lnTo>
                  <a:lnTo>
                    <a:pt x="547" y="232"/>
                  </a:lnTo>
                  <a:lnTo>
                    <a:pt x="549" y="232"/>
                  </a:lnTo>
                  <a:lnTo>
                    <a:pt x="554" y="232"/>
                  </a:lnTo>
                  <a:lnTo>
                    <a:pt x="558" y="232"/>
                  </a:lnTo>
                  <a:lnTo>
                    <a:pt x="563" y="232"/>
                  </a:lnTo>
                  <a:lnTo>
                    <a:pt x="563" y="225"/>
                  </a:lnTo>
                  <a:lnTo>
                    <a:pt x="563" y="225"/>
                  </a:lnTo>
                  <a:close/>
                  <a:moveTo>
                    <a:pt x="540" y="223"/>
                  </a:moveTo>
                  <a:lnTo>
                    <a:pt x="537" y="223"/>
                  </a:lnTo>
                  <a:lnTo>
                    <a:pt x="530" y="223"/>
                  </a:lnTo>
                  <a:lnTo>
                    <a:pt x="525" y="223"/>
                  </a:lnTo>
                  <a:lnTo>
                    <a:pt x="523" y="223"/>
                  </a:lnTo>
                  <a:lnTo>
                    <a:pt x="523" y="230"/>
                  </a:lnTo>
                  <a:lnTo>
                    <a:pt x="525" y="232"/>
                  </a:lnTo>
                  <a:lnTo>
                    <a:pt x="530" y="232"/>
                  </a:lnTo>
                  <a:lnTo>
                    <a:pt x="537" y="232"/>
                  </a:lnTo>
                  <a:lnTo>
                    <a:pt x="540" y="232"/>
                  </a:lnTo>
                  <a:lnTo>
                    <a:pt x="540" y="223"/>
                  </a:lnTo>
                  <a:lnTo>
                    <a:pt x="540" y="223"/>
                  </a:lnTo>
                  <a:close/>
                  <a:moveTo>
                    <a:pt x="513" y="223"/>
                  </a:moveTo>
                  <a:lnTo>
                    <a:pt x="513" y="223"/>
                  </a:lnTo>
                  <a:lnTo>
                    <a:pt x="509" y="223"/>
                  </a:lnTo>
                  <a:lnTo>
                    <a:pt x="502" y="223"/>
                  </a:lnTo>
                  <a:lnTo>
                    <a:pt x="499" y="223"/>
                  </a:lnTo>
                  <a:lnTo>
                    <a:pt x="499" y="230"/>
                  </a:lnTo>
                  <a:lnTo>
                    <a:pt x="502" y="230"/>
                  </a:lnTo>
                  <a:lnTo>
                    <a:pt x="509" y="230"/>
                  </a:lnTo>
                  <a:lnTo>
                    <a:pt x="513" y="230"/>
                  </a:lnTo>
                  <a:lnTo>
                    <a:pt x="513" y="230"/>
                  </a:lnTo>
                  <a:lnTo>
                    <a:pt x="513" y="223"/>
                  </a:lnTo>
                  <a:lnTo>
                    <a:pt x="513" y="223"/>
                  </a:lnTo>
                  <a:close/>
                  <a:moveTo>
                    <a:pt x="490" y="223"/>
                  </a:moveTo>
                  <a:lnTo>
                    <a:pt x="485" y="223"/>
                  </a:lnTo>
                  <a:lnTo>
                    <a:pt x="480" y="221"/>
                  </a:lnTo>
                  <a:lnTo>
                    <a:pt x="473" y="221"/>
                  </a:lnTo>
                  <a:lnTo>
                    <a:pt x="473" y="230"/>
                  </a:lnTo>
                  <a:lnTo>
                    <a:pt x="480" y="230"/>
                  </a:lnTo>
                  <a:lnTo>
                    <a:pt x="485" y="230"/>
                  </a:lnTo>
                  <a:lnTo>
                    <a:pt x="490" y="230"/>
                  </a:lnTo>
                  <a:lnTo>
                    <a:pt x="490" y="223"/>
                  </a:lnTo>
                  <a:lnTo>
                    <a:pt x="490" y="223"/>
                  </a:lnTo>
                  <a:close/>
                  <a:moveTo>
                    <a:pt x="466" y="221"/>
                  </a:moveTo>
                  <a:lnTo>
                    <a:pt x="464" y="221"/>
                  </a:lnTo>
                  <a:lnTo>
                    <a:pt x="457" y="221"/>
                  </a:lnTo>
                  <a:lnTo>
                    <a:pt x="452" y="221"/>
                  </a:lnTo>
                  <a:lnTo>
                    <a:pt x="450" y="221"/>
                  </a:lnTo>
                  <a:lnTo>
                    <a:pt x="450" y="228"/>
                  </a:lnTo>
                  <a:lnTo>
                    <a:pt x="452" y="228"/>
                  </a:lnTo>
                  <a:lnTo>
                    <a:pt x="457" y="228"/>
                  </a:lnTo>
                  <a:lnTo>
                    <a:pt x="461" y="228"/>
                  </a:lnTo>
                  <a:lnTo>
                    <a:pt x="466" y="228"/>
                  </a:lnTo>
                  <a:lnTo>
                    <a:pt x="466" y="221"/>
                  </a:lnTo>
                  <a:lnTo>
                    <a:pt x="466" y="221"/>
                  </a:lnTo>
                  <a:close/>
                  <a:moveTo>
                    <a:pt x="443" y="221"/>
                  </a:moveTo>
                  <a:lnTo>
                    <a:pt x="440" y="221"/>
                  </a:lnTo>
                  <a:lnTo>
                    <a:pt x="435" y="218"/>
                  </a:lnTo>
                  <a:lnTo>
                    <a:pt x="431" y="218"/>
                  </a:lnTo>
                  <a:lnTo>
                    <a:pt x="426" y="218"/>
                  </a:lnTo>
                  <a:lnTo>
                    <a:pt x="426" y="225"/>
                  </a:lnTo>
                  <a:lnTo>
                    <a:pt x="428" y="228"/>
                  </a:lnTo>
                  <a:lnTo>
                    <a:pt x="435" y="228"/>
                  </a:lnTo>
                  <a:lnTo>
                    <a:pt x="440" y="228"/>
                  </a:lnTo>
                  <a:lnTo>
                    <a:pt x="443" y="228"/>
                  </a:lnTo>
                  <a:lnTo>
                    <a:pt x="443" y="221"/>
                  </a:lnTo>
                  <a:lnTo>
                    <a:pt x="443" y="221"/>
                  </a:lnTo>
                  <a:close/>
                  <a:moveTo>
                    <a:pt x="419" y="218"/>
                  </a:moveTo>
                  <a:lnTo>
                    <a:pt x="414" y="218"/>
                  </a:lnTo>
                  <a:lnTo>
                    <a:pt x="407" y="218"/>
                  </a:lnTo>
                  <a:lnTo>
                    <a:pt x="402" y="216"/>
                  </a:lnTo>
                  <a:lnTo>
                    <a:pt x="402" y="225"/>
                  </a:lnTo>
                  <a:lnTo>
                    <a:pt x="407" y="225"/>
                  </a:lnTo>
                  <a:lnTo>
                    <a:pt x="412" y="225"/>
                  </a:lnTo>
                  <a:lnTo>
                    <a:pt x="419" y="225"/>
                  </a:lnTo>
                  <a:lnTo>
                    <a:pt x="419" y="218"/>
                  </a:lnTo>
                  <a:lnTo>
                    <a:pt x="419" y="218"/>
                  </a:lnTo>
                  <a:close/>
                  <a:moveTo>
                    <a:pt x="395" y="216"/>
                  </a:moveTo>
                  <a:lnTo>
                    <a:pt x="390" y="216"/>
                  </a:lnTo>
                  <a:lnTo>
                    <a:pt x="386" y="216"/>
                  </a:lnTo>
                  <a:lnTo>
                    <a:pt x="381" y="216"/>
                  </a:lnTo>
                  <a:lnTo>
                    <a:pt x="379" y="214"/>
                  </a:lnTo>
                  <a:lnTo>
                    <a:pt x="379" y="223"/>
                  </a:lnTo>
                  <a:lnTo>
                    <a:pt x="379" y="223"/>
                  </a:lnTo>
                  <a:lnTo>
                    <a:pt x="386" y="223"/>
                  </a:lnTo>
                  <a:lnTo>
                    <a:pt x="390" y="223"/>
                  </a:lnTo>
                  <a:lnTo>
                    <a:pt x="393" y="223"/>
                  </a:lnTo>
                  <a:lnTo>
                    <a:pt x="395" y="216"/>
                  </a:lnTo>
                  <a:lnTo>
                    <a:pt x="395" y="216"/>
                  </a:lnTo>
                  <a:close/>
                  <a:moveTo>
                    <a:pt x="369" y="214"/>
                  </a:moveTo>
                  <a:lnTo>
                    <a:pt x="369" y="214"/>
                  </a:lnTo>
                  <a:lnTo>
                    <a:pt x="364" y="214"/>
                  </a:lnTo>
                  <a:lnTo>
                    <a:pt x="360" y="214"/>
                  </a:lnTo>
                  <a:lnTo>
                    <a:pt x="355" y="211"/>
                  </a:lnTo>
                  <a:lnTo>
                    <a:pt x="353" y="221"/>
                  </a:lnTo>
                  <a:lnTo>
                    <a:pt x="357" y="221"/>
                  </a:lnTo>
                  <a:lnTo>
                    <a:pt x="364" y="221"/>
                  </a:lnTo>
                  <a:lnTo>
                    <a:pt x="369" y="221"/>
                  </a:lnTo>
                  <a:lnTo>
                    <a:pt x="369" y="221"/>
                  </a:lnTo>
                  <a:lnTo>
                    <a:pt x="369" y="214"/>
                  </a:lnTo>
                  <a:lnTo>
                    <a:pt x="369" y="214"/>
                  </a:lnTo>
                  <a:close/>
                  <a:moveTo>
                    <a:pt x="346" y="211"/>
                  </a:moveTo>
                  <a:lnTo>
                    <a:pt x="343" y="211"/>
                  </a:lnTo>
                  <a:lnTo>
                    <a:pt x="338" y="211"/>
                  </a:lnTo>
                  <a:lnTo>
                    <a:pt x="334" y="209"/>
                  </a:lnTo>
                  <a:lnTo>
                    <a:pt x="331" y="209"/>
                  </a:lnTo>
                  <a:lnTo>
                    <a:pt x="329" y="216"/>
                  </a:lnTo>
                  <a:lnTo>
                    <a:pt x="331" y="218"/>
                  </a:lnTo>
                  <a:lnTo>
                    <a:pt x="338" y="218"/>
                  </a:lnTo>
                  <a:lnTo>
                    <a:pt x="343" y="218"/>
                  </a:lnTo>
                  <a:lnTo>
                    <a:pt x="346" y="218"/>
                  </a:lnTo>
                  <a:lnTo>
                    <a:pt x="346" y="211"/>
                  </a:lnTo>
                  <a:lnTo>
                    <a:pt x="346" y="211"/>
                  </a:lnTo>
                  <a:close/>
                  <a:moveTo>
                    <a:pt x="322" y="209"/>
                  </a:moveTo>
                  <a:lnTo>
                    <a:pt x="317" y="206"/>
                  </a:lnTo>
                  <a:lnTo>
                    <a:pt x="312" y="206"/>
                  </a:lnTo>
                  <a:lnTo>
                    <a:pt x="308" y="206"/>
                  </a:lnTo>
                  <a:lnTo>
                    <a:pt x="308" y="206"/>
                  </a:lnTo>
                  <a:lnTo>
                    <a:pt x="305" y="214"/>
                  </a:lnTo>
                  <a:lnTo>
                    <a:pt x="305" y="214"/>
                  </a:lnTo>
                  <a:lnTo>
                    <a:pt x="312" y="214"/>
                  </a:lnTo>
                  <a:lnTo>
                    <a:pt x="317" y="216"/>
                  </a:lnTo>
                  <a:lnTo>
                    <a:pt x="322" y="216"/>
                  </a:lnTo>
                  <a:lnTo>
                    <a:pt x="322" y="209"/>
                  </a:lnTo>
                  <a:lnTo>
                    <a:pt x="322" y="209"/>
                  </a:lnTo>
                  <a:close/>
                  <a:moveTo>
                    <a:pt x="298" y="204"/>
                  </a:moveTo>
                  <a:lnTo>
                    <a:pt x="298" y="204"/>
                  </a:lnTo>
                  <a:lnTo>
                    <a:pt x="294" y="202"/>
                  </a:lnTo>
                  <a:lnTo>
                    <a:pt x="286" y="202"/>
                  </a:lnTo>
                  <a:lnTo>
                    <a:pt x="284" y="202"/>
                  </a:lnTo>
                  <a:lnTo>
                    <a:pt x="282" y="209"/>
                  </a:lnTo>
                  <a:lnTo>
                    <a:pt x="286" y="209"/>
                  </a:lnTo>
                  <a:lnTo>
                    <a:pt x="291" y="211"/>
                  </a:lnTo>
                  <a:lnTo>
                    <a:pt x="296" y="211"/>
                  </a:lnTo>
                  <a:lnTo>
                    <a:pt x="298" y="211"/>
                  </a:lnTo>
                  <a:lnTo>
                    <a:pt x="298" y="204"/>
                  </a:lnTo>
                  <a:lnTo>
                    <a:pt x="298" y="204"/>
                  </a:lnTo>
                  <a:close/>
                  <a:moveTo>
                    <a:pt x="275" y="199"/>
                  </a:moveTo>
                  <a:lnTo>
                    <a:pt x="272" y="199"/>
                  </a:lnTo>
                  <a:lnTo>
                    <a:pt x="267" y="197"/>
                  </a:lnTo>
                  <a:lnTo>
                    <a:pt x="263" y="197"/>
                  </a:lnTo>
                  <a:lnTo>
                    <a:pt x="260" y="197"/>
                  </a:lnTo>
                  <a:lnTo>
                    <a:pt x="258" y="204"/>
                  </a:lnTo>
                  <a:lnTo>
                    <a:pt x="260" y="204"/>
                  </a:lnTo>
                  <a:lnTo>
                    <a:pt x="265" y="206"/>
                  </a:lnTo>
                  <a:lnTo>
                    <a:pt x="272" y="206"/>
                  </a:lnTo>
                  <a:lnTo>
                    <a:pt x="275" y="206"/>
                  </a:lnTo>
                  <a:lnTo>
                    <a:pt x="275" y="199"/>
                  </a:lnTo>
                  <a:lnTo>
                    <a:pt x="275" y="199"/>
                  </a:lnTo>
                  <a:close/>
                  <a:moveTo>
                    <a:pt x="251" y="195"/>
                  </a:moveTo>
                  <a:lnTo>
                    <a:pt x="249" y="195"/>
                  </a:lnTo>
                  <a:lnTo>
                    <a:pt x="244" y="192"/>
                  </a:lnTo>
                  <a:lnTo>
                    <a:pt x="239" y="192"/>
                  </a:lnTo>
                  <a:lnTo>
                    <a:pt x="237" y="190"/>
                  </a:lnTo>
                  <a:lnTo>
                    <a:pt x="234" y="197"/>
                  </a:lnTo>
                  <a:lnTo>
                    <a:pt x="237" y="199"/>
                  </a:lnTo>
                  <a:lnTo>
                    <a:pt x="241" y="199"/>
                  </a:lnTo>
                  <a:lnTo>
                    <a:pt x="246" y="202"/>
                  </a:lnTo>
                  <a:lnTo>
                    <a:pt x="251" y="202"/>
                  </a:lnTo>
                  <a:lnTo>
                    <a:pt x="251" y="195"/>
                  </a:lnTo>
                  <a:lnTo>
                    <a:pt x="251" y="195"/>
                  </a:lnTo>
                  <a:close/>
                  <a:moveTo>
                    <a:pt x="230" y="187"/>
                  </a:moveTo>
                  <a:lnTo>
                    <a:pt x="225" y="187"/>
                  </a:lnTo>
                  <a:lnTo>
                    <a:pt x="220" y="185"/>
                  </a:lnTo>
                  <a:lnTo>
                    <a:pt x="215" y="185"/>
                  </a:lnTo>
                  <a:lnTo>
                    <a:pt x="213" y="183"/>
                  </a:lnTo>
                  <a:lnTo>
                    <a:pt x="211" y="192"/>
                  </a:lnTo>
                  <a:lnTo>
                    <a:pt x="213" y="192"/>
                  </a:lnTo>
                  <a:lnTo>
                    <a:pt x="218" y="192"/>
                  </a:lnTo>
                  <a:lnTo>
                    <a:pt x="223" y="195"/>
                  </a:lnTo>
                  <a:lnTo>
                    <a:pt x="227" y="195"/>
                  </a:lnTo>
                  <a:lnTo>
                    <a:pt x="230" y="187"/>
                  </a:lnTo>
                  <a:lnTo>
                    <a:pt x="230" y="187"/>
                  </a:lnTo>
                  <a:close/>
                  <a:moveTo>
                    <a:pt x="206" y="180"/>
                  </a:moveTo>
                  <a:lnTo>
                    <a:pt x="204" y="180"/>
                  </a:lnTo>
                  <a:lnTo>
                    <a:pt x="199" y="178"/>
                  </a:lnTo>
                  <a:lnTo>
                    <a:pt x="194" y="178"/>
                  </a:lnTo>
                  <a:lnTo>
                    <a:pt x="192" y="176"/>
                  </a:lnTo>
                  <a:lnTo>
                    <a:pt x="187" y="183"/>
                  </a:lnTo>
                  <a:lnTo>
                    <a:pt x="192" y="185"/>
                  </a:lnTo>
                  <a:lnTo>
                    <a:pt x="197" y="185"/>
                  </a:lnTo>
                  <a:lnTo>
                    <a:pt x="201" y="187"/>
                  </a:lnTo>
                  <a:lnTo>
                    <a:pt x="204" y="187"/>
                  </a:lnTo>
                  <a:lnTo>
                    <a:pt x="206" y="180"/>
                  </a:lnTo>
                  <a:lnTo>
                    <a:pt x="206" y="180"/>
                  </a:lnTo>
                  <a:close/>
                  <a:moveTo>
                    <a:pt x="182" y="173"/>
                  </a:moveTo>
                  <a:lnTo>
                    <a:pt x="182" y="171"/>
                  </a:lnTo>
                  <a:lnTo>
                    <a:pt x="178" y="171"/>
                  </a:lnTo>
                  <a:lnTo>
                    <a:pt x="173" y="168"/>
                  </a:lnTo>
                  <a:lnTo>
                    <a:pt x="168" y="166"/>
                  </a:lnTo>
                  <a:lnTo>
                    <a:pt x="166" y="173"/>
                  </a:lnTo>
                  <a:lnTo>
                    <a:pt x="170" y="176"/>
                  </a:lnTo>
                  <a:lnTo>
                    <a:pt x="173" y="178"/>
                  </a:lnTo>
                  <a:lnTo>
                    <a:pt x="178" y="180"/>
                  </a:lnTo>
                  <a:lnTo>
                    <a:pt x="180" y="180"/>
                  </a:lnTo>
                  <a:lnTo>
                    <a:pt x="182" y="173"/>
                  </a:lnTo>
                  <a:lnTo>
                    <a:pt x="182" y="173"/>
                  </a:lnTo>
                  <a:close/>
                  <a:moveTo>
                    <a:pt x="161" y="164"/>
                  </a:moveTo>
                  <a:lnTo>
                    <a:pt x="161" y="164"/>
                  </a:lnTo>
                  <a:lnTo>
                    <a:pt x="156" y="161"/>
                  </a:lnTo>
                  <a:lnTo>
                    <a:pt x="152" y="159"/>
                  </a:lnTo>
                  <a:lnTo>
                    <a:pt x="149" y="157"/>
                  </a:lnTo>
                  <a:lnTo>
                    <a:pt x="147" y="157"/>
                  </a:lnTo>
                  <a:lnTo>
                    <a:pt x="144" y="164"/>
                  </a:lnTo>
                  <a:lnTo>
                    <a:pt x="144" y="164"/>
                  </a:lnTo>
                  <a:lnTo>
                    <a:pt x="149" y="166"/>
                  </a:lnTo>
                  <a:lnTo>
                    <a:pt x="154" y="168"/>
                  </a:lnTo>
                  <a:lnTo>
                    <a:pt x="156" y="171"/>
                  </a:lnTo>
                  <a:lnTo>
                    <a:pt x="159" y="171"/>
                  </a:lnTo>
                  <a:lnTo>
                    <a:pt x="161" y="164"/>
                  </a:lnTo>
                  <a:lnTo>
                    <a:pt x="161" y="164"/>
                  </a:lnTo>
                  <a:close/>
                  <a:moveTo>
                    <a:pt x="140" y="152"/>
                  </a:moveTo>
                  <a:lnTo>
                    <a:pt x="137" y="149"/>
                  </a:lnTo>
                  <a:lnTo>
                    <a:pt x="133" y="149"/>
                  </a:lnTo>
                  <a:lnTo>
                    <a:pt x="128" y="147"/>
                  </a:lnTo>
                  <a:lnTo>
                    <a:pt x="126" y="145"/>
                  </a:lnTo>
                  <a:lnTo>
                    <a:pt x="123" y="152"/>
                  </a:lnTo>
                  <a:lnTo>
                    <a:pt x="126" y="152"/>
                  </a:lnTo>
                  <a:lnTo>
                    <a:pt x="128" y="154"/>
                  </a:lnTo>
                  <a:lnTo>
                    <a:pt x="133" y="157"/>
                  </a:lnTo>
                  <a:lnTo>
                    <a:pt x="137" y="159"/>
                  </a:lnTo>
                  <a:lnTo>
                    <a:pt x="140" y="152"/>
                  </a:lnTo>
                  <a:lnTo>
                    <a:pt x="140" y="152"/>
                  </a:lnTo>
                  <a:close/>
                  <a:moveTo>
                    <a:pt x="121" y="140"/>
                  </a:moveTo>
                  <a:lnTo>
                    <a:pt x="118" y="140"/>
                  </a:lnTo>
                  <a:lnTo>
                    <a:pt x="114" y="138"/>
                  </a:lnTo>
                  <a:lnTo>
                    <a:pt x="111" y="135"/>
                  </a:lnTo>
                  <a:lnTo>
                    <a:pt x="107" y="133"/>
                  </a:lnTo>
                  <a:lnTo>
                    <a:pt x="107" y="130"/>
                  </a:lnTo>
                  <a:lnTo>
                    <a:pt x="102" y="138"/>
                  </a:lnTo>
                  <a:lnTo>
                    <a:pt x="102" y="138"/>
                  </a:lnTo>
                  <a:lnTo>
                    <a:pt x="107" y="140"/>
                  </a:lnTo>
                  <a:lnTo>
                    <a:pt x="109" y="142"/>
                  </a:lnTo>
                  <a:lnTo>
                    <a:pt x="114" y="145"/>
                  </a:lnTo>
                  <a:lnTo>
                    <a:pt x="116" y="147"/>
                  </a:lnTo>
                  <a:lnTo>
                    <a:pt x="121" y="140"/>
                  </a:lnTo>
                  <a:lnTo>
                    <a:pt x="121" y="140"/>
                  </a:lnTo>
                  <a:close/>
                  <a:moveTo>
                    <a:pt x="100" y="126"/>
                  </a:moveTo>
                  <a:lnTo>
                    <a:pt x="100" y="126"/>
                  </a:lnTo>
                  <a:lnTo>
                    <a:pt x="97" y="123"/>
                  </a:lnTo>
                  <a:lnTo>
                    <a:pt x="92" y="121"/>
                  </a:lnTo>
                  <a:lnTo>
                    <a:pt x="90" y="119"/>
                  </a:lnTo>
                  <a:lnTo>
                    <a:pt x="88" y="116"/>
                  </a:lnTo>
                  <a:lnTo>
                    <a:pt x="83" y="123"/>
                  </a:lnTo>
                  <a:lnTo>
                    <a:pt x="85" y="126"/>
                  </a:lnTo>
                  <a:lnTo>
                    <a:pt x="88" y="128"/>
                  </a:lnTo>
                  <a:lnTo>
                    <a:pt x="92" y="130"/>
                  </a:lnTo>
                  <a:lnTo>
                    <a:pt x="95" y="133"/>
                  </a:lnTo>
                  <a:lnTo>
                    <a:pt x="95" y="133"/>
                  </a:lnTo>
                  <a:lnTo>
                    <a:pt x="100" y="126"/>
                  </a:lnTo>
                  <a:lnTo>
                    <a:pt x="100" y="126"/>
                  </a:lnTo>
                  <a:close/>
                  <a:moveTo>
                    <a:pt x="83" y="111"/>
                  </a:moveTo>
                  <a:lnTo>
                    <a:pt x="81" y="109"/>
                  </a:lnTo>
                  <a:lnTo>
                    <a:pt x="78" y="107"/>
                  </a:lnTo>
                  <a:lnTo>
                    <a:pt x="74" y="104"/>
                  </a:lnTo>
                  <a:lnTo>
                    <a:pt x="71" y="102"/>
                  </a:lnTo>
                  <a:lnTo>
                    <a:pt x="71" y="100"/>
                  </a:lnTo>
                  <a:lnTo>
                    <a:pt x="64" y="107"/>
                  </a:lnTo>
                  <a:lnTo>
                    <a:pt x="66" y="107"/>
                  </a:lnTo>
                  <a:lnTo>
                    <a:pt x="69" y="109"/>
                  </a:lnTo>
                  <a:lnTo>
                    <a:pt x="71" y="114"/>
                  </a:lnTo>
                  <a:lnTo>
                    <a:pt x="76" y="116"/>
                  </a:lnTo>
                  <a:lnTo>
                    <a:pt x="76" y="119"/>
                  </a:lnTo>
                  <a:lnTo>
                    <a:pt x="83" y="111"/>
                  </a:lnTo>
                  <a:lnTo>
                    <a:pt x="83" y="111"/>
                  </a:lnTo>
                  <a:close/>
                  <a:moveTo>
                    <a:pt x="66" y="95"/>
                  </a:moveTo>
                  <a:lnTo>
                    <a:pt x="64" y="95"/>
                  </a:lnTo>
                  <a:lnTo>
                    <a:pt x="62" y="93"/>
                  </a:lnTo>
                  <a:lnTo>
                    <a:pt x="59" y="88"/>
                  </a:lnTo>
                  <a:lnTo>
                    <a:pt x="57" y="85"/>
                  </a:lnTo>
                  <a:lnTo>
                    <a:pt x="55" y="83"/>
                  </a:lnTo>
                  <a:lnTo>
                    <a:pt x="50" y="88"/>
                  </a:lnTo>
                  <a:lnTo>
                    <a:pt x="50" y="90"/>
                  </a:lnTo>
                  <a:lnTo>
                    <a:pt x="52" y="93"/>
                  </a:lnTo>
                  <a:lnTo>
                    <a:pt x="57" y="97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66" y="95"/>
                  </a:lnTo>
                  <a:lnTo>
                    <a:pt x="66" y="95"/>
                  </a:lnTo>
                  <a:close/>
                  <a:moveTo>
                    <a:pt x="50" y="76"/>
                  </a:moveTo>
                  <a:lnTo>
                    <a:pt x="47" y="74"/>
                  </a:lnTo>
                  <a:lnTo>
                    <a:pt x="45" y="71"/>
                  </a:lnTo>
                  <a:lnTo>
                    <a:pt x="43" y="66"/>
                  </a:lnTo>
                  <a:lnTo>
                    <a:pt x="40" y="64"/>
                  </a:lnTo>
                  <a:lnTo>
                    <a:pt x="33" y="69"/>
                  </a:lnTo>
                  <a:lnTo>
                    <a:pt x="36" y="71"/>
                  </a:lnTo>
                  <a:lnTo>
                    <a:pt x="40" y="76"/>
                  </a:lnTo>
                  <a:lnTo>
                    <a:pt x="43" y="78"/>
                  </a:lnTo>
                  <a:lnTo>
                    <a:pt x="43" y="81"/>
                  </a:lnTo>
                  <a:lnTo>
                    <a:pt x="50" y="76"/>
                  </a:lnTo>
                  <a:lnTo>
                    <a:pt x="50" y="76"/>
                  </a:lnTo>
                  <a:close/>
                  <a:moveTo>
                    <a:pt x="36" y="57"/>
                  </a:moveTo>
                  <a:lnTo>
                    <a:pt x="36" y="57"/>
                  </a:lnTo>
                  <a:lnTo>
                    <a:pt x="33" y="52"/>
                  </a:lnTo>
                  <a:lnTo>
                    <a:pt x="31" y="47"/>
                  </a:lnTo>
                  <a:lnTo>
                    <a:pt x="29" y="45"/>
                  </a:lnTo>
                  <a:lnTo>
                    <a:pt x="29" y="45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4" y="52"/>
                  </a:lnTo>
                  <a:lnTo>
                    <a:pt x="26" y="57"/>
                  </a:lnTo>
                  <a:lnTo>
                    <a:pt x="29" y="59"/>
                  </a:lnTo>
                  <a:lnTo>
                    <a:pt x="31" y="62"/>
                  </a:lnTo>
                  <a:lnTo>
                    <a:pt x="36" y="57"/>
                  </a:lnTo>
                  <a:lnTo>
                    <a:pt x="36" y="57"/>
                  </a:lnTo>
                  <a:close/>
                  <a:moveTo>
                    <a:pt x="24" y="38"/>
                  </a:moveTo>
                  <a:lnTo>
                    <a:pt x="24" y="36"/>
                  </a:lnTo>
                  <a:lnTo>
                    <a:pt x="21" y="33"/>
                  </a:lnTo>
                  <a:lnTo>
                    <a:pt x="19" y="28"/>
                  </a:lnTo>
                  <a:lnTo>
                    <a:pt x="19" y="24"/>
                  </a:lnTo>
                  <a:lnTo>
                    <a:pt x="17" y="2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2" y="31"/>
                  </a:lnTo>
                  <a:lnTo>
                    <a:pt x="14" y="36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24" y="3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8" name="Freeform 45"/>
            <p:cNvSpPr>
              <a:spLocks noEditPoints="1"/>
            </p:cNvSpPr>
            <p:nvPr/>
          </p:nvSpPr>
          <p:spPr bwMode="auto">
            <a:xfrm>
              <a:off x="3034752" y="4462693"/>
              <a:ext cx="977499" cy="1296009"/>
            </a:xfrm>
            <a:custGeom>
              <a:avLst/>
              <a:gdLst>
                <a:gd name="T0" fmla="*/ 5 w 445"/>
                <a:gd name="T1" fmla="*/ 14 h 590"/>
                <a:gd name="T2" fmla="*/ 409 w 445"/>
                <a:gd name="T3" fmla="*/ 581 h 590"/>
                <a:gd name="T4" fmla="*/ 414 w 445"/>
                <a:gd name="T5" fmla="*/ 569 h 590"/>
                <a:gd name="T6" fmla="*/ 402 w 445"/>
                <a:gd name="T7" fmla="*/ 576 h 590"/>
                <a:gd name="T8" fmla="*/ 421 w 445"/>
                <a:gd name="T9" fmla="*/ 552 h 590"/>
                <a:gd name="T10" fmla="*/ 414 w 445"/>
                <a:gd name="T11" fmla="*/ 550 h 590"/>
                <a:gd name="T12" fmla="*/ 428 w 445"/>
                <a:gd name="T13" fmla="*/ 534 h 590"/>
                <a:gd name="T14" fmla="*/ 423 w 445"/>
                <a:gd name="T15" fmla="*/ 524 h 590"/>
                <a:gd name="T16" fmla="*/ 435 w 445"/>
                <a:gd name="T17" fmla="*/ 512 h 590"/>
                <a:gd name="T18" fmla="*/ 430 w 445"/>
                <a:gd name="T19" fmla="*/ 500 h 590"/>
                <a:gd name="T20" fmla="*/ 440 w 445"/>
                <a:gd name="T21" fmla="*/ 491 h 590"/>
                <a:gd name="T22" fmla="*/ 435 w 445"/>
                <a:gd name="T23" fmla="*/ 477 h 590"/>
                <a:gd name="T24" fmla="*/ 440 w 445"/>
                <a:gd name="T25" fmla="*/ 491 h 590"/>
                <a:gd name="T26" fmla="*/ 445 w 445"/>
                <a:gd name="T27" fmla="*/ 450 h 590"/>
                <a:gd name="T28" fmla="*/ 435 w 445"/>
                <a:gd name="T29" fmla="*/ 467 h 590"/>
                <a:gd name="T30" fmla="*/ 445 w 445"/>
                <a:gd name="T31" fmla="*/ 427 h 590"/>
                <a:gd name="T32" fmla="*/ 437 w 445"/>
                <a:gd name="T33" fmla="*/ 443 h 590"/>
                <a:gd name="T34" fmla="*/ 440 w 445"/>
                <a:gd name="T35" fmla="*/ 403 h 590"/>
                <a:gd name="T36" fmla="*/ 435 w 445"/>
                <a:gd name="T37" fmla="*/ 420 h 590"/>
                <a:gd name="T38" fmla="*/ 430 w 445"/>
                <a:gd name="T39" fmla="*/ 379 h 590"/>
                <a:gd name="T40" fmla="*/ 437 w 445"/>
                <a:gd name="T41" fmla="*/ 396 h 590"/>
                <a:gd name="T42" fmla="*/ 421 w 445"/>
                <a:gd name="T43" fmla="*/ 358 h 590"/>
                <a:gd name="T44" fmla="*/ 421 w 445"/>
                <a:gd name="T45" fmla="*/ 375 h 590"/>
                <a:gd name="T46" fmla="*/ 409 w 445"/>
                <a:gd name="T47" fmla="*/ 341 h 590"/>
                <a:gd name="T48" fmla="*/ 407 w 445"/>
                <a:gd name="T49" fmla="*/ 351 h 590"/>
                <a:gd name="T50" fmla="*/ 397 w 445"/>
                <a:gd name="T51" fmla="*/ 327 h 590"/>
                <a:gd name="T52" fmla="*/ 388 w 445"/>
                <a:gd name="T53" fmla="*/ 329 h 590"/>
                <a:gd name="T54" fmla="*/ 383 w 445"/>
                <a:gd name="T55" fmla="*/ 313 h 590"/>
                <a:gd name="T56" fmla="*/ 369 w 445"/>
                <a:gd name="T57" fmla="*/ 310 h 590"/>
                <a:gd name="T58" fmla="*/ 385 w 445"/>
                <a:gd name="T59" fmla="*/ 313 h 590"/>
                <a:gd name="T60" fmla="*/ 355 w 445"/>
                <a:gd name="T61" fmla="*/ 289 h 590"/>
                <a:gd name="T62" fmla="*/ 359 w 445"/>
                <a:gd name="T63" fmla="*/ 303 h 590"/>
                <a:gd name="T64" fmla="*/ 338 w 445"/>
                <a:gd name="T65" fmla="*/ 277 h 590"/>
                <a:gd name="T66" fmla="*/ 336 w 445"/>
                <a:gd name="T67" fmla="*/ 287 h 590"/>
                <a:gd name="T68" fmla="*/ 319 w 445"/>
                <a:gd name="T69" fmla="*/ 265 h 590"/>
                <a:gd name="T70" fmla="*/ 314 w 445"/>
                <a:gd name="T71" fmla="*/ 273 h 590"/>
                <a:gd name="T72" fmla="*/ 300 w 445"/>
                <a:gd name="T73" fmla="*/ 254 h 590"/>
                <a:gd name="T74" fmla="*/ 293 w 445"/>
                <a:gd name="T75" fmla="*/ 261 h 590"/>
                <a:gd name="T76" fmla="*/ 279 w 445"/>
                <a:gd name="T77" fmla="*/ 242 h 590"/>
                <a:gd name="T78" fmla="*/ 274 w 445"/>
                <a:gd name="T79" fmla="*/ 249 h 590"/>
                <a:gd name="T80" fmla="*/ 251 w 445"/>
                <a:gd name="T81" fmla="*/ 235 h 590"/>
                <a:gd name="T82" fmla="*/ 243 w 445"/>
                <a:gd name="T83" fmla="*/ 220 h 590"/>
                <a:gd name="T84" fmla="*/ 236 w 445"/>
                <a:gd name="T85" fmla="*/ 225 h 590"/>
                <a:gd name="T86" fmla="*/ 210 w 445"/>
                <a:gd name="T87" fmla="*/ 199 h 590"/>
                <a:gd name="T88" fmla="*/ 201 w 445"/>
                <a:gd name="T89" fmla="*/ 192 h 590"/>
                <a:gd name="T90" fmla="*/ 196 w 445"/>
                <a:gd name="T91" fmla="*/ 197 h 590"/>
                <a:gd name="T92" fmla="*/ 173 w 445"/>
                <a:gd name="T93" fmla="*/ 171 h 590"/>
                <a:gd name="T94" fmla="*/ 163 w 445"/>
                <a:gd name="T95" fmla="*/ 163 h 590"/>
                <a:gd name="T96" fmla="*/ 156 w 445"/>
                <a:gd name="T97" fmla="*/ 168 h 590"/>
                <a:gd name="T98" fmla="*/ 135 w 445"/>
                <a:gd name="T99" fmla="*/ 140 h 590"/>
                <a:gd name="T100" fmla="*/ 125 w 445"/>
                <a:gd name="T101" fmla="*/ 133 h 590"/>
                <a:gd name="T102" fmla="*/ 120 w 445"/>
                <a:gd name="T103" fmla="*/ 137 h 590"/>
                <a:gd name="T104" fmla="*/ 99 w 445"/>
                <a:gd name="T105" fmla="*/ 109 h 590"/>
                <a:gd name="T106" fmla="*/ 90 w 445"/>
                <a:gd name="T107" fmla="*/ 99 h 590"/>
                <a:gd name="T108" fmla="*/ 85 w 445"/>
                <a:gd name="T109" fmla="*/ 104 h 590"/>
                <a:gd name="T110" fmla="*/ 59 w 445"/>
                <a:gd name="T111" fmla="*/ 78 h 590"/>
                <a:gd name="T112" fmla="*/ 57 w 445"/>
                <a:gd name="T113" fmla="*/ 64 h 590"/>
                <a:gd name="T114" fmla="*/ 54 w 445"/>
                <a:gd name="T115" fmla="*/ 71 h 590"/>
                <a:gd name="T116" fmla="*/ 31 w 445"/>
                <a:gd name="T117" fmla="*/ 45 h 590"/>
                <a:gd name="T118" fmla="*/ 23 w 445"/>
                <a:gd name="T119" fmla="*/ 23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45" h="590">
                  <a:moveTo>
                    <a:pt x="14" y="12"/>
                  </a:moveTo>
                  <a:lnTo>
                    <a:pt x="14" y="12"/>
                  </a:lnTo>
                  <a:lnTo>
                    <a:pt x="14" y="9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2"/>
                  </a:lnTo>
                  <a:lnTo>
                    <a:pt x="5" y="12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7" y="14"/>
                  </a:lnTo>
                  <a:lnTo>
                    <a:pt x="7" y="16"/>
                  </a:lnTo>
                  <a:lnTo>
                    <a:pt x="9" y="16"/>
                  </a:lnTo>
                  <a:lnTo>
                    <a:pt x="14" y="12"/>
                  </a:lnTo>
                  <a:lnTo>
                    <a:pt x="14" y="12"/>
                  </a:lnTo>
                  <a:close/>
                  <a:moveTo>
                    <a:pt x="402" y="590"/>
                  </a:moveTo>
                  <a:lnTo>
                    <a:pt x="404" y="590"/>
                  </a:lnTo>
                  <a:lnTo>
                    <a:pt x="404" y="590"/>
                  </a:lnTo>
                  <a:lnTo>
                    <a:pt x="404" y="590"/>
                  </a:lnTo>
                  <a:lnTo>
                    <a:pt x="397" y="586"/>
                  </a:lnTo>
                  <a:lnTo>
                    <a:pt x="397" y="586"/>
                  </a:lnTo>
                  <a:lnTo>
                    <a:pt x="397" y="588"/>
                  </a:lnTo>
                  <a:lnTo>
                    <a:pt x="395" y="588"/>
                  </a:lnTo>
                  <a:lnTo>
                    <a:pt x="402" y="590"/>
                  </a:lnTo>
                  <a:lnTo>
                    <a:pt x="402" y="590"/>
                  </a:lnTo>
                  <a:close/>
                  <a:moveTo>
                    <a:pt x="407" y="583"/>
                  </a:moveTo>
                  <a:lnTo>
                    <a:pt x="407" y="583"/>
                  </a:lnTo>
                  <a:lnTo>
                    <a:pt x="409" y="581"/>
                  </a:lnTo>
                  <a:lnTo>
                    <a:pt x="409" y="581"/>
                  </a:lnTo>
                  <a:lnTo>
                    <a:pt x="409" y="581"/>
                  </a:lnTo>
                  <a:lnTo>
                    <a:pt x="409" y="579"/>
                  </a:lnTo>
                  <a:lnTo>
                    <a:pt x="409" y="579"/>
                  </a:lnTo>
                  <a:lnTo>
                    <a:pt x="409" y="579"/>
                  </a:lnTo>
                  <a:lnTo>
                    <a:pt x="409" y="579"/>
                  </a:lnTo>
                  <a:lnTo>
                    <a:pt x="411" y="576"/>
                  </a:lnTo>
                  <a:lnTo>
                    <a:pt x="411" y="576"/>
                  </a:lnTo>
                  <a:lnTo>
                    <a:pt x="411" y="576"/>
                  </a:lnTo>
                  <a:lnTo>
                    <a:pt x="411" y="576"/>
                  </a:lnTo>
                  <a:lnTo>
                    <a:pt x="411" y="574"/>
                  </a:lnTo>
                  <a:lnTo>
                    <a:pt x="411" y="574"/>
                  </a:lnTo>
                  <a:lnTo>
                    <a:pt x="411" y="574"/>
                  </a:lnTo>
                  <a:lnTo>
                    <a:pt x="414" y="571"/>
                  </a:lnTo>
                  <a:lnTo>
                    <a:pt x="414" y="571"/>
                  </a:lnTo>
                  <a:lnTo>
                    <a:pt x="414" y="571"/>
                  </a:lnTo>
                  <a:lnTo>
                    <a:pt x="414" y="571"/>
                  </a:lnTo>
                  <a:lnTo>
                    <a:pt x="414" y="569"/>
                  </a:lnTo>
                  <a:lnTo>
                    <a:pt x="414" y="569"/>
                  </a:lnTo>
                  <a:lnTo>
                    <a:pt x="414" y="569"/>
                  </a:lnTo>
                  <a:lnTo>
                    <a:pt x="414" y="569"/>
                  </a:lnTo>
                  <a:lnTo>
                    <a:pt x="407" y="564"/>
                  </a:lnTo>
                  <a:lnTo>
                    <a:pt x="407" y="564"/>
                  </a:lnTo>
                  <a:lnTo>
                    <a:pt x="407" y="567"/>
                  </a:lnTo>
                  <a:lnTo>
                    <a:pt x="407" y="567"/>
                  </a:lnTo>
                  <a:lnTo>
                    <a:pt x="407" y="567"/>
                  </a:lnTo>
                  <a:lnTo>
                    <a:pt x="407" y="567"/>
                  </a:lnTo>
                  <a:lnTo>
                    <a:pt x="407" y="569"/>
                  </a:lnTo>
                  <a:lnTo>
                    <a:pt x="404" y="569"/>
                  </a:lnTo>
                  <a:lnTo>
                    <a:pt x="404" y="569"/>
                  </a:lnTo>
                  <a:lnTo>
                    <a:pt x="404" y="571"/>
                  </a:lnTo>
                  <a:lnTo>
                    <a:pt x="404" y="571"/>
                  </a:lnTo>
                  <a:lnTo>
                    <a:pt x="404" y="571"/>
                  </a:lnTo>
                  <a:lnTo>
                    <a:pt x="404" y="571"/>
                  </a:lnTo>
                  <a:lnTo>
                    <a:pt x="404" y="574"/>
                  </a:lnTo>
                  <a:lnTo>
                    <a:pt x="402" y="574"/>
                  </a:lnTo>
                  <a:lnTo>
                    <a:pt x="402" y="574"/>
                  </a:lnTo>
                  <a:lnTo>
                    <a:pt x="402" y="574"/>
                  </a:lnTo>
                  <a:lnTo>
                    <a:pt x="402" y="576"/>
                  </a:lnTo>
                  <a:lnTo>
                    <a:pt x="402" y="576"/>
                  </a:lnTo>
                  <a:lnTo>
                    <a:pt x="402" y="576"/>
                  </a:lnTo>
                  <a:lnTo>
                    <a:pt x="402" y="579"/>
                  </a:lnTo>
                  <a:lnTo>
                    <a:pt x="402" y="579"/>
                  </a:lnTo>
                  <a:lnTo>
                    <a:pt x="400" y="579"/>
                  </a:lnTo>
                  <a:lnTo>
                    <a:pt x="400" y="579"/>
                  </a:lnTo>
                  <a:lnTo>
                    <a:pt x="407" y="583"/>
                  </a:lnTo>
                  <a:lnTo>
                    <a:pt x="407" y="583"/>
                  </a:lnTo>
                  <a:close/>
                  <a:moveTo>
                    <a:pt x="419" y="562"/>
                  </a:moveTo>
                  <a:lnTo>
                    <a:pt x="419" y="560"/>
                  </a:lnTo>
                  <a:lnTo>
                    <a:pt x="419" y="560"/>
                  </a:lnTo>
                  <a:lnTo>
                    <a:pt x="419" y="560"/>
                  </a:lnTo>
                  <a:lnTo>
                    <a:pt x="419" y="557"/>
                  </a:lnTo>
                  <a:lnTo>
                    <a:pt x="419" y="557"/>
                  </a:lnTo>
                  <a:lnTo>
                    <a:pt x="419" y="557"/>
                  </a:lnTo>
                  <a:lnTo>
                    <a:pt x="421" y="557"/>
                  </a:lnTo>
                  <a:lnTo>
                    <a:pt x="421" y="555"/>
                  </a:lnTo>
                  <a:lnTo>
                    <a:pt x="421" y="555"/>
                  </a:lnTo>
                  <a:lnTo>
                    <a:pt x="421" y="555"/>
                  </a:lnTo>
                  <a:lnTo>
                    <a:pt x="421" y="552"/>
                  </a:lnTo>
                  <a:lnTo>
                    <a:pt x="421" y="552"/>
                  </a:lnTo>
                  <a:lnTo>
                    <a:pt x="421" y="552"/>
                  </a:lnTo>
                  <a:lnTo>
                    <a:pt x="423" y="550"/>
                  </a:lnTo>
                  <a:lnTo>
                    <a:pt x="423" y="550"/>
                  </a:lnTo>
                  <a:lnTo>
                    <a:pt x="423" y="550"/>
                  </a:lnTo>
                  <a:lnTo>
                    <a:pt x="423" y="548"/>
                  </a:lnTo>
                  <a:lnTo>
                    <a:pt x="423" y="548"/>
                  </a:lnTo>
                  <a:lnTo>
                    <a:pt x="423" y="548"/>
                  </a:lnTo>
                  <a:lnTo>
                    <a:pt x="423" y="545"/>
                  </a:lnTo>
                  <a:lnTo>
                    <a:pt x="423" y="545"/>
                  </a:lnTo>
                  <a:lnTo>
                    <a:pt x="416" y="543"/>
                  </a:lnTo>
                  <a:lnTo>
                    <a:pt x="416" y="543"/>
                  </a:lnTo>
                  <a:lnTo>
                    <a:pt x="416" y="545"/>
                  </a:lnTo>
                  <a:lnTo>
                    <a:pt x="416" y="545"/>
                  </a:lnTo>
                  <a:lnTo>
                    <a:pt x="416" y="545"/>
                  </a:lnTo>
                  <a:lnTo>
                    <a:pt x="416" y="545"/>
                  </a:lnTo>
                  <a:lnTo>
                    <a:pt x="416" y="548"/>
                  </a:lnTo>
                  <a:lnTo>
                    <a:pt x="414" y="548"/>
                  </a:lnTo>
                  <a:lnTo>
                    <a:pt x="414" y="548"/>
                  </a:lnTo>
                  <a:lnTo>
                    <a:pt x="414" y="550"/>
                  </a:lnTo>
                  <a:lnTo>
                    <a:pt x="414" y="550"/>
                  </a:lnTo>
                  <a:lnTo>
                    <a:pt x="414" y="550"/>
                  </a:lnTo>
                  <a:lnTo>
                    <a:pt x="414" y="552"/>
                  </a:lnTo>
                  <a:lnTo>
                    <a:pt x="414" y="552"/>
                  </a:lnTo>
                  <a:lnTo>
                    <a:pt x="411" y="552"/>
                  </a:lnTo>
                  <a:lnTo>
                    <a:pt x="411" y="555"/>
                  </a:lnTo>
                  <a:lnTo>
                    <a:pt x="411" y="555"/>
                  </a:lnTo>
                  <a:lnTo>
                    <a:pt x="411" y="555"/>
                  </a:lnTo>
                  <a:lnTo>
                    <a:pt x="411" y="555"/>
                  </a:lnTo>
                  <a:lnTo>
                    <a:pt x="411" y="557"/>
                  </a:lnTo>
                  <a:lnTo>
                    <a:pt x="411" y="557"/>
                  </a:lnTo>
                  <a:lnTo>
                    <a:pt x="411" y="557"/>
                  </a:lnTo>
                  <a:lnTo>
                    <a:pt x="419" y="562"/>
                  </a:lnTo>
                  <a:lnTo>
                    <a:pt x="419" y="562"/>
                  </a:lnTo>
                  <a:close/>
                  <a:moveTo>
                    <a:pt x="428" y="538"/>
                  </a:moveTo>
                  <a:lnTo>
                    <a:pt x="428" y="538"/>
                  </a:lnTo>
                  <a:lnTo>
                    <a:pt x="428" y="536"/>
                  </a:lnTo>
                  <a:lnTo>
                    <a:pt x="428" y="536"/>
                  </a:lnTo>
                  <a:lnTo>
                    <a:pt x="428" y="536"/>
                  </a:lnTo>
                  <a:lnTo>
                    <a:pt x="428" y="534"/>
                  </a:lnTo>
                  <a:lnTo>
                    <a:pt x="428" y="534"/>
                  </a:lnTo>
                  <a:lnTo>
                    <a:pt x="428" y="534"/>
                  </a:lnTo>
                  <a:lnTo>
                    <a:pt x="430" y="531"/>
                  </a:lnTo>
                  <a:lnTo>
                    <a:pt x="430" y="531"/>
                  </a:lnTo>
                  <a:lnTo>
                    <a:pt x="430" y="531"/>
                  </a:lnTo>
                  <a:lnTo>
                    <a:pt x="430" y="529"/>
                  </a:lnTo>
                  <a:lnTo>
                    <a:pt x="430" y="529"/>
                  </a:lnTo>
                  <a:lnTo>
                    <a:pt x="430" y="529"/>
                  </a:lnTo>
                  <a:lnTo>
                    <a:pt x="430" y="526"/>
                  </a:lnTo>
                  <a:lnTo>
                    <a:pt x="430" y="526"/>
                  </a:lnTo>
                  <a:lnTo>
                    <a:pt x="430" y="526"/>
                  </a:lnTo>
                  <a:lnTo>
                    <a:pt x="433" y="524"/>
                  </a:lnTo>
                  <a:lnTo>
                    <a:pt x="433" y="524"/>
                  </a:lnTo>
                  <a:lnTo>
                    <a:pt x="433" y="524"/>
                  </a:lnTo>
                  <a:lnTo>
                    <a:pt x="433" y="524"/>
                  </a:lnTo>
                  <a:lnTo>
                    <a:pt x="426" y="522"/>
                  </a:lnTo>
                  <a:lnTo>
                    <a:pt x="426" y="522"/>
                  </a:lnTo>
                  <a:lnTo>
                    <a:pt x="423" y="522"/>
                  </a:lnTo>
                  <a:lnTo>
                    <a:pt x="423" y="522"/>
                  </a:lnTo>
                  <a:lnTo>
                    <a:pt x="423" y="524"/>
                  </a:lnTo>
                  <a:lnTo>
                    <a:pt x="423" y="524"/>
                  </a:lnTo>
                  <a:lnTo>
                    <a:pt x="423" y="524"/>
                  </a:lnTo>
                  <a:lnTo>
                    <a:pt x="423" y="526"/>
                  </a:lnTo>
                  <a:lnTo>
                    <a:pt x="423" y="526"/>
                  </a:lnTo>
                  <a:lnTo>
                    <a:pt x="423" y="526"/>
                  </a:lnTo>
                  <a:lnTo>
                    <a:pt x="423" y="529"/>
                  </a:lnTo>
                  <a:lnTo>
                    <a:pt x="421" y="529"/>
                  </a:lnTo>
                  <a:lnTo>
                    <a:pt x="421" y="529"/>
                  </a:lnTo>
                  <a:lnTo>
                    <a:pt x="421" y="531"/>
                  </a:lnTo>
                  <a:lnTo>
                    <a:pt x="421" y="531"/>
                  </a:lnTo>
                  <a:lnTo>
                    <a:pt x="421" y="531"/>
                  </a:lnTo>
                  <a:lnTo>
                    <a:pt x="421" y="534"/>
                  </a:lnTo>
                  <a:lnTo>
                    <a:pt x="421" y="534"/>
                  </a:lnTo>
                  <a:lnTo>
                    <a:pt x="421" y="534"/>
                  </a:lnTo>
                  <a:lnTo>
                    <a:pt x="419" y="536"/>
                  </a:lnTo>
                  <a:lnTo>
                    <a:pt x="419" y="536"/>
                  </a:lnTo>
                  <a:lnTo>
                    <a:pt x="428" y="538"/>
                  </a:lnTo>
                  <a:lnTo>
                    <a:pt x="428" y="538"/>
                  </a:lnTo>
                  <a:close/>
                  <a:moveTo>
                    <a:pt x="435" y="515"/>
                  </a:moveTo>
                  <a:lnTo>
                    <a:pt x="435" y="515"/>
                  </a:lnTo>
                  <a:lnTo>
                    <a:pt x="435" y="515"/>
                  </a:lnTo>
                  <a:lnTo>
                    <a:pt x="435" y="512"/>
                  </a:lnTo>
                  <a:lnTo>
                    <a:pt x="435" y="512"/>
                  </a:lnTo>
                  <a:lnTo>
                    <a:pt x="435" y="512"/>
                  </a:lnTo>
                  <a:lnTo>
                    <a:pt x="435" y="510"/>
                  </a:lnTo>
                  <a:lnTo>
                    <a:pt x="435" y="510"/>
                  </a:lnTo>
                  <a:lnTo>
                    <a:pt x="437" y="510"/>
                  </a:lnTo>
                  <a:lnTo>
                    <a:pt x="437" y="507"/>
                  </a:lnTo>
                  <a:lnTo>
                    <a:pt x="437" y="507"/>
                  </a:lnTo>
                  <a:lnTo>
                    <a:pt x="437" y="507"/>
                  </a:lnTo>
                  <a:lnTo>
                    <a:pt x="437" y="505"/>
                  </a:lnTo>
                  <a:lnTo>
                    <a:pt x="437" y="505"/>
                  </a:lnTo>
                  <a:lnTo>
                    <a:pt x="437" y="505"/>
                  </a:lnTo>
                  <a:lnTo>
                    <a:pt x="437" y="503"/>
                  </a:lnTo>
                  <a:lnTo>
                    <a:pt x="437" y="503"/>
                  </a:lnTo>
                  <a:lnTo>
                    <a:pt x="437" y="500"/>
                  </a:lnTo>
                  <a:lnTo>
                    <a:pt x="437" y="500"/>
                  </a:lnTo>
                  <a:lnTo>
                    <a:pt x="440" y="500"/>
                  </a:lnTo>
                  <a:lnTo>
                    <a:pt x="430" y="498"/>
                  </a:lnTo>
                  <a:lnTo>
                    <a:pt x="430" y="498"/>
                  </a:lnTo>
                  <a:lnTo>
                    <a:pt x="430" y="500"/>
                  </a:lnTo>
                  <a:lnTo>
                    <a:pt x="430" y="500"/>
                  </a:lnTo>
                  <a:lnTo>
                    <a:pt x="430" y="500"/>
                  </a:lnTo>
                  <a:lnTo>
                    <a:pt x="430" y="503"/>
                  </a:lnTo>
                  <a:lnTo>
                    <a:pt x="430" y="503"/>
                  </a:lnTo>
                  <a:lnTo>
                    <a:pt x="430" y="503"/>
                  </a:lnTo>
                  <a:lnTo>
                    <a:pt x="430" y="505"/>
                  </a:lnTo>
                  <a:lnTo>
                    <a:pt x="428" y="505"/>
                  </a:lnTo>
                  <a:lnTo>
                    <a:pt x="428" y="507"/>
                  </a:lnTo>
                  <a:lnTo>
                    <a:pt x="428" y="507"/>
                  </a:lnTo>
                  <a:lnTo>
                    <a:pt x="428" y="507"/>
                  </a:lnTo>
                  <a:lnTo>
                    <a:pt x="428" y="510"/>
                  </a:lnTo>
                  <a:lnTo>
                    <a:pt x="428" y="510"/>
                  </a:lnTo>
                  <a:lnTo>
                    <a:pt x="428" y="510"/>
                  </a:lnTo>
                  <a:lnTo>
                    <a:pt x="428" y="512"/>
                  </a:lnTo>
                  <a:lnTo>
                    <a:pt x="428" y="512"/>
                  </a:lnTo>
                  <a:lnTo>
                    <a:pt x="428" y="512"/>
                  </a:lnTo>
                  <a:lnTo>
                    <a:pt x="428" y="512"/>
                  </a:lnTo>
                  <a:lnTo>
                    <a:pt x="435" y="515"/>
                  </a:lnTo>
                  <a:lnTo>
                    <a:pt x="435" y="515"/>
                  </a:lnTo>
                  <a:close/>
                  <a:moveTo>
                    <a:pt x="440" y="491"/>
                  </a:moveTo>
                  <a:lnTo>
                    <a:pt x="440" y="491"/>
                  </a:lnTo>
                  <a:lnTo>
                    <a:pt x="440" y="491"/>
                  </a:lnTo>
                  <a:lnTo>
                    <a:pt x="440" y="491"/>
                  </a:lnTo>
                  <a:lnTo>
                    <a:pt x="440" y="488"/>
                  </a:lnTo>
                  <a:lnTo>
                    <a:pt x="442" y="488"/>
                  </a:lnTo>
                  <a:lnTo>
                    <a:pt x="442" y="488"/>
                  </a:lnTo>
                  <a:lnTo>
                    <a:pt x="442" y="486"/>
                  </a:lnTo>
                  <a:lnTo>
                    <a:pt x="442" y="486"/>
                  </a:lnTo>
                  <a:lnTo>
                    <a:pt x="442" y="484"/>
                  </a:lnTo>
                  <a:lnTo>
                    <a:pt x="442" y="484"/>
                  </a:lnTo>
                  <a:lnTo>
                    <a:pt x="442" y="484"/>
                  </a:lnTo>
                  <a:lnTo>
                    <a:pt x="442" y="481"/>
                  </a:lnTo>
                  <a:lnTo>
                    <a:pt x="442" y="481"/>
                  </a:lnTo>
                  <a:lnTo>
                    <a:pt x="442" y="481"/>
                  </a:lnTo>
                  <a:lnTo>
                    <a:pt x="442" y="479"/>
                  </a:lnTo>
                  <a:lnTo>
                    <a:pt x="442" y="479"/>
                  </a:lnTo>
                  <a:lnTo>
                    <a:pt x="442" y="477"/>
                  </a:lnTo>
                  <a:lnTo>
                    <a:pt x="442" y="477"/>
                  </a:lnTo>
                  <a:lnTo>
                    <a:pt x="442" y="477"/>
                  </a:lnTo>
                  <a:lnTo>
                    <a:pt x="435" y="474"/>
                  </a:lnTo>
                  <a:lnTo>
                    <a:pt x="435" y="477"/>
                  </a:lnTo>
                  <a:lnTo>
                    <a:pt x="435" y="477"/>
                  </a:lnTo>
                  <a:lnTo>
                    <a:pt x="435" y="477"/>
                  </a:lnTo>
                  <a:lnTo>
                    <a:pt x="435" y="479"/>
                  </a:lnTo>
                  <a:lnTo>
                    <a:pt x="435" y="479"/>
                  </a:lnTo>
                  <a:lnTo>
                    <a:pt x="435" y="479"/>
                  </a:lnTo>
                  <a:lnTo>
                    <a:pt x="435" y="481"/>
                  </a:lnTo>
                  <a:lnTo>
                    <a:pt x="435" y="481"/>
                  </a:lnTo>
                  <a:lnTo>
                    <a:pt x="433" y="484"/>
                  </a:lnTo>
                  <a:lnTo>
                    <a:pt x="433" y="484"/>
                  </a:lnTo>
                  <a:lnTo>
                    <a:pt x="433" y="484"/>
                  </a:lnTo>
                  <a:lnTo>
                    <a:pt x="433" y="486"/>
                  </a:lnTo>
                  <a:lnTo>
                    <a:pt x="433" y="486"/>
                  </a:lnTo>
                  <a:lnTo>
                    <a:pt x="433" y="486"/>
                  </a:lnTo>
                  <a:lnTo>
                    <a:pt x="433" y="488"/>
                  </a:lnTo>
                  <a:lnTo>
                    <a:pt x="433" y="488"/>
                  </a:lnTo>
                  <a:lnTo>
                    <a:pt x="433" y="488"/>
                  </a:lnTo>
                  <a:lnTo>
                    <a:pt x="433" y="491"/>
                  </a:lnTo>
                  <a:lnTo>
                    <a:pt x="433" y="491"/>
                  </a:lnTo>
                  <a:lnTo>
                    <a:pt x="440" y="491"/>
                  </a:lnTo>
                  <a:lnTo>
                    <a:pt x="440" y="491"/>
                  </a:lnTo>
                  <a:close/>
                  <a:moveTo>
                    <a:pt x="445" y="467"/>
                  </a:moveTo>
                  <a:lnTo>
                    <a:pt x="445" y="467"/>
                  </a:lnTo>
                  <a:lnTo>
                    <a:pt x="445" y="467"/>
                  </a:lnTo>
                  <a:lnTo>
                    <a:pt x="445" y="465"/>
                  </a:lnTo>
                  <a:lnTo>
                    <a:pt x="445" y="465"/>
                  </a:lnTo>
                  <a:lnTo>
                    <a:pt x="445" y="465"/>
                  </a:lnTo>
                  <a:lnTo>
                    <a:pt x="445" y="462"/>
                  </a:lnTo>
                  <a:lnTo>
                    <a:pt x="445" y="462"/>
                  </a:lnTo>
                  <a:lnTo>
                    <a:pt x="445" y="462"/>
                  </a:lnTo>
                  <a:lnTo>
                    <a:pt x="445" y="460"/>
                  </a:lnTo>
                  <a:lnTo>
                    <a:pt x="445" y="460"/>
                  </a:lnTo>
                  <a:lnTo>
                    <a:pt x="445" y="458"/>
                  </a:lnTo>
                  <a:lnTo>
                    <a:pt x="445" y="458"/>
                  </a:lnTo>
                  <a:lnTo>
                    <a:pt x="445" y="458"/>
                  </a:lnTo>
                  <a:lnTo>
                    <a:pt x="445" y="455"/>
                  </a:lnTo>
                  <a:lnTo>
                    <a:pt x="445" y="455"/>
                  </a:lnTo>
                  <a:lnTo>
                    <a:pt x="445" y="453"/>
                  </a:lnTo>
                  <a:lnTo>
                    <a:pt x="445" y="453"/>
                  </a:lnTo>
                  <a:lnTo>
                    <a:pt x="445" y="453"/>
                  </a:lnTo>
                  <a:lnTo>
                    <a:pt x="445" y="450"/>
                  </a:lnTo>
                  <a:lnTo>
                    <a:pt x="437" y="450"/>
                  </a:lnTo>
                  <a:lnTo>
                    <a:pt x="437" y="453"/>
                  </a:lnTo>
                  <a:lnTo>
                    <a:pt x="437" y="453"/>
                  </a:lnTo>
                  <a:lnTo>
                    <a:pt x="437" y="453"/>
                  </a:lnTo>
                  <a:lnTo>
                    <a:pt x="437" y="455"/>
                  </a:lnTo>
                  <a:lnTo>
                    <a:pt x="437" y="455"/>
                  </a:lnTo>
                  <a:lnTo>
                    <a:pt x="437" y="455"/>
                  </a:lnTo>
                  <a:lnTo>
                    <a:pt x="437" y="458"/>
                  </a:lnTo>
                  <a:lnTo>
                    <a:pt x="437" y="458"/>
                  </a:lnTo>
                  <a:lnTo>
                    <a:pt x="437" y="460"/>
                  </a:lnTo>
                  <a:lnTo>
                    <a:pt x="437" y="460"/>
                  </a:lnTo>
                  <a:lnTo>
                    <a:pt x="437" y="460"/>
                  </a:lnTo>
                  <a:lnTo>
                    <a:pt x="437" y="462"/>
                  </a:lnTo>
                  <a:lnTo>
                    <a:pt x="435" y="462"/>
                  </a:lnTo>
                  <a:lnTo>
                    <a:pt x="435" y="462"/>
                  </a:lnTo>
                  <a:lnTo>
                    <a:pt x="435" y="465"/>
                  </a:lnTo>
                  <a:lnTo>
                    <a:pt x="435" y="465"/>
                  </a:lnTo>
                  <a:lnTo>
                    <a:pt x="435" y="467"/>
                  </a:lnTo>
                  <a:lnTo>
                    <a:pt x="435" y="467"/>
                  </a:lnTo>
                  <a:lnTo>
                    <a:pt x="435" y="467"/>
                  </a:lnTo>
                  <a:lnTo>
                    <a:pt x="445" y="467"/>
                  </a:lnTo>
                  <a:lnTo>
                    <a:pt x="445" y="467"/>
                  </a:lnTo>
                  <a:close/>
                  <a:moveTo>
                    <a:pt x="445" y="443"/>
                  </a:moveTo>
                  <a:lnTo>
                    <a:pt x="445" y="443"/>
                  </a:lnTo>
                  <a:lnTo>
                    <a:pt x="445" y="441"/>
                  </a:lnTo>
                  <a:lnTo>
                    <a:pt x="445" y="441"/>
                  </a:lnTo>
                  <a:lnTo>
                    <a:pt x="445" y="441"/>
                  </a:lnTo>
                  <a:lnTo>
                    <a:pt x="445" y="439"/>
                  </a:lnTo>
                  <a:lnTo>
                    <a:pt x="445" y="439"/>
                  </a:lnTo>
                  <a:lnTo>
                    <a:pt x="445" y="436"/>
                  </a:lnTo>
                  <a:lnTo>
                    <a:pt x="445" y="436"/>
                  </a:lnTo>
                  <a:lnTo>
                    <a:pt x="445" y="436"/>
                  </a:lnTo>
                  <a:lnTo>
                    <a:pt x="445" y="434"/>
                  </a:lnTo>
                  <a:lnTo>
                    <a:pt x="445" y="434"/>
                  </a:lnTo>
                  <a:lnTo>
                    <a:pt x="445" y="431"/>
                  </a:lnTo>
                  <a:lnTo>
                    <a:pt x="445" y="431"/>
                  </a:lnTo>
                  <a:lnTo>
                    <a:pt x="445" y="431"/>
                  </a:lnTo>
                  <a:lnTo>
                    <a:pt x="445" y="429"/>
                  </a:lnTo>
                  <a:lnTo>
                    <a:pt x="445" y="429"/>
                  </a:lnTo>
                  <a:lnTo>
                    <a:pt x="445" y="427"/>
                  </a:lnTo>
                  <a:lnTo>
                    <a:pt x="445" y="427"/>
                  </a:lnTo>
                  <a:lnTo>
                    <a:pt x="435" y="429"/>
                  </a:lnTo>
                  <a:lnTo>
                    <a:pt x="435" y="429"/>
                  </a:lnTo>
                  <a:lnTo>
                    <a:pt x="435" y="429"/>
                  </a:lnTo>
                  <a:lnTo>
                    <a:pt x="435" y="431"/>
                  </a:lnTo>
                  <a:lnTo>
                    <a:pt x="435" y="431"/>
                  </a:lnTo>
                  <a:lnTo>
                    <a:pt x="435" y="431"/>
                  </a:lnTo>
                  <a:lnTo>
                    <a:pt x="435" y="434"/>
                  </a:lnTo>
                  <a:lnTo>
                    <a:pt x="435" y="434"/>
                  </a:lnTo>
                  <a:lnTo>
                    <a:pt x="435" y="434"/>
                  </a:lnTo>
                  <a:lnTo>
                    <a:pt x="437" y="436"/>
                  </a:lnTo>
                  <a:lnTo>
                    <a:pt x="437" y="436"/>
                  </a:lnTo>
                  <a:lnTo>
                    <a:pt x="437" y="439"/>
                  </a:lnTo>
                  <a:lnTo>
                    <a:pt x="437" y="439"/>
                  </a:lnTo>
                  <a:lnTo>
                    <a:pt x="437" y="439"/>
                  </a:lnTo>
                  <a:lnTo>
                    <a:pt x="437" y="441"/>
                  </a:lnTo>
                  <a:lnTo>
                    <a:pt x="437" y="441"/>
                  </a:lnTo>
                  <a:lnTo>
                    <a:pt x="437" y="441"/>
                  </a:lnTo>
                  <a:lnTo>
                    <a:pt x="437" y="443"/>
                  </a:lnTo>
                  <a:lnTo>
                    <a:pt x="437" y="443"/>
                  </a:lnTo>
                  <a:lnTo>
                    <a:pt x="445" y="443"/>
                  </a:lnTo>
                  <a:lnTo>
                    <a:pt x="445" y="443"/>
                  </a:lnTo>
                  <a:close/>
                  <a:moveTo>
                    <a:pt x="442" y="420"/>
                  </a:moveTo>
                  <a:lnTo>
                    <a:pt x="442" y="417"/>
                  </a:lnTo>
                  <a:lnTo>
                    <a:pt x="442" y="417"/>
                  </a:lnTo>
                  <a:lnTo>
                    <a:pt x="442" y="417"/>
                  </a:lnTo>
                  <a:lnTo>
                    <a:pt x="442" y="415"/>
                  </a:lnTo>
                  <a:lnTo>
                    <a:pt x="442" y="415"/>
                  </a:lnTo>
                  <a:lnTo>
                    <a:pt x="442" y="415"/>
                  </a:lnTo>
                  <a:lnTo>
                    <a:pt x="442" y="413"/>
                  </a:lnTo>
                  <a:lnTo>
                    <a:pt x="442" y="413"/>
                  </a:lnTo>
                  <a:lnTo>
                    <a:pt x="442" y="410"/>
                  </a:lnTo>
                  <a:lnTo>
                    <a:pt x="440" y="410"/>
                  </a:lnTo>
                  <a:lnTo>
                    <a:pt x="440" y="410"/>
                  </a:lnTo>
                  <a:lnTo>
                    <a:pt x="440" y="408"/>
                  </a:lnTo>
                  <a:lnTo>
                    <a:pt x="440" y="408"/>
                  </a:lnTo>
                  <a:lnTo>
                    <a:pt x="440" y="405"/>
                  </a:lnTo>
                  <a:lnTo>
                    <a:pt x="440" y="405"/>
                  </a:lnTo>
                  <a:lnTo>
                    <a:pt x="440" y="405"/>
                  </a:lnTo>
                  <a:lnTo>
                    <a:pt x="440" y="403"/>
                  </a:lnTo>
                  <a:lnTo>
                    <a:pt x="440" y="403"/>
                  </a:lnTo>
                  <a:lnTo>
                    <a:pt x="430" y="405"/>
                  </a:lnTo>
                  <a:lnTo>
                    <a:pt x="430" y="405"/>
                  </a:lnTo>
                  <a:lnTo>
                    <a:pt x="433" y="405"/>
                  </a:lnTo>
                  <a:lnTo>
                    <a:pt x="433" y="408"/>
                  </a:lnTo>
                  <a:lnTo>
                    <a:pt x="433" y="408"/>
                  </a:lnTo>
                  <a:lnTo>
                    <a:pt x="433" y="408"/>
                  </a:lnTo>
                  <a:lnTo>
                    <a:pt x="433" y="410"/>
                  </a:lnTo>
                  <a:lnTo>
                    <a:pt x="433" y="410"/>
                  </a:lnTo>
                  <a:lnTo>
                    <a:pt x="433" y="413"/>
                  </a:lnTo>
                  <a:lnTo>
                    <a:pt x="433" y="413"/>
                  </a:lnTo>
                  <a:lnTo>
                    <a:pt x="433" y="413"/>
                  </a:lnTo>
                  <a:lnTo>
                    <a:pt x="433" y="415"/>
                  </a:lnTo>
                  <a:lnTo>
                    <a:pt x="433" y="415"/>
                  </a:lnTo>
                  <a:lnTo>
                    <a:pt x="433" y="417"/>
                  </a:lnTo>
                  <a:lnTo>
                    <a:pt x="435" y="417"/>
                  </a:lnTo>
                  <a:lnTo>
                    <a:pt x="435" y="417"/>
                  </a:lnTo>
                  <a:lnTo>
                    <a:pt x="435" y="420"/>
                  </a:lnTo>
                  <a:lnTo>
                    <a:pt x="435" y="420"/>
                  </a:lnTo>
                  <a:lnTo>
                    <a:pt x="435" y="420"/>
                  </a:lnTo>
                  <a:lnTo>
                    <a:pt x="442" y="420"/>
                  </a:lnTo>
                  <a:lnTo>
                    <a:pt x="442" y="420"/>
                  </a:lnTo>
                  <a:close/>
                  <a:moveTo>
                    <a:pt x="437" y="396"/>
                  </a:moveTo>
                  <a:lnTo>
                    <a:pt x="437" y="396"/>
                  </a:lnTo>
                  <a:lnTo>
                    <a:pt x="437" y="394"/>
                  </a:lnTo>
                  <a:lnTo>
                    <a:pt x="435" y="394"/>
                  </a:lnTo>
                  <a:lnTo>
                    <a:pt x="435" y="391"/>
                  </a:lnTo>
                  <a:lnTo>
                    <a:pt x="435" y="391"/>
                  </a:lnTo>
                  <a:lnTo>
                    <a:pt x="435" y="391"/>
                  </a:lnTo>
                  <a:lnTo>
                    <a:pt x="435" y="389"/>
                  </a:lnTo>
                  <a:lnTo>
                    <a:pt x="435" y="389"/>
                  </a:lnTo>
                  <a:lnTo>
                    <a:pt x="435" y="386"/>
                  </a:lnTo>
                  <a:lnTo>
                    <a:pt x="435" y="386"/>
                  </a:lnTo>
                  <a:lnTo>
                    <a:pt x="433" y="386"/>
                  </a:lnTo>
                  <a:lnTo>
                    <a:pt x="433" y="384"/>
                  </a:lnTo>
                  <a:lnTo>
                    <a:pt x="433" y="384"/>
                  </a:lnTo>
                  <a:lnTo>
                    <a:pt x="433" y="382"/>
                  </a:lnTo>
                  <a:lnTo>
                    <a:pt x="433" y="382"/>
                  </a:lnTo>
                  <a:lnTo>
                    <a:pt x="433" y="382"/>
                  </a:lnTo>
                  <a:lnTo>
                    <a:pt x="430" y="379"/>
                  </a:lnTo>
                  <a:lnTo>
                    <a:pt x="423" y="384"/>
                  </a:lnTo>
                  <a:lnTo>
                    <a:pt x="423" y="384"/>
                  </a:lnTo>
                  <a:lnTo>
                    <a:pt x="426" y="384"/>
                  </a:lnTo>
                  <a:lnTo>
                    <a:pt x="426" y="386"/>
                  </a:lnTo>
                  <a:lnTo>
                    <a:pt x="426" y="386"/>
                  </a:lnTo>
                  <a:lnTo>
                    <a:pt x="426" y="386"/>
                  </a:lnTo>
                  <a:lnTo>
                    <a:pt x="426" y="389"/>
                  </a:lnTo>
                  <a:lnTo>
                    <a:pt x="426" y="389"/>
                  </a:lnTo>
                  <a:lnTo>
                    <a:pt x="426" y="391"/>
                  </a:lnTo>
                  <a:lnTo>
                    <a:pt x="428" y="391"/>
                  </a:lnTo>
                  <a:lnTo>
                    <a:pt x="428" y="391"/>
                  </a:lnTo>
                  <a:lnTo>
                    <a:pt x="428" y="394"/>
                  </a:lnTo>
                  <a:lnTo>
                    <a:pt x="428" y="394"/>
                  </a:lnTo>
                  <a:lnTo>
                    <a:pt x="428" y="394"/>
                  </a:lnTo>
                  <a:lnTo>
                    <a:pt x="428" y="396"/>
                  </a:lnTo>
                  <a:lnTo>
                    <a:pt x="428" y="396"/>
                  </a:lnTo>
                  <a:lnTo>
                    <a:pt x="430" y="398"/>
                  </a:lnTo>
                  <a:lnTo>
                    <a:pt x="430" y="398"/>
                  </a:lnTo>
                  <a:lnTo>
                    <a:pt x="437" y="396"/>
                  </a:lnTo>
                  <a:lnTo>
                    <a:pt x="437" y="396"/>
                  </a:lnTo>
                  <a:close/>
                  <a:moveTo>
                    <a:pt x="428" y="372"/>
                  </a:moveTo>
                  <a:lnTo>
                    <a:pt x="428" y="372"/>
                  </a:lnTo>
                  <a:lnTo>
                    <a:pt x="428" y="372"/>
                  </a:lnTo>
                  <a:lnTo>
                    <a:pt x="428" y="370"/>
                  </a:lnTo>
                  <a:lnTo>
                    <a:pt x="426" y="370"/>
                  </a:lnTo>
                  <a:lnTo>
                    <a:pt x="426" y="370"/>
                  </a:lnTo>
                  <a:lnTo>
                    <a:pt x="426" y="367"/>
                  </a:lnTo>
                  <a:lnTo>
                    <a:pt x="426" y="367"/>
                  </a:lnTo>
                  <a:lnTo>
                    <a:pt x="426" y="367"/>
                  </a:lnTo>
                  <a:lnTo>
                    <a:pt x="426" y="365"/>
                  </a:lnTo>
                  <a:lnTo>
                    <a:pt x="423" y="365"/>
                  </a:lnTo>
                  <a:lnTo>
                    <a:pt x="423" y="365"/>
                  </a:lnTo>
                  <a:lnTo>
                    <a:pt x="423" y="363"/>
                  </a:lnTo>
                  <a:lnTo>
                    <a:pt x="423" y="363"/>
                  </a:lnTo>
                  <a:lnTo>
                    <a:pt x="423" y="363"/>
                  </a:lnTo>
                  <a:lnTo>
                    <a:pt x="423" y="360"/>
                  </a:lnTo>
                  <a:lnTo>
                    <a:pt x="421" y="360"/>
                  </a:lnTo>
                  <a:lnTo>
                    <a:pt x="421" y="360"/>
                  </a:lnTo>
                  <a:lnTo>
                    <a:pt x="421" y="358"/>
                  </a:lnTo>
                  <a:lnTo>
                    <a:pt x="421" y="358"/>
                  </a:lnTo>
                  <a:lnTo>
                    <a:pt x="421" y="358"/>
                  </a:lnTo>
                  <a:lnTo>
                    <a:pt x="414" y="363"/>
                  </a:lnTo>
                  <a:lnTo>
                    <a:pt x="414" y="363"/>
                  </a:lnTo>
                  <a:lnTo>
                    <a:pt x="414" y="363"/>
                  </a:lnTo>
                  <a:lnTo>
                    <a:pt x="414" y="363"/>
                  </a:lnTo>
                  <a:lnTo>
                    <a:pt x="414" y="365"/>
                  </a:lnTo>
                  <a:lnTo>
                    <a:pt x="416" y="365"/>
                  </a:lnTo>
                  <a:lnTo>
                    <a:pt x="416" y="365"/>
                  </a:lnTo>
                  <a:lnTo>
                    <a:pt x="416" y="367"/>
                  </a:lnTo>
                  <a:lnTo>
                    <a:pt x="416" y="367"/>
                  </a:lnTo>
                  <a:lnTo>
                    <a:pt x="416" y="367"/>
                  </a:lnTo>
                  <a:lnTo>
                    <a:pt x="416" y="370"/>
                  </a:lnTo>
                  <a:lnTo>
                    <a:pt x="419" y="370"/>
                  </a:lnTo>
                  <a:lnTo>
                    <a:pt x="419" y="370"/>
                  </a:lnTo>
                  <a:lnTo>
                    <a:pt x="419" y="372"/>
                  </a:lnTo>
                  <a:lnTo>
                    <a:pt x="419" y="372"/>
                  </a:lnTo>
                  <a:lnTo>
                    <a:pt x="419" y="372"/>
                  </a:lnTo>
                  <a:lnTo>
                    <a:pt x="419" y="372"/>
                  </a:lnTo>
                  <a:lnTo>
                    <a:pt x="421" y="375"/>
                  </a:lnTo>
                  <a:lnTo>
                    <a:pt x="421" y="375"/>
                  </a:lnTo>
                  <a:lnTo>
                    <a:pt x="421" y="375"/>
                  </a:lnTo>
                  <a:lnTo>
                    <a:pt x="421" y="377"/>
                  </a:lnTo>
                  <a:lnTo>
                    <a:pt x="428" y="372"/>
                  </a:lnTo>
                  <a:lnTo>
                    <a:pt x="428" y="372"/>
                  </a:lnTo>
                  <a:close/>
                  <a:moveTo>
                    <a:pt x="416" y="351"/>
                  </a:moveTo>
                  <a:lnTo>
                    <a:pt x="416" y="351"/>
                  </a:lnTo>
                  <a:lnTo>
                    <a:pt x="416" y="351"/>
                  </a:lnTo>
                  <a:lnTo>
                    <a:pt x="416" y="348"/>
                  </a:lnTo>
                  <a:lnTo>
                    <a:pt x="414" y="348"/>
                  </a:lnTo>
                  <a:lnTo>
                    <a:pt x="414" y="348"/>
                  </a:lnTo>
                  <a:lnTo>
                    <a:pt x="414" y="348"/>
                  </a:lnTo>
                  <a:lnTo>
                    <a:pt x="414" y="346"/>
                  </a:lnTo>
                  <a:lnTo>
                    <a:pt x="414" y="346"/>
                  </a:lnTo>
                  <a:lnTo>
                    <a:pt x="411" y="346"/>
                  </a:lnTo>
                  <a:lnTo>
                    <a:pt x="411" y="344"/>
                  </a:lnTo>
                  <a:lnTo>
                    <a:pt x="411" y="344"/>
                  </a:lnTo>
                  <a:lnTo>
                    <a:pt x="411" y="344"/>
                  </a:lnTo>
                  <a:lnTo>
                    <a:pt x="411" y="344"/>
                  </a:lnTo>
                  <a:lnTo>
                    <a:pt x="409" y="341"/>
                  </a:lnTo>
                  <a:lnTo>
                    <a:pt x="409" y="341"/>
                  </a:lnTo>
                  <a:lnTo>
                    <a:pt x="409" y="341"/>
                  </a:lnTo>
                  <a:lnTo>
                    <a:pt x="409" y="339"/>
                  </a:lnTo>
                  <a:lnTo>
                    <a:pt x="409" y="339"/>
                  </a:lnTo>
                  <a:lnTo>
                    <a:pt x="407" y="339"/>
                  </a:lnTo>
                  <a:lnTo>
                    <a:pt x="407" y="339"/>
                  </a:lnTo>
                  <a:lnTo>
                    <a:pt x="407" y="339"/>
                  </a:lnTo>
                  <a:lnTo>
                    <a:pt x="400" y="344"/>
                  </a:lnTo>
                  <a:lnTo>
                    <a:pt x="400" y="344"/>
                  </a:lnTo>
                  <a:lnTo>
                    <a:pt x="402" y="344"/>
                  </a:lnTo>
                  <a:lnTo>
                    <a:pt x="402" y="344"/>
                  </a:lnTo>
                  <a:lnTo>
                    <a:pt x="402" y="344"/>
                  </a:lnTo>
                  <a:lnTo>
                    <a:pt x="402" y="346"/>
                  </a:lnTo>
                  <a:lnTo>
                    <a:pt x="402" y="346"/>
                  </a:lnTo>
                  <a:lnTo>
                    <a:pt x="404" y="346"/>
                  </a:lnTo>
                  <a:lnTo>
                    <a:pt x="404" y="348"/>
                  </a:lnTo>
                  <a:lnTo>
                    <a:pt x="404" y="348"/>
                  </a:lnTo>
                  <a:lnTo>
                    <a:pt x="404" y="348"/>
                  </a:lnTo>
                  <a:lnTo>
                    <a:pt x="404" y="348"/>
                  </a:lnTo>
                  <a:lnTo>
                    <a:pt x="407" y="351"/>
                  </a:lnTo>
                  <a:lnTo>
                    <a:pt x="407" y="351"/>
                  </a:lnTo>
                  <a:lnTo>
                    <a:pt x="407" y="351"/>
                  </a:lnTo>
                  <a:lnTo>
                    <a:pt x="407" y="351"/>
                  </a:lnTo>
                  <a:lnTo>
                    <a:pt x="407" y="353"/>
                  </a:lnTo>
                  <a:lnTo>
                    <a:pt x="409" y="353"/>
                  </a:lnTo>
                  <a:lnTo>
                    <a:pt x="409" y="353"/>
                  </a:lnTo>
                  <a:lnTo>
                    <a:pt x="409" y="356"/>
                  </a:lnTo>
                  <a:lnTo>
                    <a:pt x="409" y="356"/>
                  </a:lnTo>
                  <a:lnTo>
                    <a:pt x="409" y="356"/>
                  </a:lnTo>
                  <a:lnTo>
                    <a:pt x="416" y="351"/>
                  </a:lnTo>
                  <a:lnTo>
                    <a:pt x="416" y="351"/>
                  </a:lnTo>
                  <a:close/>
                  <a:moveTo>
                    <a:pt x="402" y="332"/>
                  </a:moveTo>
                  <a:lnTo>
                    <a:pt x="402" y="332"/>
                  </a:lnTo>
                  <a:lnTo>
                    <a:pt x="402" y="329"/>
                  </a:lnTo>
                  <a:lnTo>
                    <a:pt x="400" y="329"/>
                  </a:lnTo>
                  <a:lnTo>
                    <a:pt x="400" y="329"/>
                  </a:lnTo>
                  <a:lnTo>
                    <a:pt x="400" y="329"/>
                  </a:lnTo>
                  <a:lnTo>
                    <a:pt x="400" y="327"/>
                  </a:lnTo>
                  <a:lnTo>
                    <a:pt x="397" y="327"/>
                  </a:lnTo>
                  <a:lnTo>
                    <a:pt x="397" y="327"/>
                  </a:lnTo>
                  <a:lnTo>
                    <a:pt x="397" y="327"/>
                  </a:lnTo>
                  <a:lnTo>
                    <a:pt x="397" y="325"/>
                  </a:lnTo>
                  <a:lnTo>
                    <a:pt x="395" y="325"/>
                  </a:lnTo>
                  <a:lnTo>
                    <a:pt x="395" y="325"/>
                  </a:lnTo>
                  <a:lnTo>
                    <a:pt x="395" y="325"/>
                  </a:lnTo>
                  <a:lnTo>
                    <a:pt x="395" y="322"/>
                  </a:lnTo>
                  <a:lnTo>
                    <a:pt x="392" y="322"/>
                  </a:lnTo>
                  <a:lnTo>
                    <a:pt x="392" y="322"/>
                  </a:lnTo>
                  <a:lnTo>
                    <a:pt x="392" y="322"/>
                  </a:lnTo>
                  <a:lnTo>
                    <a:pt x="392" y="320"/>
                  </a:lnTo>
                  <a:lnTo>
                    <a:pt x="392" y="320"/>
                  </a:lnTo>
                  <a:lnTo>
                    <a:pt x="390" y="320"/>
                  </a:lnTo>
                  <a:lnTo>
                    <a:pt x="390" y="320"/>
                  </a:lnTo>
                  <a:lnTo>
                    <a:pt x="385" y="325"/>
                  </a:lnTo>
                  <a:lnTo>
                    <a:pt x="385" y="325"/>
                  </a:lnTo>
                  <a:lnTo>
                    <a:pt x="385" y="325"/>
                  </a:lnTo>
                  <a:lnTo>
                    <a:pt x="385" y="327"/>
                  </a:lnTo>
                  <a:lnTo>
                    <a:pt x="388" y="327"/>
                  </a:lnTo>
                  <a:lnTo>
                    <a:pt x="388" y="327"/>
                  </a:lnTo>
                  <a:lnTo>
                    <a:pt x="388" y="327"/>
                  </a:lnTo>
                  <a:lnTo>
                    <a:pt x="388" y="329"/>
                  </a:lnTo>
                  <a:lnTo>
                    <a:pt x="388" y="329"/>
                  </a:lnTo>
                  <a:lnTo>
                    <a:pt x="390" y="329"/>
                  </a:lnTo>
                  <a:lnTo>
                    <a:pt x="390" y="329"/>
                  </a:lnTo>
                  <a:lnTo>
                    <a:pt x="390" y="332"/>
                  </a:lnTo>
                  <a:lnTo>
                    <a:pt x="390" y="332"/>
                  </a:lnTo>
                  <a:lnTo>
                    <a:pt x="392" y="332"/>
                  </a:lnTo>
                  <a:lnTo>
                    <a:pt x="392" y="332"/>
                  </a:lnTo>
                  <a:lnTo>
                    <a:pt x="392" y="334"/>
                  </a:lnTo>
                  <a:lnTo>
                    <a:pt x="392" y="334"/>
                  </a:lnTo>
                  <a:lnTo>
                    <a:pt x="392" y="334"/>
                  </a:lnTo>
                  <a:lnTo>
                    <a:pt x="395" y="334"/>
                  </a:lnTo>
                  <a:lnTo>
                    <a:pt x="395" y="337"/>
                  </a:lnTo>
                  <a:lnTo>
                    <a:pt x="395" y="337"/>
                  </a:lnTo>
                  <a:lnTo>
                    <a:pt x="395" y="337"/>
                  </a:lnTo>
                  <a:lnTo>
                    <a:pt x="402" y="332"/>
                  </a:lnTo>
                  <a:lnTo>
                    <a:pt x="402" y="332"/>
                  </a:lnTo>
                  <a:close/>
                  <a:moveTo>
                    <a:pt x="385" y="313"/>
                  </a:moveTo>
                  <a:lnTo>
                    <a:pt x="385" y="313"/>
                  </a:lnTo>
                  <a:lnTo>
                    <a:pt x="383" y="313"/>
                  </a:lnTo>
                  <a:lnTo>
                    <a:pt x="383" y="313"/>
                  </a:lnTo>
                  <a:lnTo>
                    <a:pt x="383" y="310"/>
                  </a:lnTo>
                  <a:lnTo>
                    <a:pt x="383" y="310"/>
                  </a:lnTo>
                  <a:lnTo>
                    <a:pt x="381" y="310"/>
                  </a:lnTo>
                  <a:lnTo>
                    <a:pt x="381" y="310"/>
                  </a:lnTo>
                  <a:lnTo>
                    <a:pt x="381" y="310"/>
                  </a:lnTo>
                  <a:lnTo>
                    <a:pt x="378" y="308"/>
                  </a:lnTo>
                  <a:lnTo>
                    <a:pt x="378" y="308"/>
                  </a:lnTo>
                  <a:lnTo>
                    <a:pt x="378" y="308"/>
                  </a:lnTo>
                  <a:lnTo>
                    <a:pt x="378" y="308"/>
                  </a:lnTo>
                  <a:lnTo>
                    <a:pt x="376" y="306"/>
                  </a:lnTo>
                  <a:lnTo>
                    <a:pt x="376" y="306"/>
                  </a:lnTo>
                  <a:lnTo>
                    <a:pt x="376" y="306"/>
                  </a:lnTo>
                  <a:lnTo>
                    <a:pt x="376" y="306"/>
                  </a:lnTo>
                  <a:lnTo>
                    <a:pt x="374" y="306"/>
                  </a:lnTo>
                  <a:lnTo>
                    <a:pt x="374" y="303"/>
                  </a:lnTo>
                  <a:lnTo>
                    <a:pt x="374" y="303"/>
                  </a:lnTo>
                  <a:lnTo>
                    <a:pt x="374" y="303"/>
                  </a:lnTo>
                  <a:lnTo>
                    <a:pt x="366" y="308"/>
                  </a:lnTo>
                  <a:lnTo>
                    <a:pt x="369" y="310"/>
                  </a:lnTo>
                  <a:lnTo>
                    <a:pt x="369" y="310"/>
                  </a:lnTo>
                  <a:lnTo>
                    <a:pt x="369" y="310"/>
                  </a:lnTo>
                  <a:lnTo>
                    <a:pt x="369" y="310"/>
                  </a:lnTo>
                  <a:lnTo>
                    <a:pt x="371" y="313"/>
                  </a:lnTo>
                  <a:lnTo>
                    <a:pt x="371" y="313"/>
                  </a:lnTo>
                  <a:lnTo>
                    <a:pt x="371" y="313"/>
                  </a:lnTo>
                  <a:lnTo>
                    <a:pt x="371" y="313"/>
                  </a:lnTo>
                  <a:lnTo>
                    <a:pt x="374" y="313"/>
                  </a:lnTo>
                  <a:lnTo>
                    <a:pt x="374" y="315"/>
                  </a:lnTo>
                  <a:lnTo>
                    <a:pt x="374" y="315"/>
                  </a:lnTo>
                  <a:lnTo>
                    <a:pt x="374" y="315"/>
                  </a:lnTo>
                  <a:lnTo>
                    <a:pt x="376" y="315"/>
                  </a:lnTo>
                  <a:lnTo>
                    <a:pt x="376" y="315"/>
                  </a:lnTo>
                  <a:lnTo>
                    <a:pt x="376" y="318"/>
                  </a:lnTo>
                  <a:lnTo>
                    <a:pt x="376" y="318"/>
                  </a:lnTo>
                  <a:lnTo>
                    <a:pt x="378" y="318"/>
                  </a:lnTo>
                  <a:lnTo>
                    <a:pt x="378" y="318"/>
                  </a:lnTo>
                  <a:lnTo>
                    <a:pt x="378" y="320"/>
                  </a:lnTo>
                  <a:lnTo>
                    <a:pt x="378" y="320"/>
                  </a:lnTo>
                  <a:lnTo>
                    <a:pt x="385" y="313"/>
                  </a:lnTo>
                  <a:lnTo>
                    <a:pt x="385" y="313"/>
                  </a:lnTo>
                  <a:close/>
                  <a:moveTo>
                    <a:pt x="366" y="299"/>
                  </a:moveTo>
                  <a:lnTo>
                    <a:pt x="366" y="299"/>
                  </a:lnTo>
                  <a:lnTo>
                    <a:pt x="366" y="296"/>
                  </a:lnTo>
                  <a:lnTo>
                    <a:pt x="364" y="296"/>
                  </a:lnTo>
                  <a:lnTo>
                    <a:pt x="364" y="296"/>
                  </a:lnTo>
                  <a:lnTo>
                    <a:pt x="364" y="296"/>
                  </a:lnTo>
                  <a:lnTo>
                    <a:pt x="362" y="296"/>
                  </a:lnTo>
                  <a:lnTo>
                    <a:pt x="362" y="294"/>
                  </a:lnTo>
                  <a:lnTo>
                    <a:pt x="362" y="294"/>
                  </a:lnTo>
                  <a:lnTo>
                    <a:pt x="362" y="294"/>
                  </a:lnTo>
                  <a:lnTo>
                    <a:pt x="359" y="294"/>
                  </a:lnTo>
                  <a:lnTo>
                    <a:pt x="359" y="294"/>
                  </a:lnTo>
                  <a:lnTo>
                    <a:pt x="359" y="292"/>
                  </a:lnTo>
                  <a:lnTo>
                    <a:pt x="357" y="292"/>
                  </a:lnTo>
                  <a:lnTo>
                    <a:pt x="357" y="292"/>
                  </a:lnTo>
                  <a:lnTo>
                    <a:pt x="357" y="292"/>
                  </a:lnTo>
                  <a:lnTo>
                    <a:pt x="357" y="289"/>
                  </a:lnTo>
                  <a:lnTo>
                    <a:pt x="355" y="289"/>
                  </a:lnTo>
                  <a:lnTo>
                    <a:pt x="355" y="289"/>
                  </a:lnTo>
                  <a:lnTo>
                    <a:pt x="355" y="289"/>
                  </a:lnTo>
                  <a:lnTo>
                    <a:pt x="352" y="289"/>
                  </a:lnTo>
                  <a:lnTo>
                    <a:pt x="352" y="289"/>
                  </a:lnTo>
                  <a:lnTo>
                    <a:pt x="348" y="294"/>
                  </a:lnTo>
                  <a:lnTo>
                    <a:pt x="348" y="294"/>
                  </a:lnTo>
                  <a:lnTo>
                    <a:pt x="350" y="296"/>
                  </a:lnTo>
                  <a:lnTo>
                    <a:pt x="350" y="296"/>
                  </a:lnTo>
                  <a:lnTo>
                    <a:pt x="350" y="296"/>
                  </a:lnTo>
                  <a:lnTo>
                    <a:pt x="352" y="296"/>
                  </a:lnTo>
                  <a:lnTo>
                    <a:pt x="352" y="296"/>
                  </a:lnTo>
                  <a:lnTo>
                    <a:pt x="352" y="299"/>
                  </a:lnTo>
                  <a:lnTo>
                    <a:pt x="352" y="299"/>
                  </a:lnTo>
                  <a:lnTo>
                    <a:pt x="355" y="299"/>
                  </a:lnTo>
                  <a:lnTo>
                    <a:pt x="355" y="299"/>
                  </a:lnTo>
                  <a:lnTo>
                    <a:pt x="355" y="299"/>
                  </a:lnTo>
                  <a:lnTo>
                    <a:pt x="357" y="301"/>
                  </a:lnTo>
                  <a:lnTo>
                    <a:pt x="357" y="301"/>
                  </a:lnTo>
                  <a:lnTo>
                    <a:pt x="357" y="301"/>
                  </a:lnTo>
                  <a:lnTo>
                    <a:pt x="357" y="301"/>
                  </a:lnTo>
                  <a:lnTo>
                    <a:pt x="359" y="301"/>
                  </a:lnTo>
                  <a:lnTo>
                    <a:pt x="359" y="303"/>
                  </a:lnTo>
                  <a:lnTo>
                    <a:pt x="359" y="303"/>
                  </a:lnTo>
                  <a:lnTo>
                    <a:pt x="359" y="303"/>
                  </a:lnTo>
                  <a:lnTo>
                    <a:pt x="362" y="303"/>
                  </a:lnTo>
                  <a:lnTo>
                    <a:pt x="362" y="303"/>
                  </a:lnTo>
                  <a:lnTo>
                    <a:pt x="366" y="299"/>
                  </a:lnTo>
                  <a:lnTo>
                    <a:pt x="366" y="299"/>
                  </a:lnTo>
                  <a:close/>
                  <a:moveTo>
                    <a:pt x="348" y="284"/>
                  </a:moveTo>
                  <a:lnTo>
                    <a:pt x="345" y="284"/>
                  </a:lnTo>
                  <a:lnTo>
                    <a:pt x="345" y="282"/>
                  </a:lnTo>
                  <a:lnTo>
                    <a:pt x="345" y="282"/>
                  </a:lnTo>
                  <a:lnTo>
                    <a:pt x="345" y="282"/>
                  </a:lnTo>
                  <a:lnTo>
                    <a:pt x="343" y="282"/>
                  </a:lnTo>
                  <a:lnTo>
                    <a:pt x="343" y="282"/>
                  </a:lnTo>
                  <a:lnTo>
                    <a:pt x="343" y="280"/>
                  </a:lnTo>
                  <a:lnTo>
                    <a:pt x="340" y="280"/>
                  </a:lnTo>
                  <a:lnTo>
                    <a:pt x="340" y="280"/>
                  </a:lnTo>
                  <a:lnTo>
                    <a:pt x="340" y="280"/>
                  </a:lnTo>
                  <a:lnTo>
                    <a:pt x="338" y="280"/>
                  </a:lnTo>
                  <a:lnTo>
                    <a:pt x="338" y="277"/>
                  </a:lnTo>
                  <a:lnTo>
                    <a:pt x="338" y="277"/>
                  </a:lnTo>
                  <a:lnTo>
                    <a:pt x="336" y="277"/>
                  </a:lnTo>
                  <a:lnTo>
                    <a:pt x="336" y="277"/>
                  </a:lnTo>
                  <a:lnTo>
                    <a:pt x="336" y="277"/>
                  </a:lnTo>
                  <a:lnTo>
                    <a:pt x="336" y="275"/>
                  </a:lnTo>
                  <a:lnTo>
                    <a:pt x="333" y="275"/>
                  </a:lnTo>
                  <a:lnTo>
                    <a:pt x="333" y="275"/>
                  </a:lnTo>
                  <a:lnTo>
                    <a:pt x="333" y="275"/>
                  </a:lnTo>
                  <a:lnTo>
                    <a:pt x="329" y="282"/>
                  </a:lnTo>
                  <a:lnTo>
                    <a:pt x="329" y="282"/>
                  </a:lnTo>
                  <a:lnTo>
                    <a:pt x="329" y="282"/>
                  </a:lnTo>
                  <a:lnTo>
                    <a:pt x="331" y="282"/>
                  </a:lnTo>
                  <a:lnTo>
                    <a:pt x="331" y="282"/>
                  </a:lnTo>
                  <a:lnTo>
                    <a:pt x="331" y="284"/>
                  </a:lnTo>
                  <a:lnTo>
                    <a:pt x="333" y="284"/>
                  </a:lnTo>
                  <a:lnTo>
                    <a:pt x="333" y="284"/>
                  </a:lnTo>
                  <a:lnTo>
                    <a:pt x="333" y="284"/>
                  </a:lnTo>
                  <a:lnTo>
                    <a:pt x="333" y="284"/>
                  </a:lnTo>
                  <a:lnTo>
                    <a:pt x="336" y="287"/>
                  </a:lnTo>
                  <a:lnTo>
                    <a:pt x="336" y="287"/>
                  </a:lnTo>
                  <a:lnTo>
                    <a:pt x="336" y="287"/>
                  </a:lnTo>
                  <a:lnTo>
                    <a:pt x="338" y="287"/>
                  </a:lnTo>
                  <a:lnTo>
                    <a:pt x="338" y="287"/>
                  </a:lnTo>
                  <a:lnTo>
                    <a:pt x="338" y="289"/>
                  </a:lnTo>
                  <a:lnTo>
                    <a:pt x="340" y="289"/>
                  </a:lnTo>
                  <a:lnTo>
                    <a:pt x="340" y="289"/>
                  </a:lnTo>
                  <a:lnTo>
                    <a:pt x="340" y="289"/>
                  </a:lnTo>
                  <a:lnTo>
                    <a:pt x="340" y="289"/>
                  </a:lnTo>
                  <a:lnTo>
                    <a:pt x="343" y="289"/>
                  </a:lnTo>
                  <a:lnTo>
                    <a:pt x="348" y="284"/>
                  </a:lnTo>
                  <a:lnTo>
                    <a:pt x="348" y="284"/>
                  </a:lnTo>
                  <a:close/>
                  <a:moveTo>
                    <a:pt x="326" y="270"/>
                  </a:moveTo>
                  <a:lnTo>
                    <a:pt x="326" y="270"/>
                  </a:lnTo>
                  <a:lnTo>
                    <a:pt x="324" y="270"/>
                  </a:lnTo>
                  <a:lnTo>
                    <a:pt x="324" y="270"/>
                  </a:lnTo>
                  <a:lnTo>
                    <a:pt x="324" y="268"/>
                  </a:lnTo>
                  <a:lnTo>
                    <a:pt x="322" y="268"/>
                  </a:lnTo>
                  <a:lnTo>
                    <a:pt x="322" y="268"/>
                  </a:lnTo>
                  <a:lnTo>
                    <a:pt x="322" y="268"/>
                  </a:lnTo>
                  <a:lnTo>
                    <a:pt x="319" y="268"/>
                  </a:lnTo>
                  <a:lnTo>
                    <a:pt x="319" y="265"/>
                  </a:lnTo>
                  <a:lnTo>
                    <a:pt x="319" y="265"/>
                  </a:lnTo>
                  <a:lnTo>
                    <a:pt x="319" y="265"/>
                  </a:lnTo>
                  <a:lnTo>
                    <a:pt x="317" y="265"/>
                  </a:lnTo>
                  <a:lnTo>
                    <a:pt x="317" y="265"/>
                  </a:lnTo>
                  <a:lnTo>
                    <a:pt x="317" y="263"/>
                  </a:lnTo>
                  <a:lnTo>
                    <a:pt x="314" y="263"/>
                  </a:lnTo>
                  <a:lnTo>
                    <a:pt x="314" y="263"/>
                  </a:lnTo>
                  <a:lnTo>
                    <a:pt x="314" y="263"/>
                  </a:lnTo>
                  <a:lnTo>
                    <a:pt x="312" y="263"/>
                  </a:lnTo>
                  <a:lnTo>
                    <a:pt x="312" y="263"/>
                  </a:lnTo>
                  <a:lnTo>
                    <a:pt x="307" y="268"/>
                  </a:lnTo>
                  <a:lnTo>
                    <a:pt x="307" y="268"/>
                  </a:lnTo>
                  <a:lnTo>
                    <a:pt x="310" y="270"/>
                  </a:lnTo>
                  <a:lnTo>
                    <a:pt x="310" y="270"/>
                  </a:lnTo>
                  <a:lnTo>
                    <a:pt x="310" y="270"/>
                  </a:lnTo>
                  <a:lnTo>
                    <a:pt x="312" y="270"/>
                  </a:lnTo>
                  <a:lnTo>
                    <a:pt x="312" y="270"/>
                  </a:lnTo>
                  <a:lnTo>
                    <a:pt x="312" y="273"/>
                  </a:lnTo>
                  <a:lnTo>
                    <a:pt x="314" y="273"/>
                  </a:lnTo>
                  <a:lnTo>
                    <a:pt x="314" y="273"/>
                  </a:lnTo>
                  <a:lnTo>
                    <a:pt x="314" y="273"/>
                  </a:lnTo>
                  <a:lnTo>
                    <a:pt x="317" y="273"/>
                  </a:lnTo>
                  <a:lnTo>
                    <a:pt x="317" y="275"/>
                  </a:lnTo>
                  <a:lnTo>
                    <a:pt x="317" y="275"/>
                  </a:lnTo>
                  <a:lnTo>
                    <a:pt x="319" y="275"/>
                  </a:lnTo>
                  <a:lnTo>
                    <a:pt x="319" y="275"/>
                  </a:lnTo>
                  <a:lnTo>
                    <a:pt x="319" y="275"/>
                  </a:lnTo>
                  <a:lnTo>
                    <a:pt x="322" y="277"/>
                  </a:lnTo>
                  <a:lnTo>
                    <a:pt x="322" y="277"/>
                  </a:lnTo>
                  <a:lnTo>
                    <a:pt x="322" y="277"/>
                  </a:lnTo>
                  <a:lnTo>
                    <a:pt x="326" y="270"/>
                  </a:lnTo>
                  <a:lnTo>
                    <a:pt x="326" y="270"/>
                  </a:lnTo>
                  <a:close/>
                  <a:moveTo>
                    <a:pt x="305" y="258"/>
                  </a:moveTo>
                  <a:lnTo>
                    <a:pt x="305" y="258"/>
                  </a:lnTo>
                  <a:lnTo>
                    <a:pt x="305" y="258"/>
                  </a:lnTo>
                  <a:lnTo>
                    <a:pt x="305" y="256"/>
                  </a:lnTo>
                  <a:lnTo>
                    <a:pt x="303" y="256"/>
                  </a:lnTo>
                  <a:lnTo>
                    <a:pt x="303" y="256"/>
                  </a:lnTo>
                  <a:lnTo>
                    <a:pt x="303" y="256"/>
                  </a:lnTo>
                  <a:lnTo>
                    <a:pt x="300" y="254"/>
                  </a:lnTo>
                  <a:lnTo>
                    <a:pt x="300" y="254"/>
                  </a:lnTo>
                  <a:lnTo>
                    <a:pt x="300" y="254"/>
                  </a:lnTo>
                  <a:lnTo>
                    <a:pt x="298" y="254"/>
                  </a:lnTo>
                  <a:lnTo>
                    <a:pt x="298" y="254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3" y="251"/>
                  </a:lnTo>
                  <a:lnTo>
                    <a:pt x="293" y="251"/>
                  </a:lnTo>
                  <a:lnTo>
                    <a:pt x="293" y="249"/>
                  </a:lnTo>
                  <a:lnTo>
                    <a:pt x="291" y="249"/>
                  </a:lnTo>
                  <a:lnTo>
                    <a:pt x="288" y="256"/>
                  </a:lnTo>
                  <a:lnTo>
                    <a:pt x="288" y="256"/>
                  </a:lnTo>
                  <a:lnTo>
                    <a:pt x="288" y="258"/>
                  </a:lnTo>
                  <a:lnTo>
                    <a:pt x="291" y="258"/>
                  </a:lnTo>
                  <a:lnTo>
                    <a:pt x="291" y="258"/>
                  </a:lnTo>
                  <a:lnTo>
                    <a:pt x="291" y="258"/>
                  </a:lnTo>
                  <a:lnTo>
                    <a:pt x="293" y="258"/>
                  </a:lnTo>
                  <a:lnTo>
                    <a:pt x="293" y="261"/>
                  </a:lnTo>
                  <a:lnTo>
                    <a:pt x="293" y="261"/>
                  </a:lnTo>
                  <a:lnTo>
                    <a:pt x="296" y="261"/>
                  </a:lnTo>
                  <a:lnTo>
                    <a:pt x="296" y="261"/>
                  </a:lnTo>
                  <a:lnTo>
                    <a:pt x="296" y="261"/>
                  </a:lnTo>
                  <a:lnTo>
                    <a:pt x="298" y="263"/>
                  </a:lnTo>
                  <a:lnTo>
                    <a:pt x="298" y="263"/>
                  </a:lnTo>
                  <a:lnTo>
                    <a:pt x="298" y="263"/>
                  </a:lnTo>
                  <a:lnTo>
                    <a:pt x="300" y="263"/>
                  </a:lnTo>
                  <a:lnTo>
                    <a:pt x="300" y="263"/>
                  </a:lnTo>
                  <a:lnTo>
                    <a:pt x="300" y="265"/>
                  </a:lnTo>
                  <a:lnTo>
                    <a:pt x="303" y="265"/>
                  </a:lnTo>
                  <a:lnTo>
                    <a:pt x="305" y="258"/>
                  </a:lnTo>
                  <a:lnTo>
                    <a:pt x="305" y="258"/>
                  </a:lnTo>
                  <a:close/>
                  <a:moveTo>
                    <a:pt x="286" y="246"/>
                  </a:moveTo>
                  <a:lnTo>
                    <a:pt x="284" y="244"/>
                  </a:lnTo>
                  <a:lnTo>
                    <a:pt x="284" y="244"/>
                  </a:lnTo>
                  <a:lnTo>
                    <a:pt x="284" y="244"/>
                  </a:lnTo>
                  <a:lnTo>
                    <a:pt x="281" y="244"/>
                  </a:lnTo>
                  <a:lnTo>
                    <a:pt x="281" y="244"/>
                  </a:lnTo>
                  <a:lnTo>
                    <a:pt x="281" y="242"/>
                  </a:lnTo>
                  <a:lnTo>
                    <a:pt x="279" y="242"/>
                  </a:lnTo>
                  <a:lnTo>
                    <a:pt x="279" y="242"/>
                  </a:lnTo>
                  <a:lnTo>
                    <a:pt x="279" y="242"/>
                  </a:lnTo>
                  <a:lnTo>
                    <a:pt x="277" y="239"/>
                  </a:lnTo>
                  <a:lnTo>
                    <a:pt x="277" y="239"/>
                  </a:lnTo>
                  <a:lnTo>
                    <a:pt x="274" y="239"/>
                  </a:lnTo>
                  <a:lnTo>
                    <a:pt x="274" y="239"/>
                  </a:lnTo>
                  <a:lnTo>
                    <a:pt x="274" y="239"/>
                  </a:lnTo>
                  <a:lnTo>
                    <a:pt x="272" y="237"/>
                  </a:lnTo>
                  <a:lnTo>
                    <a:pt x="272" y="237"/>
                  </a:lnTo>
                  <a:lnTo>
                    <a:pt x="272" y="237"/>
                  </a:lnTo>
                  <a:lnTo>
                    <a:pt x="267" y="244"/>
                  </a:lnTo>
                  <a:lnTo>
                    <a:pt x="267" y="244"/>
                  </a:lnTo>
                  <a:lnTo>
                    <a:pt x="269" y="244"/>
                  </a:lnTo>
                  <a:lnTo>
                    <a:pt x="269" y="244"/>
                  </a:lnTo>
                  <a:lnTo>
                    <a:pt x="269" y="246"/>
                  </a:lnTo>
                  <a:lnTo>
                    <a:pt x="272" y="246"/>
                  </a:lnTo>
                  <a:lnTo>
                    <a:pt x="272" y="246"/>
                  </a:lnTo>
                  <a:lnTo>
                    <a:pt x="272" y="246"/>
                  </a:lnTo>
                  <a:lnTo>
                    <a:pt x="274" y="249"/>
                  </a:lnTo>
                  <a:lnTo>
                    <a:pt x="274" y="249"/>
                  </a:lnTo>
                  <a:lnTo>
                    <a:pt x="274" y="249"/>
                  </a:lnTo>
                  <a:lnTo>
                    <a:pt x="277" y="249"/>
                  </a:lnTo>
                  <a:lnTo>
                    <a:pt x="277" y="249"/>
                  </a:lnTo>
                  <a:lnTo>
                    <a:pt x="279" y="251"/>
                  </a:lnTo>
                  <a:lnTo>
                    <a:pt x="279" y="251"/>
                  </a:lnTo>
                  <a:lnTo>
                    <a:pt x="279" y="251"/>
                  </a:lnTo>
                  <a:lnTo>
                    <a:pt x="281" y="251"/>
                  </a:lnTo>
                  <a:lnTo>
                    <a:pt x="281" y="251"/>
                  </a:lnTo>
                  <a:lnTo>
                    <a:pt x="286" y="246"/>
                  </a:lnTo>
                  <a:lnTo>
                    <a:pt x="286" y="246"/>
                  </a:lnTo>
                  <a:close/>
                  <a:moveTo>
                    <a:pt x="265" y="232"/>
                  </a:moveTo>
                  <a:lnTo>
                    <a:pt x="260" y="239"/>
                  </a:lnTo>
                  <a:lnTo>
                    <a:pt x="260" y="239"/>
                  </a:lnTo>
                  <a:lnTo>
                    <a:pt x="258" y="239"/>
                  </a:lnTo>
                  <a:lnTo>
                    <a:pt x="258" y="237"/>
                  </a:lnTo>
                  <a:lnTo>
                    <a:pt x="255" y="237"/>
                  </a:lnTo>
                  <a:lnTo>
                    <a:pt x="255" y="237"/>
                  </a:lnTo>
                  <a:lnTo>
                    <a:pt x="253" y="235"/>
                  </a:lnTo>
                  <a:lnTo>
                    <a:pt x="253" y="235"/>
                  </a:lnTo>
                  <a:lnTo>
                    <a:pt x="251" y="235"/>
                  </a:lnTo>
                  <a:lnTo>
                    <a:pt x="251" y="232"/>
                  </a:lnTo>
                  <a:lnTo>
                    <a:pt x="248" y="232"/>
                  </a:lnTo>
                  <a:lnTo>
                    <a:pt x="248" y="232"/>
                  </a:lnTo>
                  <a:lnTo>
                    <a:pt x="246" y="232"/>
                  </a:lnTo>
                  <a:lnTo>
                    <a:pt x="251" y="225"/>
                  </a:lnTo>
                  <a:lnTo>
                    <a:pt x="253" y="225"/>
                  </a:lnTo>
                  <a:lnTo>
                    <a:pt x="253" y="225"/>
                  </a:lnTo>
                  <a:lnTo>
                    <a:pt x="255" y="227"/>
                  </a:lnTo>
                  <a:lnTo>
                    <a:pt x="255" y="227"/>
                  </a:lnTo>
                  <a:lnTo>
                    <a:pt x="258" y="227"/>
                  </a:lnTo>
                  <a:lnTo>
                    <a:pt x="258" y="230"/>
                  </a:lnTo>
                  <a:lnTo>
                    <a:pt x="260" y="230"/>
                  </a:lnTo>
                  <a:lnTo>
                    <a:pt x="260" y="230"/>
                  </a:lnTo>
                  <a:lnTo>
                    <a:pt x="262" y="232"/>
                  </a:lnTo>
                  <a:lnTo>
                    <a:pt x="262" y="232"/>
                  </a:lnTo>
                  <a:lnTo>
                    <a:pt x="265" y="232"/>
                  </a:lnTo>
                  <a:lnTo>
                    <a:pt x="265" y="232"/>
                  </a:lnTo>
                  <a:lnTo>
                    <a:pt x="265" y="232"/>
                  </a:lnTo>
                  <a:close/>
                  <a:moveTo>
                    <a:pt x="243" y="220"/>
                  </a:moveTo>
                  <a:lnTo>
                    <a:pt x="243" y="220"/>
                  </a:lnTo>
                  <a:lnTo>
                    <a:pt x="243" y="218"/>
                  </a:lnTo>
                  <a:lnTo>
                    <a:pt x="241" y="218"/>
                  </a:lnTo>
                  <a:lnTo>
                    <a:pt x="241" y="218"/>
                  </a:lnTo>
                  <a:lnTo>
                    <a:pt x="239" y="216"/>
                  </a:lnTo>
                  <a:lnTo>
                    <a:pt x="239" y="216"/>
                  </a:lnTo>
                  <a:lnTo>
                    <a:pt x="236" y="216"/>
                  </a:lnTo>
                  <a:lnTo>
                    <a:pt x="236" y="213"/>
                  </a:lnTo>
                  <a:lnTo>
                    <a:pt x="234" y="213"/>
                  </a:lnTo>
                  <a:lnTo>
                    <a:pt x="234" y="213"/>
                  </a:lnTo>
                  <a:lnTo>
                    <a:pt x="232" y="211"/>
                  </a:lnTo>
                  <a:lnTo>
                    <a:pt x="232" y="211"/>
                  </a:lnTo>
                  <a:lnTo>
                    <a:pt x="227" y="218"/>
                  </a:lnTo>
                  <a:lnTo>
                    <a:pt x="227" y="218"/>
                  </a:lnTo>
                  <a:lnTo>
                    <a:pt x="229" y="220"/>
                  </a:lnTo>
                  <a:lnTo>
                    <a:pt x="229" y="220"/>
                  </a:lnTo>
                  <a:lnTo>
                    <a:pt x="232" y="220"/>
                  </a:lnTo>
                  <a:lnTo>
                    <a:pt x="232" y="223"/>
                  </a:lnTo>
                  <a:lnTo>
                    <a:pt x="234" y="223"/>
                  </a:lnTo>
                  <a:lnTo>
                    <a:pt x="234" y="223"/>
                  </a:lnTo>
                  <a:lnTo>
                    <a:pt x="236" y="225"/>
                  </a:lnTo>
                  <a:lnTo>
                    <a:pt x="236" y="225"/>
                  </a:lnTo>
                  <a:lnTo>
                    <a:pt x="239" y="225"/>
                  </a:lnTo>
                  <a:lnTo>
                    <a:pt x="239" y="227"/>
                  </a:lnTo>
                  <a:lnTo>
                    <a:pt x="239" y="227"/>
                  </a:lnTo>
                  <a:lnTo>
                    <a:pt x="243" y="220"/>
                  </a:lnTo>
                  <a:lnTo>
                    <a:pt x="243" y="220"/>
                  </a:lnTo>
                  <a:close/>
                  <a:moveTo>
                    <a:pt x="225" y="206"/>
                  </a:moveTo>
                  <a:lnTo>
                    <a:pt x="225" y="206"/>
                  </a:lnTo>
                  <a:lnTo>
                    <a:pt x="222" y="206"/>
                  </a:lnTo>
                  <a:lnTo>
                    <a:pt x="222" y="206"/>
                  </a:lnTo>
                  <a:lnTo>
                    <a:pt x="220" y="204"/>
                  </a:lnTo>
                  <a:lnTo>
                    <a:pt x="220" y="204"/>
                  </a:lnTo>
                  <a:lnTo>
                    <a:pt x="217" y="204"/>
                  </a:lnTo>
                  <a:lnTo>
                    <a:pt x="217" y="201"/>
                  </a:lnTo>
                  <a:lnTo>
                    <a:pt x="215" y="201"/>
                  </a:lnTo>
                  <a:lnTo>
                    <a:pt x="215" y="201"/>
                  </a:lnTo>
                  <a:lnTo>
                    <a:pt x="213" y="199"/>
                  </a:lnTo>
                  <a:lnTo>
                    <a:pt x="213" y="199"/>
                  </a:lnTo>
                  <a:lnTo>
                    <a:pt x="210" y="199"/>
                  </a:lnTo>
                  <a:lnTo>
                    <a:pt x="210" y="199"/>
                  </a:lnTo>
                  <a:lnTo>
                    <a:pt x="206" y="204"/>
                  </a:lnTo>
                  <a:lnTo>
                    <a:pt x="206" y="204"/>
                  </a:lnTo>
                  <a:lnTo>
                    <a:pt x="208" y="206"/>
                  </a:lnTo>
                  <a:lnTo>
                    <a:pt x="208" y="206"/>
                  </a:lnTo>
                  <a:lnTo>
                    <a:pt x="210" y="206"/>
                  </a:lnTo>
                  <a:lnTo>
                    <a:pt x="210" y="208"/>
                  </a:lnTo>
                  <a:lnTo>
                    <a:pt x="213" y="208"/>
                  </a:lnTo>
                  <a:lnTo>
                    <a:pt x="213" y="208"/>
                  </a:lnTo>
                  <a:lnTo>
                    <a:pt x="215" y="211"/>
                  </a:lnTo>
                  <a:lnTo>
                    <a:pt x="215" y="211"/>
                  </a:lnTo>
                  <a:lnTo>
                    <a:pt x="217" y="211"/>
                  </a:lnTo>
                  <a:lnTo>
                    <a:pt x="217" y="213"/>
                  </a:lnTo>
                  <a:lnTo>
                    <a:pt x="220" y="213"/>
                  </a:lnTo>
                  <a:lnTo>
                    <a:pt x="220" y="213"/>
                  </a:lnTo>
                  <a:lnTo>
                    <a:pt x="225" y="206"/>
                  </a:lnTo>
                  <a:lnTo>
                    <a:pt x="225" y="206"/>
                  </a:lnTo>
                  <a:close/>
                  <a:moveTo>
                    <a:pt x="203" y="194"/>
                  </a:moveTo>
                  <a:lnTo>
                    <a:pt x="203" y="194"/>
                  </a:lnTo>
                  <a:lnTo>
                    <a:pt x="203" y="192"/>
                  </a:lnTo>
                  <a:lnTo>
                    <a:pt x="201" y="192"/>
                  </a:lnTo>
                  <a:lnTo>
                    <a:pt x="201" y="192"/>
                  </a:lnTo>
                  <a:lnTo>
                    <a:pt x="199" y="189"/>
                  </a:lnTo>
                  <a:lnTo>
                    <a:pt x="199" y="189"/>
                  </a:lnTo>
                  <a:lnTo>
                    <a:pt x="199" y="189"/>
                  </a:lnTo>
                  <a:lnTo>
                    <a:pt x="196" y="187"/>
                  </a:lnTo>
                  <a:lnTo>
                    <a:pt x="196" y="187"/>
                  </a:lnTo>
                  <a:lnTo>
                    <a:pt x="194" y="187"/>
                  </a:lnTo>
                  <a:lnTo>
                    <a:pt x="194" y="185"/>
                  </a:lnTo>
                  <a:lnTo>
                    <a:pt x="191" y="185"/>
                  </a:lnTo>
                  <a:lnTo>
                    <a:pt x="191" y="185"/>
                  </a:lnTo>
                  <a:lnTo>
                    <a:pt x="187" y="189"/>
                  </a:lnTo>
                  <a:lnTo>
                    <a:pt x="187" y="192"/>
                  </a:lnTo>
                  <a:lnTo>
                    <a:pt x="189" y="192"/>
                  </a:lnTo>
                  <a:lnTo>
                    <a:pt x="189" y="192"/>
                  </a:lnTo>
                  <a:lnTo>
                    <a:pt x="191" y="194"/>
                  </a:lnTo>
                  <a:lnTo>
                    <a:pt x="191" y="194"/>
                  </a:lnTo>
                  <a:lnTo>
                    <a:pt x="194" y="194"/>
                  </a:lnTo>
                  <a:lnTo>
                    <a:pt x="194" y="197"/>
                  </a:lnTo>
                  <a:lnTo>
                    <a:pt x="196" y="197"/>
                  </a:lnTo>
                  <a:lnTo>
                    <a:pt x="196" y="197"/>
                  </a:lnTo>
                  <a:lnTo>
                    <a:pt x="196" y="199"/>
                  </a:lnTo>
                  <a:lnTo>
                    <a:pt x="199" y="199"/>
                  </a:lnTo>
                  <a:lnTo>
                    <a:pt x="199" y="199"/>
                  </a:lnTo>
                  <a:lnTo>
                    <a:pt x="199" y="199"/>
                  </a:lnTo>
                  <a:lnTo>
                    <a:pt x="203" y="194"/>
                  </a:lnTo>
                  <a:lnTo>
                    <a:pt x="203" y="194"/>
                  </a:lnTo>
                  <a:close/>
                  <a:moveTo>
                    <a:pt x="184" y="180"/>
                  </a:moveTo>
                  <a:lnTo>
                    <a:pt x="184" y="180"/>
                  </a:lnTo>
                  <a:lnTo>
                    <a:pt x="182" y="178"/>
                  </a:lnTo>
                  <a:lnTo>
                    <a:pt x="182" y="178"/>
                  </a:lnTo>
                  <a:lnTo>
                    <a:pt x="182" y="178"/>
                  </a:lnTo>
                  <a:lnTo>
                    <a:pt x="180" y="175"/>
                  </a:lnTo>
                  <a:lnTo>
                    <a:pt x="180" y="175"/>
                  </a:lnTo>
                  <a:lnTo>
                    <a:pt x="177" y="175"/>
                  </a:lnTo>
                  <a:lnTo>
                    <a:pt x="177" y="173"/>
                  </a:lnTo>
                  <a:lnTo>
                    <a:pt x="175" y="173"/>
                  </a:lnTo>
                  <a:lnTo>
                    <a:pt x="175" y="173"/>
                  </a:lnTo>
                  <a:lnTo>
                    <a:pt x="173" y="171"/>
                  </a:lnTo>
                  <a:lnTo>
                    <a:pt x="173" y="171"/>
                  </a:lnTo>
                  <a:lnTo>
                    <a:pt x="173" y="171"/>
                  </a:lnTo>
                  <a:lnTo>
                    <a:pt x="168" y="175"/>
                  </a:lnTo>
                  <a:lnTo>
                    <a:pt x="168" y="175"/>
                  </a:lnTo>
                  <a:lnTo>
                    <a:pt x="168" y="178"/>
                  </a:lnTo>
                  <a:lnTo>
                    <a:pt x="170" y="178"/>
                  </a:lnTo>
                  <a:lnTo>
                    <a:pt x="170" y="180"/>
                  </a:lnTo>
                  <a:lnTo>
                    <a:pt x="173" y="180"/>
                  </a:lnTo>
                  <a:lnTo>
                    <a:pt x="173" y="180"/>
                  </a:lnTo>
                  <a:lnTo>
                    <a:pt x="175" y="182"/>
                  </a:lnTo>
                  <a:lnTo>
                    <a:pt x="175" y="182"/>
                  </a:lnTo>
                  <a:lnTo>
                    <a:pt x="177" y="182"/>
                  </a:lnTo>
                  <a:lnTo>
                    <a:pt x="177" y="185"/>
                  </a:lnTo>
                  <a:lnTo>
                    <a:pt x="177" y="185"/>
                  </a:lnTo>
                  <a:lnTo>
                    <a:pt x="180" y="185"/>
                  </a:lnTo>
                  <a:lnTo>
                    <a:pt x="180" y="185"/>
                  </a:lnTo>
                  <a:lnTo>
                    <a:pt x="184" y="180"/>
                  </a:lnTo>
                  <a:lnTo>
                    <a:pt x="184" y="180"/>
                  </a:lnTo>
                  <a:close/>
                  <a:moveTo>
                    <a:pt x="165" y="166"/>
                  </a:moveTo>
                  <a:lnTo>
                    <a:pt x="165" y="163"/>
                  </a:lnTo>
                  <a:lnTo>
                    <a:pt x="163" y="163"/>
                  </a:lnTo>
                  <a:lnTo>
                    <a:pt x="163" y="163"/>
                  </a:lnTo>
                  <a:lnTo>
                    <a:pt x="161" y="161"/>
                  </a:lnTo>
                  <a:lnTo>
                    <a:pt x="161" y="161"/>
                  </a:lnTo>
                  <a:lnTo>
                    <a:pt x="161" y="161"/>
                  </a:lnTo>
                  <a:lnTo>
                    <a:pt x="158" y="159"/>
                  </a:lnTo>
                  <a:lnTo>
                    <a:pt x="158" y="159"/>
                  </a:lnTo>
                  <a:lnTo>
                    <a:pt x="156" y="159"/>
                  </a:lnTo>
                  <a:lnTo>
                    <a:pt x="156" y="156"/>
                  </a:lnTo>
                  <a:lnTo>
                    <a:pt x="154" y="156"/>
                  </a:lnTo>
                  <a:lnTo>
                    <a:pt x="154" y="156"/>
                  </a:lnTo>
                  <a:lnTo>
                    <a:pt x="154" y="156"/>
                  </a:lnTo>
                  <a:lnTo>
                    <a:pt x="149" y="161"/>
                  </a:lnTo>
                  <a:lnTo>
                    <a:pt x="149" y="161"/>
                  </a:lnTo>
                  <a:lnTo>
                    <a:pt x="149" y="163"/>
                  </a:lnTo>
                  <a:lnTo>
                    <a:pt x="151" y="163"/>
                  </a:lnTo>
                  <a:lnTo>
                    <a:pt x="151" y="163"/>
                  </a:lnTo>
                  <a:lnTo>
                    <a:pt x="154" y="166"/>
                  </a:lnTo>
                  <a:lnTo>
                    <a:pt x="154" y="166"/>
                  </a:lnTo>
                  <a:lnTo>
                    <a:pt x="154" y="166"/>
                  </a:lnTo>
                  <a:lnTo>
                    <a:pt x="156" y="168"/>
                  </a:lnTo>
                  <a:lnTo>
                    <a:pt x="156" y="168"/>
                  </a:lnTo>
                  <a:lnTo>
                    <a:pt x="158" y="168"/>
                  </a:lnTo>
                  <a:lnTo>
                    <a:pt x="158" y="171"/>
                  </a:lnTo>
                  <a:lnTo>
                    <a:pt x="161" y="171"/>
                  </a:lnTo>
                  <a:lnTo>
                    <a:pt x="161" y="171"/>
                  </a:lnTo>
                  <a:lnTo>
                    <a:pt x="165" y="166"/>
                  </a:lnTo>
                  <a:lnTo>
                    <a:pt x="165" y="166"/>
                  </a:lnTo>
                  <a:close/>
                  <a:moveTo>
                    <a:pt x="146" y="149"/>
                  </a:moveTo>
                  <a:lnTo>
                    <a:pt x="146" y="149"/>
                  </a:lnTo>
                  <a:lnTo>
                    <a:pt x="144" y="149"/>
                  </a:lnTo>
                  <a:lnTo>
                    <a:pt x="144" y="147"/>
                  </a:lnTo>
                  <a:lnTo>
                    <a:pt x="144" y="147"/>
                  </a:lnTo>
                  <a:lnTo>
                    <a:pt x="142" y="147"/>
                  </a:lnTo>
                  <a:lnTo>
                    <a:pt x="142" y="144"/>
                  </a:lnTo>
                  <a:lnTo>
                    <a:pt x="139" y="144"/>
                  </a:lnTo>
                  <a:lnTo>
                    <a:pt x="139" y="144"/>
                  </a:lnTo>
                  <a:lnTo>
                    <a:pt x="137" y="142"/>
                  </a:lnTo>
                  <a:lnTo>
                    <a:pt x="137" y="142"/>
                  </a:lnTo>
                  <a:lnTo>
                    <a:pt x="137" y="142"/>
                  </a:lnTo>
                  <a:lnTo>
                    <a:pt x="135" y="140"/>
                  </a:lnTo>
                  <a:lnTo>
                    <a:pt x="135" y="140"/>
                  </a:lnTo>
                  <a:lnTo>
                    <a:pt x="130" y="147"/>
                  </a:lnTo>
                  <a:lnTo>
                    <a:pt x="130" y="147"/>
                  </a:lnTo>
                  <a:lnTo>
                    <a:pt x="130" y="147"/>
                  </a:lnTo>
                  <a:lnTo>
                    <a:pt x="132" y="147"/>
                  </a:lnTo>
                  <a:lnTo>
                    <a:pt x="132" y="149"/>
                  </a:lnTo>
                  <a:lnTo>
                    <a:pt x="135" y="149"/>
                  </a:lnTo>
                  <a:lnTo>
                    <a:pt x="135" y="152"/>
                  </a:lnTo>
                  <a:lnTo>
                    <a:pt x="135" y="152"/>
                  </a:lnTo>
                  <a:lnTo>
                    <a:pt x="137" y="152"/>
                  </a:lnTo>
                  <a:lnTo>
                    <a:pt x="137" y="154"/>
                  </a:lnTo>
                  <a:lnTo>
                    <a:pt x="139" y="154"/>
                  </a:lnTo>
                  <a:lnTo>
                    <a:pt x="139" y="154"/>
                  </a:lnTo>
                  <a:lnTo>
                    <a:pt x="142" y="156"/>
                  </a:lnTo>
                  <a:lnTo>
                    <a:pt x="142" y="156"/>
                  </a:lnTo>
                  <a:lnTo>
                    <a:pt x="146" y="149"/>
                  </a:lnTo>
                  <a:lnTo>
                    <a:pt x="146" y="149"/>
                  </a:lnTo>
                  <a:close/>
                  <a:moveTo>
                    <a:pt x="128" y="135"/>
                  </a:moveTo>
                  <a:lnTo>
                    <a:pt x="128" y="135"/>
                  </a:lnTo>
                  <a:lnTo>
                    <a:pt x="128" y="133"/>
                  </a:lnTo>
                  <a:lnTo>
                    <a:pt x="125" y="133"/>
                  </a:lnTo>
                  <a:lnTo>
                    <a:pt x="125" y="133"/>
                  </a:lnTo>
                  <a:lnTo>
                    <a:pt x="123" y="130"/>
                  </a:lnTo>
                  <a:lnTo>
                    <a:pt x="123" y="130"/>
                  </a:lnTo>
                  <a:lnTo>
                    <a:pt x="123" y="128"/>
                  </a:lnTo>
                  <a:lnTo>
                    <a:pt x="120" y="128"/>
                  </a:lnTo>
                  <a:lnTo>
                    <a:pt x="120" y="128"/>
                  </a:lnTo>
                  <a:lnTo>
                    <a:pt x="118" y="125"/>
                  </a:lnTo>
                  <a:lnTo>
                    <a:pt x="118" y="125"/>
                  </a:lnTo>
                  <a:lnTo>
                    <a:pt x="116" y="125"/>
                  </a:lnTo>
                  <a:lnTo>
                    <a:pt x="116" y="123"/>
                  </a:lnTo>
                  <a:lnTo>
                    <a:pt x="111" y="130"/>
                  </a:lnTo>
                  <a:lnTo>
                    <a:pt x="111" y="130"/>
                  </a:lnTo>
                  <a:lnTo>
                    <a:pt x="113" y="130"/>
                  </a:lnTo>
                  <a:lnTo>
                    <a:pt x="113" y="133"/>
                  </a:lnTo>
                  <a:lnTo>
                    <a:pt x="113" y="133"/>
                  </a:lnTo>
                  <a:lnTo>
                    <a:pt x="116" y="135"/>
                  </a:lnTo>
                  <a:lnTo>
                    <a:pt x="116" y="135"/>
                  </a:lnTo>
                  <a:lnTo>
                    <a:pt x="118" y="135"/>
                  </a:lnTo>
                  <a:lnTo>
                    <a:pt x="118" y="137"/>
                  </a:lnTo>
                  <a:lnTo>
                    <a:pt x="120" y="137"/>
                  </a:lnTo>
                  <a:lnTo>
                    <a:pt x="120" y="137"/>
                  </a:lnTo>
                  <a:lnTo>
                    <a:pt x="120" y="140"/>
                  </a:lnTo>
                  <a:lnTo>
                    <a:pt x="123" y="140"/>
                  </a:lnTo>
                  <a:lnTo>
                    <a:pt x="123" y="140"/>
                  </a:lnTo>
                  <a:lnTo>
                    <a:pt x="128" y="135"/>
                  </a:lnTo>
                  <a:lnTo>
                    <a:pt x="128" y="135"/>
                  </a:lnTo>
                  <a:close/>
                  <a:moveTo>
                    <a:pt x="111" y="118"/>
                  </a:moveTo>
                  <a:lnTo>
                    <a:pt x="111" y="118"/>
                  </a:lnTo>
                  <a:lnTo>
                    <a:pt x="109" y="118"/>
                  </a:lnTo>
                  <a:lnTo>
                    <a:pt x="109" y="116"/>
                  </a:lnTo>
                  <a:lnTo>
                    <a:pt x="106" y="116"/>
                  </a:lnTo>
                  <a:lnTo>
                    <a:pt x="106" y="114"/>
                  </a:lnTo>
                  <a:lnTo>
                    <a:pt x="106" y="114"/>
                  </a:lnTo>
                  <a:lnTo>
                    <a:pt x="104" y="114"/>
                  </a:lnTo>
                  <a:lnTo>
                    <a:pt x="104" y="111"/>
                  </a:lnTo>
                  <a:lnTo>
                    <a:pt x="102" y="111"/>
                  </a:lnTo>
                  <a:lnTo>
                    <a:pt x="102" y="109"/>
                  </a:lnTo>
                  <a:lnTo>
                    <a:pt x="99" y="109"/>
                  </a:lnTo>
                  <a:lnTo>
                    <a:pt x="99" y="109"/>
                  </a:lnTo>
                  <a:lnTo>
                    <a:pt x="99" y="109"/>
                  </a:lnTo>
                  <a:lnTo>
                    <a:pt x="94" y="114"/>
                  </a:lnTo>
                  <a:lnTo>
                    <a:pt x="94" y="114"/>
                  </a:lnTo>
                  <a:lnTo>
                    <a:pt x="94" y="114"/>
                  </a:lnTo>
                  <a:lnTo>
                    <a:pt x="97" y="116"/>
                  </a:lnTo>
                  <a:lnTo>
                    <a:pt x="97" y="116"/>
                  </a:lnTo>
                  <a:lnTo>
                    <a:pt x="97" y="118"/>
                  </a:lnTo>
                  <a:lnTo>
                    <a:pt x="99" y="118"/>
                  </a:lnTo>
                  <a:lnTo>
                    <a:pt x="99" y="118"/>
                  </a:lnTo>
                  <a:lnTo>
                    <a:pt x="102" y="121"/>
                  </a:lnTo>
                  <a:lnTo>
                    <a:pt x="102" y="121"/>
                  </a:lnTo>
                  <a:lnTo>
                    <a:pt x="102" y="123"/>
                  </a:lnTo>
                  <a:lnTo>
                    <a:pt x="104" y="123"/>
                  </a:lnTo>
                  <a:lnTo>
                    <a:pt x="104" y="123"/>
                  </a:lnTo>
                  <a:lnTo>
                    <a:pt x="106" y="125"/>
                  </a:lnTo>
                  <a:lnTo>
                    <a:pt x="111" y="118"/>
                  </a:lnTo>
                  <a:lnTo>
                    <a:pt x="111" y="118"/>
                  </a:lnTo>
                  <a:close/>
                  <a:moveTo>
                    <a:pt x="94" y="102"/>
                  </a:moveTo>
                  <a:lnTo>
                    <a:pt x="92" y="102"/>
                  </a:lnTo>
                  <a:lnTo>
                    <a:pt x="92" y="102"/>
                  </a:lnTo>
                  <a:lnTo>
                    <a:pt x="90" y="99"/>
                  </a:lnTo>
                  <a:lnTo>
                    <a:pt x="90" y="99"/>
                  </a:lnTo>
                  <a:lnTo>
                    <a:pt x="90" y="97"/>
                  </a:lnTo>
                  <a:lnTo>
                    <a:pt x="87" y="97"/>
                  </a:lnTo>
                  <a:lnTo>
                    <a:pt x="87" y="97"/>
                  </a:lnTo>
                  <a:lnTo>
                    <a:pt x="85" y="95"/>
                  </a:lnTo>
                  <a:lnTo>
                    <a:pt x="85" y="95"/>
                  </a:lnTo>
                  <a:lnTo>
                    <a:pt x="85" y="92"/>
                  </a:lnTo>
                  <a:lnTo>
                    <a:pt x="83" y="92"/>
                  </a:lnTo>
                  <a:lnTo>
                    <a:pt x="83" y="92"/>
                  </a:lnTo>
                  <a:lnTo>
                    <a:pt x="83" y="92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8" y="97"/>
                  </a:lnTo>
                  <a:lnTo>
                    <a:pt x="78" y="99"/>
                  </a:lnTo>
                  <a:lnTo>
                    <a:pt x="80" y="99"/>
                  </a:lnTo>
                  <a:lnTo>
                    <a:pt x="80" y="102"/>
                  </a:lnTo>
                  <a:lnTo>
                    <a:pt x="80" y="102"/>
                  </a:lnTo>
                  <a:lnTo>
                    <a:pt x="83" y="102"/>
                  </a:lnTo>
                  <a:lnTo>
                    <a:pt x="83" y="104"/>
                  </a:lnTo>
                  <a:lnTo>
                    <a:pt x="85" y="104"/>
                  </a:lnTo>
                  <a:lnTo>
                    <a:pt x="85" y="106"/>
                  </a:lnTo>
                  <a:lnTo>
                    <a:pt x="85" y="106"/>
                  </a:lnTo>
                  <a:lnTo>
                    <a:pt x="87" y="106"/>
                  </a:lnTo>
                  <a:lnTo>
                    <a:pt x="87" y="109"/>
                  </a:lnTo>
                  <a:lnTo>
                    <a:pt x="94" y="102"/>
                  </a:lnTo>
                  <a:lnTo>
                    <a:pt x="94" y="102"/>
                  </a:lnTo>
                  <a:close/>
                  <a:moveTo>
                    <a:pt x="76" y="85"/>
                  </a:moveTo>
                  <a:lnTo>
                    <a:pt x="76" y="85"/>
                  </a:lnTo>
                  <a:lnTo>
                    <a:pt x="76" y="83"/>
                  </a:lnTo>
                  <a:lnTo>
                    <a:pt x="73" y="83"/>
                  </a:lnTo>
                  <a:lnTo>
                    <a:pt x="73" y="80"/>
                  </a:lnTo>
                  <a:lnTo>
                    <a:pt x="73" y="80"/>
                  </a:lnTo>
                  <a:lnTo>
                    <a:pt x="71" y="80"/>
                  </a:lnTo>
                  <a:lnTo>
                    <a:pt x="71" y="78"/>
                  </a:lnTo>
                  <a:lnTo>
                    <a:pt x="68" y="78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6" y="76"/>
                  </a:lnTo>
                  <a:lnTo>
                    <a:pt x="66" y="73"/>
                  </a:lnTo>
                  <a:lnTo>
                    <a:pt x="59" y="78"/>
                  </a:lnTo>
                  <a:lnTo>
                    <a:pt x="61" y="80"/>
                  </a:lnTo>
                  <a:lnTo>
                    <a:pt x="61" y="80"/>
                  </a:lnTo>
                  <a:lnTo>
                    <a:pt x="61" y="83"/>
                  </a:lnTo>
                  <a:lnTo>
                    <a:pt x="64" y="83"/>
                  </a:lnTo>
                  <a:lnTo>
                    <a:pt x="64" y="85"/>
                  </a:lnTo>
                  <a:lnTo>
                    <a:pt x="66" y="85"/>
                  </a:lnTo>
                  <a:lnTo>
                    <a:pt x="66" y="85"/>
                  </a:lnTo>
                  <a:lnTo>
                    <a:pt x="66" y="87"/>
                  </a:lnTo>
                  <a:lnTo>
                    <a:pt x="68" y="87"/>
                  </a:lnTo>
                  <a:lnTo>
                    <a:pt x="68" y="90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76" y="85"/>
                  </a:lnTo>
                  <a:lnTo>
                    <a:pt x="76" y="85"/>
                  </a:lnTo>
                  <a:close/>
                  <a:moveTo>
                    <a:pt x="61" y="68"/>
                  </a:moveTo>
                  <a:lnTo>
                    <a:pt x="59" y="68"/>
                  </a:lnTo>
                  <a:lnTo>
                    <a:pt x="59" y="66"/>
                  </a:lnTo>
                  <a:lnTo>
                    <a:pt x="59" y="66"/>
                  </a:lnTo>
                  <a:lnTo>
                    <a:pt x="57" y="64"/>
                  </a:lnTo>
                  <a:lnTo>
                    <a:pt x="57" y="64"/>
                  </a:lnTo>
                  <a:lnTo>
                    <a:pt x="57" y="61"/>
                  </a:lnTo>
                  <a:lnTo>
                    <a:pt x="54" y="61"/>
                  </a:lnTo>
                  <a:lnTo>
                    <a:pt x="54" y="61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2" y="57"/>
                  </a:lnTo>
                  <a:lnTo>
                    <a:pt x="50" y="57"/>
                  </a:lnTo>
                  <a:lnTo>
                    <a:pt x="50" y="57"/>
                  </a:lnTo>
                  <a:lnTo>
                    <a:pt x="45" y="61"/>
                  </a:lnTo>
                  <a:lnTo>
                    <a:pt x="45" y="61"/>
                  </a:lnTo>
                  <a:lnTo>
                    <a:pt x="45" y="61"/>
                  </a:lnTo>
                  <a:lnTo>
                    <a:pt x="45" y="64"/>
                  </a:lnTo>
                  <a:lnTo>
                    <a:pt x="47" y="64"/>
                  </a:lnTo>
                  <a:lnTo>
                    <a:pt x="47" y="66"/>
                  </a:lnTo>
                  <a:lnTo>
                    <a:pt x="50" y="66"/>
                  </a:lnTo>
                  <a:lnTo>
                    <a:pt x="50" y="68"/>
                  </a:lnTo>
                  <a:lnTo>
                    <a:pt x="50" y="68"/>
                  </a:lnTo>
                  <a:lnTo>
                    <a:pt x="52" y="71"/>
                  </a:lnTo>
                  <a:lnTo>
                    <a:pt x="52" y="71"/>
                  </a:lnTo>
                  <a:lnTo>
                    <a:pt x="54" y="71"/>
                  </a:lnTo>
                  <a:lnTo>
                    <a:pt x="54" y="73"/>
                  </a:lnTo>
                  <a:lnTo>
                    <a:pt x="54" y="73"/>
                  </a:lnTo>
                  <a:lnTo>
                    <a:pt x="61" y="68"/>
                  </a:lnTo>
                  <a:lnTo>
                    <a:pt x="61" y="68"/>
                  </a:lnTo>
                  <a:close/>
                  <a:moveTo>
                    <a:pt x="45" y="50"/>
                  </a:moveTo>
                  <a:lnTo>
                    <a:pt x="45" y="50"/>
                  </a:lnTo>
                  <a:lnTo>
                    <a:pt x="42" y="47"/>
                  </a:lnTo>
                  <a:lnTo>
                    <a:pt x="42" y="47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38" y="40"/>
                  </a:lnTo>
                  <a:lnTo>
                    <a:pt x="35" y="40"/>
                  </a:lnTo>
                  <a:lnTo>
                    <a:pt x="35" y="38"/>
                  </a:lnTo>
                  <a:lnTo>
                    <a:pt x="35" y="38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1" y="47"/>
                  </a:lnTo>
                  <a:lnTo>
                    <a:pt x="33" y="47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35" y="52"/>
                  </a:lnTo>
                  <a:lnTo>
                    <a:pt x="35" y="52"/>
                  </a:lnTo>
                  <a:lnTo>
                    <a:pt x="38" y="52"/>
                  </a:lnTo>
                  <a:lnTo>
                    <a:pt x="38" y="54"/>
                  </a:lnTo>
                  <a:lnTo>
                    <a:pt x="38" y="54"/>
                  </a:lnTo>
                  <a:lnTo>
                    <a:pt x="45" y="50"/>
                  </a:lnTo>
                  <a:lnTo>
                    <a:pt x="45" y="50"/>
                  </a:lnTo>
                  <a:close/>
                  <a:moveTo>
                    <a:pt x="28" y="31"/>
                  </a:moveTo>
                  <a:lnTo>
                    <a:pt x="28" y="31"/>
                  </a:lnTo>
                  <a:lnTo>
                    <a:pt x="28" y="31"/>
                  </a:lnTo>
                  <a:lnTo>
                    <a:pt x="26" y="28"/>
                  </a:lnTo>
                  <a:lnTo>
                    <a:pt x="26" y="28"/>
                  </a:lnTo>
                  <a:lnTo>
                    <a:pt x="26" y="26"/>
                  </a:lnTo>
                  <a:lnTo>
                    <a:pt x="23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19" y="19"/>
                  </a:lnTo>
                  <a:lnTo>
                    <a:pt x="14" y="23"/>
                  </a:lnTo>
                  <a:lnTo>
                    <a:pt x="14" y="23"/>
                  </a:lnTo>
                  <a:lnTo>
                    <a:pt x="14" y="26"/>
                  </a:lnTo>
                  <a:lnTo>
                    <a:pt x="16" y="26"/>
                  </a:lnTo>
                  <a:lnTo>
                    <a:pt x="16" y="28"/>
                  </a:lnTo>
                  <a:lnTo>
                    <a:pt x="16" y="28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19" y="33"/>
                  </a:lnTo>
                  <a:lnTo>
                    <a:pt x="21" y="33"/>
                  </a:lnTo>
                  <a:lnTo>
                    <a:pt x="21" y="35"/>
                  </a:lnTo>
                  <a:lnTo>
                    <a:pt x="23" y="35"/>
                  </a:lnTo>
                  <a:lnTo>
                    <a:pt x="23" y="35"/>
                  </a:lnTo>
                  <a:lnTo>
                    <a:pt x="28" y="3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9" name="Freeform 46"/>
            <p:cNvSpPr>
              <a:spLocks noEditPoints="1"/>
            </p:cNvSpPr>
            <p:nvPr/>
          </p:nvSpPr>
          <p:spPr bwMode="auto">
            <a:xfrm>
              <a:off x="3507026" y="3957469"/>
              <a:ext cx="566729" cy="1827592"/>
            </a:xfrm>
            <a:custGeom>
              <a:avLst/>
              <a:gdLst>
                <a:gd name="T0" fmla="*/ 0 w 258"/>
                <a:gd name="T1" fmla="*/ 0 h 832"/>
                <a:gd name="T2" fmla="*/ 10 w 258"/>
                <a:gd name="T3" fmla="*/ 14 h 832"/>
                <a:gd name="T4" fmla="*/ 215 w 258"/>
                <a:gd name="T5" fmla="*/ 830 h 832"/>
                <a:gd name="T6" fmla="*/ 232 w 258"/>
                <a:gd name="T7" fmla="*/ 804 h 832"/>
                <a:gd name="T8" fmla="*/ 220 w 258"/>
                <a:gd name="T9" fmla="*/ 816 h 832"/>
                <a:gd name="T10" fmla="*/ 239 w 258"/>
                <a:gd name="T11" fmla="*/ 780 h 832"/>
                <a:gd name="T12" fmla="*/ 227 w 258"/>
                <a:gd name="T13" fmla="*/ 794 h 832"/>
                <a:gd name="T14" fmla="*/ 246 w 258"/>
                <a:gd name="T15" fmla="*/ 756 h 832"/>
                <a:gd name="T16" fmla="*/ 241 w 258"/>
                <a:gd name="T17" fmla="*/ 773 h 832"/>
                <a:gd name="T18" fmla="*/ 244 w 258"/>
                <a:gd name="T19" fmla="*/ 733 h 832"/>
                <a:gd name="T20" fmla="*/ 253 w 258"/>
                <a:gd name="T21" fmla="*/ 726 h 832"/>
                <a:gd name="T22" fmla="*/ 246 w 258"/>
                <a:gd name="T23" fmla="*/ 711 h 832"/>
                <a:gd name="T24" fmla="*/ 256 w 258"/>
                <a:gd name="T25" fmla="*/ 702 h 832"/>
                <a:gd name="T26" fmla="*/ 248 w 258"/>
                <a:gd name="T27" fmla="*/ 688 h 832"/>
                <a:gd name="T28" fmla="*/ 258 w 258"/>
                <a:gd name="T29" fmla="*/ 676 h 832"/>
                <a:gd name="T30" fmla="*/ 248 w 258"/>
                <a:gd name="T31" fmla="*/ 664 h 832"/>
                <a:gd name="T32" fmla="*/ 258 w 258"/>
                <a:gd name="T33" fmla="*/ 652 h 832"/>
                <a:gd name="T34" fmla="*/ 246 w 258"/>
                <a:gd name="T35" fmla="*/ 640 h 832"/>
                <a:gd name="T36" fmla="*/ 253 w 258"/>
                <a:gd name="T37" fmla="*/ 628 h 832"/>
                <a:gd name="T38" fmla="*/ 241 w 258"/>
                <a:gd name="T39" fmla="*/ 616 h 832"/>
                <a:gd name="T40" fmla="*/ 253 w 258"/>
                <a:gd name="T41" fmla="*/ 628 h 832"/>
                <a:gd name="T42" fmla="*/ 234 w 258"/>
                <a:gd name="T43" fmla="*/ 600 h 832"/>
                <a:gd name="T44" fmla="*/ 232 w 258"/>
                <a:gd name="T45" fmla="*/ 574 h 832"/>
                <a:gd name="T46" fmla="*/ 225 w 258"/>
                <a:gd name="T47" fmla="*/ 557 h 832"/>
                <a:gd name="T48" fmla="*/ 227 w 258"/>
                <a:gd name="T49" fmla="*/ 562 h 832"/>
                <a:gd name="T50" fmla="*/ 206 w 258"/>
                <a:gd name="T51" fmla="*/ 543 h 832"/>
                <a:gd name="T52" fmla="*/ 192 w 258"/>
                <a:gd name="T53" fmla="*/ 514 h 832"/>
                <a:gd name="T54" fmla="*/ 182 w 258"/>
                <a:gd name="T55" fmla="*/ 484 h 832"/>
                <a:gd name="T56" fmla="*/ 175 w 258"/>
                <a:gd name="T57" fmla="*/ 472 h 832"/>
                <a:gd name="T58" fmla="*/ 180 w 258"/>
                <a:gd name="T59" fmla="*/ 479 h 832"/>
                <a:gd name="T60" fmla="*/ 156 w 258"/>
                <a:gd name="T61" fmla="*/ 457 h 832"/>
                <a:gd name="T62" fmla="*/ 140 w 258"/>
                <a:gd name="T63" fmla="*/ 429 h 832"/>
                <a:gd name="T64" fmla="*/ 133 w 258"/>
                <a:gd name="T65" fmla="*/ 403 h 832"/>
                <a:gd name="T66" fmla="*/ 125 w 258"/>
                <a:gd name="T67" fmla="*/ 389 h 832"/>
                <a:gd name="T68" fmla="*/ 116 w 258"/>
                <a:gd name="T69" fmla="*/ 374 h 832"/>
                <a:gd name="T70" fmla="*/ 109 w 258"/>
                <a:gd name="T71" fmla="*/ 379 h 832"/>
                <a:gd name="T72" fmla="*/ 95 w 258"/>
                <a:gd name="T73" fmla="*/ 353 h 832"/>
                <a:gd name="T74" fmla="*/ 81 w 258"/>
                <a:gd name="T75" fmla="*/ 327 h 832"/>
                <a:gd name="T76" fmla="*/ 76 w 258"/>
                <a:gd name="T77" fmla="*/ 298 h 832"/>
                <a:gd name="T78" fmla="*/ 69 w 258"/>
                <a:gd name="T79" fmla="*/ 284 h 832"/>
                <a:gd name="T80" fmla="*/ 62 w 258"/>
                <a:gd name="T81" fmla="*/ 268 h 832"/>
                <a:gd name="T82" fmla="*/ 54 w 258"/>
                <a:gd name="T83" fmla="*/ 272 h 832"/>
                <a:gd name="T84" fmla="*/ 43 w 258"/>
                <a:gd name="T85" fmla="*/ 244 h 832"/>
                <a:gd name="T86" fmla="*/ 36 w 258"/>
                <a:gd name="T87" fmla="*/ 218 h 832"/>
                <a:gd name="T88" fmla="*/ 28 w 258"/>
                <a:gd name="T89" fmla="*/ 196 h 832"/>
                <a:gd name="T90" fmla="*/ 36 w 258"/>
                <a:gd name="T91" fmla="*/ 192 h 832"/>
                <a:gd name="T92" fmla="*/ 31 w 258"/>
                <a:gd name="T93" fmla="*/ 177 h 832"/>
                <a:gd name="T94" fmla="*/ 21 w 258"/>
                <a:gd name="T95" fmla="*/ 166 h 832"/>
                <a:gd name="T96" fmla="*/ 24 w 258"/>
                <a:gd name="T97" fmla="*/ 180 h 832"/>
                <a:gd name="T98" fmla="*/ 24 w 258"/>
                <a:gd name="T99" fmla="*/ 147 h 832"/>
                <a:gd name="T100" fmla="*/ 17 w 258"/>
                <a:gd name="T101" fmla="*/ 151 h 832"/>
                <a:gd name="T102" fmla="*/ 21 w 258"/>
                <a:gd name="T103" fmla="*/ 128 h 832"/>
                <a:gd name="T104" fmla="*/ 12 w 258"/>
                <a:gd name="T105" fmla="*/ 121 h 832"/>
                <a:gd name="T106" fmla="*/ 21 w 258"/>
                <a:gd name="T107" fmla="*/ 132 h 832"/>
                <a:gd name="T108" fmla="*/ 14 w 258"/>
                <a:gd name="T109" fmla="*/ 94 h 832"/>
                <a:gd name="T110" fmla="*/ 10 w 258"/>
                <a:gd name="T111" fmla="*/ 109 h 832"/>
                <a:gd name="T112" fmla="*/ 12 w 258"/>
                <a:gd name="T113" fmla="*/ 75 h 832"/>
                <a:gd name="T114" fmla="*/ 5 w 258"/>
                <a:gd name="T115" fmla="*/ 80 h 832"/>
                <a:gd name="T116" fmla="*/ 12 w 258"/>
                <a:gd name="T117" fmla="*/ 54 h 832"/>
                <a:gd name="T118" fmla="*/ 2 w 258"/>
                <a:gd name="T119" fmla="*/ 54 h 832"/>
                <a:gd name="T120" fmla="*/ 10 w 258"/>
                <a:gd name="T121" fmla="*/ 35 h 832"/>
                <a:gd name="T122" fmla="*/ 0 w 258"/>
                <a:gd name="T123" fmla="*/ 26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8" h="832">
                  <a:moveTo>
                    <a:pt x="10" y="14"/>
                  </a:moveTo>
                  <a:lnTo>
                    <a:pt x="10" y="14"/>
                  </a:lnTo>
                  <a:lnTo>
                    <a:pt x="10" y="14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10" y="14"/>
                  </a:lnTo>
                  <a:lnTo>
                    <a:pt x="10" y="14"/>
                  </a:lnTo>
                  <a:close/>
                  <a:moveTo>
                    <a:pt x="222" y="832"/>
                  </a:moveTo>
                  <a:lnTo>
                    <a:pt x="222" y="832"/>
                  </a:lnTo>
                  <a:lnTo>
                    <a:pt x="222" y="830"/>
                  </a:lnTo>
                  <a:lnTo>
                    <a:pt x="222" y="830"/>
                  </a:lnTo>
                  <a:lnTo>
                    <a:pt x="222" y="830"/>
                  </a:lnTo>
                  <a:lnTo>
                    <a:pt x="222" y="828"/>
                  </a:lnTo>
                  <a:lnTo>
                    <a:pt x="225" y="828"/>
                  </a:lnTo>
                  <a:lnTo>
                    <a:pt x="225" y="828"/>
                  </a:lnTo>
                  <a:lnTo>
                    <a:pt x="225" y="825"/>
                  </a:lnTo>
                  <a:lnTo>
                    <a:pt x="225" y="825"/>
                  </a:lnTo>
                  <a:lnTo>
                    <a:pt x="218" y="823"/>
                  </a:lnTo>
                  <a:lnTo>
                    <a:pt x="218" y="823"/>
                  </a:lnTo>
                  <a:lnTo>
                    <a:pt x="218" y="825"/>
                  </a:lnTo>
                  <a:lnTo>
                    <a:pt x="215" y="825"/>
                  </a:lnTo>
                  <a:lnTo>
                    <a:pt x="215" y="825"/>
                  </a:lnTo>
                  <a:lnTo>
                    <a:pt x="215" y="828"/>
                  </a:lnTo>
                  <a:lnTo>
                    <a:pt x="215" y="828"/>
                  </a:lnTo>
                  <a:lnTo>
                    <a:pt x="215" y="828"/>
                  </a:lnTo>
                  <a:lnTo>
                    <a:pt x="215" y="830"/>
                  </a:lnTo>
                  <a:lnTo>
                    <a:pt x="215" y="830"/>
                  </a:lnTo>
                  <a:lnTo>
                    <a:pt x="222" y="832"/>
                  </a:lnTo>
                  <a:lnTo>
                    <a:pt x="222" y="832"/>
                  </a:lnTo>
                  <a:close/>
                  <a:moveTo>
                    <a:pt x="227" y="818"/>
                  </a:moveTo>
                  <a:lnTo>
                    <a:pt x="227" y="818"/>
                  </a:lnTo>
                  <a:lnTo>
                    <a:pt x="227" y="816"/>
                  </a:lnTo>
                  <a:lnTo>
                    <a:pt x="227" y="816"/>
                  </a:lnTo>
                  <a:lnTo>
                    <a:pt x="230" y="816"/>
                  </a:lnTo>
                  <a:lnTo>
                    <a:pt x="230" y="813"/>
                  </a:lnTo>
                  <a:lnTo>
                    <a:pt x="230" y="813"/>
                  </a:lnTo>
                  <a:lnTo>
                    <a:pt x="230" y="813"/>
                  </a:lnTo>
                  <a:lnTo>
                    <a:pt x="230" y="811"/>
                  </a:lnTo>
                  <a:lnTo>
                    <a:pt x="230" y="811"/>
                  </a:lnTo>
                  <a:lnTo>
                    <a:pt x="230" y="811"/>
                  </a:lnTo>
                  <a:lnTo>
                    <a:pt x="230" y="809"/>
                  </a:lnTo>
                  <a:lnTo>
                    <a:pt x="232" y="809"/>
                  </a:lnTo>
                  <a:lnTo>
                    <a:pt x="232" y="806"/>
                  </a:lnTo>
                  <a:lnTo>
                    <a:pt x="232" y="806"/>
                  </a:lnTo>
                  <a:lnTo>
                    <a:pt x="232" y="806"/>
                  </a:lnTo>
                  <a:lnTo>
                    <a:pt x="232" y="804"/>
                  </a:lnTo>
                  <a:lnTo>
                    <a:pt x="232" y="804"/>
                  </a:lnTo>
                  <a:lnTo>
                    <a:pt x="232" y="804"/>
                  </a:lnTo>
                  <a:lnTo>
                    <a:pt x="225" y="801"/>
                  </a:lnTo>
                  <a:lnTo>
                    <a:pt x="225" y="801"/>
                  </a:lnTo>
                  <a:lnTo>
                    <a:pt x="225" y="801"/>
                  </a:lnTo>
                  <a:lnTo>
                    <a:pt x="225" y="804"/>
                  </a:lnTo>
                  <a:lnTo>
                    <a:pt x="225" y="804"/>
                  </a:lnTo>
                  <a:lnTo>
                    <a:pt x="222" y="804"/>
                  </a:lnTo>
                  <a:lnTo>
                    <a:pt x="222" y="806"/>
                  </a:lnTo>
                  <a:lnTo>
                    <a:pt x="222" y="806"/>
                  </a:lnTo>
                  <a:lnTo>
                    <a:pt x="222" y="806"/>
                  </a:lnTo>
                  <a:lnTo>
                    <a:pt x="222" y="809"/>
                  </a:lnTo>
                  <a:lnTo>
                    <a:pt x="222" y="809"/>
                  </a:lnTo>
                  <a:lnTo>
                    <a:pt x="222" y="811"/>
                  </a:lnTo>
                  <a:lnTo>
                    <a:pt x="222" y="811"/>
                  </a:lnTo>
                  <a:lnTo>
                    <a:pt x="220" y="811"/>
                  </a:lnTo>
                  <a:lnTo>
                    <a:pt x="220" y="813"/>
                  </a:lnTo>
                  <a:lnTo>
                    <a:pt x="220" y="813"/>
                  </a:lnTo>
                  <a:lnTo>
                    <a:pt x="220" y="813"/>
                  </a:lnTo>
                  <a:lnTo>
                    <a:pt x="220" y="816"/>
                  </a:lnTo>
                  <a:lnTo>
                    <a:pt x="220" y="816"/>
                  </a:lnTo>
                  <a:lnTo>
                    <a:pt x="227" y="818"/>
                  </a:lnTo>
                  <a:lnTo>
                    <a:pt x="227" y="818"/>
                  </a:lnTo>
                  <a:close/>
                  <a:moveTo>
                    <a:pt x="234" y="797"/>
                  </a:moveTo>
                  <a:lnTo>
                    <a:pt x="234" y="797"/>
                  </a:lnTo>
                  <a:lnTo>
                    <a:pt x="234" y="794"/>
                  </a:lnTo>
                  <a:lnTo>
                    <a:pt x="237" y="794"/>
                  </a:lnTo>
                  <a:lnTo>
                    <a:pt x="237" y="792"/>
                  </a:lnTo>
                  <a:lnTo>
                    <a:pt x="237" y="792"/>
                  </a:lnTo>
                  <a:lnTo>
                    <a:pt x="237" y="792"/>
                  </a:lnTo>
                  <a:lnTo>
                    <a:pt x="237" y="790"/>
                  </a:lnTo>
                  <a:lnTo>
                    <a:pt x="237" y="790"/>
                  </a:lnTo>
                  <a:lnTo>
                    <a:pt x="237" y="790"/>
                  </a:lnTo>
                  <a:lnTo>
                    <a:pt x="237" y="787"/>
                  </a:lnTo>
                  <a:lnTo>
                    <a:pt x="239" y="787"/>
                  </a:lnTo>
                  <a:lnTo>
                    <a:pt x="239" y="785"/>
                  </a:lnTo>
                  <a:lnTo>
                    <a:pt x="239" y="785"/>
                  </a:lnTo>
                  <a:lnTo>
                    <a:pt x="239" y="785"/>
                  </a:lnTo>
                  <a:lnTo>
                    <a:pt x="239" y="782"/>
                  </a:lnTo>
                  <a:lnTo>
                    <a:pt x="239" y="782"/>
                  </a:lnTo>
                  <a:lnTo>
                    <a:pt x="239" y="780"/>
                  </a:lnTo>
                  <a:lnTo>
                    <a:pt x="239" y="780"/>
                  </a:lnTo>
                  <a:lnTo>
                    <a:pt x="232" y="778"/>
                  </a:lnTo>
                  <a:lnTo>
                    <a:pt x="232" y="780"/>
                  </a:lnTo>
                  <a:lnTo>
                    <a:pt x="232" y="780"/>
                  </a:lnTo>
                  <a:lnTo>
                    <a:pt x="232" y="780"/>
                  </a:lnTo>
                  <a:lnTo>
                    <a:pt x="232" y="782"/>
                  </a:lnTo>
                  <a:lnTo>
                    <a:pt x="232" y="782"/>
                  </a:lnTo>
                  <a:lnTo>
                    <a:pt x="230" y="782"/>
                  </a:lnTo>
                  <a:lnTo>
                    <a:pt x="230" y="785"/>
                  </a:lnTo>
                  <a:lnTo>
                    <a:pt x="230" y="785"/>
                  </a:lnTo>
                  <a:lnTo>
                    <a:pt x="230" y="787"/>
                  </a:lnTo>
                  <a:lnTo>
                    <a:pt x="230" y="787"/>
                  </a:lnTo>
                  <a:lnTo>
                    <a:pt x="230" y="787"/>
                  </a:lnTo>
                  <a:lnTo>
                    <a:pt x="230" y="790"/>
                  </a:lnTo>
                  <a:lnTo>
                    <a:pt x="230" y="790"/>
                  </a:lnTo>
                  <a:lnTo>
                    <a:pt x="227" y="790"/>
                  </a:lnTo>
                  <a:lnTo>
                    <a:pt x="227" y="792"/>
                  </a:lnTo>
                  <a:lnTo>
                    <a:pt x="227" y="792"/>
                  </a:lnTo>
                  <a:lnTo>
                    <a:pt x="227" y="794"/>
                  </a:lnTo>
                  <a:lnTo>
                    <a:pt x="227" y="794"/>
                  </a:lnTo>
                  <a:lnTo>
                    <a:pt x="234" y="797"/>
                  </a:lnTo>
                  <a:lnTo>
                    <a:pt x="234" y="797"/>
                  </a:lnTo>
                  <a:close/>
                  <a:moveTo>
                    <a:pt x="241" y="773"/>
                  </a:moveTo>
                  <a:lnTo>
                    <a:pt x="241" y="773"/>
                  </a:lnTo>
                  <a:lnTo>
                    <a:pt x="244" y="771"/>
                  </a:lnTo>
                  <a:lnTo>
                    <a:pt x="244" y="771"/>
                  </a:lnTo>
                  <a:lnTo>
                    <a:pt x="244" y="768"/>
                  </a:lnTo>
                  <a:lnTo>
                    <a:pt x="244" y="768"/>
                  </a:lnTo>
                  <a:lnTo>
                    <a:pt x="244" y="768"/>
                  </a:lnTo>
                  <a:lnTo>
                    <a:pt x="244" y="766"/>
                  </a:lnTo>
                  <a:lnTo>
                    <a:pt x="244" y="766"/>
                  </a:lnTo>
                  <a:lnTo>
                    <a:pt x="244" y="764"/>
                  </a:lnTo>
                  <a:lnTo>
                    <a:pt x="244" y="764"/>
                  </a:lnTo>
                  <a:lnTo>
                    <a:pt x="244" y="764"/>
                  </a:lnTo>
                  <a:lnTo>
                    <a:pt x="246" y="761"/>
                  </a:lnTo>
                  <a:lnTo>
                    <a:pt x="246" y="761"/>
                  </a:lnTo>
                  <a:lnTo>
                    <a:pt x="246" y="759"/>
                  </a:lnTo>
                  <a:lnTo>
                    <a:pt x="246" y="759"/>
                  </a:lnTo>
                  <a:lnTo>
                    <a:pt x="246" y="759"/>
                  </a:lnTo>
                  <a:lnTo>
                    <a:pt x="246" y="756"/>
                  </a:lnTo>
                  <a:lnTo>
                    <a:pt x="239" y="756"/>
                  </a:lnTo>
                  <a:lnTo>
                    <a:pt x="239" y="756"/>
                  </a:lnTo>
                  <a:lnTo>
                    <a:pt x="239" y="756"/>
                  </a:lnTo>
                  <a:lnTo>
                    <a:pt x="237" y="759"/>
                  </a:lnTo>
                  <a:lnTo>
                    <a:pt x="237" y="759"/>
                  </a:lnTo>
                  <a:lnTo>
                    <a:pt x="237" y="759"/>
                  </a:lnTo>
                  <a:lnTo>
                    <a:pt x="237" y="761"/>
                  </a:lnTo>
                  <a:lnTo>
                    <a:pt x="237" y="761"/>
                  </a:lnTo>
                  <a:lnTo>
                    <a:pt x="237" y="764"/>
                  </a:lnTo>
                  <a:lnTo>
                    <a:pt x="237" y="764"/>
                  </a:lnTo>
                  <a:lnTo>
                    <a:pt x="237" y="764"/>
                  </a:lnTo>
                  <a:lnTo>
                    <a:pt x="237" y="766"/>
                  </a:lnTo>
                  <a:lnTo>
                    <a:pt x="237" y="766"/>
                  </a:lnTo>
                  <a:lnTo>
                    <a:pt x="234" y="768"/>
                  </a:lnTo>
                  <a:lnTo>
                    <a:pt x="234" y="768"/>
                  </a:lnTo>
                  <a:lnTo>
                    <a:pt x="234" y="768"/>
                  </a:lnTo>
                  <a:lnTo>
                    <a:pt x="234" y="771"/>
                  </a:lnTo>
                  <a:lnTo>
                    <a:pt x="234" y="771"/>
                  </a:lnTo>
                  <a:lnTo>
                    <a:pt x="241" y="773"/>
                  </a:lnTo>
                  <a:lnTo>
                    <a:pt x="241" y="773"/>
                  </a:lnTo>
                  <a:close/>
                  <a:moveTo>
                    <a:pt x="248" y="749"/>
                  </a:moveTo>
                  <a:lnTo>
                    <a:pt x="248" y="749"/>
                  </a:lnTo>
                  <a:lnTo>
                    <a:pt x="248" y="747"/>
                  </a:lnTo>
                  <a:lnTo>
                    <a:pt x="248" y="747"/>
                  </a:lnTo>
                  <a:lnTo>
                    <a:pt x="248" y="745"/>
                  </a:lnTo>
                  <a:lnTo>
                    <a:pt x="248" y="745"/>
                  </a:lnTo>
                  <a:lnTo>
                    <a:pt x="248" y="745"/>
                  </a:lnTo>
                  <a:lnTo>
                    <a:pt x="248" y="742"/>
                  </a:lnTo>
                  <a:lnTo>
                    <a:pt x="251" y="742"/>
                  </a:lnTo>
                  <a:lnTo>
                    <a:pt x="251" y="740"/>
                  </a:lnTo>
                  <a:lnTo>
                    <a:pt x="251" y="740"/>
                  </a:lnTo>
                  <a:lnTo>
                    <a:pt x="251" y="740"/>
                  </a:lnTo>
                  <a:lnTo>
                    <a:pt x="251" y="737"/>
                  </a:lnTo>
                  <a:lnTo>
                    <a:pt x="251" y="737"/>
                  </a:lnTo>
                  <a:lnTo>
                    <a:pt x="251" y="735"/>
                  </a:lnTo>
                  <a:lnTo>
                    <a:pt x="251" y="735"/>
                  </a:lnTo>
                  <a:lnTo>
                    <a:pt x="251" y="735"/>
                  </a:lnTo>
                  <a:lnTo>
                    <a:pt x="251" y="733"/>
                  </a:lnTo>
                  <a:lnTo>
                    <a:pt x="244" y="733"/>
                  </a:lnTo>
                  <a:lnTo>
                    <a:pt x="244" y="733"/>
                  </a:lnTo>
                  <a:lnTo>
                    <a:pt x="244" y="733"/>
                  </a:lnTo>
                  <a:lnTo>
                    <a:pt x="244" y="735"/>
                  </a:lnTo>
                  <a:lnTo>
                    <a:pt x="244" y="735"/>
                  </a:lnTo>
                  <a:lnTo>
                    <a:pt x="244" y="737"/>
                  </a:lnTo>
                  <a:lnTo>
                    <a:pt x="241" y="737"/>
                  </a:lnTo>
                  <a:lnTo>
                    <a:pt x="241" y="737"/>
                  </a:lnTo>
                  <a:lnTo>
                    <a:pt x="241" y="740"/>
                  </a:lnTo>
                  <a:lnTo>
                    <a:pt x="241" y="740"/>
                  </a:lnTo>
                  <a:lnTo>
                    <a:pt x="241" y="742"/>
                  </a:lnTo>
                  <a:lnTo>
                    <a:pt x="241" y="742"/>
                  </a:lnTo>
                  <a:lnTo>
                    <a:pt x="241" y="742"/>
                  </a:lnTo>
                  <a:lnTo>
                    <a:pt x="241" y="745"/>
                  </a:lnTo>
                  <a:lnTo>
                    <a:pt x="241" y="745"/>
                  </a:lnTo>
                  <a:lnTo>
                    <a:pt x="241" y="747"/>
                  </a:lnTo>
                  <a:lnTo>
                    <a:pt x="241" y="747"/>
                  </a:lnTo>
                  <a:lnTo>
                    <a:pt x="241" y="747"/>
                  </a:lnTo>
                  <a:lnTo>
                    <a:pt x="248" y="749"/>
                  </a:lnTo>
                  <a:lnTo>
                    <a:pt x="248" y="749"/>
                  </a:lnTo>
                  <a:close/>
                  <a:moveTo>
                    <a:pt x="253" y="726"/>
                  </a:moveTo>
                  <a:lnTo>
                    <a:pt x="253" y="726"/>
                  </a:lnTo>
                  <a:lnTo>
                    <a:pt x="253" y="726"/>
                  </a:lnTo>
                  <a:lnTo>
                    <a:pt x="253" y="723"/>
                  </a:lnTo>
                  <a:lnTo>
                    <a:pt x="253" y="723"/>
                  </a:lnTo>
                  <a:lnTo>
                    <a:pt x="253" y="721"/>
                  </a:lnTo>
                  <a:lnTo>
                    <a:pt x="253" y="721"/>
                  </a:lnTo>
                  <a:lnTo>
                    <a:pt x="253" y="721"/>
                  </a:lnTo>
                  <a:lnTo>
                    <a:pt x="253" y="718"/>
                  </a:lnTo>
                  <a:lnTo>
                    <a:pt x="253" y="718"/>
                  </a:lnTo>
                  <a:lnTo>
                    <a:pt x="253" y="716"/>
                  </a:lnTo>
                  <a:lnTo>
                    <a:pt x="256" y="716"/>
                  </a:lnTo>
                  <a:lnTo>
                    <a:pt x="256" y="716"/>
                  </a:lnTo>
                  <a:lnTo>
                    <a:pt x="256" y="714"/>
                  </a:lnTo>
                  <a:lnTo>
                    <a:pt x="256" y="714"/>
                  </a:lnTo>
                  <a:lnTo>
                    <a:pt x="256" y="711"/>
                  </a:lnTo>
                  <a:lnTo>
                    <a:pt x="256" y="711"/>
                  </a:lnTo>
                  <a:lnTo>
                    <a:pt x="256" y="711"/>
                  </a:lnTo>
                  <a:lnTo>
                    <a:pt x="256" y="709"/>
                  </a:lnTo>
                  <a:lnTo>
                    <a:pt x="248" y="709"/>
                  </a:lnTo>
                  <a:lnTo>
                    <a:pt x="248" y="709"/>
                  </a:lnTo>
                  <a:lnTo>
                    <a:pt x="246" y="711"/>
                  </a:lnTo>
                  <a:lnTo>
                    <a:pt x="246" y="711"/>
                  </a:lnTo>
                  <a:lnTo>
                    <a:pt x="246" y="711"/>
                  </a:lnTo>
                  <a:lnTo>
                    <a:pt x="246" y="714"/>
                  </a:lnTo>
                  <a:lnTo>
                    <a:pt x="246" y="714"/>
                  </a:lnTo>
                  <a:lnTo>
                    <a:pt x="246" y="716"/>
                  </a:lnTo>
                  <a:lnTo>
                    <a:pt x="246" y="716"/>
                  </a:lnTo>
                  <a:lnTo>
                    <a:pt x="246" y="716"/>
                  </a:lnTo>
                  <a:lnTo>
                    <a:pt x="246" y="718"/>
                  </a:lnTo>
                  <a:lnTo>
                    <a:pt x="246" y="718"/>
                  </a:lnTo>
                  <a:lnTo>
                    <a:pt x="246" y="721"/>
                  </a:lnTo>
                  <a:lnTo>
                    <a:pt x="246" y="721"/>
                  </a:lnTo>
                  <a:lnTo>
                    <a:pt x="246" y="721"/>
                  </a:lnTo>
                  <a:lnTo>
                    <a:pt x="246" y="723"/>
                  </a:lnTo>
                  <a:lnTo>
                    <a:pt x="246" y="723"/>
                  </a:lnTo>
                  <a:lnTo>
                    <a:pt x="246" y="723"/>
                  </a:lnTo>
                  <a:lnTo>
                    <a:pt x="246" y="723"/>
                  </a:lnTo>
                  <a:lnTo>
                    <a:pt x="253" y="726"/>
                  </a:lnTo>
                  <a:lnTo>
                    <a:pt x="253" y="726"/>
                  </a:lnTo>
                  <a:close/>
                  <a:moveTo>
                    <a:pt x="256" y="702"/>
                  </a:moveTo>
                  <a:lnTo>
                    <a:pt x="256" y="702"/>
                  </a:lnTo>
                  <a:lnTo>
                    <a:pt x="256" y="702"/>
                  </a:lnTo>
                  <a:lnTo>
                    <a:pt x="256" y="699"/>
                  </a:lnTo>
                  <a:lnTo>
                    <a:pt x="256" y="699"/>
                  </a:lnTo>
                  <a:lnTo>
                    <a:pt x="256" y="697"/>
                  </a:lnTo>
                  <a:lnTo>
                    <a:pt x="256" y="697"/>
                  </a:lnTo>
                  <a:lnTo>
                    <a:pt x="258" y="697"/>
                  </a:lnTo>
                  <a:lnTo>
                    <a:pt x="258" y="695"/>
                  </a:lnTo>
                  <a:lnTo>
                    <a:pt x="258" y="695"/>
                  </a:lnTo>
                  <a:lnTo>
                    <a:pt x="258" y="692"/>
                  </a:lnTo>
                  <a:lnTo>
                    <a:pt x="258" y="692"/>
                  </a:lnTo>
                  <a:lnTo>
                    <a:pt x="258" y="690"/>
                  </a:lnTo>
                  <a:lnTo>
                    <a:pt x="258" y="690"/>
                  </a:lnTo>
                  <a:lnTo>
                    <a:pt x="258" y="690"/>
                  </a:lnTo>
                  <a:lnTo>
                    <a:pt x="258" y="688"/>
                  </a:lnTo>
                  <a:lnTo>
                    <a:pt x="258" y="688"/>
                  </a:lnTo>
                  <a:lnTo>
                    <a:pt x="258" y="685"/>
                  </a:lnTo>
                  <a:lnTo>
                    <a:pt x="258" y="685"/>
                  </a:lnTo>
                  <a:lnTo>
                    <a:pt x="248" y="685"/>
                  </a:lnTo>
                  <a:lnTo>
                    <a:pt x="248" y="685"/>
                  </a:lnTo>
                  <a:lnTo>
                    <a:pt x="248" y="688"/>
                  </a:lnTo>
                  <a:lnTo>
                    <a:pt x="248" y="688"/>
                  </a:lnTo>
                  <a:lnTo>
                    <a:pt x="248" y="688"/>
                  </a:lnTo>
                  <a:lnTo>
                    <a:pt x="248" y="690"/>
                  </a:lnTo>
                  <a:lnTo>
                    <a:pt x="248" y="690"/>
                  </a:lnTo>
                  <a:lnTo>
                    <a:pt x="248" y="692"/>
                  </a:lnTo>
                  <a:lnTo>
                    <a:pt x="248" y="692"/>
                  </a:lnTo>
                  <a:lnTo>
                    <a:pt x="248" y="692"/>
                  </a:lnTo>
                  <a:lnTo>
                    <a:pt x="248" y="695"/>
                  </a:lnTo>
                  <a:lnTo>
                    <a:pt x="248" y="695"/>
                  </a:lnTo>
                  <a:lnTo>
                    <a:pt x="248" y="697"/>
                  </a:lnTo>
                  <a:lnTo>
                    <a:pt x="248" y="697"/>
                  </a:lnTo>
                  <a:lnTo>
                    <a:pt x="248" y="697"/>
                  </a:lnTo>
                  <a:lnTo>
                    <a:pt x="248" y="699"/>
                  </a:lnTo>
                  <a:lnTo>
                    <a:pt x="248" y="699"/>
                  </a:lnTo>
                  <a:lnTo>
                    <a:pt x="248" y="702"/>
                  </a:lnTo>
                  <a:lnTo>
                    <a:pt x="248" y="702"/>
                  </a:lnTo>
                  <a:lnTo>
                    <a:pt x="256" y="702"/>
                  </a:lnTo>
                  <a:lnTo>
                    <a:pt x="256" y="702"/>
                  </a:lnTo>
                  <a:close/>
                  <a:moveTo>
                    <a:pt x="258" y="678"/>
                  </a:moveTo>
                  <a:lnTo>
                    <a:pt x="258" y="676"/>
                  </a:lnTo>
                  <a:lnTo>
                    <a:pt x="258" y="676"/>
                  </a:lnTo>
                  <a:lnTo>
                    <a:pt x="258" y="676"/>
                  </a:lnTo>
                  <a:lnTo>
                    <a:pt x="258" y="673"/>
                  </a:lnTo>
                  <a:lnTo>
                    <a:pt x="258" y="673"/>
                  </a:lnTo>
                  <a:lnTo>
                    <a:pt x="258" y="671"/>
                  </a:lnTo>
                  <a:lnTo>
                    <a:pt x="258" y="671"/>
                  </a:lnTo>
                  <a:lnTo>
                    <a:pt x="258" y="671"/>
                  </a:lnTo>
                  <a:lnTo>
                    <a:pt x="258" y="669"/>
                  </a:lnTo>
                  <a:lnTo>
                    <a:pt x="258" y="669"/>
                  </a:lnTo>
                  <a:lnTo>
                    <a:pt x="258" y="666"/>
                  </a:lnTo>
                  <a:lnTo>
                    <a:pt x="258" y="666"/>
                  </a:lnTo>
                  <a:lnTo>
                    <a:pt x="258" y="666"/>
                  </a:lnTo>
                  <a:lnTo>
                    <a:pt x="258" y="664"/>
                  </a:lnTo>
                  <a:lnTo>
                    <a:pt x="258" y="664"/>
                  </a:lnTo>
                  <a:lnTo>
                    <a:pt x="258" y="664"/>
                  </a:lnTo>
                  <a:lnTo>
                    <a:pt x="258" y="661"/>
                  </a:lnTo>
                  <a:lnTo>
                    <a:pt x="258" y="661"/>
                  </a:lnTo>
                  <a:lnTo>
                    <a:pt x="248" y="661"/>
                  </a:lnTo>
                  <a:lnTo>
                    <a:pt x="248" y="661"/>
                  </a:lnTo>
                  <a:lnTo>
                    <a:pt x="248" y="664"/>
                  </a:lnTo>
                  <a:lnTo>
                    <a:pt x="248" y="664"/>
                  </a:lnTo>
                  <a:lnTo>
                    <a:pt x="248" y="664"/>
                  </a:lnTo>
                  <a:lnTo>
                    <a:pt x="248" y="666"/>
                  </a:lnTo>
                  <a:lnTo>
                    <a:pt x="251" y="666"/>
                  </a:lnTo>
                  <a:lnTo>
                    <a:pt x="251" y="669"/>
                  </a:lnTo>
                  <a:lnTo>
                    <a:pt x="251" y="669"/>
                  </a:lnTo>
                  <a:lnTo>
                    <a:pt x="251" y="669"/>
                  </a:lnTo>
                  <a:lnTo>
                    <a:pt x="251" y="671"/>
                  </a:lnTo>
                  <a:lnTo>
                    <a:pt x="251" y="671"/>
                  </a:lnTo>
                  <a:lnTo>
                    <a:pt x="251" y="671"/>
                  </a:lnTo>
                  <a:lnTo>
                    <a:pt x="251" y="673"/>
                  </a:lnTo>
                  <a:lnTo>
                    <a:pt x="251" y="673"/>
                  </a:lnTo>
                  <a:lnTo>
                    <a:pt x="251" y="676"/>
                  </a:lnTo>
                  <a:lnTo>
                    <a:pt x="251" y="676"/>
                  </a:lnTo>
                  <a:lnTo>
                    <a:pt x="251" y="676"/>
                  </a:lnTo>
                  <a:lnTo>
                    <a:pt x="251" y="678"/>
                  </a:lnTo>
                  <a:lnTo>
                    <a:pt x="258" y="678"/>
                  </a:lnTo>
                  <a:lnTo>
                    <a:pt x="258" y="678"/>
                  </a:lnTo>
                  <a:close/>
                  <a:moveTo>
                    <a:pt x="258" y="652"/>
                  </a:moveTo>
                  <a:lnTo>
                    <a:pt x="258" y="652"/>
                  </a:lnTo>
                  <a:lnTo>
                    <a:pt x="258" y="652"/>
                  </a:lnTo>
                  <a:lnTo>
                    <a:pt x="256" y="650"/>
                  </a:lnTo>
                  <a:lnTo>
                    <a:pt x="256" y="650"/>
                  </a:lnTo>
                  <a:lnTo>
                    <a:pt x="256" y="650"/>
                  </a:lnTo>
                  <a:lnTo>
                    <a:pt x="256" y="647"/>
                  </a:lnTo>
                  <a:lnTo>
                    <a:pt x="256" y="647"/>
                  </a:lnTo>
                  <a:lnTo>
                    <a:pt x="256" y="645"/>
                  </a:lnTo>
                  <a:lnTo>
                    <a:pt x="256" y="645"/>
                  </a:lnTo>
                  <a:lnTo>
                    <a:pt x="256" y="645"/>
                  </a:lnTo>
                  <a:lnTo>
                    <a:pt x="256" y="643"/>
                  </a:lnTo>
                  <a:lnTo>
                    <a:pt x="256" y="643"/>
                  </a:lnTo>
                  <a:lnTo>
                    <a:pt x="256" y="643"/>
                  </a:lnTo>
                  <a:lnTo>
                    <a:pt x="256" y="640"/>
                  </a:lnTo>
                  <a:lnTo>
                    <a:pt x="256" y="640"/>
                  </a:lnTo>
                  <a:lnTo>
                    <a:pt x="256" y="638"/>
                  </a:lnTo>
                  <a:lnTo>
                    <a:pt x="256" y="638"/>
                  </a:lnTo>
                  <a:lnTo>
                    <a:pt x="256" y="638"/>
                  </a:lnTo>
                  <a:lnTo>
                    <a:pt x="246" y="638"/>
                  </a:lnTo>
                  <a:lnTo>
                    <a:pt x="246" y="640"/>
                  </a:lnTo>
                  <a:lnTo>
                    <a:pt x="246" y="640"/>
                  </a:lnTo>
                  <a:lnTo>
                    <a:pt x="248" y="640"/>
                  </a:lnTo>
                  <a:lnTo>
                    <a:pt x="248" y="643"/>
                  </a:lnTo>
                  <a:lnTo>
                    <a:pt x="248" y="643"/>
                  </a:lnTo>
                  <a:lnTo>
                    <a:pt x="248" y="643"/>
                  </a:lnTo>
                  <a:lnTo>
                    <a:pt x="248" y="645"/>
                  </a:lnTo>
                  <a:lnTo>
                    <a:pt x="248" y="645"/>
                  </a:lnTo>
                  <a:lnTo>
                    <a:pt x="248" y="645"/>
                  </a:lnTo>
                  <a:lnTo>
                    <a:pt x="248" y="647"/>
                  </a:lnTo>
                  <a:lnTo>
                    <a:pt x="248" y="647"/>
                  </a:lnTo>
                  <a:lnTo>
                    <a:pt x="248" y="650"/>
                  </a:lnTo>
                  <a:lnTo>
                    <a:pt x="248" y="650"/>
                  </a:lnTo>
                  <a:lnTo>
                    <a:pt x="248" y="650"/>
                  </a:lnTo>
                  <a:lnTo>
                    <a:pt x="248" y="652"/>
                  </a:lnTo>
                  <a:lnTo>
                    <a:pt x="248" y="652"/>
                  </a:lnTo>
                  <a:lnTo>
                    <a:pt x="248" y="652"/>
                  </a:lnTo>
                  <a:lnTo>
                    <a:pt x="248" y="654"/>
                  </a:lnTo>
                  <a:lnTo>
                    <a:pt x="258" y="652"/>
                  </a:lnTo>
                  <a:lnTo>
                    <a:pt x="258" y="652"/>
                  </a:lnTo>
                  <a:close/>
                  <a:moveTo>
                    <a:pt x="253" y="628"/>
                  </a:moveTo>
                  <a:lnTo>
                    <a:pt x="253" y="628"/>
                  </a:lnTo>
                  <a:lnTo>
                    <a:pt x="253" y="628"/>
                  </a:lnTo>
                  <a:lnTo>
                    <a:pt x="253" y="626"/>
                  </a:lnTo>
                  <a:lnTo>
                    <a:pt x="253" y="626"/>
                  </a:lnTo>
                  <a:lnTo>
                    <a:pt x="253" y="626"/>
                  </a:lnTo>
                  <a:lnTo>
                    <a:pt x="253" y="624"/>
                  </a:lnTo>
                  <a:lnTo>
                    <a:pt x="253" y="624"/>
                  </a:lnTo>
                  <a:lnTo>
                    <a:pt x="251" y="624"/>
                  </a:lnTo>
                  <a:lnTo>
                    <a:pt x="251" y="621"/>
                  </a:lnTo>
                  <a:lnTo>
                    <a:pt x="251" y="621"/>
                  </a:lnTo>
                  <a:lnTo>
                    <a:pt x="251" y="619"/>
                  </a:lnTo>
                  <a:lnTo>
                    <a:pt x="251" y="619"/>
                  </a:lnTo>
                  <a:lnTo>
                    <a:pt x="251" y="619"/>
                  </a:lnTo>
                  <a:lnTo>
                    <a:pt x="251" y="616"/>
                  </a:lnTo>
                  <a:lnTo>
                    <a:pt x="251" y="616"/>
                  </a:lnTo>
                  <a:lnTo>
                    <a:pt x="251" y="616"/>
                  </a:lnTo>
                  <a:lnTo>
                    <a:pt x="248" y="614"/>
                  </a:lnTo>
                  <a:lnTo>
                    <a:pt x="248" y="614"/>
                  </a:lnTo>
                  <a:lnTo>
                    <a:pt x="248" y="614"/>
                  </a:lnTo>
                  <a:lnTo>
                    <a:pt x="241" y="616"/>
                  </a:lnTo>
                  <a:lnTo>
                    <a:pt x="241" y="616"/>
                  </a:lnTo>
                  <a:lnTo>
                    <a:pt x="241" y="616"/>
                  </a:lnTo>
                  <a:lnTo>
                    <a:pt x="241" y="619"/>
                  </a:lnTo>
                  <a:lnTo>
                    <a:pt x="241" y="619"/>
                  </a:lnTo>
                  <a:lnTo>
                    <a:pt x="244" y="619"/>
                  </a:lnTo>
                  <a:lnTo>
                    <a:pt x="244" y="621"/>
                  </a:lnTo>
                  <a:lnTo>
                    <a:pt x="244" y="621"/>
                  </a:lnTo>
                  <a:lnTo>
                    <a:pt x="244" y="621"/>
                  </a:lnTo>
                  <a:lnTo>
                    <a:pt x="244" y="624"/>
                  </a:lnTo>
                  <a:lnTo>
                    <a:pt x="244" y="624"/>
                  </a:lnTo>
                  <a:lnTo>
                    <a:pt x="244" y="624"/>
                  </a:lnTo>
                  <a:lnTo>
                    <a:pt x="244" y="626"/>
                  </a:lnTo>
                  <a:lnTo>
                    <a:pt x="244" y="626"/>
                  </a:lnTo>
                  <a:lnTo>
                    <a:pt x="244" y="626"/>
                  </a:lnTo>
                  <a:lnTo>
                    <a:pt x="244" y="628"/>
                  </a:lnTo>
                  <a:lnTo>
                    <a:pt x="246" y="628"/>
                  </a:lnTo>
                  <a:lnTo>
                    <a:pt x="246" y="631"/>
                  </a:lnTo>
                  <a:lnTo>
                    <a:pt x="246" y="631"/>
                  </a:lnTo>
                  <a:lnTo>
                    <a:pt x="246" y="631"/>
                  </a:lnTo>
                  <a:lnTo>
                    <a:pt x="253" y="628"/>
                  </a:lnTo>
                  <a:lnTo>
                    <a:pt x="253" y="628"/>
                  </a:lnTo>
                  <a:close/>
                  <a:moveTo>
                    <a:pt x="246" y="605"/>
                  </a:moveTo>
                  <a:lnTo>
                    <a:pt x="246" y="605"/>
                  </a:lnTo>
                  <a:lnTo>
                    <a:pt x="246" y="605"/>
                  </a:lnTo>
                  <a:lnTo>
                    <a:pt x="246" y="602"/>
                  </a:lnTo>
                  <a:lnTo>
                    <a:pt x="246" y="602"/>
                  </a:lnTo>
                  <a:lnTo>
                    <a:pt x="246" y="602"/>
                  </a:lnTo>
                  <a:lnTo>
                    <a:pt x="244" y="600"/>
                  </a:lnTo>
                  <a:lnTo>
                    <a:pt x="244" y="600"/>
                  </a:lnTo>
                  <a:lnTo>
                    <a:pt x="244" y="600"/>
                  </a:lnTo>
                  <a:lnTo>
                    <a:pt x="244" y="597"/>
                  </a:lnTo>
                  <a:lnTo>
                    <a:pt x="244" y="597"/>
                  </a:lnTo>
                  <a:lnTo>
                    <a:pt x="241" y="595"/>
                  </a:lnTo>
                  <a:lnTo>
                    <a:pt x="241" y="593"/>
                  </a:lnTo>
                  <a:lnTo>
                    <a:pt x="241" y="590"/>
                  </a:lnTo>
                  <a:lnTo>
                    <a:pt x="239" y="590"/>
                  </a:lnTo>
                  <a:lnTo>
                    <a:pt x="232" y="595"/>
                  </a:lnTo>
                  <a:lnTo>
                    <a:pt x="234" y="595"/>
                  </a:lnTo>
                  <a:lnTo>
                    <a:pt x="234" y="597"/>
                  </a:lnTo>
                  <a:lnTo>
                    <a:pt x="234" y="597"/>
                  </a:lnTo>
                  <a:lnTo>
                    <a:pt x="234" y="600"/>
                  </a:lnTo>
                  <a:lnTo>
                    <a:pt x="237" y="602"/>
                  </a:lnTo>
                  <a:lnTo>
                    <a:pt x="237" y="602"/>
                  </a:lnTo>
                  <a:lnTo>
                    <a:pt x="237" y="602"/>
                  </a:lnTo>
                  <a:lnTo>
                    <a:pt x="237" y="605"/>
                  </a:lnTo>
                  <a:lnTo>
                    <a:pt x="237" y="605"/>
                  </a:lnTo>
                  <a:lnTo>
                    <a:pt x="237" y="605"/>
                  </a:lnTo>
                  <a:lnTo>
                    <a:pt x="239" y="607"/>
                  </a:lnTo>
                  <a:lnTo>
                    <a:pt x="239" y="607"/>
                  </a:lnTo>
                  <a:lnTo>
                    <a:pt x="239" y="607"/>
                  </a:lnTo>
                  <a:lnTo>
                    <a:pt x="239" y="609"/>
                  </a:lnTo>
                  <a:lnTo>
                    <a:pt x="246" y="605"/>
                  </a:lnTo>
                  <a:lnTo>
                    <a:pt x="246" y="605"/>
                  </a:lnTo>
                  <a:close/>
                  <a:moveTo>
                    <a:pt x="237" y="583"/>
                  </a:moveTo>
                  <a:lnTo>
                    <a:pt x="237" y="583"/>
                  </a:lnTo>
                  <a:lnTo>
                    <a:pt x="237" y="581"/>
                  </a:lnTo>
                  <a:lnTo>
                    <a:pt x="234" y="581"/>
                  </a:lnTo>
                  <a:lnTo>
                    <a:pt x="234" y="578"/>
                  </a:lnTo>
                  <a:lnTo>
                    <a:pt x="234" y="576"/>
                  </a:lnTo>
                  <a:lnTo>
                    <a:pt x="232" y="574"/>
                  </a:lnTo>
                  <a:lnTo>
                    <a:pt x="232" y="574"/>
                  </a:lnTo>
                  <a:lnTo>
                    <a:pt x="232" y="571"/>
                  </a:lnTo>
                  <a:lnTo>
                    <a:pt x="230" y="569"/>
                  </a:lnTo>
                  <a:lnTo>
                    <a:pt x="230" y="569"/>
                  </a:lnTo>
                  <a:lnTo>
                    <a:pt x="222" y="571"/>
                  </a:lnTo>
                  <a:lnTo>
                    <a:pt x="222" y="574"/>
                  </a:lnTo>
                  <a:lnTo>
                    <a:pt x="225" y="576"/>
                  </a:lnTo>
                  <a:lnTo>
                    <a:pt x="225" y="576"/>
                  </a:lnTo>
                  <a:lnTo>
                    <a:pt x="225" y="578"/>
                  </a:lnTo>
                  <a:lnTo>
                    <a:pt x="227" y="581"/>
                  </a:lnTo>
                  <a:lnTo>
                    <a:pt x="227" y="581"/>
                  </a:lnTo>
                  <a:lnTo>
                    <a:pt x="227" y="583"/>
                  </a:lnTo>
                  <a:lnTo>
                    <a:pt x="230" y="586"/>
                  </a:lnTo>
                  <a:lnTo>
                    <a:pt x="230" y="586"/>
                  </a:lnTo>
                  <a:lnTo>
                    <a:pt x="230" y="586"/>
                  </a:lnTo>
                  <a:lnTo>
                    <a:pt x="237" y="583"/>
                  </a:lnTo>
                  <a:lnTo>
                    <a:pt x="237" y="583"/>
                  </a:lnTo>
                  <a:close/>
                  <a:moveTo>
                    <a:pt x="227" y="562"/>
                  </a:moveTo>
                  <a:lnTo>
                    <a:pt x="225" y="559"/>
                  </a:lnTo>
                  <a:lnTo>
                    <a:pt x="225" y="559"/>
                  </a:lnTo>
                  <a:lnTo>
                    <a:pt x="225" y="557"/>
                  </a:lnTo>
                  <a:lnTo>
                    <a:pt x="222" y="555"/>
                  </a:lnTo>
                  <a:lnTo>
                    <a:pt x="222" y="555"/>
                  </a:lnTo>
                  <a:lnTo>
                    <a:pt x="222" y="552"/>
                  </a:lnTo>
                  <a:lnTo>
                    <a:pt x="220" y="550"/>
                  </a:lnTo>
                  <a:lnTo>
                    <a:pt x="220" y="550"/>
                  </a:lnTo>
                  <a:lnTo>
                    <a:pt x="220" y="548"/>
                  </a:lnTo>
                  <a:lnTo>
                    <a:pt x="218" y="548"/>
                  </a:lnTo>
                  <a:lnTo>
                    <a:pt x="211" y="550"/>
                  </a:lnTo>
                  <a:lnTo>
                    <a:pt x="211" y="550"/>
                  </a:lnTo>
                  <a:lnTo>
                    <a:pt x="213" y="552"/>
                  </a:lnTo>
                  <a:lnTo>
                    <a:pt x="213" y="555"/>
                  </a:lnTo>
                  <a:lnTo>
                    <a:pt x="215" y="555"/>
                  </a:lnTo>
                  <a:lnTo>
                    <a:pt x="215" y="557"/>
                  </a:lnTo>
                  <a:lnTo>
                    <a:pt x="215" y="559"/>
                  </a:lnTo>
                  <a:lnTo>
                    <a:pt x="218" y="559"/>
                  </a:lnTo>
                  <a:lnTo>
                    <a:pt x="218" y="562"/>
                  </a:lnTo>
                  <a:lnTo>
                    <a:pt x="218" y="564"/>
                  </a:lnTo>
                  <a:lnTo>
                    <a:pt x="220" y="564"/>
                  </a:lnTo>
                  <a:lnTo>
                    <a:pt x="227" y="562"/>
                  </a:lnTo>
                  <a:lnTo>
                    <a:pt x="227" y="562"/>
                  </a:lnTo>
                  <a:close/>
                  <a:moveTo>
                    <a:pt x="215" y="540"/>
                  </a:moveTo>
                  <a:lnTo>
                    <a:pt x="215" y="540"/>
                  </a:lnTo>
                  <a:lnTo>
                    <a:pt x="213" y="538"/>
                  </a:lnTo>
                  <a:lnTo>
                    <a:pt x="213" y="536"/>
                  </a:lnTo>
                  <a:lnTo>
                    <a:pt x="213" y="536"/>
                  </a:lnTo>
                  <a:lnTo>
                    <a:pt x="211" y="533"/>
                  </a:lnTo>
                  <a:lnTo>
                    <a:pt x="211" y="531"/>
                  </a:lnTo>
                  <a:lnTo>
                    <a:pt x="211" y="531"/>
                  </a:lnTo>
                  <a:lnTo>
                    <a:pt x="208" y="529"/>
                  </a:lnTo>
                  <a:lnTo>
                    <a:pt x="208" y="526"/>
                  </a:lnTo>
                  <a:lnTo>
                    <a:pt x="208" y="526"/>
                  </a:lnTo>
                  <a:lnTo>
                    <a:pt x="201" y="531"/>
                  </a:lnTo>
                  <a:lnTo>
                    <a:pt x="201" y="531"/>
                  </a:lnTo>
                  <a:lnTo>
                    <a:pt x="201" y="533"/>
                  </a:lnTo>
                  <a:lnTo>
                    <a:pt x="204" y="533"/>
                  </a:lnTo>
                  <a:lnTo>
                    <a:pt x="204" y="536"/>
                  </a:lnTo>
                  <a:lnTo>
                    <a:pt x="204" y="538"/>
                  </a:lnTo>
                  <a:lnTo>
                    <a:pt x="206" y="538"/>
                  </a:lnTo>
                  <a:lnTo>
                    <a:pt x="206" y="540"/>
                  </a:lnTo>
                  <a:lnTo>
                    <a:pt x="206" y="543"/>
                  </a:lnTo>
                  <a:lnTo>
                    <a:pt x="208" y="543"/>
                  </a:lnTo>
                  <a:lnTo>
                    <a:pt x="208" y="543"/>
                  </a:lnTo>
                  <a:lnTo>
                    <a:pt x="215" y="540"/>
                  </a:lnTo>
                  <a:lnTo>
                    <a:pt x="215" y="540"/>
                  </a:lnTo>
                  <a:close/>
                  <a:moveTo>
                    <a:pt x="204" y="519"/>
                  </a:moveTo>
                  <a:lnTo>
                    <a:pt x="204" y="519"/>
                  </a:lnTo>
                  <a:lnTo>
                    <a:pt x="201" y="517"/>
                  </a:lnTo>
                  <a:lnTo>
                    <a:pt x="201" y="514"/>
                  </a:lnTo>
                  <a:lnTo>
                    <a:pt x="201" y="514"/>
                  </a:lnTo>
                  <a:lnTo>
                    <a:pt x="199" y="512"/>
                  </a:lnTo>
                  <a:lnTo>
                    <a:pt x="199" y="510"/>
                  </a:lnTo>
                  <a:lnTo>
                    <a:pt x="196" y="510"/>
                  </a:lnTo>
                  <a:lnTo>
                    <a:pt x="196" y="507"/>
                  </a:lnTo>
                  <a:lnTo>
                    <a:pt x="196" y="505"/>
                  </a:lnTo>
                  <a:lnTo>
                    <a:pt x="196" y="505"/>
                  </a:lnTo>
                  <a:lnTo>
                    <a:pt x="189" y="510"/>
                  </a:lnTo>
                  <a:lnTo>
                    <a:pt x="189" y="510"/>
                  </a:lnTo>
                  <a:lnTo>
                    <a:pt x="189" y="512"/>
                  </a:lnTo>
                  <a:lnTo>
                    <a:pt x="192" y="512"/>
                  </a:lnTo>
                  <a:lnTo>
                    <a:pt x="192" y="514"/>
                  </a:lnTo>
                  <a:lnTo>
                    <a:pt x="192" y="517"/>
                  </a:lnTo>
                  <a:lnTo>
                    <a:pt x="194" y="517"/>
                  </a:lnTo>
                  <a:lnTo>
                    <a:pt x="194" y="519"/>
                  </a:lnTo>
                  <a:lnTo>
                    <a:pt x="194" y="522"/>
                  </a:lnTo>
                  <a:lnTo>
                    <a:pt x="196" y="522"/>
                  </a:lnTo>
                  <a:lnTo>
                    <a:pt x="196" y="524"/>
                  </a:lnTo>
                  <a:lnTo>
                    <a:pt x="204" y="519"/>
                  </a:lnTo>
                  <a:lnTo>
                    <a:pt x="204" y="519"/>
                  </a:lnTo>
                  <a:close/>
                  <a:moveTo>
                    <a:pt x="192" y="498"/>
                  </a:moveTo>
                  <a:lnTo>
                    <a:pt x="192" y="498"/>
                  </a:lnTo>
                  <a:lnTo>
                    <a:pt x="192" y="498"/>
                  </a:lnTo>
                  <a:lnTo>
                    <a:pt x="189" y="495"/>
                  </a:lnTo>
                  <a:lnTo>
                    <a:pt x="189" y="493"/>
                  </a:lnTo>
                  <a:lnTo>
                    <a:pt x="187" y="493"/>
                  </a:lnTo>
                  <a:lnTo>
                    <a:pt x="187" y="491"/>
                  </a:lnTo>
                  <a:lnTo>
                    <a:pt x="187" y="491"/>
                  </a:lnTo>
                  <a:lnTo>
                    <a:pt x="185" y="488"/>
                  </a:lnTo>
                  <a:lnTo>
                    <a:pt x="185" y="486"/>
                  </a:lnTo>
                  <a:lnTo>
                    <a:pt x="185" y="486"/>
                  </a:lnTo>
                  <a:lnTo>
                    <a:pt x="182" y="484"/>
                  </a:lnTo>
                  <a:lnTo>
                    <a:pt x="177" y="488"/>
                  </a:lnTo>
                  <a:lnTo>
                    <a:pt x="177" y="488"/>
                  </a:lnTo>
                  <a:lnTo>
                    <a:pt x="177" y="491"/>
                  </a:lnTo>
                  <a:lnTo>
                    <a:pt x="177" y="493"/>
                  </a:lnTo>
                  <a:lnTo>
                    <a:pt x="180" y="493"/>
                  </a:lnTo>
                  <a:lnTo>
                    <a:pt x="180" y="495"/>
                  </a:lnTo>
                  <a:lnTo>
                    <a:pt x="180" y="495"/>
                  </a:lnTo>
                  <a:lnTo>
                    <a:pt x="182" y="498"/>
                  </a:lnTo>
                  <a:lnTo>
                    <a:pt x="182" y="500"/>
                  </a:lnTo>
                  <a:lnTo>
                    <a:pt x="185" y="500"/>
                  </a:lnTo>
                  <a:lnTo>
                    <a:pt x="185" y="503"/>
                  </a:lnTo>
                  <a:lnTo>
                    <a:pt x="185" y="503"/>
                  </a:lnTo>
                  <a:lnTo>
                    <a:pt x="192" y="498"/>
                  </a:lnTo>
                  <a:lnTo>
                    <a:pt x="192" y="498"/>
                  </a:lnTo>
                  <a:close/>
                  <a:moveTo>
                    <a:pt x="180" y="479"/>
                  </a:moveTo>
                  <a:lnTo>
                    <a:pt x="180" y="479"/>
                  </a:lnTo>
                  <a:lnTo>
                    <a:pt x="177" y="476"/>
                  </a:lnTo>
                  <a:lnTo>
                    <a:pt x="177" y="474"/>
                  </a:lnTo>
                  <a:lnTo>
                    <a:pt x="177" y="474"/>
                  </a:lnTo>
                  <a:lnTo>
                    <a:pt x="175" y="472"/>
                  </a:lnTo>
                  <a:lnTo>
                    <a:pt x="175" y="469"/>
                  </a:lnTo>
                  <a:lnTo>
                    <a:pt x="173" y="469"/>
                  </a:lnTo>
                  <a:lnTo>
                    <a:pt x="173" y="467"/>
                  </a:lnTo>
                  <a:lnTo>
                    <a:pt x="173" y="467"/>
                  </a:lnTo>
                  <a:lnTo>
                    <a:pt x="170" y="465"/>
                  </a:lnTo>
                  <a:lnTo>
                    <a:pt x="170" y="465"/>
                  </a:lnTo>
                  <a:lnTo>
                    <a:pt x="163" y="469"/>
                  </a:lnTo>
                  <a:lnTo>
                    <a:pt x="163" y="469"/>
                  </a:lnTo>
                  <a:lnTo>
                    <a:pt x="166" y="469"/>
                  </a:lnTo>
                  <a:lnTo>
                    <a:pt x="166" y="472"/>
                  </a:lnTo>
                  <a:lnTo>
                    <a:pt x="166" y="474"/>
                  </a:lnTo>
                  <a:lnTo>
                    <a:pt x="168" y="474"/>
                  </a:lnTo>
                  <a:lnTo>
                    <a:pt x="168" y="476"/>
                  </a:lnTo>
                  <a:lnTo>
                    <a:pt x="170" y="476"/>
                  </a:lnTo>
                  <a:lnTo>
                    <a:pt x="170" y="479"/>
                  </a:lnTo>
                  <a:lnTo>
                    <a:pt x="170" y="481"/>
                  </a:lnTo>
                  <a:lnTo>
                    <a:pt x="173" y="481"/>
                  </a:lnTo>
                  <a:lnTo>
                    <a:pt x="173" y="481"/>
                  </a:lnTo>
                  <a:lnTo>
                    <a:pt x="180" y="479"/>
                  </a:lnTo>
                  <a:lnTo>
                    <a:pt x="180" y="479"/>
                  </a:lnTo>
                  <a:close/>
                  <a:moveTo>
                    <a:pt x="166" y="457"/>
                  </a:moveTo>
                  <a:lnTo>
                    <a:pt x="166" y="457"/>
                  </a:lnTo>
                  <a:lnTo>
                    <a:pt x="166" y="455"/>
                  </a:lnTo>
                  <a:lnTo>
                    <a:pt x="166" y="455"/>
                  </a:lnTo>
                  <a:lnTo>
                    <a:pt x="163" y="453"/>
                  </a:lnTo>
                  <a:lnTo>
                    <a:pt x="163" y="450"/>
                  </a:lnTo>
                  <a:lnTo>
                    <a:pt x="161" y="450"/>
                  </a:lnTo>
                  <a:lnTo>
                    <a:pt x="161" y="448"/>
                  </a:lnTo>
                  <a:lnTo>
                    <a:pt x="161" y="448"/>
                  </a:lnTo>
                  <a:lnTo>
                    <a:pt x="159" y="446"/>
                  </a:lnTo>
                  <a:lnTo>
                    <a:pt x="159" y="443"/>
                  </a:lnTo>
                  <a:lnTo>
                    <a:pt x="159" y="443"/>
                  </a:lnTo>
                  <a:lnTo>
                    <a:pt x="151" y="448"/>
                  </a:lnTo>
                  <a:lnTo>
                    <a:pt x="151" y="448"/>
                  </a:lnTo>
                  <a:lnTo>
                    <a:pt x="151" y="450"/>
                  </a:lnTo>
                  <a:lnTo>
                    <a:pt x="154" y="450"/>
                  </a:lnTo>
                  <a:lnTo>
                    <a:pt x="154" y="453"/>
                  </a:lnTo>
                  <a:lnTo>
                    <a:pt x="156" y="455"/>
                  </a:lnTo>
                  <a:lnTo>
                    <a:pt x="156" y="455"/>
                  </a:lnTo>
                  <a:lnTo>
                    <a:pt x="156" y="457"/>
                  </a:lnTo>
                  <a:lnTo>
                    <a:pt x="159" y="457"/>
                  </a:lnTo>
                  <a:lnTo>
                    <a:pt x="159" y="460"/>
                  </a:lnTo>
                  <a:lnTo>
                    <a:pt x="159" y="462"/>
                  </a:lnTo>
                  <a:lnTo>
                    <a:pt x="159" y="462"/>
                  </a:lnTo>
                  <a:lnTo>
                    <a:pt x="166" y="457"/>
                  </a:lnTo>
                  <a:lnTo>
                    <a:pt x="166" y="457"/>
                  </a:lnTo>
                  <a:close/>
                  <a:moveTo>
                    <a:pt x="154" y="436"/>
                  </a:moveTo>
                  <a:lnTo>
                    <a:pt x="154" y="436"/>
                  </a:lnTo>
                  <a:lnTo>
                    <a:pt x="151" y="434"/>
                  </a:lnTo>
                  <a:lnTo>
                    <a:pt x="151" y="434"/>
                  </a:lnTo>
                  <a:lnTo>
                    <a:pt x="151" y="431"/>
                  </a:lnTo>
                  <a:lnTo>
                    <a:pt x="149" y="429"/>
                  </a:lnTo>
                  <a:lnTo>
                    <a:pt x="149" y="429"/>
                  </a:lnTo>
                  <a:lnTo>
                    <a:pt x="147" y="427"/>
                  </a:lnTo>
                  <a:lnTo>
                    <a:pt x="147" y="427"/>
                  </a:lnTo>
                  <a:lnTo>
                    <a:pt x="147" y="424"/>
                  </a:lnTo>
                  <a:lnTo>
                    <a:pt x="144" y="424"/>
                  </a:lnTo>
                  <a:lnTo>
                    <a:pt x="140" y="427"/>
                  </a:lnTo>
                  <a:lnTo>
                    <a:pt x="140" y="429"/>
                  </a:lnTo>
                  <a:lnTo>
                    <a:pt x="140" y="429"/>
                  </a:lnTo>
                  <a:lnTo>
                    <a:pt x="142" y="431"/>
                  </a:lnTo>
                  <a:lnTo>
                    <a:pt x="142" y="434"/>
                  </a:lnTo>
                  <a:lnTo>
                    <a:pt x="142" y="434"/>
                  </a:lnTo>
                  <a:lnTo>
                    <a:pt x="144" y="436"/>
                  </a:lnTo>
                  <a:lnTo>
                    <a:pt x="144" y="436"/>
                  </a:lnTo>
                  <a:lnTo>
                    <a:pt x="144" y="438"/>
                  </a:lnTo>
                  <a:lnTo>
                    <a:pt x="147" y="441"/>
                  </a:lnTo>
                  <a:lnTo>
                    <a:pt x="147" y="441"/>
                  </a:lnTo>
                  <a:lnTo>
                    <a:pt x="154" y="436"/>
                  </a:lnTo>
                  <a:lnTo>
                    <a:pt x="154" y="436"/>
                  </a:lnTo>
                  <a:close/>
                  <a:moveTo>
                    <a:pt x="142" y="417"/>
                  </a:moveTo>
                  <a:lnTo>
                    <a:pt x="140" y="415"/>
                  </a:lnTo>
                  <a:lnTo>
                    <a:pt x="140" y="415"/>
                  </a:lnTo>
                  <a:lnTo>
                    <a:pt x="140" y="412"/>
                  </a:lnTo>
                  <a:lnTo>
                    <a:pt x="137" y="410"/>
                  </a:lnTo>
                  <a:lnTo>
                    <a:pt x="137" y="410"/>
                  </a:lnTo>
                  <a:lnTo>
                    <a:pt x="135" y="408"/>
                  </a:lnTo>
                  <a:lnTo>
                    <a:pt x="135" y="408"/>
                  </a:lnTo>
                  <a:lnTo>
                    <a:pt x="135" y="405"/>
                  </a:lnTo>
                  <a:lnTo>
                    <a:pt x="133" y="403"/>
                  </a:lnTo>
                  <a:lnTo>
                    <a:pt x="133" y="403"/>
                  </a:lnTo>
                  <a:lnTo>
                    <a:pt x="125" y="408"/>
                  </a:lnTo>
                  <a:lnTo>
                    <a:pt x="125" y="408"/>
                  </a:lnTo>
                  <a:lnTo>
                    <a:pt x="128" y="410"/>
                  </a:lnTo>
                  <a:lnTo>
                    <a:pt x="128" y="410"/>
                  </a:lnTo>
                  <a:lnTo>
                    <a:pt x="130" y="412"/>
                  </a:lnTo>
                  <a:lnTo>
                    <a:pt x="130" y="415"/>
                  </a:lnTo>
                  <a:lnTo>
                    <a:pt x="130" y="415"/>
                  </a:lnTo>
                  <a:lnTo>
                    <a:pt x="133" y="417"/>
                  </a:lnTo>
                  <a:lnTo>
                    <a:pt x="133" y="417"/>
                  </a:lnTo>
                  <a:lnTo>
                    <a:pt x="133" y="419"/>
                  </a:lnTo>
                  <a:lnTo>
                    <a:pt x="135" y="422"/>
                  </a:lnTo>
                  <a:lnTo>
                    <a:pt x="142" y="417"/>
                  </a:lnTo>
                  <a:lnTo>
                    <a:pt x="142" y="417"/>
                  </a:lnTo>
                  <a:close/>
                  <a:moveTo>
                    <a:pt x="128" y="396"/>
                  </a:moveTo>
                  <a:lnTo>
                    <a:pt x="128" y="396"/>
                  </a:lnTo>
                  <a:lnTo>
                    <a:pt x="128" y="393"/>
                  </a:lnTo>
                  <a:lnTo>
                    <a:pt x="125" y="393"/>
                  </a:lnTo>
                  <a:lnTo>
                    <a:pt x="125" y="391"/>
                  </a:lnTo>
                  <a:lnTo>
                    <a:pt x="125" y="389"/>
                  </a:lnTo>
                  <a:lnTo>
                    <a:pt x="123" y="389"/>
                  </a:lnTo>
                  <a:lnTo>
                    <a:pt x="123" y="386"/>
                  </a:lnTo>
                  <a:lnTo>
                    <a:pt x="123" y="386"/>
                  </a:lnTo>
                  <a:lnTo>
                    <a:pt x="121" y="384"/>
                  </a:lnTo>
                  <a:lnTo>
                    <a:pt x="121" y="382"/>
                  </a:lnTo>
                  <a:lnTo>
                    <a:pt x="114" y="386"/>
                  </a:lnTo>
                  <a:lnTo>
                    <a:pt x="114" y="389"/>
                  </a:lnTo>
                  <a:lnTo>
                    <a:pt x="116" y="389"/>
                  </a:lnTo>
                  <a:lnTo>
                    <a:pt x="116" y="391"/>
                  </a:lnTo>
                  <a:lnTo>
                    <a:pt x="116" y="391"/>
                  </a:lnTo>
                  <a:lnTo>
                    <a:pt x="118" y="393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21" y="398"/>
                  </a:lnTo>
                  <a:lnTo>
                    <a:pt x="121" y="401"/>
                  </a:lnTo>
                  <a:lnTo>
                    <a:pt x="121" y="401"/>
                  </a:lnTo>
                  <a:lnTo>
                    <a:pt x="128" y="396"/>
                  </a:lnTo>
                  <a:lnTo>
                    <a:pt x="128" y="396"/>
                  </a:lnTo>
                  <a:close/>
                  <a:moveTo>
                    <a:pt x="116" y="377"/>
                  </a:moveTo>
                  <a:lnTo>
                    <a:pt x="116" y="374"/>
                  </a:lnTo>
                  <a:lnTo>
                    <a:pt x="116" y="374"/>
                  </a:lnTo>
                  <a:lnTo>
                    <a:pt x="114" y="372"/>
                  </a:lnTo>
                  <a:lnTo>
                    <a:pt x="114" y="370"/>
                  </a:lnTo>
                  <a:lnTo>
                    <a:pt x="114" y="370"/>
                  </a:lnTo>
                  <a:lnTo>
                    <a:pt x="111" y="367"/>
                  </a:lnTo>
                  <a:lnTo>
                    <a:pt x="111" y="367"/>
                  </a:lnTo>
                  <a:lnTo>
                    <a:pt x="109" y="365"/>
                  </a:lnTo>
                  <a:lnTo>
                    <a:pt x="109" y="363"/>
                  </a:lnTo>
                  <a:lnTo>
                    <a:pt x="109" y="363"/>
                  </a:lnTo>
                  <a:lnTo>
                    <a:pt x="102" y="365"/>
                  </a:lnTo>
                  <a:lnTo>
                    <a:pt x="102" y="367"/>
                  </a:lnTo>
                  <a:lnTo>
                    <a:pt x="102" y="370"/>
                  </a:lnTo>
                  <a:lnTo>
                    <a:pt x="104" y="370"/>
                  </a:lnTo>
                  <a:lnTo>
                    <a:pt x="104" y="372"/>
                  </a:lnTo>
                  <a:lnTo>
                    <a:pt x="107" y="372"/>
                  </a:lnTo>
                  <a:lnTo>
                    <a:pt x="107" y="374"/>
                  </a:lnTo>
                  <a:lnTo>
                    <a:pt x="107" y="377"/>
                  </a:lnTo>
                  <a:lnTo>
                    <a:pt x="109" y="377"/>
                  </a:lnTo>
                  <a:lnTo>
                    <a:pt x="109" y="379"/>
                  </a:lnTo>
                  <a:lnTo>
                    <a:pt x="109" y="379"/>
                  </a:lnTo>
                  <a:lnTo>
                    <a:pt x="116" y="377"/>
                  </a:lnTo>
                  <a:lnTo>
                    <a:pt x="116" y="377"/>
                  </a:lnTo>
                  <a:close/>
                  <a:moveTo>
                    <a:pt x="104" y="355"/>
                  </a:moveTo>
                  <a:lnTo>
                    <a:pt x="104" y="355"/>
                  </a:lnTo>
                  <a:lnTo>
                    <a:pt x="104" y="353"/>
                  </a:lnTo>
                  <a:lnTo>
                    <a:pt x="102" y="351"/>
                  </a:lnTo>
                  <a:lnTo>
                    <a:pt x="102" y="351"/>
                  </a:lnTo>
                  <a:lnTo>
                    <a:pt x="102" y="348"/>
                  </a:lnTo>
                  <a:lnTo>
                    <a:pt x="99" y="346"/>
                  </a:lnTo>
                  <a:lnTo>
                    <a:pt x="99" y="346"/>
                  </a:lnTo>
                  <a:lnTo>
                    <a:pt x="97" y="344"/>
                  </a:lnTo>
                  <a:lnTo>
                    <a:pt x="97" y="344"/>
                  </a:lnTo>
                  <a:lnTo>
                    <a:pt x="97" y="341"/>
                  </a:lnTo>
                  <a:lnTo>
                    <a:pt x="90" y="346"/>
                  </a:lnTo>
                  <a:lnTo>
                    <a:pt x="90" y="346"/>
                  </a:lnTo>
                  <a:lnTo>
                    <a:pt x="92" y="348"/>
                  </a:lnTo>
                  <a:lnTo>
                    <a:pt x="92" y="348"/>
                  </a:lnTo>
                  <a:lnTo>
                    <a:pt x="92" y="351"/>
                  </a:lnTo>
                  <a:lnTo>
                    <a:pt x="95" y="353"/>
                  </a:lnTo>
                  <a:lnTo>
                    <a:pt x="95" y="353"/>
                  </a:lnTo>
                  <a:lnTo>
                    <a:pt x="95" y="355"/>
                  </a:lnTo>
                  <a:lnTo>
                    <a:pt x="97" y="358"/>
                  </a:lnTo>
                  <a:lnTo>
                    <a:pt x="97" y="358"/>
                  </a:lnTo>
                  <a:lnTo>
                    <a:pt x="97" y="358"/>
                  </a:lnTo>
                  <a:lnTo>
                    <a:pt x="104" y="355"/>
                  </a:lnTo>
                  <a:lnTo>
                    <a:pt x="104" y="355"/>
                  </a:lnTo>
                  <a:close/>
                  <a:moveTo>
                    <a:pt x="92" y="334"/>
                  </a:moveTo>
                  <a:lnTo>
                    <a:pt x="92" y="334"/>
                  </a:lnTo>
                  <a:lnTo>
                    <a:pt x="92" y="332"/>
                  </a:lnTo>
                  <a:lnTo>
                    <a:pt x="90" y="329"/>
                  </a:lnTo>
                  <a:lnTo>
                    <a:pt x="90" y="329"/>
                  </a:lnTo>
                  <a:lnTo>
                    <a:pt x="90" y="327"/>
                  </a:lnTo>
                  <a:lnTo>
                    <a:pt x="88" y="325"/>
                  </a:lnTo>
                  <a:lnTo>
                    <a:pt x="88" y="325"/>
                  </a:lnTo>
                  <a:lnTo>
                    <a:pt x="88" y="322"/>
                  </a:lnTo>
                  <a:lnTo>
                    <a:pt x="85" y="322"/>
                  </a:lnTo>
                  <a:lnTo>
                    <a:pt x="85" y="320"/>
                  </a:lnTo>
                  <a:lnTo>
                    <a:pt x="78" y="325"/>
                  </a:lnTo>
                  <a:lnTo>
                    <a:pt x="78" y="325"/>
                  </a:lnTo>
                  <a:lnTo>
                    <a:pt x="81" y="327"/>
                  </a:lnTo>
                  <a:lnTo>
                    <a:pt x="81" y="327"/>
                  </a:lnTo>
                  <a:lnTo>
                    <a:pt x="81" y="329"/>
                  </a:lnTo>
                  <a:lnTo>
                    <a:pt x="83" y="332"/>
                  </a:lnTo>
                  <a:lnTo>
                    <a:pt x="83" y="332"/>
                  </a:lnTo>
                  <a:lnTo>
                    <a:pt x="83" y="334"/>
                  </a:lnTo>
                  <a:lnTo>
                    <a:pt x="85" y="336"/>
                  </a:lnTo>
                  <a:lnTo>
                    <a:pt x="85" y="336"/>
                  </a:lnTo>
                  <a:lnTo>
                    <a:pt x="85" y="339"/>
                  </a:lnTo>
                  <a:lnTo>
                    <a:pt x="92" y="334"/>
                  </a:lnTo>
                  <a:lnTo>
                    <a:pt x="92" y="334"/>
                  </a:lnTo>
                  <a:close/>
                  <a:moveTo>
                    <a:pt x="83" y="313"/>
                  </a:moveTo>
                  <a:lnTo>
                    <a:pt x="81" y="313"/>
                  </a:lnTo>
                  <a:lnTo>
                    <a:pt x="81" y="310"/>
                  </a:lnTo>
                  <a:lnTo>
                    <a:pt x="81" y="308"/>
                  </a:lnTo>
                  <a:lnTo>
                    <a:pt x="78" y="308"/>
                  </a:lnTo>
                  <a:lnTo>
                    <a:pt x="78" y="306"/>
                  </a:lnTo>
                  <a:lnTo>
                    <a:pt x="78" y="303"/>
                  </a:lnTo>
                  <a:lnTo>
                    <a:pt x="76" y="303"/>
                  </a:lnTo>
                  <a:lnTo>
                    <a:pt x="76" y="301"/>
                  </a:lnTo>
                  <a:lnTo>
                    <a:pt x="76" y="298"/>
                  </a:lnTo>
                  <a:lnTo>
                    <a:pt x="76" y="298"/>
                  </a:lnTo>
                  <a:lnTo>
                    <a:pt x="69" y="301"/>
                  </a:lnTo>
                  <a:lnTo>
                    <a:pt x="69" y="303"/>
                  </a:lnTo>
                  <a:lnTo>
                    <a:pt x="69" y="303"/>
                  </a:lnTo>
                  <a:lnTo>
                    <a:pt x="69" y="306"/>
                  </a:lnTo>
                  <a:lnTo>
                    <a:pt x="71" y="308"/>
                  </a:lnTo>
                  <a:lnTo>
                    <a:pt x="71" y="308"/>
                  </a:lnTo>
                  <a:lnTo>
                    <a:pt x="71" y="310"/>
                  </a:lnTo>
                  <a:lnTo>
                    <a:pt x="73" y="313"/>
                  </a:lnTo>
                  <a:lnTo>
                    <a:pt x="73" y="313"/>
                  </a:lnTo>
                  <a:lnTo>
                    <a:pt x="73" y="315"/>
                  </a:lnTo>
                  <a:lnTo>
                    <a:pt x="76" y="317"/>
                  </a:lnTo>
                  <a:lnTo>
                    <a:pt x="83" y="313"/>
                  </a:lnTo>
                  <a:lnTo>
                    <a:pt x="83" y="313"/>
                  </a:lnTo>
                  <a:close/>
                  <a:moveTo>
                    <a:pt x="71" y="291"/>
                  </a:moveTo>
                  <a:lnTo>
                    <a:pt x="71" y="291"/>
                  </a:lnTo>
                  <a:lnTo>
                    <a:pt x="71" y="289"/>
                  </a:lnTo>
                  <a:lnTo>
                    <a:pt x="71" y="289"/>
                  </a:lnTo>
                  <a:lnTo>
                    <a:pt x="69" y="287"/>
                  </a:lnTo>
                  <a:lnTo>
                    <a:pt x="69" y="284"/>
                  </a:lnTo>
                  <a:lnTo>
                    <a:pt x="69" y="284"/>
                  </a:lnTo>
                  <a:lnTo>
                    <a:pt x="66" y="282"/>
                  </a:lnTo>
                  <a:lnTo>
                    <a:pt x="66" y="280"/>
                  </a:lnTo>
                  <a:lnTo>
                    <a:pt x="66" y="280"/>
                  </a:lnTo>
                  <a:lnTo>
                    <a:pt x="66" y="277"/>
                  </a:lnTo>
                  <a:lnTo>
                    <a:pt x="57" y="280"/>
                  </a:lnTo>
                  <a:lnTo>
                    <a:pt x="59" y="282"/>
                  </a:lnTo>
                  <a:lnTo>
                    <a:pt x="59" y="284"/>
                  </a:lnTo>
                  <a:lnTo>
                    <a:pt x="59" y="284"/>
                  </a:lnTo>
                  <a:lnTo>
                    <a:pt x="62" y="287"/>
                  </a:lnTo>
                  <a:lnTo>
                    <a:pt x="62" y="289"/>
                  </a:lnTo>
                  <a:lnTo>
                    <a:pt x="62" y="289"/>
                  </a:lnTo>
                  <a:lnTo>
                    <a:pt x="64" y="291"/>
                  </a:lnTo>
                  <a:lnTo>
                    <a:pt x="64" y="294"/>
                  </a:lnTo>
                  <a:lnTo>
                    <a:pt x="64" y="294"/>
                  </a:lnTo>
                  <a:lnTo>
                    <a:pt x="64" y="294"/>
                  </a:lnTo>
                  <a:lnTo>
                    <a:pt x="71" y="291"/>
                  </a:lnTo>
                  <a:lnTo>
                    <a:pt x="71" y="291"/>
                  </a:lnTo>
                  <a:close/>
                  <a:moveTo>
                    <a:pt x="62" y="270"/>
                  </a:moveTo>
                  <a:lnTo>
                    <a:pt x="62" y="268"/>
                  </a:lnTo>
                  <a:lnTo>
                    <a:pt x="62" y="268"/>
                  </a:lnTo>
                  <a:lnTo>
                    <a:pt x="59" y="265"/>
                  </a:lnTo>
                  <a:lnTo>
                    <a:pt x="59" y="263"/>
                  </a:lnTo>
                  <a:lnTo>
                    <a:pt x="59" y="263"/>
                  </a:lnTo>
                  <a:lnTo>
                    <a:pt x="59" y="261"/>
                  </a:lnTo>
                  <a:lnTo>
                    <a:pt x="57" y="258"/>
                  </a:lnTo>
                  <a:lnTo>
                    <a:pt x="57" y="258"/>
                  </a:lnTo>
                  <a:lnTo>
                    <a:pt x="57" y="256"/>
                  </a:lnTo>
                  <a:lnTo>
                    <a:pt x="57" y="256"/>
                  </a:lnTo>
                  <a:lnTo>
                    <a:pt x="50" y="258"/>
                  </a:lnTo>
                  <a:lnTo>
                    <a:pt x="50" y="258"/>
                  </a:lnTo>
                  <a:lnTo>
                    <a:pt x="50" y="261"/>
                  </a:lnTo>
                  <a:lnTo>
                    <a:pt x="50" y="261"/>
                  </a:lnTo>
                  <a:lnTo>
                    <a:pt x="50" y="263"/>
                  </a:lnTo>
                  <a:lnTo>
                    <a:pt x="52" y="265"/>
                  </a:lnTo>
                  <a:lnTo>
                    <a:pt x="52" y="268"/>
                  </a:lnTo>
                  <a:lnTo>
                    <a:pt x="52" y="268"/>
                  </a:lnTo>
                  <a:lnTo>
                    <a:pt x="54" y="270"/>
                  </a:lnTo>
                  <a:lnTo>
                    <a:pt x="54" y="272"/>
                  </a:lnTo>
                  <a:lnTo>
                    <a:pt x="54" y="272"/>
                  </a:lnTo>
                  <a:lnTo>
                    <a:pt x="62" y="270"/>
                  </a:lnTo>
                  <a:lnTo>
                    <a:pt x="62" y="270"/>
                  </a:lnTo>
                  <a:close/>
                  <a:moveTo>
                    <a:pt x="52" y="249"/>
                  </a:moveTo>
                  <a:lnTo>
                    <a:pt x="52" y="246"/>
                  </a:lnTo>
                  <a:lnTo>
                    <a:pt x="52" y="246"/>
                  </a:lnTo>
                  <a:lnTo>
                    <a:pt x="52" y="244"/>
                  </a:lnTo>
                  <a:lnTo>
                    <a:pt x="52" y="242"/>
                  </a:lnTo>
                  <a:lnTo>
                    <a:pt x="50" y="239"/>
                  </a:lnTo>
                  <a:lnTo>
                    <a:pt x="50" y="239"/>
                  </a:lnTo>
                  <a:lnTo>
                    <a:pt x="50" y="237"/>
                  </a:lnTo>
                  <a:lnTo>
                    <a:pt x="47" y="234"/>
                  </a:lnTo>
                  <a:lnTo>
                    <a:pt x="47" y="232"/>
                  </a:lnTo>
                  <a:lnTo>
                    <a:pt x="47" y="232"/>
                  </a:lnTo>
                  <a:lnTo>
                    <a:pt x="40" y="234"/>
                  </a:lnTo>
                  <a:lnTo>
                    <a:pt x="40" y="237"/>
                  </a:lnTo>
                  <a:lnTo>
                    <a:pt x="40" y="237"/>
                  </a:lnTo>
                  <a:lnTo>
                    <a:pt x="43" y="239"/>
                  </a:lnTo>
                  <a:lnTo>
                    <a:pt x="43" y="242"/>
                  </a:lnTo>
                  <a:lnTo>
                    <a:pt x="43" y="242"/>
                  </a:lnTo>
                  <a:lnTo>
                    <a:pt x="43" y="244"/>
                  </a:lnTo>
                  <a:lnTo>
                    <a:pt x="45" y="246"/>
                  </a:lnTo>
                  <a:lnTo>
                    <a:pt x="45" y="249"/>
                  </a:lnTo>
                  <a:lnTo>
                    <a:pt x="45" y="249"/>
                  </a:lnTo>
                  <a:lnTo>
                    <a:pt x="45" y="251"/>
                  </a:lnTo>
                  <a:lnTo>
                    <a:pt x="52" y="249"/>
                  </a:lnTo>
                  <a:lnTo>
                    <a:pt x="52" y="249"/>
                  </a:lnTo>
                  <a:close/>
                  <a:moveTo>
                    <a:pt x="45" y="225"/>
                  </a:moveTo>
                  <a:lnTo>
                    <a:pt x="45" y="225"/>
                  </a:lnTo>
                  <a:lnTo>
                    <a:pt x="45" y="223"/>
                  </a:lnTo>
                  <a:lnTo>
                    <a:pt x="43" y="220"/>
                  </a:lnTo>
                  <a:lnTo>
                    <a:pt x="43" y="218"/>
                  </a:lnTo>
                  <a:lnTo>
                    <a:pt x="43" y="218"/>
                  </a:lnTo>
                  <a:lnTo>
                    <a:pt x="43" y="215"/>
                  </a:lnTo>
                  <a:lnTo>
                    <a:pt x="43" y="213"/>
                  </a:lnTo>
                  <a:lnTo>
                    <a:pt x="40" y="211"/>
                  </a:lnTo>
                  <a:lnTo>
                    <a:pt x="40" y="211"/>
                  </a:lnTo>
                  <a:lnTo>
                    <a:pt x="33" y="213"/>
                  </a:lnTo>
                  <a:lnTo>
                    <a:pt x="33" y="213"/>
                  </a:lnTo>
                  <a:lnTo>
                    <a:pt x="33" y="215"/>
                  </a:lnTo>
                  <a:lnTo>
                    <a:pt x="36" y="218"/>
                  </a:lnTo>
                  <a:lnTo>
                    <a:pt x="36" y="220"/>
                  </a:lnTo>
                  <a:lnTo>
                    <a:pt x="36" y="220"/>
                  </a:lnTo>
                  <a:lnTo>
                    <a:pt x="36" y="223"/>
                  </a:lnTo>
                  <a:lnTo>
                    <a:pt x="38" y="225"/>
                  </a:lnTo>
                  <a:lnTo>
                    <a:pt x="38" y="227"/>
                  </a:lnTo>
                  <a:lnTo>
                    <a:pt x="38" y="227"/>
                  </a:lnTo>
                  <a:lnTo>
                    <a:pt x="45" y="225"/>
                  </a:lnTo>
                  <a:lnTo>
                    <a:pt x="45" y="225"/>
                  </a:lnTo>
                  <a:close/>
                  <a:moveTo>
                    <a:pt x="38" y="204"/>
                  </a:moveTo>
                  <a:lnTo>
                    <a:pt x="31" y="204"/>
                  </a:lnTo>
                  <a:lnTo>
                    <a:pt x="31" y="204"/>
                  </a:lnTo>
                  <a:lnTo>
                    <a:pt x="31" y="201"/>
                  </a:lnTo>
                  <a:lnTo>
                    <a:pt x="28" y="201"/>
                  </a:lnTo>
                  <a:lnTo>
                    <a:pt x="28" y="201"/>
                  </a:lnTo>
                  <a:lnTo>
                    <a:pt x="28" y="201"/>
                  </a:lnTo>
                  <a:lnTo>
                    <a:pt x="28" y="199"/>
                  </a:lnTo>
                  <a:lnTo>
                    <a:pt x="28" y="199"/>
                  </a:lnTo>
                  <a:lnTo>
                    <a:pt x="28" y="199"/>
                  </a:lnTo>
                  <a:lnTo>
                    <a:pt x="28" y="196"/>
                  </a:lnTo>
                  <a:lnTo>
                    <a:pt x="28" y="196"/>
                  </a:lnTo>
                  <a:lnTo>
                    <a:pt x="28" y="196"/>
                  </a:lnTo>
                  <a:lnTo>
                    <a:pt x="28" y="194"/>
                  </a:lnTo>
                  <a:lnTo>
                    <a:pt x="28" y="194"/>
                  </a:lnTo>
                  <a:lnTo>
                    <a:pt x="28" y="194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26" y="189"/>
                  </a:lnTo>
                  <a:lnTo>
                    <a:pt x="26" y="189"/>
                  </a:lnTo>
                  <a:lnTo>
                    <a:pt x="26" y="189"/>
                  </a:lnTo>
                  <a:lnTo>
                    <a:pt x="33" y="187"/>
                  </a:lnTo>
                  <a:lnTo>
                    <a:pt x="33" y="187"/>
                  </a:lnTo>
                  <a:lnTo>
                    <a:pt x="33" y="187"/>
                  </a:lnTo>
                  <a:lnTo>
                    <a:pt x="33" y="189"/>
                  </a:lnTo>
                  <a:lnTo>
                    <a:pt x="36" y="189"/>
                  </a:lnTo>
                  <a:lnTo>
                    <a:pt x="36" y="189"/>
                  </a:lnTo>
                  <a:lnTo>
                    <a:pt x="36" y="192"/>
                  </a:lnTo>
                  <a:lnTo>
                    <a:pt x="36" y="192"/>
                  </a:lnTo>
                  <a:lnTo>
                    <a:pt x="36" y="192"/>
                  </a:lnTo>
                  <a:lnTo>
                    <a:pt x="36" y="194"/>
                  </a:lnTo>
                  <a:lnTo>
                    <a:pt x="36" y="194"/>
                  </a:lnTo>
                  <a:lnTo>
                    <a:pt x="36" y="194"/>
                  </a:lnTo>
                  <a:lnTo>
                    <a:pt x="36" y="194"/>
                  </a:lnTo>
                  <a:lnTo>
                    <a:pt x="36" y="196"/>
                  </a:lnTo>
                  <a:lnTo>
                    <a:pt x="36" y="196"/>
                  </a:lnTo>
                  <a:lnTo>
                    <a:pt x="36" y="196"/>
                  </a:lnTo>
                  <a:lnTo>
                    <a:pt x="38" y="199"/>
                  </a:lnTo>
                  <a:lnTo>
                    <a:pt x="38" y="199"/>
                  </a:lnTo>
                  <a:lnTo>
                    <a:pt x="38" y="199"/>
                  </a:lnTo>
                  <a:lnTo>
                    <a:pt x="38" y="199"/>
                  </a:lnTo>
                  <a:lnTo>
                    <a:pt x="38" y="201"/>
                  </a:lnTo>
                  <a:lnTo>
                    <a:pt x="38" y="204"/>
                  </a:lnTo>
                  <a:lnTo>
                    <a:pt x="38" y="204"/>
                  </a:lnTo>
                  <a:close/>
                  <a:moveTo>
                    <a:pt x="31" y="180"/>
                  </a:moveTo>
                  <a:lnTo>
                    <a:pt x="31" y="180"/>
                  </a:lnTo>
                  <a:lnTo>
                    <a:pt x="31" y="177"/>
                  </a:lnTo>
                  <a:lnTo>
                    <a:pt x="31" y="177"/>
                  </a:lnTo>
                  <a:lnTo>
                    <a:pt x="31" y="177"/>
                  </a:lnTo>
                  <a:lnTo>
                    <a:pt x="31" y="177"/>
                  </a:lnTo>
                  <a:lnTo>
                    <a:pt x="31" y="175"/>
                  </a:lnTo>
                  <a:lnTo>
                    <a:pt x="31" y="175"/>
                  </a:lnTo>
                  <a:lnTo>
                    <a:pt x="31" y="175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31" y="170"/>
                  </a:lnTo>
                  <a:lnTo>
                    <a:pt x="31" y="170"/>
                  </a:lnTo>
                  <a:lnTo>
                    <a:pt x="28" y="170"/>
                  </a:lnTo>
                  <a:lnTo>
                    <a:pt x="28" y="168"/>
                  </a:lnTo>
                  <a:lnTo>
                    <a:pt x="28" y="168"/>
                  </a:lnTo>
                  <a:lnTo>
                    <a:pt x="28" y="168"/>
                  </a:lnTo>
                  <a:lnTo>
                    <a:pt x="28" y="168"/>
                  </a:lnTo>
                  <a:lnTo>
                    <a:pt x="28" y="166"/>
                  </a:lnTo>
                  <a:lnTo>
                    <a:pt x="28" y="166"/>
                  </a:lnTo>
                  <a:lnTo>
                    <a:pt x="28" y="166"/>
                  </a:lnTo>
                  <a:lnTo>
                    <a:pt x="28" y="163"/>
                  </a:lnTo>
                  <a:lnTo>
                    <a:pt x="28" y="163"/>
                  </a:lnTo>
                  <a:lnTo>
                    <a:pt x="21" y="166"/>
                  </a:lnTo>
                  <a:lnTo>
                    <a:pt x="21" y="166"/>
                  </a:lnTo>
                  <a:lnTo>
                    <a:pt x="21" y="166"/>
                  </a:lnTo>
                  <a:lnTo>
                    <a:pt x="21" y="168"/>
                  </a:lnTo>
                  <a:lnTo>
                    <a:pt x="21" y="168"/>
                  </a:lnTo>
                  <a:lnTo>
                    <a:pt x="21" y="168"/>
                  </a:lnTo>
                  <a:lnTo>
                    <a:pt x="21" y="170"/>
                  </a:lnTo>
                  <a:lnTo>
                    <a:pt x="21" y="170"/>
                  </a:lnTo>
                  <a:lnTo>
                    <a:pt x="21" y="170"/>
                  </a:lnTo>
                  <a:lnTo>
                    <a:pt x="21" y="173"/>
                  </a:lnTo>
                  <a:lnTo>
                    <a:pt x="21" y="173"/>
                  </a:lnTo>
                  <a:lnTo>
                    <a:pt x="21" y="173"/>
                  </a:lnTo>
                  <a:lnTo>
                    <a:pt x="21" y="175"/>
                  </a:lnTo>
                  <a:lnTo>
                    <a:pt x="21" y="175"/>
                  </a:lnTo>
                  <a:lnTo>
                    <a:pt x="24" y="175"/>
                  </a:lnTo>
                  <a:lnTo>
                    <a:pt x="24" y="175"/>
                  </a:lnTo>
                  <a:lnTo>
                    <a:pt x="24" y="177"/>
                  </a:lnTo>
                  <a:lnTo>
                    <a:pt x="24" y="177"/>
                  </a:lnTo>
                  <a:lnTo>
                    <a:pt x="24" y="177"/>
                  </a:lnTo>
                  <a:lnTo>
                    <a:pt x="24" y="180"/>
                  </a:lnTo>
                  <a:lnTo>
                    <a:pt x="24" y="180"/>
                  </a:lnTo>
                  <a:lnTo>
                    <a:pt x="24" y="180"/>
                  </a:lnTo>
                  <a:lnTo>
                    <a:pt x="24" y="182"/>
                  </a:lnTo>
                  <a:lnTo>
                    <a:pt x="24" y="182"/>
                  </a:lnTo>
                  <a:lnTo>
                    <a:pt x="31" y="180"/>
                  </a:lnTo>
                  <a:lnTo>
                    <a:pt x="31" y="180"/>
                  </a:lnTo>
                  <a:close/>
                  <a:moveTo>
                    <a:pt x="26" y="156"/>
                  </a:moveTo>
                  <a:lnTo>
                    <a:pt x="26" y="156"/>
                  </a:lnTo>
                  <a:lnTo>
                    <a:pt x="26" y="156"/>
                  </a:lnTo>
                  <a:lnTo>
                    <a:pt x="26" y="154"/>
                  </a:lnTo>
                  <a:lnTo>
                    <a:pt x="26" y="154"/>
                  </a:lnTo>
                  <a:lnTo>
                    <a:pt x="26" y="154"/>
                  </a:lnTo>
                  <a:lnTo>
                    <a:pt x="26" y="151"/>
                  </a:lnTo>
                  <a:lnTo>
                    <a:pt x="26" y="151"/>
                  </a:lnTo>
                  <a:lnTo>
                    <a:pt x="26" y="151"/>
                  </a:lnTo>
                  <a:lnTo>
                    <a:pt x="26" y="149"/>
                  </a:lnTo>
                  <a:lnTo>
                    <a:pt x="24" y="149"/>
                  </a:lnTo>
                  <a:lnTo>
                    <a:pt x="24" y="149"/>
                  </a:lnTo>
                  <a:lnTo>
                    <a:pt x="24" y="149"/>
                  </a:lnTo>
                  <a:lnTo>
                    <a:pt x="24" y="147"/>
                  </a:lnTo>
                  <a:lnTo>
                    <a:pt x="24" y="147"/>
                  </a:lnTo>
                  <a:lnTo>
                    <a:pt x="24" y="147"/>
                  </a:lnTo>
                  <a:lnTo>
                    <a:pt x="24" y="144"/>
                  </a:lnTo>
                  <a:lnTo>
                    <a:pt x="24" y="144"/>
                  </a:lnTo>
                  <a:lnTo>
                    <a:pt x="24" y="144"/>
                  </a:lnTo>
                  <a:lnTo>
                    <a:pt x="24" y="142"/>
                  </a:lnTo>
                  <a:lnTo>
                    <a:pt x="24" y="142"/>
                  </a:lnTo>
                  <a:lnTo>
                    <a:pt x="24" y="142"/>
                  </a:lnTo>
                  <a:lnTo>
                    <a:pt x="24" y="142"/>
                  </a:lnTo>
                  <a:lnTo>
                    <a:pt x="14" y="142"/>
                  </a:lnTo>
                  <a:lnTo>
                    <a:pt x="14" y="142"/>
                  </a:lnTo>
                  <a:lnTo>
                    <a:pt x="14" y="144"/>
                  </a:lnTo>
                  <a:lnTo>
                    <a:pt x="17" y="144"/>
                  </a:lnTo>
                  <a:lnTo>
                    <a:pt x="17" y="144"/>
                  </a:lnTo>
                  <a:lnTo>
                    <a:pt x="17" y="147"/>
                  </a:lnTo>
                  <a:lnTo>
                    <a:pt x="17" y="147"/>
                  </a:lnTo>
                  <a:lnTo>
                    <a:pt x="17" y="147"/>
                  </a:lnTo>
                  <a:lnTo>
                    <a:pt x="17" y="149"/>
                  </a:lnTo>
                  <a:lnTo>
                    <a:pt x="17" y="149"/>
                  </a:lnTo>
                  <a:lnTo>
                    <a:pt x="17" y="149"/>
                  </a:lnTo>
                  <a:lnTo>
                    <a:pt x="17" y="151"/>
                  </a:lnTo>
                  <a:lnTo>
                    <a:pt x="17" y="151"/>
                  </a:lnTo>
                  <a:lnTo>
                    <a:pt x="17" y="151"/>
                  </a:lnTo>
                  <a:lnTo>
                    <a:pt x="17" y="151"/>
                  </a:lnTo>
                  <a:lnTo>
                    <a:pt x="17" y="154"/>
                  </a:lnTo>
                  <a:lnTo>
                    <a:pt x="17" y="154"/>
                  </a:lnTo>
                  <a:lnTo>
                    <a:pt x="17" y="154"/>
                  </a:lnTo>
                  <a:lnTo>
                    <a:pt x="19" y="156"/>
                  </a:lnTo>
                  <a:lnTo>
                    <a:pt x="19" y="156"/>
                  </a:lnTo>
                  <a:lnTo>
                    <a:pt x="19" y="156"/>
                  </a:lnTo>
                  <a:lnTo>
                    <a:pt x="19" y="159"/>
                  </a:lnTo>
                  <a:lnTo>
                    <a:pt x="19" y="159"/>
                  </a:lnTo>
                  <a:lnTo>
                    <a:pt x="26" y="156"/>
                  </a:lnTo>
                  <a:lnTo>
                    <a:pt x="26" y="156"/>
                  </a:lnTo>
                  <a:close/>
                  <a:moveTo>
                    <a:pt x="21" y="132"/>
                  </a:moveTo>
                  <a:lnTo>
                    <a:pt x="21" y="132"/>
                  </a:lnTo>
                  <a:lnTo>
                    <a:pt x="21" y="132"/>
                  </a:lnTo>
                  <a:lnTo>
                    <a:pt x="21" y="132"/>
                  </a:lnTo>
                  <a:lnTo>
                    <a:pt x="21" y="130"/>
                  </a:lnTo>
                  <a:lnTo>
                    <a:pt x="21" y="130"/>
                  </a:lnTo>
                  <a:lnTo>
                    <a:pt x="21" y="130"/>
                  </a:lnTo>
                  <a:lnTo>
                    <a:pt x="21" y="128"/>
                  </a:lnTo>
                  <a:lnTo>
                    <a:pt x="21" y="128"/>
                  </a:lnTo>
                  <a:lnTo>
                    <a:pt x="21" y="128"/>
                  </a:lnTo>
                  <a:lnTo>
                    <a:pt x="21" y="125"/>
                  </a:lnTo>
                  <a:lnTo>
                    <a:pt x="19" y="125"/>
                  </a:lnTo>
                  <a:lnTo>
                    <a:pt x="19" y="125"/>
                  </a:lnTo>
                  <a:lnTo>
                    <a:pt x="19" y="123"/>
                  </a:lnTo>
                  <a:lnTo>
                    <a:pt x="19" y="123"/>
                  </a:lnTo>
                  <a:lnTo>
                    <a:pt x="19" y="123"/>
                  </a:lnTo>
                  <a:lnTo>
                    <a:pt x="19" y="121"/>
                  </a:lnTo>
                  <a:lnTo>
                    <a:pt x="19" y="121"/>
                  </a:lnTo>
                  <a:lnTo>
                    <a:pt x="19" y="121"/>
                  </a:lnTo>
                  <a:lnTo>
                    <a:pt x="19" y="118"/>
                  </a:lnTo>
                  <a:lnTo>
                    <a:pt x="19" y="118"/>
                  </a:lnTo>
                  <a:lnTo>
                    <a:pt x="19" y="118"/>
                  </a:lnTo>
                  <a:lnTo>
                    <a:pt x="19" y="118"/>
                  </a:lnTo>
                  <a:lnTo>
                    <a:pt x="12" y="118"/>
                  </a:lnTo>
                  <a:lnTo>
                    <a:pt x="12" y="118"/>
                  </a:lnTo>
                  <a:lnTo>
                    <a:pt x="12" y="121"/>
                  </a:lnTo>
                  <a:lnTo>
                    <a:pt x="12" y="121"/>
                  </a:lnTo>
                  <a:lnTo>
                    <a:pt x="12" y="121"/>
                  </a:lnTo>
                  <a:lnTo>
                    <a:pt x="12" y="123"/>
                  </a:lnTo>
                  <a:lnTo>
                    <a:pt x="12" y="123"/>
                  </a:lnTo>
                  <a:lnTo>
                    <a:pt x="12" y="123"/>
                  </a:lnTo>
                  <a:lnTo>
                    <a:pt x="12" y="125"/>
                  </a:lnTo>
                  <a:lnTo>
                    <a:pt x="12" y="125"/>
                  </a:lnTo>
                  <a:lnTo>
                    <a:pt x="12" y="125"/>
                  </a:lnTo>
                  <a:lnTo>
                    <a:pt x="12" y="128"/>
                  </a:lnTo>
                  <a:lnTo>
                    <a:pt x="12" y="128"/>
                  </a:lnTo>
                  <a:lnTo>
                    <a:pt x="12" y="128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4" y="132"/>
                  </a:lnTo>
                  <a:lnTo>
                    <a:pt x="14" y="132"/>
                  </a:lnTo>
                  <a:lnTo>
                    <a:pt x="14" y="132"/>
                  </a:lnTo>
                  <a:lnTo>
                    <a:pt x="14" y="135"/>
                  </a:lnTo>
                  <a:lnTo>
                    <a:pt x="14" y="135"/>
                  </a:lnTo>
                  <a:lnTo>
                    <a:pt x="21" y="132"/>
                  </a:lnTo>
                  <a:lnTo>
                    <a:pt x="21" y="132"/>
                  </a:lnTo>
                  <a:close/>
                  <a:moveTo>
                    <a:pt x="17" y="109"/>
                  </a:moveTo>
                  <a:lnTo>
                    <a:pt x="17" y="109"/>
                  </a:lnTo>
                  <a:lnTo>
                    <a:pt x="17" y="109"/>
                  </a:lnTo>
                  <a:lnTo>
                    <a:pt x="17" y="106"/>
                  </a:lnTo>
                  <a:lnTo>
                    <a:pt x="17" y="106"/>
                  </a:lnTo>
                  <a:lnTo>
                    <a:pt x="17" y="106"/>
                  </a:lnTo>
                  <a:lnTo>
                    <a:pt x="17" y="106"/>
                  </a:lnTo>
                  <a:lnTo>
                    <a:pt x="17" y="104"/>
                  </a:lnTo>
                  <a:lnTo>
                    <a:pt x="17" y="104"/>
                  </a:lnTo>
                  <a:lnTo>
                    <a:pt x="17" y="104"/>
                  </a:lnTo>
                  <a:lnTo>
                    <a:pt x="17" y="102"/>
                  </a:lnTo>
                  <a:lnTo>
                    <a:pt x="17" y="102"/>
                  </a:lnTo>
                  <a:lnTo>
                    <a:pt x="17" y="102"/>
                  </a:lnTo>
                  <a:lnTo>
                    <a:pt x="17" y="99"/>
                  </a:lnTo>
                  <a:lnTo>
                    <a:pt x="17" y="99"/>
                  </a:lnTo>
                  <a:lnTo>
                    <a:pt x="17" y="99"/>
                  </a:lnTo>
                  <a:lnTo>
                    <a:pt x="17" y="97"/>
                  </a:lnTo>
                  <a:lnTo>
                    <a:pt x="17" y="97"/>
                  </a:lnTo>
                  <a:lnTo>
                    <a:pt x="14" y="97"/>
                  </a:lnTo>
                  <a:lnTo>
                    <a:pt x="14" y="94"/>
                  </a:lnTo>
                  <a:lnTo>
                    <a:pt x="14" y="94"/>
                  </a:lnTo>
                  <a:lnTo>
                    <a:pt x="14" y="94"/>
                  </a:lnTo>
                  <a:lnTo>
                    <a:pt x="7" y="94"/>
                  </a:lnTo>
                  <a:lnTo>
                    <a:pt x="7" y="94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9"/>
                  </a:lnTo>
                  <a:lnTo>
                    <a:pt x="7" y="99"/>
                  </a:lnTo>
                  <a:lnTo>
                    <a:pt x="7" y="99"/>
                  </a:lnTo>
                  <a:lnTo>
                    <a:pt x="7" y="102"/>
                  </a:lnTo>
                  <a:lnTo>
                    <a:pt x="7" y="102"/>
                  </a:lnTo>
                  <a:lnTo>
                    <a:pt x="7" y="102"/>
                  </a:lnTo>
                  <a:lnTo>
                    <a:pt x="10" y="104"/>
                  </a:lnTo>
                  <a:lnTo>
                    <a:pt x="10" y="104"/>
                  </a:lnTo>
                  <a:lnTo>
                    <a:pt x="10" y="104"/>
                  </a:lnTo>
                  <a:lnTo>
                    <a:pt x="10" y="106"/>
                  </a:lnTo>
                  <a:lnTo>
                    <a:pt x="10" y="106"/>
                  </a:lnTo>
                  <a:lnTo>
                    <a:pt x="10" y="106"/>
                  </a:lnTo>
                  <a:lnTo>
                    <a:pt x="10" y="109"/>
                  </a:lnTo>
                  <a:lnTo>
                    <a:pt x="10" y="109"/>
                  </a:lnTo>
                  <a:lnTo>
                    <a:pt x="10" y="109"/>
                  </a:lnTo>
                  <a:lnTo>
                    <a:pt x="10" y="111"/>
                  </a:lnTo>
                  <a:lnTo>
                    <a:pt x="10" y="111"/>
                  </a:lnTo>
                  <a:lnTo>
                    <a:pt x="17" y="109"/>
                  </a:lnTo>
                  <a:lnTo>
                    <a:pt x="17" y="109"/>
                  </a:lnTo>
                  <a:close/>
                  <a:moveTo>
                    <a:pt x="14" y="85"/>
                  </a:moveTo>
                  <a:lnTo>
                    <a:pt x="14" y="85"/>
                  </a:lnTo>
                  <a:lnTo>
                    <a:pt x="14" y="85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2" y="75"/>
                  </a:lnTo>
                  <a:lnTo>
                    <a:pt x="12" y="75"/>
                  </a:lnTo>
                  <a:lnTo>
                    <a:pt x="12" y="75"/>
                  </a:lnTo>
                  <a:lnTo>
                    <a:pt x="12" y="73"/>
                  </a:lnTo>
                  <a:lnTo>
                    <a:pt x="12" y="73"/>
                  </a:lnTo>
                  <a:lnTo>
                    <a:pt x="12" y="73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5" y="71"/>
                  </a:lnTo>
                  <a:lnTo>
                    <a:pt x="5" y="71"/>
                  </a:lnTo>
                  <a:lnTo>
                    <a:pt x="5" y="73"/>
                  </a:lnTo>
                  <a:lnTo>
                    <a:pt x="5" y="73"/>
                  </a:lnTo>
                  <a:lnTo>
                    <a:pt x="5" y="73"/>
                  </a:lnTo>
                  <a:lnTo>
                    <a:pt x="5" y="75"/>
                  </a:lnTo>
                  <a:lnTo>
                    <a:pt x="5" y="75"/>
                  </a:lnTo>
                  <a:lnTo>
                    <a:pt x="5" y="75"/>
                  </a:lnTo>
                  <a:lnTo>
                    <a:pt x="5" y="78"/>
                  </a:lnTo>
                  <a:lnTo>
                    <a:pt x="5" y="78"/>
                  </a:lnTo>
                  <a:lnTo>
                    <a:pt x="5" y="78"/>
                  </a:lnTo>
                  <a:lnTo>
                    <a:pt x="5" y="80"/>
                  </a:lnTo>
                  <a:lnTo>
                    <a:pt x="5" y="80"/>
                  </a:lnTo>
                  <a:lnTo>
                    <a:pt x="5" y="83"/>
                  </a:lnTo>
                  <a:lnTo>
                    <a:pt x="5" y="83"/>
                  </a:lnTo>
                  <a:lnTo>
                    <a:pt x="5" y="83"/>
                  </a:lnTo>
                  <a:lnTo>
                    <a:pt x="5" y="85"/>
                  </a:lnTo>
                  <a:lnTo>
                    <a:pt x="5" y="85"/>
                  </a:lnTo>
                  <a:lnTo>
                    <a:pt x="5" y="85"/>
                  </a:lnTo>
                  <a:lnTo>
                    <a:pt x="7" y="87"/>
                  </a:lnTo>
                  <a:lnTo>
                    <a:pt x="7" y="87"/>
                  </a:lnTo>
                  <a:lnTo>
                    <a:pt x="14" y="85"/>
                  </a:lnTo>
                  <a:lnTo>
                    <a:pt x="14" y="85"/>
                  </a:lnTo>
                  <a:close/>
                  <a:moveTo>
                    <a:pt x="12" y="61"/>
                  </a:moveTo>
                  <a:lnTo>
                    <a:pt x="12" y="61"/>
                  </a:lnTo>
                  <a:lnTo>
                    <a:pt x="12" y="61"/>
                  </a:lnTo>
                  <a:lnTo>
                    <a:pt x="12" y="61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12" y="52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0" y="49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6"/>
                  </a:lnTo>
                  <a:lnTo>
                    <a:pt x="2" y="56"/>
                  </a:lnTo>
                  <a:lnTo>
                    <a:pt x="2" y="56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61"/>
                  </a:lnTo>
                  <a:lnTo>
                    <a:pt x="2" y="61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12" y="61"/>
                  </a:lnTo>
                  <a:lnTo>
                    <a:pt x="12" y="61"/>
                  </a:lnTo>
                  <a:close/>
                  <a:moveTo>
                    <a:pt x="10" y="38"/>
                  </a:moveTo>
                  <a:lnTo>
                    <a:pt x="10" y="38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10" y="35"/>
                  </a:lnTo>
                  <a:lnTo>
                    <a:pt x="10" y="35"/>
                  </a:lnTo>
                  <a:lnTo>
                    <a:pt x="10" y="35"/>
                  </a:lnTo>
                  <a:lnTo>
                    <a:pt x="10" y="33"/>
                  </a:lnTo>
                  <a:lnTo>
                    <a:pt x="10" y="33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10" y="3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50" name="Freeform 47"/>
          <p:cNvSpPr>
            <a:spLocks noEditPoints="1"/>
          </p:cNvSpPr>
          <p:nvPr/>
        </p:nvSpPr>
        <p:spPr bwMode="auto">
          <a:xfrm>
            <a:off x="7893426" y="3290938"/>
            <a:ext cx="2427851" cy="1546686"/>
          </a:xfrm>
          <a:custGeom>
            <a:avLst/>
            <a:gdLst>
              <a:gd name="T0" fmla="*/ 90 w 1306"/>
              <a:gd name="T1" fmla="*/ 790 h 832"/>
              <a:gd name="T2" fmla="*/ 73 w 1306"/>
              <a:gd name="T3" fmla="*/ 773 h 832"/>
              <a:gd name="T4" fmla="*/ 66 w 1306"/>
              <a:gd name="T5" fmla="*/ 718 h 832"/>
              <a:gd name="T6" fmla="*/ 54 w 1306"/>
              <a:gd name="T7" fmla="*/ 695 h 832"/>
              <a:gd name="T8" fmla="*/ 54 w 1306"/>
              <a:gd name="T9" fmla="*/ 678 h 832"/>
              <a:gd name="T10" fmla="*/ 71 w 1306"/>
              <a:gd name="T11" fmla="*/ 635 h 832"/>
              <a:gd name="T12" fmla="*/ 87 w 1306"/>
              <a:gd name="T13" fmla="*/ 607 h 832"/>
              <a:gd name="T14" fmla="*/ 92 w 1306"/>
              <a:gd name="T15" fmla="*/ 586 h 832"/>
              <a:gd name="T16" fmla="*/ 170 w 1306"/>
              <a:gd name="T17" fmla="*/ 514 h 832"/>
              <a:gd name="T18" fmla="*/ 246 w 1306"/>
              <a:gd name="T19" fmla="*/ 484 h 832"/>
              <a:gd name="T20" fmla="*/ 374 w 1306"/>
              <a:gd name="T21" fmla="*/ 438 h 832"/>
              <a:gd name="T22" fmla="*/ 494 w 1306"/>
              <a:gd name="T23" fmla="*/ 431 h 832"/>
              <a:gd name="T24" fmla="*/ 603 w 1306"/>
              <a:gd name="T25" fmla="*/ 424 h 832"/>
              <a:gd name="T26" fmla="*/ 695 w 1306"/>
              <a:gd name="T27" fmla="*/ 422 h 832"/>
              <a:gd name="T28" fmla="*/ 816 w 1306"/>
              <a:gd name="T29" fmla="*/ 410 h 832"/>
              <a:gd name="T30" fmla="*/ 941 w 1306"/>
              <a:gd name="T31" fmla="*/ 401 h 832"/>
              <a:gd name="T32" fmla="*/ 1069 w 1306"/>
              <a:gd name="T33" fmla="*/ 386 h 832"/>
              <a:gd name="T34" fmla="*/ 1145 w 1306"/>
              <a:gd name="T35" fmla="*/ 351 h 832"/>
              <a:gd name="T36" fmla="*/ 1230 w 1306"/>
              <a:gd name="T37" fmla="*/ 306 h 832"/>
              <a:gd name="T38" fmla="*/ 466 w 1306"/>
              <a:gd name="T39" fmla="*/ 246 h 832"/>
              <a:gd name="T40" fmla="*/ 66 w 1306"/>
              <a:gd name="T41" fmla="*/ 797 h 832"/>
              <a:gd name="T42" fmla="*/ 52 w 1306"/>
              <a:gd name="T43" fmla="*/ 780 h 832"/>
              <a:gd name="T44" fmla="*/ 45 w 1306"/>
              <a:gd name="T45" fmla="*/ 766 h 832"/>
              <a:gd name="T46" fmla="*/ 40 w 1306"/>
              <a:gd name="T47" fmla="*/ 716 h 832"/>
              <a:gd name="T48" fmla="*/ 28 w 1306"/>
              <a:gd name="T49" fmla="*/ 683 h 832"/>
              <a:gd name="T50" fmla="*/ 28 w 1306"/>
              <a:gd name="T51" fmla="*/ 671 h 832"/>
              <a:gd name="T52" fmla="*/ 47 w 1306"/>
              <a:gd name="T53" fmla="*/ 619 h 832"/>
              <a:gd name="T54" fmla="*/ 50 w 1306"/>
              <a:gd name="T55" fmla="*/ 593 h 832"/>
              <a:gd name="T56" fmla="*/ 59 w 1306"/>
              <a:gd name="T57" fmla="*/ 581 h 832"/>
              <a:gd name="T58" fmla="*/ 97 w 1306"/>
              <a:gd name="T59" fmla="*/ 548 h 832"/>
              <a:gd name="T60" fmla="*/ 123 w 1306"/>
              <a:gd name="T61" fmla="*/ 526 h 832"/>
              <a:gd name="T62" fmla="*/ 137 w 1306"/>
              <a:gd name="T63" fmla="*/ 507 h 832"/>
              <a:gd name="T64" fmla="*/ 147 w 1306"/>
              <a:gd name="T65" fmla="*/ 500 h 832"/>
              <a:gd name="T66" fmla="*/ 203 w 1306"/>
              <a:gd name="T67" fmla="*/ 476 h 832"/>
              <a:gd name="T68" fmla="*/ 236 w 1306"/>
              <a:gd name="T69" fmla="*/ 455 h 832"/>
              <a:gd name="T70" fmla="*/ 274 w 1306"/>
              <a:gd name="T71" fmla="*/ 429 h 832"/>
              <a:gd name="T72" fmla="*/ 288 w 1306"/>
              <a:gd name="T73" fmla="*/ 410 h 832"/>
              <a:gd name="T74" fmla="*/ 331 w 1306"/>
              <a:gd name="T75" fmla="*/ 377 h 832"/>
              <a:gd name="T76" fmla="*/ 371 w 1306"/>
              <a:gd name="T77" fmla="*/ 341 h 832"/>
              <a:gd name="T78" fmla="*/ 407 w 1306"/>
              <a:gd name="T79" fmla="*/ 306 h 832"/>
              <a:gd name="T80" fmla="*/ 440 w 1306"/>
              <a:gd name="T81" fmla="*/ 268 h 832"/>
              <a:gd name="T82" fmla="*/ 35 w 1306"/>
              <a:gd name="T83" fmla="*/ 828 h 832"/>
              <a:gd name="T84" fmla="*/ 31 w 1306"/>
              <a:gd name="T85" fmla="*/ 787 h 832"/>
              <a:gd name="T86" fmla="*/ 14 w 1306"/>
              <a:gd name="T87" fmla="*/ 761 h 832"/>
              <a:gd name="T88" fmla="*/ 14 w 1306"/>
              <a:gd name="T89" fmla="*/ 723 h 832"/>
              <a:gd name="T90" fmla="*/ 2 w 1306"/>
              <a:gd name="T91" fmla="*/ 685 h 832"/>
              <a:gd name="T92" fmla="*/ 0 w 1306"/>
              <a:gd name="T93" fmla="*/ 676 h 832"/>
              <a:gd name="T94" fmla="*/ 16 w 1306"/>
              <a:gd name="T95" fmla="*/ 621 h 832"/>
              <a:gd name="T96" fmla="*/ 14 w 1306"/>
              <a:gd name="T97" fmla="*/ 602 h 832"/>
              <a:gd name="T98" fmla="*/ 52 w 1306"/>
              <a:gd name="T99" fmla="*/ 543 h 832"/>
              <a:gd name="T100" fmla="*/ 80 w 1306"/>
              <a:gd name="T101" fmla="*/ 491 h 832"/>
              <a:gd name="T102" fmla="*/ 99 w 1306"/>
              <a:gd name="T103" fmla="*/ 443 h 832"/>
              <a:gd name="T104" fmla="*/ 118 w 1306"/>
              <a:gd name="T105" fmla="*/ 415 h 832"/>
              <a:gd name="T106" fmla="*/ 163 w 1306"/>
              <a:gd name="T107" fmla="*/ 355 h 832"/>
              <a:gd name="T108" fmla="*/ 184 w 1306"/>
              <a:gd name="T109" fmla="*/ 298 h 832"/>
              <a:gd name="T110" fmla="*/ 199 w 1306"/>
              <a:gd name="T111" fmla="*/ 268 h 832"/>
              <a:gd name="T112" fmla="*/ 222 w 1306"/>
              <a:gd name="T113" fmla="*/ 199 h 832"/>
              <a:gd name="T114" fmla="*/ 236 w 1306"/>
              <a:gd name="T115" fmla="*/ 170 h 832"/>
              <a:gd name="T116" fmla="*/ 244 w 1306"/>
              <a:gd name="T117" fmla="*/ 142 h 832"/>
              <a:gd name="T118" fmla="*/ 239 w 1306"/>
              <a:gd name="T119" fmla="*/ 121 h 832"/>
              <a:gd name="T120" fmla="*/ 241 w 1306"/>
              <a:gd name="T121" fmla="*/ 106 h 832"/>
              <a:gd name="T122" fmla="*/ 255 w 1306"/>
              <a:gd name="T123" fmla="*/ 61 h 832"/>
              <a:gd name="T124" fmla="*/ 258 w 1306"/>
              <a:gd name="T125" fmla="*/ 26 h 8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06" h="832">
                <a:moveTo>
                  <a:pt x="258" y="16"/>
                </a:moveTo>
                <a:lnTo>
                  <a:pt x="258" y="14"/>
                </a:lnTo>
                <a:lnTo>
                  <a:pt x="258" y="14"/>
                </a:lnTo>
                <a:lnTo>
                  <a:pt x="258" y="11"/>
                </a:lnTo>
                <a:lnTo>
                  <a:pt x="258" y="11"/>
                </a:lnTo>
                <a:lnTo>
                  <a:pt x="258" y="11"/>
                </a:lnTo>
                <a:lnTo>
                  <a:pt x="258" y="9"/>
                </a:lnTo>
                <a:lnTo>
                  <a:pt x="258" y="9"/>
                </a:lnTo>
                <a:lnTo>
                  <a:pt x="258" y="9"/>
                </a:lnTo>
                <a:lnTo>
                  <a:pt x="258" y="7"/>
                </a:lnTo>
                <a:lnTo>
                  <a:pt x="258" y="7"/>
                </a:lnTo>
                <a:lnTo>
                  <a:pt x="258" y="4"/>
                </a:lnTo>
                <a:lnTo>
                  <a:pt x="258" y="4"/>
                </a:lnTo>
                <a:lnTo>
                  <a:pt x="258" y="4"/>
                </a:lnTo>
                <a:lnTo>
                  <a:pt x="258" y="2"/>
                </a:lnTo>
                <a:lnTo>
                  <a:pt x="258" y="2"/>
                </a:lnTo>
                <a:lnTo>
                  <a:pt x="258" y="2"/>
                </a:lnTo>
                <a:lnTo>
                  <a:pt x="258" y="0"/>
                </a:lnTo>
                <a:lnTo>
                  <a:pt x="258" y="0"/>
                </a:lnTo>
                <a:lnTo>
                  <a:pt x="251" y="0"/>
                </a:lnTo>
                <a:lnTo>
                  <a:pt x="251" y="0"/>
                </a:lnTo>
                <a:lnTo>
                  <a:pt x="251" y="2"/>
                </a:lnTo>
                <a:lnTo>
                  <a:pt x="251" y="2"/>
                </a:lnTo>
                <a:lnTo>
                  <a:pt x="251" y="2"/>
                </a:lnTo>
                <a:lnTo>
                  <a:pt x="251" y="4"/>
                </a:lnTo>
                <a:lnTo>
                  <a:pt x="251" y="4"/>
                </a:lnTo>
                <a:lnTo>
                  <a:pt x="251" y="4"/>
                </a:lnTo>
                <a:lnTo>
                  <a:pt x="251" y="7"/>
                </a:lnTo>
                <a:lnTo>
                  <a:pt x="251" y="7"/>
                </a:lnTo>
                <a:lnTo>
                  <a:pt x="251" y="9"/>
                </a:lnTo>
                <a:lnTo>
                  <a:pt x="251" y="9"/>
                </a:lnTo>
                <a:lnTo>
                  <a:pt x="251" y="9"/>
                </a:lnTo>
                <a:lnTo>
                  <a:pt x="251" y="11"/>
                </a:lnTo>
                <a:lnTo>
                  <a:pt x="251" y="11"/>
                </a:lnTo>
                <a:lnTo>
                  <a:pt x="251" y="11"/>
                </a:lnTo>
                <a:lnTo>
                  <a:pt x="251" y="14"/>
                </a:lnTo>
                <a:lnTo>
                  <a:pt x="251" y="14"/>
                </a:lnTo>
                <a:lnTo>
                  <a:pt x="251" y="14"/>
                </a:lnTo>
                <a:lnTo>
                  <a:pt x="258" y="16"/>
                </a:lnTo>
                <a:lnTo>
                  <a:pt x="258" y="16"/>
                </a:lnTo>
                <a:close/>
                <a:moveTo>
                  <a:pt x="1299" y="206"/>
                </a:moveTo>
                <a:lnTo>
                  <a:pt x="1301" y="204"/>
                </a:lnTo>
                <a:lnTo>
                  <a:pt x="1301" y="201"/>
                </a:lnTo>
                <a:lnTo>
                  <a:pt x="1303" y="196"/>
                </a:lnTo>
                <a:lnTo>
                  <a:pt x="1306" y="192"/>
                </a:lnTo>
                <a:lnTo>
                  <a:pt x="1299" y="187"/>
                </a:lnTo>
                <a:lnTo>
                  <a:pt x="1296" y="192"/>
                </a:lnTo>
                <a:lnTo>
                  <a:pt x="1294" y="196"/>
                </a:lnTo>
                <a:lnTo>
                  <a:pt x="1291" y="201"/>
                </a:lnTo>
                <a:lnTo>
                  <a:pt x="1291" y="204"/>
                </a:lnTo>
                <a:lnTo>
                  <a:pt x="1299" y="206"/>
                </a:lnTo>
                <a:lnTo>
                  <a:pt x="1299" y="206"/>
                </a:lnTo>
                <a:close/>
                <a:moveTo>
                  <a:pt x="92" y="794"/>
                </a:moveTo>
                <a:lnTo>
                  <a:pt x="92" y="792"/>
                </a:lnTo>
                <a:lnTo>
                  <a:pt x="90" y="792"/>
                </a:lnTo>
                <a:lnTo>
                  <a:pt x="90" y="790"/>
                </a:lnTo>
                <a:lnTo>
                  <a:pt x="90" y="790"/>
                </a:lnTo>
                <a:lnTo>
                  <a:pt x="90" y="790"/>
                </a:lnTo>
                <a:lnTo>
                  <a:pt x="90" y="787"/>
                </a:lnTo>
                <a:lnTo>
                  <a:pt x="87" y="787"/>
                </a:lnTo>
                <a:lnTo>
                  <a:pt x="87" y="785"/>
                </a:lnTo>
                <a:lnTo>
                  <a:pt x="87" y="785"/>
                </a:lnTo>
                <a:lnTo>
                  <a:pt x="87" y="782"/>
                </a:lnTo>
                <a:lnTo>
                  <a:pt x="87" y="782"/>
                </a:lnTo>
                <a:lnTo>
                  <a:pt x="85" y="780"/>
                </a:lnTo>
                <a:lnTo>
                  <a:pt x="85" y="780"/>
                </a:lnTo>
                <a:lnTo>
                  <a:pt x="78" y="782"/>
                </a:lnTo>
                <a:lnTo>
                  <a:pt x="78" y="785"/>
                </a:lnTo>
                <a:lnTo>
                  <a:pt x="80" y="785"/>
                </a:lnTo>
                <a:lnTo>
                  <a:pt x="80" y="787"/>
                </a:lnTo>
                <a:lnTo>
                  <a:pt x="80" y="787"/>
                </a:lnTo>
                <a:lnTo>
                  <a:pt x="80" y="790"/>
                </a:lnTo>
                <a:lnTo>
                  <a:pt x="80" y="790"/>
                </a:lnTo>
                <a:lnTo>
                  <a:pt x="80" y="790"/>
                </a:lnTo>
                <a:lnTo>
                  <a:pt x="83" y="792"/>
                </a:lnTo>
                <a:lnTo>
                  <a:pt x="83" y="792"/>
                </a:lnTo>
                <a:lnTo>
                  <a:pt x="83" y="794"/>
                </a:lnTo>
                <a:lnTo>
                  <a:pt x="83" y="794"/>
                </a:lnTo>
                <a:lnTo>
                  <a:pt x="83" y="797"/>
                </a:lnTo>
                <a:lnTo>
                  <a:pt x="85" y="797"/>
                </a:lnTo>
                <a:lnTo>
                  <a:pt x="92" y="794"/>
                </a:lnTo>
                <a:lnTo>
                  <a:pt x="92" y="794"/>
                </a:lnTo>
                <a:close/>
                <a:moveTo>
                  <a:pt x="83" y="773"/>
                </a:moveTo>
                <a:lnTo>
                  <a:pt x="83" y="773"/>
                </a:lnTo>
                <a:lnTo>
                  <a:pt x="83" y="773"/>
                </a:lnTo>
                <a:lnTo>
                  <a:pt x="83" y="771"/>
                </a:lnTo>
                <a:lnTo>
                  <a:pt x="83" y="771"/>
                </a:lnTo>
                <a:lnTo>
                  <a:pt x="80" y="768"/>
                </a:lnTo>
                <a:lnTo>
                  <a:pt x="80" y="768"/>
                </a:lnTo>
                <a:lnTo>
                  <a:pt x="80" y="766"/>
                </a:lnTo>
                <a:lnTo>
                  <a:pt x="80" y="766"/>
                </a:lnTo>
                <a:lnTo>
                  <a:pt x="80" y="766"/>
                </a:lnTo>
                <a:lnTo>
                  <a:pt x="80" y="764"/>
                </a:lnTo>
                <a:lnTo>
                  <a:pt x="78" y="764"/>
                </a:lnTo>
                <a:lnTo>
                  <a:pt x="78" y="761"/>
                </a:lnTo>
                <a:lnTo>
                  <a:pt x="78" y="761"/>
                </a:lnTo>
                <a:lnTo>
                  <a:pt x="78" y="761"/>
                </a:lnTo>
                <a:lnTo>
                  <a:pt x="78" y="759"/>
                </a:lnTo>
                <a:lnTo>
                  <a:pt x="78" y="759"/>
                </a:lnTo>
                <a:lnTo>
                  <a:pt x="71" y="761"/>
                </a:lnTo>
                <a:lnTo>
                  <a:pt x="71" y="761"/>
                </a:lnTo>
                <a:lnTo>
                  <a:pt x="71" y="764"/>
                </a:lnTo>
                <a:lnTo>
                  <a:pt x="71" y="764"/>
                </a:lnTo>
                <a:lnTo>
                  <a:pt x="71" y="766"/>
                </a:lnTo>
                <a:lnTo>
                  <a:pt x="71" y="766"/>
                </a:lnTo>
                <a:lnTo>
                  <a:pt x="71" y="766"/>
                </a:lnTo>
                <a:lnTo>
                  <a:pt x="73" y="768"/>
                </a:lnTo>
                <a:lnTo>
                  <a:pt x="73" y="768"/>
                </a:lnTo>
                <a:lnTo>
                  <a:pt x="73" y="771"/>
                </a:lnTo>
                <a:lnTo>
                  <a:pt x="73" y="771"/>
                </a:lnTo>
                <a:lnTo>
                  <a:pt x="73" y="773"/>
                </a:lnTo>
                <a:lnTo>
                  <a:pt x="73" y="773"/>
                </a:lnTo>
                <a:lnTo>
                  <a:pt x="76" y="773"/>
                </a:lnTo>
                <a:lnTo>
                  <a:pt x="76" y="775"/>
                </a:lnTo>
                <a:lnTo>
                  <a:pt x="76" y="775"/>
                </a:lnTo>
                <a:lnTo>
                  <a:pt x="76" y="775"/>
                </a:lnTo>
                <a:lnTo>
                  <a:pt x="83" y="773"/>
                </a:lnTo>
                <a:lnTo>
                  <a:pt x="83" y="773"/>
                </a:lnTo>
                <a:close/>
                <a:moveTo>
                  <a:pt x="76" y="752"/>
                </a:moveTo>
                <a:lnTo>
                  <a:pt x="76" y="752"/>
                </a:lnTo>
                <a:lnTo>
                  <a:pt x="76" y="749"/>
                </a:lnTo>
                <a:lnTo>
                  <a:pt x="73" y="749"/>
                </a:lnTo>
                <a:lnTo>
                  <a:pt x="73" y="747"/>
                </a:lnTo>
                <a:lnTo>
                  <a:pt x="73" y="747"/>
                </a:lnTo>
                <a:lnTo>
                  <a:pt x="73" y="747"/>
                </a:lnTo>
                <a:lnTo>
                  <a:pt x="73" y="745"/>
                </a:lnTo>
                <a:lnTo>
                  <a:pt x="73" y="745"/>
                </a:lnTo>
                <a:lnTo>
                  <a:pt x="73" y="742"/>
                </a:lnTo>
                <a:lnTo>
                  <a:pt x="73" y="742"/>
                </a:lnTo>
                <a:lnTo>
                  <a:pt x="71" y="742"/>
                </a:lnTo>
                <a:lnTo>
                  <a:pt x="71" y="740"/>
                </a:lnTo>
                <a:lnTo>
                  <a:pt x="71" y="740"/>
                </a:lnTo>
                <a:lnTo>
                  <a:pt x="71" y="737"/>
                </a:lnTo>
                <a:lnTo>
                  <a:pt x="71" y="737"/>
                </a:lnTo>
                <a:lnTo>
                  <a:pt x="71" y="737"/>
                </a:lnTo>
                <a:lnTo>
                  <a:pt x="71" y="735"/>
                </a:lnTo>
                <a:lnTo>
                  <a:pt x="61" y="737"/>
                </a:lnTo>
                <a:lnTo>
                  <a:pt x="64" y="740"/>
                </a:lnTo>
                <a:lnTo>
                  <a:pt x="64" y="740"/>
                </a:lnTo>
                <a:lnTo>
                  <a:pt x="64" y="740"/>
                </a:lnTo>
                <a:lnTo>
                  <a:pt x="64" y="742"/>
                </a:lnTo>
                <a:lnTo>
                  <a:pt x="64" y="742"/>
                </a:lnTo>
                <a:lnTo>
                  <a:pt x="64" y="745"/>
                </a:lnTo>
                <a:lnTo>
                  <a:pt x="64" y="745"/>
                </a:lnTo>
                <a:lnTo>
                  <a:pt x="64" y="745"/>
                </a:lnTo>
                <a:lnTo>
                  <a:pt x="66" y="747"/>
                </a:lnTo>
                <a:lnTo>
                  <a:pt x="66" y="747"/>
                </a:lnTo>
                <a:lnTo>
                  <a:pt x="66" y="749"/>
                </a:lnTo>
                <a:lnTo>
                  <a:pt x="66" y="749"/>
                </a:lnTo>
                <a:lnTo>
                  <a:pt x="66" y="749"/>
                </a:lnTo>
                <a:lnTo>
                  <a:pt x="66" y="752"/>
                </a:lnTo>
                <a:lnTo>
                  <a:pt x="66" y="752"/>
                </a:lnTo>
                <a:lnTo>
                  <a:pt x="66" y="754"/>
                </a:lnTo>
                <a:lnTo>
                  <a:pt x="66" y="754"/>
                </a:lnTo>
                <a:lnTo>
                  <a:pt x="76" y="752"/>
                </a:lnTo>
                <a:lnTo>
                  <a:pt x="76" y="752"/>
                </a:lnTo>
                <a:close/>
                <a:moveTo>
                  <a:pt x="69" y="728"/>
                </a:moveTo>
                <a:lnTo>
                  <a:pt x="69" y="728"/>
                </a:lnTo>
                <a:lnTo>
                  <a:pt x="69" y="726"/>
                </a:lnTo>
                <a:lnTo>
                  <a:pt x="69" y="726"/>
                </a:lnTo>
                <a:lnTo>
                  <a:pt x="69" y="726"/>
                </a:lnTo>
                <a:lnTo>
                  <a:pt x="69" y="723"/>
                </a:lnTo>
                <a:lnTo>
                  <a:pt x="66" y="723"/>
                </a:lnTo>
                <a:lnTo>
                  <a:pt x="66" y="723"/>
                </a:lnTo>
                <a:lnTo>
                  <a:pt x="66" y="721"/>
                </a:lnTo>
                <a:lnTo>
                  <a:pt x="66" y="721"/>
                </a:lnTo>
                <a:lnTo>
                  <a:pt x="66" y="718"/>
                </a:lnTo>
                <a:lnTo>
                  <a:pt x="66" y="718"/>
                </a:lnTo>
                <a:lnTo>
                  <a:pt x="66" y="718"/>
                </a:lnTo>
                <a:lnTo>
                  <a:pt x="66" y="716"/>
                </a:lnTo>
                <a:lnTo>
                  <a:pt x="66" y="716"/>
                </a:lnTo>
                <a:lnTo>
                  <a:pt x="66" y="716"/>
                </a:lnTo>
                <a:lnTo>
                  <a:pt x="66" y="714"/>
                </a:lnTo>
                <a:lnTo>
                  <a:pt x="66" y="714"/>
                </a:lnTo>
                <a:lnTo>
                  <a:pt x="66" y="714"/>
                </a:lnTo>
                <a:lnTo>
                  <a:pt x="57" y="714"/>
                </a:lnTo>
                <a:lnTo>
                  <a:pt x="57" y="716"/>
                </a:lnTo>
                <a:lnTo>
                  <a:pt x="57" y="716"/>
                </a:lnTo>
                <a:lnTo>
                  <a:pt x="57" y="716"/>
                </a:lnTo>
                <a:lnTo>
                  <a:pt x="57" y="718"/>
                </a:lnTo>
                <a:lnTo>
                  <a:pt x="59" y="718"/>
                </a:lnTo>
                <a:lnTo>
                  <a:pt x="59" y="718"/>
                </a:lnTo>
                <a:lnTo>
                  <a:pt x="59" y="721"/>
                </a:lnTo>
                <a:lnTo>
                  <a:pt x="59" y="721"/>
                </a:lnTo>
                <a:lnTo>
                  <a:pt x="59" y="723"/>
                </a:lnTo>
                <a:lnTo>
                  <a:pt x="59" y="723"/>
                </a:lnTo>
                <a:lnTo>
                  <a:pt x="59" y="723"/>
                </a:lnTo>
                <a:lnTo>
                  <a:pt x="59" y="726"/>
                </a:lnTo>
                <a:lnTo>
                  <a:pt x="59" y="726"/>
                </a:lnTo>
                <a:lnTo>
                  <a:pt x="59" y="726"/>
                </a:lnTo>
                <a:lnTo>
                  <a:pt x="59" y="728"/>
                </a:lnTo>
                <a:lnTo>
                  <a:pt x="59" y="728"/>
                </a:lnTo>
                <a:lnTo>
                  <a:pt x="61" y="730"/>
                </a:lnTo>
                <a:lnTo>
                  <a:pt x="61" y="730"/>
                </a:lnTo>
                <a:lnTo>
                  <a:pt x="69" y="728"/>
                </a:lnTo>
                <a:lnTo>
                  <a:pt x="69" y="728"/>
                </a:lnTo>
                <a:close/>
                <a:moveTo>
                  <a:pt x="64" y="704"/>
                </a:moveTo>
                <a:lnTo>
                  <a:pt x="64" y="704"/>
                </a:lnTo>
                <a:lnTo>
                  <a:pt x="64" y="704"/>
                </a:lnTo>
                <a:lnTo>
                  <a:pt x="64" y="704"/>
                </a:lnTo>
                <a:lnTo>
                  <a:pt x="64" y="702"/>
                </a:lnTo>
                <a:lnTo>
                  <a:pt x="64" y="702"/>
                </a:lnTo>
                <a:lnTo>
                  <a:pt x="64" y="702"/>
                </a:lnTo>
                <a:lnTo>
                  <a:pt x="64" y="699"/>
                </a:lnTo>
                <a:lnTo>
                  <a:pt x="64" y="699"/>
                </a:lnTo>
                <a:lnTo>
                  <a:pt x="64" y="699"/>
                </a:lnTo>
                <a:lnTo>
                  <a:pt x="64" y="697"/>
                </a:lnTo>
                <a:lnTo>
                  <a:pt x="64" y="697"/>
                </a:lnTo>
                <a:lnTo>
                  <a:pt x="64" y="697"/>
                </a:lnTo>
                <a:lnTo>
                  <a:pt x="64" y="695"/>
                </a:lnTo>
                <a:lnTo>
                  <a:pt x="64" y="695"/>
                </a:lnTo>
                <a:lnTo>
                  <a:pt x="64" y="695"/>
                </a:lnTo>
                <a:lnTo>
                  <a:pt x="64" y="692"/>
                </a:lnTo>
                <a:lnTo>
                  <a:pt x="64" y="692"/>
                </a:lnTo>
                <a:lnTo>
                  <a:pt x="64" y="692"/>
                </a:lnTo>
                <a:lnTo>
                  <a:pt x="61" y="690"/>
                </a:lnTo>
                <a:lnTo>
                  <a:pt x="61" y="690"/>
                </a:lnTo>
                <a:lnTo>
                  <a:pt x="54" y="690"/>
                </a:lnTo>
                <a:lnTo>
                  <a:pt x="54" y="690"/>
                </a:lnTo>
                <a:lnTo>
                  <a:pt x="54" y="692"/>
                </a:lnTo>
                <a:lnTo>
                  <a:pt x="54" y="692"/>
                </a:lnTo>
                <a:lnTo>
                  <a:pt x="54" y="692"/>
                </a:lnTo>
                <a:lnTo>
                  <a:pt x="54" y="695"/>
                </a:lnTo>
                <a:lnTo>
                  <a:pt x="54" y="695"/>
                </a:lnTo>
                <a:lnTo>
                  <a:pt x="54" y="695"/>
                </a:lnTo>
                <a:lnTo>
                  <a:pt x="54" y="697"/>
                </a:lnTo>
                <a:lnTo>
                  <a:pt x="54" y="697"/>
                </a:lnTo>
                <a:lnTo>
                  <a:pt x="54" y="699"/>
                </a:lnTo>
                <a:lnTo>
                  <a:pt x="54" y="699"/>
                </a:lnTo>
                <a:lnTo>
                  <a:pt x="54" y="699"/>
                </a:lnTo>
                <a:lnTo>
                  <a:pt x="54" y="702"/>
                </a:lnTo>
                <a:lnTo>
                  <a:pt x="54" y="702"/>
                </a:lnTo>
                <a:lnTo>
                  <a:pt x="57" y="702"/>
                </a:lnTo>
                <a:lnTo>
                  <a:pt x="57" y="704"/>
                </a:lnTo>
                <a:lnTo>
                  <a:pt x="57" y="704"/>
                </a:lnTo>
                <a:lnTo>
                  <a:pt x="57" y="704"/>
                </a:lnTo>
                <a:lnTo>
                  <a:pt x="57" y="707"/>
                </a:lnTo>
                <a:lnTo>
                  <a:pt x="57" y="707"/>
                </a:lnTo>
                <a:lnTo>
                  <a:pt x="64" y="704"/>
                </a:lnTo>
                <a:lnTo>
                  <a:pt x="64" y="704"/>
                </a:lnTo>
                <a:close/>
                <a:moveTo>
                  <a:pt x="61" y="683"/>
                </a:moveTo>
                <a:lnTo>
                  <a:pt x="61" y="680"/>
                </a:lnTo>
                <a:lnTo>
                  <a:pt x="61" y="680"/>
                </a:lnTo>
                <a:lnTo>
                  <a:pt x="61" y="680"/>
                </a:lnTo>
                <a:lnTo>
                  <a:pt x="61" y="678"/>
                </a:lnTo>
                <a:lnTo>
                  <a:pt x="61" y="678"/>
                </a:lnTo>
                <a:lnTo>
                  <a:pt x="61" y="678"/>
                </a:lnTo>
                <a:lnTo>
                  <a:pt x="61" y="676"/>
                </a:lnTo>
                <a:lnTo>
                  <a:pt x="64" y="676"/>
                </a:lnTo>
                <a:lnTo>
                  <a:pt x="64" y="676"/>
                </a:lnTo>
                <a:lnTo>
                  <a:pt x="64" y="676"/>
                </a:lnTo>
                <a:lnTo>
                  <a:pt x="64" y="673"/>
                </a:lnTo>
                <a:lnTo>
                  <a:pt x="64" y="673"/>
                </a:lnTo>
                <a:lnTo>
                  <a:pt x="64" y="673"/>
                </a:lnTo>
                <a:lnTo>
                  <a:pt x="64" y="671"/>
                </a:lnTo>
                <a:lnTo>
                  <a:pt x="64" y="671"/>
                </a:lnTo>
                <a:lnTo>
                  <a:pt x="64" y="671"/>
                </a:lnTo>
                <a:lnTo>
                  <a:pt x="64" y="669"/>
                </a:lnTo>
                <a:lnTo>
                  <a:pt x="64" y="669"/>
                </a:lnTo>
                <a:lnTo>
                  <a:pt x="64" y="669"/>
                </a:lnTo>
                <a:lnTo>
                  <a:pt x="64" y="666"/>
                </a:lnTo>
                <a:lnTo>
                  <a:pt x="64" y="666"/>
                </a:lnTo>
                <a:lnTo>
                  <a:pt x="57" y="666"/>
                </a:lnTo>
                <a:lnTo>
                  <a:pt x="54" y="666"/>
                </a:lnTo>
                <a:lnTo>
                  <a:pt x="54" y="666"/>
                </a:lnTo>
                <a:lnTo>
                  <a:pt x="54" y="669"/>
                </a:lnTo>
                <a:lnTo>
                  <a:pt x="54" y="669"/>
                </a:lnTo>
                <a:lnTo>
                  <a:pt x="54" y="669"/>
                </a:lnTo>
                <a:lnTo>
                  <a:pt x="54" y="671"/>
                </a:lnTo>
                <a:lnTo>
                  <a:pt x="54" y="671"/>
                </a:lnTo>
                <a:lnTo>
                  <a:pt x="54" y="671"/>
                </a:lnTo>
                <a:lnTo>
                  <a:pt x="54" y="673"/>
                </a:lnTo>
                <a:lnTo>
                  <a:pt x="54" y="673"/>
                </a:lnTo>
                <a:lnTo>
                  <a:pt x="54" y="673"/>
                </a:lnTo>
                <a:lnTo>
                  <a:pt x="54" y="676"/>
                </a:lnTo>
                <a:lnTo>
                  <a:pt x="54" y="676"/>
                </a:lnTo>
                <a:lnTo>
                  <a:pt x="54" y="676"/>
                </a:lnTo>
                <a:lnTo>
                  <a:pt x="54" y="678"/>
                </a:lnTo>
                <a:lnTo>
                  <a:pt x="54" y="678"/>
                </a:lnTo>
                <a:lnTo>
                  <a:pt x="54" y="678"/>
                </a:lnTo>
                <a:lnTo>
                  <a:pt x="54" y="680"/>
                </a:lnTo>
                <a:lnTo>
                  <a:pt x="54" y="680"/>
                </a:lnTo>
                <a:lnTo>
                  <a:pt x="54" y="680"/>
                </a:lnTo>
                <a:lnTo>
                  <a:pt x="54" y="683"/>
                </a:lnTo>
                <a:lnTo>
                  <a:pt x="61" y="683"/>
                </a:lnTo>
                <a:lnTo>
                  <a:pt x="61" y="683"/>
                </a:lnTo>
                <a:close/>
                <a:moveTo>
                  <a:pt x="64" y="659"/>
                </a:moveTo>
                <a:lnTo>
                  <a:pt x="64" y="659"/>
                </a:lnTo>
                <a:lnTo>
                  <a:pt x="64" y="657"/>
                </a:lnTo>
                <a:lnTo>
                  <a:pt x="66" y="657"/>
                </a:lnTo>
                <a:lnTo>
                  <a:pt x="66" y="657"/>
                </a:lnTo>
                <a:lnTo>
                  <a:pt x="66" y="654"/>
                </a:lnTo>
                <a:lnTo>
                  <a:pt x="66" y="654"/>
                </a:lnTo>
                <a:lnTo>
                  <a:pt x="66" y="654"/>
                </a:lnTo>
                <a:lnTo>
                  <a:pt x="66" y="654"/>
                </a:lnTo>
                <a:lnTo>
                  <a:pt x="66" y="652"/>
                </a:lnTo>
                <a:lnTo>
                  <a:pt x="66" y="652"/>
                </a:lnTo>
                <a:lnTo>
                  <a:pt x="66" y="652"/>
                </a:lnTo>
                <a:lnTo>
                  <a:pt x="66" y="650"/>
                </a:lnTo>
                <a:lnTo>
                  <a:pt x="66" y="650"/>
                </a:lnTo>
                <a:lnTo>
                  <a:pt x="66" y="650"/>
                </a:lnTo>
                <a:lnTo>
                  <a:pt x="66" y="647"/>
                </a:lnTo>
                <a:lnTo>
                  <a:pt x="69" y="647"/>
                </a:lnTo>
                <a:lnTo>
                  <a:pt x="69" y="647"/>
                </a:lnTo>
                <a:lnTo>
                  <a:pt x="69" y="645"/>
                </a:lnTo>
                <a:lnTo>
                  <a:pt x="69" y="645"/>
                </a:lnTo>
                <a:lnTo>
                  <a:pt x="69" y="645"/>
                </a:lnTo>
                <a:lnTo>
                  <a:pt x="69" y="645"/>
                </a:lnTo>
                <a:lnTo>
                  <a:pt x="61" y="643"/>
                </a:lnTo>
                <a:lnTo>
                  <a:pt x="61" y="643"/>
                </a:lnTo>
                <a:lnTo>
                  <a:pt x="61" y="643"/>
                </a:lnTo>
                <a:lnTo>
                  <a:pt x="59" y="643"/>
                </a:lnTo>
                <a:lnTo>
                  <a:pt x="59" y="645"/>
                </a:lnTo>
                <a:lnTo>
                  <a:pt x="59" y="645"/>
                </a:lnTo>
                <a:lnTo>
                  <a:pt x="59" y="645"/>
                </a:lnTo>
                <a:lnTo>
                  <a:pt x="59" y="647"/>
                </a:lnTo>
                <a:lnTo>
                  <a:pt x="59" y="647"/>
                </a:lnTo>
                <a:lnTo>
                  <a:pt x="59" y="647"/>
                </a:lnTo>
                <a:lnTo>
                  <a:pt x="59" y="650"/>
                </a:lnTo>
                <a:lnTo>
                  <a:pt x="59" y="650"/>
                </a:lnTo>
                <a:lnTo>
                  <a:pt x="59" y="650"/>
                </a:lnTo>
                <a:lnTo>
                  <a:pt x="59" y="652"/>
                </a:lnTo>
                <a:lnTo>
                  <a:pt x="57" y="652"/>
                </a:lnTo>
                <a:lnTo>
                  <a:pt x="57" y="652"/>
                </a:lnTo>
                <a:lnTo>
                  <a:pt x="57" y="654"/>
                </a:lnTo>
                <a:lnTo>
                  <a:pt x="57" y="654"/>
                </a:lnTo>
                <a:lnTo>
                  <a:pt x="57" y="654"/>
                </a:lnTo>
                <a:lnTo>
                  <a:pt x="57" y="657"/>
                </a:lnTo>
                <a:lnTo>
                  <a:pt x="57" y="657"/>
                </a:lnTo>
                <a:lnTo>
                  <a:pt x="57" y="657"/>
                </a:lnTo>
                <a:lnTo>
                  <a:pt x="64" y="659"/>
                </a:lnTo>
                <a:lnTo>
                  <a:pt x="64" y="659"/>
                </a:lnTo>
                <a:close/>
                <a:moveTo>
                  <a:pt x="71" y="635"/>
                </a:moveTo>
                <a:lnTo>
                  <a:pt x="71" y="635"/>
                </a:lnTo>
                <a:lnTo>
                  <a:pt x="71" y="635"/>
                </a:lnTo>
                <a:lnTo>
                  <a:pt x="71" y="635"/>
                </a:lnTo>
                <a:lnTo>
                  <a:pt x="71" y="633"/>
                </a:lnTo>
                <a:lnTo>
                  <a:pt x="73" y="633"/>
                </a:lnTo>
                <a:lnTo>
                  <a:pt x="73" y="633"/>
                </a:lnTo>
                <a:lnTo>
                  <a:pt x="73" y="633"/>
                </a:lnTo>
                <a:lnTo>
                  <a:pt x="73" y="631"/>
                </a:lnTo>
                <a:lnTo>
                  <a:pt x="73" y="631"/>
                </a:lnTo>
                <a:lnTo>
                  <a:pt x="73" y="631"/>
                </a:lnTo>
                <a:lnTo>
                  <a:pt x="73" y="628"/>
                </a:lnTo>
                <a:lnTo>
                  <a:pt x="76" y="628"/>
                </a:lnTo>
                <a:lnTo>
                  <a:pt x="76" y="628"/>
                </a:lnTo>
                <a:lnTo>
                  <a:pt x="76" y="626"/>
                </a:lnTo>
                <a:lnTo>
                  <a:pt x="76" y="626"/>
                </a:lnTo>
                <a:lnTo>
                  <a:pt x="76" y="626"/>
                </a:lnTo>
                <a:lnTo>
                  <a:pt x="76" y="624"/>
                </a:lnTo>
                <a:lnTo>
                  <a:pt x="76" y="624"/>
                </a:lnTo>
                <a:lnTo>
                  <a:pt x="78" y="624"/>
                </a:lnTo>
                <a:lnTo>
                  <a:pt x="78" y="624"/>
                </a:lnTo>
                <a:lnTo>
                  <a:pt x="78" y="621"/>
                </a:lnTo>
                <a:lnTo>
                  <a:pt x="71" y="619"/>
                </a:lnTo>
                <a:lnTo>
                  <a:pt x="71" y="619"/>
                </a:lnTo>
                <a:lnTo>
                  <a:pt x="71" y="619"/>
                </a:lnTo>
                <a:lnTo>
                  <a:pt x="69" y="621"/>
                </a:lnTo>
                <a:lnTo>
                  <a:pt x="69" y="621"/>
                </a:lnTo>
                <a:lnTo>
                  <a:pt x="69" y="621"/>
                </a:lnTo>
                <a:lnTo>
                  <a:pt x="69" y="624"/>
                </a:lnTo>
                <a:lnTo>
                  <a:pt x="69" y="624"/>
                </a:lnTo>
                <a:lnTo>
                  <a:pt x="69" y="624"/>
                </a:lnTo>
                <a:lnTo>
                  <a:pt x="66" y="626"/>
                </a:lnTo>
                <a:lnTo>
                  <a:pt x="66" y="626"/>
                </a:lnTo>
                <a:lnTo>
                  <a:pt x="66" y="626"/>
                </a:lnTo>
                <a:lnTo>
                  <a:pt x="66" y="628"/>
                </a:lnTo>
                <a:lnTo>
                  <a:pt x="66" y="628"/>
                </a:lnTo>
                <a:lnTo>
                  <a:pt x="66" y="628"/>
                </a:lnTo>
                <a:lnTo>
                  <a:pt x="66" y="631"/>
                </a:lnTo>
                <a:lnTo>
                  <a:pt x="64" y="631"/>
                </a:lnTo>
                <a:lnTo>
                  <a:pt x="64" y="631"/>
                </a:lnTo>
                <a:lnTo>
                  <a:pt x="64" y="633"/>
                </a:lnTo>
                <a:lnTo>
                  <a:pt x="64" y="633"/>
                </a:lnTo>
                <a:lnTo>
                  <a:pt x="64" y="633"/>
                </a:lnTo>
                <a:lnTo>
                  <a:pt x="64" y="633"/>
                </a:lnTo>
                <a:lnTo>
                  <a:pt x="71" y="635"/>
                </a:lnTo>
                <a:lnTo>
                  <a:pt x="71" y="635"/>
                </a:lnTo>
                <a:close/>
                <a:moveTo>
                  <a:pt x="80" y="616"/>
                </a:moveTo>
                <a:lnTo>
                  <a:pt x="80" y="614"/>
                </a:lnTo>
                <a:lnTo>
                  <a:pt x="83" y="614"/>
                </a:lnTo>
                <a:lnTo>
                  <a:pt x="83" y="614"/>
                </a:lnTo>
                <a:lnTo>
                  <a:pt x="83" y="614"/>
                </a:lnTo>
                <a:lnTo>
                  <a:pt x="83" y="612"/>
                </a:lnTo>
                <a:lnTo>
                  <a:pt x="83" y="612"/>
                </a:lnTo>
                <a:lnTo>
                  <a:pt x="85" y="612"/>
                </a:lnTo>
                <a:lnTo>
                  <a:pt x="85" y="609"/>
                </a:lnTo>
                <a:lnTo>
                  <a:pt x="85" y="609"/>
                </a:lnTo>
                <a:lnTo>
                  <a:pt x="85" y="609"/>
                </a:lnTo>
                <a:lnTo>
                  <a:pt x="85" y="607"/>
                </a:lnTo>
                <a:lnTo>
                  <a:pt x="87" y="607"/>
                </a:lnTo>
                <a:lnTo>
                  <a:pt x="87" y="607"/>
                </a:lnTo>
                <a:lnTo>
                  <a:pt x="87" y="605"/>
                </a:lnTo>
                <a:lnTo>
                  <a:pt x="87" y="605"/>
                </a:lnTo>
                <a:lnTo>
                  <a:pt x="87" y="605"/>
                </a:lnTo>
                <a:lnTo>
                  <a:pt x="90" y="605"/>
                </a:lnTo>
                <a:lnTo>
                  <a:pt x="90" y="602"/>
                </a:lnTo>
                <a:lnTo>
                  <a:pt x="90" y="602"/>
                </a:lnTo>
                <a:lnTo>
                  <a:pt x="83" y="597"/>
                </a:lnTo>
                <a:lnTo>
                  <a:pt x="83" y="597"/>
                </a:lnTo>
                <a:lnTo>
                  <a:pt x="83" y="600"/>
                </a:lnTo>
                <a:lnTo>
                  <a:pt x="83" y="600"/>
                </a:lnTo>
                <a:lnTo>
                  <a:pt x="80" y="600"/>
                </a:lnTo>
                <a:lnTo>
                  <a:pt x="80" y="602"/>
                </a:lnTo>
                <a:lnTo>
                  <a:pt x="80" y="602"/>
                </a:lnTo>
                <a:lnTo>
                  <a:pt x="80" y="602"/>
                </a:lnTo>
                <a:lnTo>
                  <a:pt x="78" y="605"/>
                </a:lnTo>
                <a:lnTo>
                  <a:pt x="78" y="605"/>
                </a:lnTo>
                <a:lnTo>
                  <a:pt x="78" y="605"/>
                </a:lnTo>
                <a:lnTo>
                  <a:pt x="78" y="607"/>
                </a:lnTo>
                <a:lnTo>
                  <a:pt x="78" y="607"/>
                </a:lnTo>
                <a:lnTo>
                  <a:pt x="76" y="607"/>
                </a:lnTo>
                <a:lnTo>
                  <a:pt x="76" y="607"/>
                </a:lnTo>
                <a:lnTo>
                  <a:pt x="76" y="609"/>
                </a:lnTo>
                <a:lnTo>
                  <a:pt x="76" y="609"/>
                </a:lnTo>
                <a:lnTo>
                  <a:pt x="76" y="609"/>
                </a:lnTo>
                <a:lnTo>
                  <a:pt x="73" y="612"/>
                </a:lnTo>
                <a:lnTo>
                  <a:pt x="73" y="612"/>
                </a:lnTo>
                <a:lnTo>
                  <a:pt x="80" y="616"/>
                </a:lnTo>
                <a:lnTo>
                  <a:pt x="80" y="616"/>
                </a:lnTo>
                <a:close/>
                <a:moveTo>
                  <a:pt x="95" y="595"/>
                </a:moveTo>
                <a:lnTo>
                  <a:pt x="95" y="595"/>
                </a:lnTo>
                <a:lnTo>
                  <a:pt x="95" y="595"/>
                </a:lnTo>
                <a:lnTo>
                  <a:pt x="97" y="593"/>
                </a:lnTo>
                <a:lnTo>
                  <a:pt x="97" y="593"/>
                </a:lnTo>
                <a:lnTo>
                  <a:pt x="97" y="593"/>
                </a:lnTo>
                <a:lnTo>
                  <a:pt x="97" y="593"/>
                </a:lnTo>
                <a:lnTo>
                  <a:pt x="99" y="590"/>
                </a:lnTo>
                <a:lnTo>
                  <a:pt x="99" y="590"/>
                </a:lnTo>
                <a:lnTo>
                  <a:pt x="99" y="590"/>
                </a:lnTo>
                <a:lnTo>
                  <a:pt x="99" y="588"/>
                </a:lnTo>
                <a:lnTo>
                  <a:pt x="102" y="588"/>
                </a:lnTo>
                <a:lnTo>
                  <a:pt x="102" y="588"/>
                </a:lnTo>
                <a:lnTo>
                  <a:pt x="102" y="586"/>
                </a:lnTo>
                <a:lnTo>
                  <a:pt x="102" y="586"/>
                </a:lnTo>
                <a:lnTo>
                  <a:pt x="104" y="586"/>
                </a:lnTo>
                <a:lnTo>
                  <a:pt x="104" y="583"/>
                </a:lnTo>
                <a:lnTo>
                  <a:pt x="104" y="583"/>
                </a:lnTo>
                <a:lnTo>
                  <a:pt x="99" y="578"/>
                </a:lnTo>
                <a:lnTo>
                  <a:pt x="97" y="578"/>
                </a:lnTo>
                <a:lnTo>
                  <a:pt x="97" y="581"/>
                </a:lnTo>
                <a:lnTo>
                  <a:pt x="97" y="581"/>
                </a:lnTo>
                <a:lnTo>
                  <a:pt x="97" y="581"/>
                </a:lnTo>
                <a:lnTo>
                  <a:pt x="95" y="583"/>
                </a:lnTo>
                <a:lnTo>
                  <a:pt x="95" y="583"/>
                </a:lnTo>
                <a:lnTo>
                  <a:pt x="95" y="583"/>
                </a:lnTo>
                <a:lnTo>
                  <a:pt x="92" y="586"/>
                </a:lnTo>
                <a:lnTo>
                  <a:pt x="92" y="586"/>
                </a:lnTo>
                <a:lnTo>
                  <a:pt x="92" y="586"/>
                </a:lnTo>
                <a:lnTo>
                  <a:pt x="92" y="586"/>
                </a:lnTo>
                <a:lnTo>
                  <a:pt x="90" y="588"/>
                </a:lnTo>
                <a:lnTo>
                  <a:pt x="90" y="588"/>
                </a:lnTo>
                <a:lnTo>
                  <a:pt x="90" y="588"/>
                </a:lnTo>
                <a:lnTo>
                  <a:pt x="90" y="590"/>
                </a:lnTo>
                <a:lnTo>
                  <a:pt x="87" y="590"/>
                </a:lnTo>
                <a:lnTo>
                  <a:pt x="87" y="590"/>
                </a:lnTo>
                <a:lnTo>
                  <a:pt x="95" y="595"/>
                </a:lnTo>
                <a:lnTo>
                  <a:pt x="95" y="595"/>
                </a:lnTo>
                <a:close/>
                <a:moveTo>
                  <a:pt x="109" y="578"/>
                </a:moveTo>
                <a:lnTo>
                  <a:pt x="111" y="576"/>
                </a:lnTo>
                <a:lnTo>
                  <a:pt x="116" y="571"/>
                </a:lnTo>
                <a:lnTo>
                  <a:pt x="118" y="569"/>
                </a:lnTo>
                <a:lnTo>
                  <a:pt x="121" y="567"/>
                </a:lnTo>
                <a:lnTo>
                  <a:pt x="116" y="562"/>
                </a:lnTo>
                <a:lnTo>
                  <a:pt x="113" y="562"/>
                </a:lnTo>
                <a:lnTo>
                  <a:pt x="109" y="567"/>
                </a:lnTo>
                <a:lnTo>
                  <a:pt x="106" y="569"/>
                </a:lnTo>
                <a:lnTo>
                  <a:pt x="104" y="574"/>
                </a:lnTo>
                <a:lnTo>
                  <a:pt x="109" y="578"/>
                </a:lnTo>
                <a:lnTo>
                  <a:pt x="109" y="578"/>
                </a:lnTo>
                <a:close/>
                <a:moveTo>
                  <a:pt x="125" y="562"/>
                </a:moveTo>
                <a:lnTo>
                  <a:pt x="130" y="557"/>
                </a:lnTo>
                <a:lnTo>
                  <a:pt x="132" y="555"/>
                </a:lnTo>
                <a:lnTo>
                  <a:pt x="137" y="552"/>
                </a:lnTo>
                <a:lnTo>
                  <a:pt x="137" y="550"/>
                </a:lnTo>
                <a:lnTo>
                  <a:pt x="132" y="545"/>
                </a:lnTo>
                <a:lnTo>
                  <a:pt x="132" y="545"/>
                </a:lnTo>
                <a:lnTo>
                  <a:pt x="128" y="550"/>
                </a:lnTo>
                <a:lnTo>
                  <a:pt x="123" y="552"/>
                </a:lnTo>
                <a:lnTo>
                  <a:pt x="121" y="555"/>
                </a:lnTo>
                <a:lnTo>
                  <a:pt x="125" y="562"/>
                </a:lnTo>
                <a:lnTo>
                  <a:pt x="125" y="562"/>
                </a:lnTo>
                <a:close/>
                <a:moveTo>
                  <a:pt x="144" y="545"/>
                </a:moveTo>
                <a:lnTo>
                  <a:pt x="144" y="545"/>
                </a:lnTo>
                <a:lnTo>
                  <a:pt x="147" y="543"/>
                </a:lnTo>
                <a:lnTo>
                  <a:pt x="151" y="538"/>
                </a:lnTo>
                <a:lnTo>
                  <a:pt x="156" y="536"/>
                </a:lnTo>
                <a:lnTo>
                  <a:pt x="156" y="536"/>
                </a:lnTo>
                <a:lnTo>
                  <a:pt x="151" y="529"/>
                </a:lnTo>
                <a:lnTo>
                  <a:pt x="151" y="531"/>
                </a:lnTo>
                <a:lnTo>
                  <a:pt x="147" y="533"/>
                </a:lnTo>
                <a:lnTo>
                  <a:pt x="142" y="536"/>
                </a:lnTo>
                <a:lnTo>
                  <a:pt x="139" y="538"/>
                </a:lnTo>
                <a:lnTo>
                  <a:pt x="139" y="538"/>
                </a:lnTo>
                <a:lnTo>
                  <a:pt x="144" y="545"/>
                </a:lnTo>
                <a:lnTo>
                  <a:pt x="144" y="545"/>
                </a:lnTo>
                <a:close/>
                <a:moveTo>
                  <a:pt x="163" y="531"/>
                </a:moveTo>
                <a:lnTo>
                  <a:pt x="163" y="531"/>
                </a:lnTo>
                <a:lnTo>
                  <a:pt x="168" y="529"/>
                </a:lnTo>
                <a:lnTo>
                  <a:pt x="170" y="524"/>
                </a:lnTo>
                <a:lnTo>
                  <a:pt x="175" y="522"/>
                </a:lnTo>
                <a:lnTo>
                  <a:pt x="175" y="522"/>
                </a:lnTo>
                <a:lnTo>
                  <a:pt x="170" y="514"/>
                </a:lnTo>
                <a:lnTo>
                  <a:pt x="170" y="514"/>
                </a:lnTo>
                <a:lnTo>
                  <a:pt x="165" y="519"/>
                </a:lnTo>
                <a:lnTo>
                  <a:pt x="163" y="522"/>
                </a:lnTo>
                <a:lnTo>
                  <a:pt x="158" y="524"/>
                </a:lnTo>
                <a:lnTo>
                  <a:pt x="158" y="524"/>
                </a:lnTo>
                <a:lnTo>
                  <a:pt x="163" y="531"/>
                </a:lnTo>
                <a:lnTo>
                  <a:pt x="163" y="531"/>
                </a:lnTo>
                <a:close/>
                <a:moveTo>
                  <a:pt x="182" y="517"/>
                </a:moveTo>
                <a:lnTo>
                  <a:pt x="184" y="517"/>
                </a:lnTo>
                <a:lnTo>
                  <a:pt x="187" y="514"/>
                </a:lnTo>
                <a:lnTo>
                  <a:pt x="192" y="512"/>
                </a:lnTo>
                <a:lnTo>
                  <a:pt x="196" y="510"/>
                </a:lnTo>
                <a:lnTo>
                  <a:pt x="196" y="510"/>
                </a:lnTo>
                <a:lnTo>
                  <a:pt x="192" y="503"/>
                </a:lnTo>
                <a:lnTo>
                  <a:pt x="192" y="503"/>
                </a:lnTo>
                <a:lnTo>
                  <a:pt x="187" y="505"/>
                </a:lnTo>
                <a:lnTo>
                  <a:pt x="184" y="507"/>
                </a:lnTo>
                <a:lnTo>
                  <a:pt x="180" y="510"/>
                </a:lnTo>
                <a:lnTo>
                  <a:pt x="177" y="510"/>
                </a:lnTo>
                <a:lnTo>
                  <a:pt x="182" y="517"/>
                </a:lnTo>
                <a:lnTo>
                  <a:pt x="182" y="517"/>
                </a:lnTo>
                <a:close/>
                <a:moveTo>
                  <a:pt x="203" y="505"/>
                </a:moveTo>
                <a:lnTo>
                  <a:pt x="203" y="505"/>
                </a:lnTo>
                <a:lnTo>
                  <a:pt x="208" y="503"/>
                </a:lnTo>
                <a:lnTo>
                  <a:pt x="213" y="500"/>
                </a:lnTo>
                <a:lnTo>
                  <a:pt x="218" y="498"/>
                </a:lnTo>
                <a:lnTo>
                  <a:pt x="213" y="491"/>
                </a:lnTo>
                <a:lnTo>
                  <a:pt x="210" y="493"/>
                </a:lnTo>
                <a:lnTo>
                  <a:pt x="206" y="495"/>
                </a:lnTo>
                <a:lnTo>
                  <a:pt x="201" y="498"/>
                </a:lnTo>
                <a:lnTo>
                  <a:pt x="199" y="498"/>
                </a:lnTo>
                <a:lnTo>
                  <a:pt x="203" y="505"/>
                </a:lnTo>
                <a:lnTo>
                  <a:pt x="203" y="505"/>
                </a:lnTo>
                <a:close/>
                <a:moveTo>
                  <a:pt x="225" y="495"/>
                </a:moveTo>
                <a:lnTo>
                  <a:pt x="227" y="493"/>
                </a:lnTo>
                <a:lnTo>
                  <a:pt x="232" y="491"/>
                </a:lnTo>
                <a:lnTo>
                  <a:pt x="236" y="488"/>
                </a:lnTo>
                <a:lnTo>
                  <a:pt x="239" y="488"/>
                </a:lnTo>
                <a:lnTo>
                  <a:pt x="236" y="481"/>
                </a:lnTo>
                <a:lnTo>
                  <a:pt x="232" y="481"/>
                </a:lnTo>
                <a:lnTo>
                  <a:pt x="227" y="484"/>
                </a:lnTo>
                <a:lnTo>
                  <a:pt x="222" y="486"/>
                </a:lnTo>
                <a:lnTo>
                  <a:pt x="220" y="488"/>
                </a:lnTo>
                <a:lnTo>
                  <a:pt x="225" y="495"/>
                </a:lnTo>
                <a:lnTo>
                  <a:pt x="225" y="495"/>
                </a:lnTo>
                <a:close/>
                <a:moveTo>
                  <a:pt x="246" y="484"/>
                </a:moveTo>
                <a:lnTo>
                  <a:pt x="248" y="484"/>
                </a:lnTo>
                <a:lnTo>
                  <a:pt x="253" y="481"/>
                </a:lnTo>
                <a:lnTo>
                  <a:pt x="258" y="479"/>
                </a:lnTo>
                <a:lnTo>
                  <a:pt x="260" y="479"/>
                </a:lnTo>
                <a:lnTo>
                  <a:pt x="258" y="472"/>
                </a:lnTo>
                <a:lnTo>
                  <a:pt x="255" y="472"/>
                </a:lnTo>
                <a:lnTo>
                  <a:pt x="251" y="474"/>
                </a:lnTo>
                <a:lnTo>
                  <a:pt x="246" y="476"/>
                </a:lnTo>
                <a:lnTo>
                  <a:pt x="244" y="476"/>
                </a:lnTo>
                <a:lnTo>
                  <a:pt x="246" y="484"/>
                </a:lnTo>
                <a:lnTo>
                  <a:pt x="246" y="484"/>
                </a:lnTo>
                <a:close/>
                <a:moveTo>
                  <a:pt x="267" y="476"/>
                </a:moveTo>
                <a:lnTo>
                  <a:pt x="272" y="474"/>
                </a:lnTo>
                <a:lnTo>
                  <a:pt x="277" y="472"/>
                </a:lnTo>
                <a:lnTo>
                  <a:pt x="281" y="472"/>
                </a:lnTo>
                <a:lnTo>
                  <a:pt x="284" y="472"/>
                </a:lnTo>
                <a:lnTo>
                  <a:pt x="281" y="462"/>
                </a:lnTo>
                <a:lnTo>
                  <a:pt x="279" y="462"/>
                </a:lnTo>
                <a:lnTo>
                  <a:pt x="274" y="465"/>
                </a:lnTo>
                <a:lnTo>
                  <a:pt x="270" y="467"/>
                </a:lnTo>
                <a:lnTo>
                  <a:pt x="265" y="469"/>
                </a:lnTo>
                <a:lnTo>
                  <a:pt x="267" y="476"/>
                </a:lnTo>
                <a:lnTo>
                  <a:pt x="267" y="476"/>
                </a:lnTo>
                <a:close/>
                <a:moveTo>
                  <a:pt x="291" y="467"/>
                </a:moveTo>
                <a:lnTo>
                  <a:pt x="293" y="467"/>
                </a:lnTo>
                <a:lnTo>
                  <a:pt x="298" y="467"/>
                </a:lnTo>
                <a:lnTo>
                  <a:pt x="303" y="465"/>
                </a:lnTo>
                <a:lnTo>
                  <a:pt x="305" y="462"/>
                </a:lnTo>
                <a:lnTo>
                  <a:pt x="305" y="455"/>
                </a:lnTo>
                <a:lnTo>
                  <a:pt x="300" y="457"/>
                </a:lnTo>
                <a:lnTo>
                  <a:pt x="296" y="457"/>
                </a:lnTo>
                <a:lnTo>
                  <a:pt x="288" y="460"/>
                </a:lnTo>
                <a:lnTo>
                  <a:pt x="288" y="460"/>
                </a:lnTo>
                <a:lnTo>
                  <a:pt x="291" y="467"/>
                </a:lnTo>
                <a:lnTo>
                  <a:pt x="291" y="467"/>
                </a:lnTo>
                <a:close/>
                <a:moveTo>
                  <a:pt x="315" y="462"/>
                </a:moveTo>
                <a:lnTo>
                  <a:pt x="317" y="460"/>
                </a:lnTo>
                <a:lnTo>
                  <a:pt x="322" y="460"/>
                </a:lnTo>
                <a:lnTo>
                  <a:pt x="326" y="457"/>
                </a:lnTo>
                <a:lnTo>
                  <a:pt x="329" y="457"/>
                </a:lnTo>
                <a:lnTo>
                  <a:pt x="326" y="450"/>
                </a:lnTo>
                <a:lnTo>
                  <a:pt x="324" y="450"/>
                </a:lnTo>
                <a:lnTo>
                  <a:pt x="319" y="450"/>
                </a:lnTo>
                <a:lnTo>
                  <a:pt x="315" y="453"/>
                </a:lnTo>
                <a:lnTo>
                  <a:pt x="312" y="453"/>
                </a:lnTo>
                <a:lnTo>
                  <a:pt x="315" y="462"/>
                </a:lnTo>
                <a:lnTo>
                  <a:pt x="315" y="462"/>
                </a:lnTo>
                <a:close/>
                <a:moveTo>
                  <a:pt x="338" y="455"/>
                </a:moveTo>
                <a:lnTo>
                  <a:pt x="338" y="455"/>
                </a:lnTo>
                <a:lnTo>
                  <a:pt x="343" y="453"/>
                </a:lnTo>
                <a:lnTo>
                  <a:pt x="348" y="453"/>
                </a:lnTo>
                <a:lnTo>
                  <a:pt x="352" y="450"/>
                </a:lnTo>
                <a:lnTo>
                  <a:pt x="352" y="450"/>
                </a:lnTo>
                <a:lnTo>
                  <a:pt x="350" y="443"/>
                </a:lnTo>
                <a:lnTo>
                  <a:pt x="350" y="443"/>
                </a:lnTo>
                <a:lnTo>
                  <a:pt x="345" y="446"/>
                </a:lnTo>
                <a:lnTo>
                  <a:pt x="341" y="446"/>
                </a:lnTo>
                <a:lnTo>
                  <a:pt x="336" y="448"/>
                </a:lnTo>
                <a:lnTo>
                  <a:pt x="336" y="448"/>
                </a:lnTo>
                <a:lnTo>
                  <a:pt x="338" y="455"/>
                </a:lnTo>
                <a:lnTo>
                  <a:pt x="338" y="455"/>
                </a:lnTo>
                <a:close/>
                <a:moveTo>
                  <a:pt x="359" y="450"/>
                </a:moveTo>
                <a:lnTo>
                  <a:pt x="364" y="450"/>
                </a:lnTo>
                <a:lnTo>
                  <a:pt x="369" y="448"/>
                </a:lnTo>
                <a:lnTo>
                  <a:pt x="374" y="448"/>
                </a:lnTo>
                <a:lnTo>
                  <a:pt x="376" y="446"/>
                </a:lnTo>
                <a:lnTo>
                  <a:pt x="374" y="438"/>
                </a:lnTo>
                <a:lnTo>
                  <a:pt x="371" y="438"/>
                </a:lnTo>
                <a:lnTo>
                  <a:pt x="367" y="441"/>
                </a:lnTo>
                <a:lnTo>
                  <a:pt x="362" y="441"/>
                </a:lnTo>
                <a:lnTo>
                  <a:pt x="359" y="441"/>
                </a:lnTo>
                <a:lnTo>
                  <a:pt x="359" y="450"/>
                </a:lnTo>
                <a:lnTo>
                  <a:pt x="359" y="450"/>
                </a:lnTo>
                <a:close/>
                <a:moveTo>
                  <a:pt x="383" y="446"/>
                </a:moveTo>
                <a:lnTo>
                  <a:pt x="383" y="446"/>
                </a:lnTo>
                <a:lnTo>
                  <a:pt x="390" y="443"/>
                </a:lnTo>
                <a:lnTo>
                  <a:pt x="395" y="443"/>
                </a:lnTo>
                <a:lnTo>
                  <a:pt x="400" y="443"/>
                </a:lnTo>
                <a:lnTo>
                  <a:pt x="400" y="434"/>
                </a:lnTo>
                <a:lnTo>
                  <a:pt x="393" y="436"/>
                </a:lnTo>
                <a:lnTo>
                  <a:pt x="388" y="436"/>
                </a:lnTo>
                <a:lnTo>
                  <a:pt x="383" y="436"/>
                </a:lnTo>
                <a:lnTo>
                  <a:pt x="383" y="436"/>
                </a:lnTo>
                <a:lnTo>
                  <a:pt x="383" y="446"/>
                </a:lnTo>
                <a:lnTo>
                  <a:pt x="383" y="446"/>
                </a:lnTo>
                <a:close/>
                <a:moveTo>
                  <a:pt x="407" y="441"/>
                </a:moveTo>
                <a:lnTo>
                  <a:pt x="412" y="441"/>
                </a:lnTo>
                <a:lnTo>
                  <a:pt x="416" y="441"/>
                </a:lnTo>
                <a:lnTo>
                  <a:pt x="421" y="438"/>
                </a:lnTo>
                <a:lnTo>
                  <a:pt x="423" y="438"/>
                </a:lnTo>
                <a:lnTo>
                  <a:pt x="423" y="431"/>
                </a:lnTo>
                <a:lnTo>
                  <a:pt x="421" y="431"/>
                </a:lnTo>
                <a:lnTo>
                  <a:pt x="416" y="431"/>
                </a:lnTo>
                <a:lnTo>
                  <a:pt x="409" y="434"/>
                </a:lnTo>
                <a:lnTo>
                  <a:pt x="407" y="434"/>
                </a:lnTo>
                <a:lnTo>
                  <a:pt x="407" y="441"/>
                </a:lnTo>
                <a:lnTo>
                  <a:pt x="407" y="441"/>
                </a:lnTo>
                <a:close/>
                <a:moveTo>
                  <a:pt x="430" y="438"/>
                </a:moveTo>
                <a:lnTo>
                  <a:pt x="433" y="438"/>
                </a:lnTo>
                <a:lnTo>
                  <a:pt x="438" y="436"/>
                </a:lnTo>
                <a:lnTo>
                  <a:pt x="445" y="436"/>
                </a:lnTo>
                <a:lnTo>
                  <a:pt x="447" y="436"/>
                </a:lnTo>
                <a:lnTo>
                  <a:pt x="447" y="427"/>
                </a:lnTo>
                <a:lnTo>
                  <a:pt x="442" y="429"/>
                </a:lnTo>
                <a:lnTo>
                  <a:pt x="438" y="429"/>
                </a:lnTo>
                <a:lnTo>
                  <a:pt x="430" y="429"/>
                </a:lnTo>
                <a:lnTo>
                  <a:pt x="430" y="429"/>
                </a:lnTo>
                <a:lnTo>
                  <a:pt x="430" y="438"/>
                </a:lnTo>
                <a:lnTo>
                  <a:pt x="430" y="438"/>
                </a:lnTo>
                <a:close/>
                <a:moveTo>
                  <a:pt x="456" y="434"/>
                </a:moveTo>
                <a:lnTo>
                  <a:pt x="461" y="434"/>
                </a:lnTo>
                <a:lnTo>
                  <a:pt x="466" y="434"/>
                </a:lnTo>
                <a:lnTo>
                  <a:pt x="471" y="434"/>
                </a:lnTo>
                <a:lnTo>
                  <a:pt x="471" y="424"/>
                </a:lnTo>
                <a:lnTo>
                  <a:pt x="466" y="427"/>
                </a:lnTo>
                <a:lnTo>
                  <a:pt x="459" y="427"/>
                </a:lnTo>
                <a:lnTo>
                  <a:pt x="454" y="427"/>
                </a:lnTo>
                <a:lnTo>
                  <a:pt x="456" y="434"/>
                </a:lnTo>
                <a:lnTo>
                  <a:pt x="456" y="434"/>
                </a:lnTo>
                <a:close/>
                <a:moveTo>
                  <a:pt x="480" y="431"/>
                </a:moveTo>
                <a:lnTo>
                  <a:pt x="482" y="431"/>
                </a:lnTo>
                <a:lnTo>
                  <a:pt x="487" y="431"/>
                </a:lnTo>
                <a:lnTo>
                  <a:pt x="494" y="431"/>
                </a:lnTo>
                <a:lnTo>
                  <a:pt x="494" y="431"/>
                </a:lnTo>
                <a:lnTo>
                  <a:pt x="494" y="422"/>
                </a:lnTo>
                <a:lnTo>
                  <a:pt x="492" y="422"/>
                </a:lnTo>
                <a:lnTo>
                  <a:pt x="487" y="424"/>
                </a:lnTo>
                <a:lnTo>
                  <a:pt x="482" y="424"/>
                </a:lnTo>
                <a:lnTo>
                  <a:pt x="478" y="424"/>
                </a:lnTo>
                <a:lnTo>
                  <a:pt x="480" y="431"/>
                </a:lnTo>
                <a:lnTo>
                  <a:pt x="480" y="431"/>
                </a:lnTo>
                <a:close/>
                <a:moveTo>
                  <a:pt x="504" y="429"/>
                </a:moveTo>
                <a:lnTo>
                  <a:pt x="506" y="429"/>
                </a:lnTo>
                <a:lnTo>
                  <a:pt x="511" y="429"/>
                </a:lnTo>
                <a:lnTo>
                  <a:pt x="516" y="429"/>
                </a:lnTo>
                <a:lnTo>
                  <a:pt x="520" y="429"/>
                </a:lnTo>
                <a:lnTo>
                  <a:pt x="518" y="419"/>
                </a:lnTo>
                <a:lnTo>
                  <a:pt x="516" y="422"/>
                </a:lnTo>
                <a:lnTo>
                  <a:pt x="511" y="422"/>
                </a:lnTo>
                <a:lnTo>
                  <a:pt x="504" y="422"/>
                </a:lnTo>
                <a:lnTo>
                  <a:pt x="504" y="422"/>
                </a:lnTo>
                <a:lnTo>
                  <a:pt x="504" y="429"/>
                </a:lnTo>
                <a:lnTo>
                  <a:pt x="504" y="429"/>
                </a:lnTo>
                <a:close/>
                <a:moveTo>
                  <a:pt x="527" y="429"/>
                </a:moveTo>
                <a:lnTo>
                  <a:pt x="527" y="429"/>
                </a:lnTo>
                <a:lnTo>
                  <a:pt x="535" y="427"/>
                </a:lnTo>
                <a:lnTo>
                  <a:pt x="539" y="427"/>
                </a:lnTo>
                <a:lnTo>
                  <a:pt x="544" y="427"/>
                </a:lnTo>
                <a:lnTo>
                  <a:pt x="544" y="419"/>
                </a:lnTo>
                <a:lnTo>
                  <a:pt x="539" y="419"/>
                </a:lnTo>
                <a:lnTo>
                  <a:pt x="532" y="419"/>
                </a:lnTo>
                <a:lnTo>
                  <a:pt x="527" y="419"/>
                </a:lnTo>
                <a:lnTo>
                  <a:pt x="527" y="419"/>
                </a:lnTo>
                <a:lnTo>
                  <a:pt x="527" y="429"/>
                </a:lnTo>
                <a:lnTo>
                  <a:pt x="527" y="429"/>
                </a:lnTo>
                <a:close/>
                <a:moveTo>
                  <a:pt x="551" y="427"/>
                </a:moveTo>
                <a:lnTo>
                  <a:pt x="556" y="427"/>
                </a:lnTo>
                <a:lnTo>
                  <a:pt x="563" y="427"/>
                </a:lnTo>
                <a:lnTo>
                  <a:pt x="568" y="427"/>
                </a:lnTo>
                <a:lnTo>
                  <a:pt x="568" y="417"/>
                </a:lnTo>
                <a:lnTo>
                  <a:pt x="561" y="417"/>
                </a:lnTo>
                <a:lnTo>
                  <a:pt x="556" y="417"/>
                </a:lnTo>
                <a:lnTo>
                  <a:pt x="551" y="419"/>
                </a:lnTo>
                <a:lnTo>
                  <a:pt x="551" y="427"/>
                </a:lnTo>
                <a:lnTo>
                  <a:pt x="551" y="427"/>
                </a:lnTo>
                <a:close/>
                <a:moveTo>
                  <a:pt x="575" y="424"/>
                </a:moveTo>
                <a:lnTo>
                  <a:pt x="579" y="424"/>
                </a:lnTo>
                <a:lnTo>
                  <a:pt x="584" y="424"/>
                </a:lnTo>
                <a:lnTo>
                  <a:pt x="591" y="424"/>
                </a:lnTo>
                <a:lnTo>
                  <a:pt x="591" y="424"/>
                </a:lnTo>
                <a:lnTo>
                  <a:pt x="591" y="417"/>
                </a:lnTo>
                <a:lnTo>
                  <a:pt x="591" y="417"/>
                </a:lnTo>
                <a:lnTo>
                  <a:pt x="584" y="417"/>
                </a:lnTo>
                <a:lnTo>
                  <a:pt x="579" y="417"/>
                </a:lnTo>
                <a:lnTo>
                  <a:pt x="575" y="417"/>
                </a:lnTo>
                <a:lnTo>
                  <a:pt x="575" y="424"/>
                </a:lnTo>
                <a:lnTo>
                  <a:pt x="575" y="424"/>
                </a:lnTo>
                <a:close/>
                <a:moveTo>
                  <a:pt x="598" y="424"/>
                </a:moveTo>
                <a:lnTo>
                  <a:pt x="603" y="424"/>
                </a:lnTo>
                <a:lnTo>
                  <a:pt x="608" y="424"/>
                </a:lnTo>
                <a:lnTo>
                  <a:pt x="615" y="424"/>
                </a:lnTo>
                <a:lnTo>
                  <a:pt x="615" y="424"/>
                </a:lnTo>
                <a:lnTo>
                  <a:pt x="615" y="415"/>
                </a:lnTo>
                <a:lnTo>
                  <a:pt x="613" y="415"/>
                </a:lnTo>
                <a:lnTo>
                  <a:pt x="608" y="415"/>
                </a:lnTo>
                <a:lnTo>
                  <a:pt x="603" y="415"/>
                </a:lnTo>
                <a:lnTo>
                  <a:pt x="598" y="417"/>
                </a:lnTo>
                <a:lnTo>
                  <a:pt x="598" y="424"/>
                </a:lnTo>
                <a:lnTo>
                  <a:pt x="598" y="424"/>
                </a:lnTo>
                <a:close/>
                <a:moveTo>
                  <a:pt x="624" y="422"/>
                </a:moveTo>
                <a:lnTo>
                  <a:pt x="624" y="422"/>
                </a:lnTo>
                <a:lnTo>
                  <a:pt x="631" y="422"/>
                </a:lnTo>
                <a:lnTo>
                  <a:pt x="636" y="422"/>
                </a:lnTo>
                <a:lnTo>
                  <a:pt x="639" y="422"/>
                </a:lnTo>
                <a:lnTo>
                  <a:pt x="639" y="415"/>
                </a:lnTo>
                <a:lnTo>
                  <a:pt x="636" y="415"/>
                </a:lnTo>
                <a:lnTo>
                  <a:pt x="631" y="415"/>
                </a:lnTo>
                <a:lnTo>
                  <a:pt x="624" y="415"/>
                </a:lnTo>
                <a:lnTo>
                  <a:pt x="624" y="415"/>
                </a:lnTo>
                <a:lnTo>
                  <a:pt x="624" y="422"/>
                </a:lnTo>
                <a:lnTo>
                  <a:pt x="624" y="422"/>
                </a:lnTo>
                <a:close/>
                <a:moveTo>
                  <a:pt x="648" y="422"/>
                </a:moveTo>
                <a:lnTo>
                  <a:pt x="648" y="422"/>
                </a:lnTo>
                <a:lnTo>
                  <a:pt x="655" y="422"/>
                </a:lnTo>
                <a:lnTo>
                  <a:pt x="660" y="422"/>
                </a:lnTo>
                <a:lnTo>
                  <a:pt x="665" y="422"/>
                </a:lnTo>
                <a:lnTo>
                  <a:pt x="665" y="415"/>
                </a:lnTo>
                <a:lnTo>
                  <a:pt x="660" y="415"/>
                </a:lnTo>
                <a:lnTo>
                  <a:pt x="655" y="415"/>
                </a:lnTo>
                <a:lnTo>
                  <a:pt x="648" y="415"/>
                </a:lnTo>
                <a:lnTo>
                  <a:pt x="648" y="415"/>
                </a:lnTo>
                <a:lnTo>
                  <a:pt x="648" y="422"/>
                </a:lnTo>
                <a:lnTo>
                  <a:pt x="648" y="422"/>
                </a:lnTo>
                <a:close/>
                <a:moveTo>
                  <a:pt x="672" y="422"/>
                </a:moveTo>
                <a:lnTo>
                  <a:pt x="672" y="422"/>
                </a:lnTo>
                <a:lnTo>
                  <a:pt x="679" y="422"/>
                </a:lnTo>
                <a:lnTo>
                  <a:pt x="684" y="422"/>
                </a:lnTo>
                <a:lnTo>
                  <a:pt x="688" y="422"/>
                </a:lnTo>
                <a:lnTo>
                  <a:pt x="688" y="412"/>
                </a:lnTo>
                <a:lnTo>
                  <a:pt x="684" y="412"/>
                </a:lnTo>
                <a:lnTo>
                  <a:pt x="676" y="412"/>
                </a:lnTo>
                <a:lnTo>
                  <a:pt x="672" y="412"/>
                </a:lnTo>
                <a:lnTo>
                  <a:pt x="672" y="412"/>
                </a:lnTo>
                <a:lnTo>
                  <a:pt x="672" y="422"/>
                </a:lnTo>
                <a:lnTo>
                  <a:pt x="672" y="422"/>
                </a:lnTo>
                <a:close/>
                <a:moveTo>
                  <a:pt x="695" y="422"/>
                </a:moveTo>
                <a:lnTo>
                  <a:pt x="700" y="422"/>
                </a:lnTo>
                <a:lnTo>
                  <a:pt x="707" y="419"/>
                </a:lnTo>
                <a:lnTo>
                  <a:pt x="712" y="419"/>
                </a:lnTo>
                <a:lnTo>
                  <a:pt x="712" y="412"/>
                </a:lnTo>
                <a:lnTo>
                  <a:pt x="707" y="412"/>
                </a:lnTo>
                <a:lnTo>
                  <a:pt x="700" y="412"/>
                </a:lnTo>
                <a:lnTo>
                  <a:pt x="695" y="412"/>
                </a:lnTo>
                <a:lnTo>
                  <a:pt x="695" y="422"/>
                </a:lnTo>
                <a:lnTo>
                  <a:pt x="695" y="422"/>
                </a:lnTo>
                <a:close/>
                <a:moveTo>
                  <a:pt x="719" y="419"/>
                </a:moveTo>
                <a:lnTo>
                  <a:pt x="724" y="419"/>
                </a:lnTo>
                <a:lnTo>
                  <a:pt x="731" y="419"/>
                </a:lnTo>
                <a:lnTo>
                  <a:pt x="736" y="419"/>
                </a:lnTo>
                <a:lnTo>
                  <a:pt x="736" y="419"/>
                </a:lnTo>
                <a:lnTo>
                  <a:pt x="736" y="412"/>
                </a:lnTo>
                <a:lnTo>
                  <a:pt x="736" y="412"/>
                </a:lnTo>
                <a:lnTo>
                  <a:pt x="731" y="412"/>
                </a:lnTo>
                <a:lnTo>
                  <a:pt x="724" y="412"/>
                </a:lnTo>
                <a:lnTo>
                  <a:pt x="719" y="412"/>
                </a:lnTo>
                <a:lnTo>
                  <a:pt x="719" y="419"/>
                </a:lnTo>
                <a:lnTo>
                  <a:pt x="719" y="419"/>
                </a:lnTo>
                <a:close/>
                <a:moveTo>
                  <a:pt x="745" y="419"/>
                </a:moveTo>
                <a:lnTo>
                  <a:pt x="747" y="419"/>
                </a:lnTo>
                <a:lnTo>
                  <a:pt x="752" y="419"/>
                </a:lnTo>
                <a:lnTo>
                  <a:pt x="759" y="419"/>
                </a:lnTo>
                <a:lnTo>
                  <a:pt x="759" y="419"/>
                </a:lnTo>
                <a:lnTo>
                  <a:pt x="759" y="410"/>
                </a:lnTo>
                <a:lnTo>
                  <a:pt x="759" y="410"/>
                </a:lnTo>
                <a:lnTo>
                  <a:pt x="752" y="412"/>
                </a:lnTo>
                <a:lnTo>
                  <a:pt x="747" y="412"/>
                </a:lnTo>
                <a:lnTo>
                  <a:pt x="745" y="412"/>
                </a:lnTo>
                <a:lnTo>
                  <a:pt x="745" y="419"/>
                </a:lnTo>
                <a:lnTo>
                  <a:pt x="745" y="419"/>
                </a:lnTo>
                <a:close/>
                <a:moveTo>
                  <a:pt x="769" y="419"/>
                </a:moveTo>
                <a:lnTo>
                  <a:pt x="771" y="419"/>
                </a:lnTo>
                <a:lnTo>
                  <a:pt x="776" y="419"/>
                </a:lnTo>
                <a:lnTo>
                  <a:pt x="783" y="419"/>
                </a:lnTo>
                <a:lnTo>
                  <a:pt x="785" y="417"/>
                </a:lnTo>
                <a:lnTo>
                  <a:pt x="785" y="410"/>
                </a:lnTo>
                <a:lnTo>
                  <a:pt x="781" y="410"/>
                </a:lnTo>
                <a:lnTo>
                  <a:pt x="776" y="410"/>
                </a:lnTo>
                <a:lnTo>
                  <a:pt x="771" y="410"/>
                </a:lnTo>
                <a:lnTo>
                  <a:pt x="769" y="410"/>
                </a:lnTo>
                <a:lnTo>
                  <a:pt x="769" y="419"/>
                </a:lnTo>
                <a:lnTo>
                  <a:pt x="769" y="419"/>
                </a:lnTo>
                <a:close/>
                <a:moveTo>
                  <a:pt x="792" y="417"/>
                </a:moveTo>
                <a:lnTo>
                  <a:pt x="792" y="417"/>
                </a:lnTo>
                <a:lnTo>
                  <a:pt x="799" y="417"/>
                </a:lnTo>
                <a:lnTo>
                  <a:pt x="804" y="417"/>
                </a:lnTo>
                <a:lnTo>
                  <a:pt x="809" y="417"/>
                </a:lnTo>
                <a:lnTo>
                  <a:pt x="809" y="410"/>
                </a:lnTo>
                <a:lnTo>
                  <a:pt x="804" y="410"/>
                </a:lnTo>
                <a:lnTo>
                  <a:pt x="799" y="410"/>
                </a:lnTo>
                <a:lnTo>
                  <a:pt x="792" y="410"/>
                </a:lnTo>
                <a:lnTo>
                  <a:pt x="792" y="410"/>
                </a:lnTo>
                <a:lnTo>
                  <a:pt x="792" y="417"/>
                </a:lnTo>
                <a:lnTo>
                  <a:pt x="792" y="417"/>
                </a:lnTo>
                <a:close/>
                <a:moveTo>
                  <a:pt x="816" y="417"/>
                </a:moveTo>
                <a:lnTo>
                  <a:pt x="821" y="417"/>
                </a:lnTo>
                <a:lnTo>
                  <a:pt x="828" y="417"/>
                </a:lnTo>
                <a:lnTo>
                  <a:pt x="833" y="417"/>
                </a:lnTo>
                <a:lnTo>
                  <a:pt x="833" y="408"/>
                </a:lnTo>
                <a:lnTo>
                  <a:pt x="828" y="408"/>
                </a:lnTo>
                <a:lnTo>
                  <a:pt x="821" y="410"/>
                </a:lnTo>
                <a:lnTo>
                  <a:pt x="816" y="410"/>
                </a:lnTo>
                <a:lnTo>
                  <a:pt x="816" y="417"/>
                </a:lnTo>
                <a:lnTo>
                  <a:pt x="816" y="417"/>
                </a:lnTo>
                <a:close/>
                <a:moveTo>
                  <a:pt x="840" y="415"/>
                </a:moveTo>
                <a:lnTo>
                  <a:pt x="844" y="415"/>
                </a:lnTo>
                <a:lnTo>
                  <a:pt x="849" y="415"/>
                </a:lnTo>
                <a:lnTo>
                  <a:pt x="856" y="415"/>
                </a:lnTo>
                <a:lnTo>
                  <a:pt x="856" y="415"/>
                </a:lnTo>
                <a:lnTo>
                  <a:pt x="856" y="408"/>
                </a:lnTo>
                <a:lnTo>
                  <a:pt x="854" y="408"/>
                </a:lnTo>
                <a:lnTo>
                  <a:pt x="849" y="408"/>
                </a:lnTo>
                <a:lnTo>
                  <a:pt x="844" y="408"/>
                </a:lnTo>
                <a:lnTo>
                  <a:pt x="840" y="408"/>
                </a:lnTo>
                <a:lnTo>
                  <a:pt x="840" y="415"/>
                </a:lnTo>
                <a:lnTo>
                  <a:pt x="840" y="415"/>
                </a:lnTo>
                <a:close/>
                <a:moveTo>
                  <a:pt x="866" y="415"/>
                </a:moveTo>
                <a:lnTo>
                  <a:pt x="866" y="415"/>
                </a:lnTo>
                <a:lnTo>
                  <a:pt x="873" y="415"/>
                </a:lnTo>
                <a:lnTo>
                  <a:pt x="877" y="415"/>
                </a:lnTo>
                <a:lnTo>
                  <a:pt x="880" y="412"/>
                </a:lnTo>
                <a:lnTo>
                  <a:pt x="880" y="405"/>
                </a:lnTo>
                <a:lnTo>
                  <a:pt x="877" y="405"/>
                </a:lnTo>
                <a:lnTo>
                  <a:pt x="873" y="405"/>
                </a:lnTo>
                <a:lnTo>
                  <a:pt x="866" y="408"/>
                </a:lnTo>
                <a:lnTo>
                  <a:pt x="863" y="408"/>
                </a:lnTo>
                <a:lnTo>
                  <a:pt x="866" y="415"/>
                </a:lnTo>
                <a:lnTo>
                  <a:pt x="866" y="415"/>
                </a:lnTo>
                <a:close/>
                <a:moveTo>
                  <a:pt x="889" y="412"/>
                </a:moveTo>
                <a:lnTo>
                  <a:pt x="894" y="412"/>
                </a:lnTo>
                <a:lnTo>
                  <a:pt x="899" y="412"/>
                </a:lnTo>
                <a:lnTo>
                  <a:pt x="906" y="412"/>
                </a:lnTo>
                <a:lnTo>
                  <a:pt x="904" y="403"/>
                </a:lnTo>
                <a:lnTo>
                  <a:pt x="899" y="405"/>
                </a:lnTo>
                <a:lnTo>
                  <a:pt x="894" y="405"/>
                </a:lnTo>
                <a:lnTo>
                  <a:pt x="889" y="405"/>
                </a:lnTo>
                <a:lnTo>
                  <a:pt x="889" y="412"/>
                </a:lnTo>
                <a:lnTo>
                  <a:pt x="889" y="412"/>
                </a:lnTo>
                <a:close/>
                <a:moveTo>
                  <a:pt x="913" y="410"/>
                </a:moveTo>
                <a:lnTo>
                  <a:pt x="915" y="410"/>
                </a:lnTo>
                <a:lnTo>
                  <a:pt x="922" y="410"/>
                </a:lnTo>
                <a:lnTo>
                  <a:pt x="927" y="410"/>
                </a:lnTo>
                <a:lnTo>
                  <a:pt x="930" y="410"/>
                </a:lnTo>
                <a:lnTo>
                  <a:pt x="930" y="401"/>
                </a:lnTo>
                <a:lnTo>
                  <a:pt x="927" y="403"/>
                </a:lnTo>
                <a:lnTo>
                  <a:pt x="920" y="403"/>
                </a:lnTo>
                <a:lnTo>
                  <a:pt x="915" y="403"/>
                </a:lnTo>
                <a:lnTo>
                  <a:pt x="913" y="403"/>
                </a:lnTo>
                <a:lnTo>
                  <a:pt x="913" y="410"/>
                </a:lnTo>
                <a:lnTo>
                  <a:pt x="913" y="410"/>
                </a:lnTo>
                <a:close/>
                <a:moveTo>
                  <a:pt x="937" y="408"/>
                </a:moveTo>
                <a:lnTo>
                  <a:pt x="937" y="408"/>
                </a:lnTo>
                <a:lnTo>
                  <a:pt x="944" y="408"/>
                </a:lnTo>
                <a:lnTo>
                  <a:pt x="948" y="408"/>
                </a:lnTo>
                <a:lnTo>
                  <a:pt x="953" y="408"/>
                </a:lnTo>
                <a:lnTo>
                  <a:pt x="953" y="398"/>
                </a:lnTo>
                <a:lnTo>
                  <a:pt x="948" y="401"/>
                </a:lnTo>
                <a:lnTo>
                  <a:pt x="941" y="401"/>
                </a:lnTo>
                <a:lnTo>
                  <a:pt x="937" y="401"/>
                </a:lnTo>
                <a:lnTo>
                  <a:pt x="937" y="401"/>
                </a:lnTo>
                <a:lnTo>
                  <a:pt x="937" y="408"/>
                </a:lnTo>
                <a:lnTo>
                  <a:pt x="937" y="408"/>
                </a:lnTo>
                <a:close/>
                <a:moveTo>
                  <a:pt x="960" y="405"/>
                </a:moveTo>
                <a:lnTo>
                  <a:pt x="965" y="405"/>
                </a:lnTo>
                <a:lnTo>
                  <a:pt x="970" y="405"/>
                </a:lnTo>
                <a:lnTo>
                  <a:pt x="974" y="405"/>
                </a:lnTo>
                <a:lnTo>
                  <a:pt x="977" y="403"/>
                </a:lnTo>
                <a:lnTo>
                  <a:pt x="977" y="396"/>
                </a:lnTo>
                <a:lnTo>
                  <a:pt x="974" y="396"/>
                </a:lnTo>
                <a:lnTo>
                  <a:pt x="967" y="398"/>
                </a:lnTo>
                <a:lnTo>
                  <a:pt x="963" y="398"/>
                </a:lnTo>
                <a:lnTo>
                  <a:pt x="960" y="398"/>
                </a:lnTo>
                <a:lnTo>
                  <a:pt x="960" y="405"/>
                </a:lnTo>
                <a:lnTo>
                  <a:pt x="960" y="405"/>
                </a:lnTo>
                <a:close/>
                <a:moveTo>
                  <a:pt x="986" y="403"/>
                </a:moveTo>
                <a:lnTo>
                  <a:pt x="991" y="403"/>
                </a:lnTo>
                <a:lnTo>
                  <a:pt x="996" y="401"/>
                </a:lnTo>
                <a:lnTo>
                  <a:pt x="1000" y="401"/>
                </a:lnTo>
                <a:lnTo>
                  <a:pt x="1000" y="401"/>
                </a:lnTo>
                <a:lnTo>
                  <a:pt x="1000" y="393"/>
                </a:lnTo>
                <a:lnTo>
                  <a:pt x="998" y="393"/>
                </a:lnTo>
                <a:lnTo>
                  <a:pt x="993" y="393"/>
                </a:lnTo>
                <a:lnTo>
                  <a:pt x="989" y="393"/>
                </a:lnTo>
                <a:lnTo>
                  <a:pt x="984" y="396"/>
                </a:lnTo>
                <a:lnTo>
                  <a:pt x="986" y="403"/>
                </a:lnTo>
                <a:lnTo>
                  <a:pt x="986" y="403"/>
                </a:lnTo>
                <a:close/>
                <a:moveTo>
                  <a:pt x="1010" y="398"/>
                </a:moveTo>
                <a:lnTo>
                  <a:pt x="1010" y="398"/>
                </a:lnTo>
                <a:lnTo>
                  <a:pt x="1015" y="398"/>
                </a:lnTo>
                <a:lnTo>
                  <a:pt x="1022" y="396"/>
                </a:lnTo>
                <a:lnTo>
                  <a:pt x="1024" y="396"/>
                </a:lnTo>
                <a:lnTo>
                  <a:pt x="1024" y="389"/>
                </a:lnTo>
                <a:lnTo>
                  <a:pt x="1019" y="389"/>
                </a:lnTo>
                <a:lnTo>
                  <a:pt x="1015" y="389"/>
                </a:lnTo>
                <a:lnTo>
                  <a:pt x="1010" y="391"/>
                </a:lnTo>
                <a:lnTo>
                  <a:pt x="1008" y="391"/>
                </a:lnTo>
                <a:lnTo>
                  <a:pt x="1010" y="398"/>
                </a:lnTo>
                <a:lnTo>
                  <a:pt x="1010" y="398"/>
                </a:lnTo>
                <a:close/>
                <a:moveTo>
                  <a:pt x="1034" y="393"/>
                </a:moveTo>
                <a:lnTo>
                  <a:pt x="1036" y="393"/>
                </a:lnTo>
                <a:lnTo>
                  <a:pt x="1041" y="393"/>
                </a:lnTo>
                <a:lnTo>
                  <a:pt x="1045" y="391"/>
                </a:lnTo>
                <a:lnTo>
                  <a:pt x="1048" y="391"/>
                </a:lnTo>
                <a:lnTo>
                  <a:pt x="1048" y="384"/>
                </a:lnTo>
                <a:lnTo>
                  <a:pt x="1043" y="384"/>
                </a:lnTo>
                <a:lnTo>
                  <a:pt x="1038" y="384"/>
                </a:lnTo>
                <a:lnTo>
                  <a:pt x="1034" y="386"/>
                </a:lnTo>
                <a:lnTo>
                  <a:pt x="1031" y="386"/>
                </a:lnTo>
                <a:lnTo>
                  <a:pt x="1034" y="393"/>
                </a:lnTo>
                <a:lnTo>
                  <a:pt x="1034" y="393"/>
                </a:lnTo>
                <a:close/>
                <a:moveTo>
                  <a:pt x="1057" y="389"/>
                </a:moveTo>
                <a:lnTo>
                  <a:pt x="1060" y="389"/>
                </a:lnTo>
                <a:lnTo>
                  <a:pt x="1064" y="386"/>
                </a:lnTo>
                <a:lnTo>
                  <a:pt x="1069" y="386"/>
                </a:lnTo>
                <a:lnTo>
                  <a:pt x="1071" y="384"/>
                </a:lnTo>
                <a:lnTo>
                  <a:pt x="1071" y="377"/>
                </a:lnTo>
                <a:lnTo>
                  <a:pt x="1067" y="379"/>
                </a:lnTo>
                <a:lnTo>
                  <a:pt x="1062" y="379"/>
                </a:lnTo>
                <a:lnTo>
                  <a:pt x="1057" y="382"/>
                </a:lnTo>
                <a:lnTo>
                  <a:pt x="1055" y="382"/>
                </a:lnTo>
                <a:lnTo>
                  <a:pt x="1057" y="389"/>
                </a:lnTo>
                <a:lnTo>
                  <a:pt x="1057" y="389"/>
                </a:lnTo>
                <a:close/>
                <a:moveTo>
                  <a:pt x="1081" y="382"/>
                </a:moveTo>
                <a:lnTo>
                  <a:pt x="1083" y="382"/>
                </a:lnTo>
                <a:lnTo>
                  <a:pt x="1088" y="379"/>
                </a:lnTo>
                <a:lnTo>
                  <a:pt x="1093" y="379"/>
                </a:lnTo>
                <a:lnTo>
                  <a:pt x="1095" y="379"/>
                </a:lnTo>
                <a:lnTo>
                  <a:pt x="1093" y="370"/>
                </a:lnTo>
                <a:lnTo>
                  <a:pt x="1090" y="372"/>
                </a:lnTo>
                <a:lnTo>
                  <a:pt x="1086" y="372"/>
                </a:lnTo>
                <a:lnTo>
                  <a:pt x="1081" y="374"/>
                </a:lnTo>
                <a:lnTo>
                  <a:pt x="1079" y="374"/>
                </a:lnTo>
                <a:lnTo>
                  <a:pt x="1081" y="382"/>
                </a:lnTo>
                <a:lnTo>
                  <a:pt x="1081" y="382"/>
                </a:lnTo>
                <a:close/>
                <a:moveTo>
                  <a:pt x="1105" y="374"/>
                </a:moveTo>
                <a:lnTo>
                  <a:pt x="1107" y="374"/>
                </a:lnTo>
                <a:lnTo>
                  <a:pt x="1112" y="372"/>
                </a:lnTo>
                <a:lnTo>
                  <a:pt x="1116" y="372"/>
                </a:lnTo>
                <a:lnTo>
                  <a:pt x="1119" y="370"/>
                </a:lnTo>
                <a:lnTo>
                  <a:pt x="1116" y="363"/>
                </a:lnTo>
                <a:lnTo>
                  <a:pt x="1112" y="365"/>
                </a:lnTo>
                <a:lnTo>
                  <a:pt x="1109" y="365"/>
                </a:lnTo>
                <a:lnTo>
                  <a:pt x="1105" y="367"/>
                </a:lnTo>
                <a:lnTo>
                  <a:pt x="1100" y="367"/>
                </a:lnTo>
                <a:lnTo>
                  <a:pt x="1105" y="374"/>
                </a:lnTo>
                <a:lnTo>
                  <a:pt x="1105" y="374"/>
                </a:lnTo>
                <a:close/>
                <a:moveTo>
                  <a:pt x="1126" y="367"/>
                </a:moveTo>
                <a:lnTo>
                  <a:pt x="1128" y="367"/>
                </a:lnTo>
                <a:lnTo>
                  <a:pt x="1133" y="365"/>
                </a:lnTo>
                <a:lnTo>
                  <a:pt x="1138" y="363"/>
                </a:lnTo>
                <a:lnTo>
                  <a:pt x="1142" y="360"/>
                </a:lnTo>
                <a:lnTo>
                  <a:pt x="1138" y="353"/>
                </a:lnTo>
                <a:lnTo>
                  <a:pt x="1133" y="355"/>
                </a:lnTo>
                <a:lnTo>
                  <a:pt x="1131" y="358"/>
                </a:lnTo>
                <a:lnTo>
                  <a:pt x="1126" y="358"/>
                </a:lnTo>
                <a:lnTo>
                  <a:pt x="1124" y="360"/>
                </a:lnTo>
                <a:lnTo>
                  <a:pt x="1126" y="367"/>
                </a:lnTo>
                <a:lnTo>
                  <a:pt x="1126" y="367"/>
                </a:lnTo>
                <a:close/>
                <a:moveTo>
                  <a:pt x="1150" y="358"/>
                </a:moveTo>
                <a:lnTo>
                  <a:pt x="1150" y="358"/>
                </a:lnTo>
                <a:lnTo>
                  <a:pt x="1154" y="355"/>
                </a:lnTo>
                <a:lnTo>
                  <a:pt x="1159" y="353"/>
                </a:lnTo>
                <a:lnTo>
                  <a:pt x="1161" y="351"/>
                </a:lnTo>
                <a:lnTo>
                  <a:pt x="1164" y="351"/>
                </a:lnTo>
                <a:lnTo>
                  <a:pt x="1159" y="344"/>
                </a:lnTo>
                <a:lnTo>
                  <a:pt x="1159" y="344"/>
                </a:lnTo>
                <a:lnTo>
                  <a:pt x="1154" y="346"/>
                </a:lnTo>
                <a:lnTo>
                  <a:pt x="1150" y="348"/>
                </a:lnTo>
                <a:lnTo>
                  <a:pt x="1147" y="351"/>
                </a:lnTo>
                <a:lnTo>
                  <a:pt x="1145" y="351"/>
                </a:lnTo>
                <a:lnTo>
                  <a:pt x="1150" y="358"/>
                </a:lnTo>
                <a:lnTo>
                  <a:pt x="1150" y="358"/>
                </a:lnTo>
                <a:close/>
                <a:moveTo>
                  <a:pt x="1171" y="346"/>
                </a:moveTo>
                <a:lnTo>
                  <a:pt x="1173" y="344"/>
                </a:lnTo>
                <a:lnTo>
                  <a:pt x="1178" y="341"/>
                </a:lnTo>
                <a:lnTo>
                  <a:pt x="1183" y="339"/>
                </a:lnTo>
                <a:lnTo>
                  <a:pt x="1185" y="339"/>
                </a:lnTo>
                <a:lnTo>
                  <a:pt x="1180" y="332"/>
                </a:lnTo>
                <a:lnTo>
                  <a:pt x="1178" y="334"/>
                </a:lnTo>
                <a:lnTo>
                  <a:pt x="1173" y="336"/>
                </a:lnTo>
                <a:lnTo>
                  <a:pt x="1171" y="336"/>
                </a:lnTo>
                <a:lnTo>
                  <a:pt x="1166" y="339"/>
                </a:lnTo>
                <a:lnTo>
                  <a:pt x="1171" y="346"/>
                </a:lnTo>
                <a:lnTo>
                  <a:pt x="1171" y="346"/>
                </a:lnTo>
                <a:close/>
                <a:moveTo>
                  <a:pt x="1192" y="334"/>
                </a:moveTo>
                <a:lnTo>
                  <a:pt x="1192" y="332"/>
                </a:lnTo>
                <a:lnTo>
                  <a:pt x="1197" y="329"/>
                </a:lnTo>
                <a:lnTo>
                  <a:pt x="1202" y="327"/>
                </a:lnTo>
                <a:lnTo>
                  <a:pt x="1204" y="325"/>
                </a:lnTo>
                <a:lnTo>
                  <a:pt x="1204" y="325"/>
                </a:lnTo>
                <a:lnTo>
                  <a:pt x="1199" y="317"/>
                </a:lnTo>
                <a:lnTo>
                  <a:pt x="1199" y="320"/>
                </a:lnTo>
                <a:lnTo>
                  <a:pt x="1197" y="322"/>
                </a:lnTo>
                <a:lnTo>
                  <a:pt x="1192" y="325"/>
                </a:lnTo>
                <a:lnTo>
                  <a:pt x="1190" y="327"/>
                </a:lnTo>
                <a:lnTo>
                  <a:pt x="1187" y="327"/>
                </a:lnTo>
                <a:lnTo>
                  <a:pt x="1192" y="334"/>
                </a:lnTo>
                <a:lnTo>
                  <a:pt x="1192" y="334"/>
                </a:lnTo>
                <a:close/>
                <a:moveTo>
                  <a:pt x="1211" y="320"/>
                </a:moveTo>
                <a:lnTo>
                  <a:pt x="1211" y="320"/>
                </a:lnTo>
                <a:lnTo>
                  <a:pt x="1216" y="317"/>
                </a:lnTo>
                <a:lnTo>
                  <a:pt x="1218" y="315"/>
                </a:lnTo>
                <a:lnTo>
                  <a:pt x="1223" y="313"/>
                </a:lnTo>
                <a:lnTo>
                  <a:pt x="1223" y="310"/>
                </a:lnTo>
                <a:lnTo>
                  <a:pt x="1218" y="303"/>
                </a:lnTo>
                <a:lnTo>
                  <a:pt x="1216" y="306"/>
                </a:lnTo>
                <a:lnTo>
                  <a:pt x="1213" y="308"/>
                </a:lnTo>
                <a:lnTo>
                  <a:pt x="1211" y="310"/>
                </a:lnTo>
                <a:lnTo>
                  <a:pt x="1206" y="313"/>
                </a:lnTo>
                <a:lnTo>
                  <a:pt x="1206" y="313"/>
                </a:lnTo>
                <a:lnTo>
                  <a:pt x="1211" y="320"/>
                </a:lnTo>
                <a:lnTo>
                  <a:pt x="1211" y="320"/>
                </a:lnTo>
                <a:close/>
                <a:moveTo>
                  <a:pt x="1230" y="306"/>
                </a:moveTo>
                <a:lnTo>
                  <a:pt x="1232" y="303"/>
                </a:lnTo>
                <a:lnTo>
                  <a:pt x="1235" y="301"/>
                </a:lnTo>
                <a:lnTo>
                  <a:pt x="1237" y="296"/>
                </a:lnTo>
                <a:lnTo>
                  <a:pt x="1242" y="294"/>
                </a:lnTo>
                <a:lnTo>
                  <a:pt x="1242" y="294"/>
                </a:lnTo>
                <a:lnTo>
                  <a:pt x="1237" y="287"/>
                </a:lnTo>
                <a:lnTo>
                  <a:pt x="1235" y="289"/>
                </a:lnTo>
                <a:lnTo>
                  <a:pt x="1232" y="291"/>
                </a:lnTo>
                <a:lnTo>
                  <a:pt x="1230" y="294"/>
                </a:lnTo>
                <a:lnTo>
                  <a:pt x="1225" y="296"/>
                </a:lnTo>
                <a:lnTo>
                  <a:pt x="1225" y="298"/>
                </a:lnTo>
                <a:lnTo>
                  <a:pt x="1230" y="306"/>
                </a:lnTo>
                <a:lnTo>
                  <a:pt x="1230" y="306"/>
                </a:lnTo>
                <a:close/>
                <a:moveTo>
                  <a:pt x="1247" y="287"/>
                </a:moveTo>
                <a:lnTo>
                  <a:pt x="1247" y="287"/>
                </a:lnTo>
                <a:lnTo>
                  <a:pt x="1251" y="284"/>
                </a:lnTo>
                <a:lnTo>
                  <a:pt x="1254" y="280"/>
                </a:lnTo>
                <a:lnTo>
                  <a:pt x="1256" y="277"/>
                </a:lnTo>
                <a:lnTo>
                  <a:pt x="1258" y="275"/>
                </a:lnTo>
                <a:lnTo>
                  <a:pt x="1251" y="270"/>
                </a:lnTo>
                <a:lnTo>
                  <a:pt x="1251" y="272"/>
                </a:lnTo>
                <a:lnTo>
                  <a:pt x="1247" y="275"/>
                </a:lnTo>
                <a:lnTo>
                  <a:pt x="1244" y="280"/>
                </a:lnTo>
                <a:lnTo>
                  <a:pt x="1242" y="282"/>
                </a:lnTo>
                <a:lnTo>
                  <a:pt x="1242" y="282"/>
                </a:lnTo>
                <a:lnTo>
                  <a:pt x="1247" y="287"/>
                </a:lnTo>
                <a:lnTo>
                  <a:pt x="1247" y="287"/>
                </a:lnTo>
                <a:close/>
                <a:moveTo>
                  <a:pt x="1263" y="268"/>
                </a:moveTo>
                <a:lnTo>
                  <a:pt x="1265" y="265"/>
                </a:lnTo>
                <a:lnTo>
                  <a:pt x="1268" y="263"/>
                </a:lnTo>
                <a:lnTo>
                  <a:pt x="1270" y="258"/>
                </a:lnTo>
                <a:lnTo>
                  <a:pt x="1273" y="256"/>
                </a:lnTo>
                <a:lnTo>
                  <a:pt x="1265" y="251"/>
                </a:lnTo>
                <a:lnTo>
                  <a:pt x="1263" y="253"/>
                </a:lnTo>
                <a:lnTo>
                  <a:pt x="1261" y="258"/>
                </a:lnTo>
                <a:lnTo>
                  <a:pt x="1258" y="261"/>
                </a:lnTo>
                <a:lnTo>
                  <a:pt x="1256" y="263"/>
                </a:lnTo>
                <a:lnTo>
                  <a:pt x="1263" y="268"/>
                </a:lnTo>
                <a:lnTo>
                  <a:pt x="1263" y="268"/>
                </a:lnTo>
                <a:close/>
                <a:moveTo>
                  <a:pt x="1277" y="249"/>
                </a:moveTo>
                <a:lnTo>
                  <a:pt x="1277" y="246"/>
                </a:lnTo>
                <a:lnTo>
                  <a:pt x="1280" y="244"/>
                </a:lnTo>
                <a:lnTo>
                  <a:pt x="1282" y="239"/>
                </a:lnTo>
                <a:lnTo>
                  <a:pt x="1284" y="234"/>
                </a:lnTo>
                <a:lnTo>
                  <a:pt x="1284" y="234"/>
                </a:lnTo>
                <a:lnTo>
                  <a:pt x="1277" y="232"/>
                </a:lnTo>
                <a:lnTo>
                  <a:pt x="1277" y="232"/>
                </a:lnTo>
                <a:lnTo>
                  <a:pt x="1275" y="234"/>
                </a:lnTo>
                <a:lnTo>
                  <a:pt x="1273" y="239"/>
                </a:lnTo>
                <a:lnTo>
                  <a:pt x="1270" y="244"/>
                </a:lnTo>
                <a:lnTo>
                  <a:pt x="1270" y="244"/>
                </a:lnTo>
                <a:lnTo>
                  <a:pt x="1277" y="249"/>
                </a:lnTo>
                <a:lnTo>
                  <a:pt x="1277" y="249"/>
                </a:lnTo>
                <a:close/>
                <a:moveTo>
                  <a:pt x="1289" y="227"/>
                </a:moveTo>
                <a:lnTo>
                  <a:pt x="1289" y="227"/>
                </a:lnTo>
                <a:lnTo>
                  <a:pt x="1291" y="223"/>
                </a:lnTo>
                <a:lnTo>
                  <a:pt x="1294" y="218"/>
                </a:lnTo>
                <a:lnTo>
                  <a:pt x="1296" y="213"/>
                </a:lnTo>
                <a:lnTo>
                  <a:pt x="1296" y="213"/>
                </a:lnTo>
                <a:lnTo>
                  <a:pt x="1289" y="211"/>
                </a:lnTo>
                <a:lnTo>
                  <a:pt x="1289" y="211"/>
                </a:lnTo>
                <a:lnTo>
                  <a:pt x="1287" y="215"/>
                </a:lnTo>
                <a:lnTo>
                  <a:pt x="1284" y="220"/>
                </a:lnTo>
                <a:lnTo>
                  <a:pt x="1282" y="223"/>
                </a:lnTo>
                <a:lnTo>
                  <a:pt x="1282" y="225"/>
                </a:lnTo>
                <a:lnTo>
                  <a:pt x="1289" y="227"/>
                </a:lnTo>
                <a:lnTo>
                  <a:pt x="1289" y="227"/>
                </a:lnTo>
                <a:close/>
                <a:moveTo>
                  <a:pt x="466" y="246"/>
                </a:moveTo>
                <a:lnTo>
                  <a:pt x="466" y="246"/>
                </a:lnTo>
                <a:lnTo>
                  <a:pt x="468" y="244"/>
                </a:lnTo>
                <a:lnTo>
                  <a:pt x="468" y="244"/>
                </a:lnTo>
                <a:lnTo>
                  <a:pt x="468" y="244"/>
                </a:lnTo>
                <a:lnTo>
                  <a:pt x="471" y="242"/>
                </a:lnTo>
                <a:lnTo>
                  <a:pt x="471" y="242"/>
                </a:lnTo>
                <a:lnTo>
                  <a:pt x="471" y="239"/>
                </a:lnTo>
                <a:lnTo>
                  <a:pt x="473" y="239"/>
                </a:lnTo>
                <a:lnTo>
                  <a:pt x="473" y="237"/>
                </a:lnTo>
                <a:lnTo>
                  <a:pt x="475" y="237"/>
                </a:lnTo>
                <a:lnTo>
                  <a:pt x="475" y="234"/>
                </a:lnTo>
                <a:lnTo>
                  <a:pt x="468" y="230"/>
                </a:lnTo>
                <a:lnTo>
                  <a:pt x="468" y="232"/>
                </a:lnTo>
                <a:lnTo>
                  <a:pt x="466" y="232"/>
                </a:lnTo>
                <a:lnTo>
                  <a:pt x="466" y="234"/>
                </a:lnTo>
                <a:lnTo>
                  <a:pt x="466" y="234"/>
                </a:lnTo>
                <a:lnTo>
                  <a:pt x="464" y="237"/>
                </a:lnTo>
                <a:lnTo>
                  <a:pt x="464" y="237"/>
                </a:lnTo>
                <a:lnTo>
                  <a:pt x="464" y="239"/>
                </a:lnTo>
                <a:lnTo>
                  <a:pt x="461" y="239"/>
                </a:lnTo>
                <a:lnTo>
                  <a:pt x="461" y="239"/>
                </a:lnTo>
                <a:lnTo>
                  <a:pt x="459" y="242"/>
                </a:lnTo>
                <a:lnTo>
                  <a:pt x="459" y="242"/>
                </a:lnTo>
                <a:lnTo>
                  <a:pt x="466" y="246"/>
                </a:lnTo>
                <a:lnTo>
                  <a:pt x="466" y="246"/>
                </a:lnTo>
                <a:close/>
                <a:moveTo>
                  <a:pt x="78" y="818"/>
                </a:moveTo>
                <a:lnTo>
                  <a:pt x="78" y="818"/>
                </a:lnTo>
                <a:lnTo>
                  <a:pt x="78" y="816"/>
                </a:lnTo>
                <a:lnTo>
                  <a:pt x="78" y="816"/>
                </a:lnTo>
                <a:lnTo>
                  <a:pt x="71" y="820"/>
                </a:lnTo>
                <a:lnTo>
                  <a:pt x="71" y="820"/>
                </a:lnTo>
                <a:lnTo>
                  <a:pt x="71" y="820"/>
                </a:lnTo>
                <a:lnTo>
                  <a:pt x="71" y="820"/>
                </a:lnTo>
                <a:lnTo>
                  <a:pt x="78" y="818"/>
                </a:lnTo>
                <a:lnTo>
                  <a:pt x="78" y="818"/>
                </a:lnTo>
                <a:close/>
                <a:moveTo>
                  <a:pt x="73" y="809"/>
                </a:moveTo>
                <a:lnTo>
                  <a:pt x="73" y="809"/>
                </a:lnTo>
                <a:lnTo>
                  <a:pt x="73" y="809"/>
                </a:lnTo>
                <a:lnTo>
                  <a:pt x="73" y="809"/>
                </a:lnTo>
                <a:lnTo>
                  <a:pt x="73" y="806"/>
                </a:lnTo>
                <a:lnTo>
                  <a:pt x="71" y="806"/>
                </a:lnTo>
                <a:lnTo>
                  <a:pt x="71" y="806"/>
                </a:lnTo>
                <a:lnTo>
                  <a:pt x="71" y="804"/>
                </a:lnTo>
                <a:lnTo>
                  <a:pt x="71" y="804"/>
                </a:lnTo>
                <a:lnTo>
                  <a:pt x="71" y="804"/>
                </a:lnTo>
                <a:lnTo>
                  <a:pt x="71" y="804"/>
                </a:lnTo>
                <a:lnTo>
                  <a:pt x="71" y="801"/>
                </a:lnTo>
                <a:lnTo>
                  <a:pt x="69" y="801"/>
                </a:lnTo>
                <a:lnTo>
                  <a:pt x="69" y="801"/>
                </a:lnTo>
                <a:lnTo>
                  <a:pt x="69" y="801"/>
                </a:lnTo>
                <a:lnTo>
                  <a:pt x="69" y="799"/>
                </a:lnTo>
                <a:lnTo>
                  <a:pt x="69" y="799"/>
                </a:lnTo>
                <a:lnTo>
                  <a:pt x="69" y="799"/>
                </a:lnTo>
                <a:lnTo>
                  <a:pt x="69" y="797"/>
                </a:lnTo>
                <a:lnTo>
                  <a:pt x="69" y="797"/>
                </a:lnTo>
                <a:lnTo>
                  <a:pt x="66" y="797"/>
                </a:lnTo>
                <a:lnTo>
                  <a:pt x="66" y="797"/>
                </a:lnTo>
                <a:lnTo>
                  <a:pt x="66" y="794"/>
                </a:lnTo>
                <a:lnTo>
                  <a:pt x="66" y="794"/>
                </a:lnTo>
                <a:lnTo>
                  <a:pt x="59" y="799"/>
                </a:lnTo>
                <a:lnTo>
                  <a:pt x="59" y="799"/>
                </a:lnTo>
                <a:lnTo>
                  <a:pt x="59" y="799"/>
                </a:lnTo>
                <a:lnTo>
                  <a:pt x="59" y="799"/>
                </a:lnTo>
                <a:lnTo>
                  <a:pt x="59" y="801"/>
                </a:lnTo>
                <a:lnTo>
                  <a:pt x="61" y="801"/>
                </a:lnTo>
                <a:lnTo>
                  <a:pt x="61" y="801"/>
                </a:lnTo>
                <a:lnTo>
                  <a:pt x="61" y="801"/>
                </a:lnTo>
                <a:lnTo>
                  <a:pt x="61" y="804"/>
                </a:lnTo>
                <a:lnTo>
                  <a:pt x="61" y="804"/>
                </a:lnTo>
                <a:lnTo>
                  <a:pt x="61" y="804"/>
                </a:lnTo>
                <a:lnTo>
                  <a:pt x="61" y="806"/>
                </a:lnTo>
                <a:lnTo>
                  <a:pt x="64" y="806"/>
                </a:lnTo>
                <a:lnTo>
                  <a:pt x="64" y="806"/>
                </a:lnTo>
                <a:lnTo>
                  <a:pt x="64" y="806"/>
                </a:lnTo>
                <a:lnTo>
                  <a:pt x="64" y="809"/>
                </a:lnTo>
                <a:lnTo>
                  <a:pt x="64" y="809"/>
                </a:lnTo>
                <a:lnTo>
                  <a:pt x="64" y="809"/>
                </a:lnTo>
                <a:lnTo>
                  <a:pt x="64" y="809"/>
                </a:lnTo>
                <a:lnTo>
                  <a:pt x="66" y="811"/>
                </a:lnTo>
                <a:lnTo>
                  <a:pt x="66" y="811"/>
                </a:lnTo>
                <a:lnTo>
                  <a:pt x="66" y="811"/>
                </a:lnTo>
                <a:lnTo>
                  <a:pt x="66" y="813"/>
                </a:lnTo>
                <a:lnTo>
                  <a:pt x="66" y="813"/>
                </a:lnTo>
                <a:lnTo>
                  <a:pt x="73" y="809"/>
                </a:lnTo>
                <a:lnTo>
                  <a:pt x="73" y="809"/>
                </a:lnTo>
                <a:close/>
                <a:moveTo>
                  <a:pt x="64" y="787"/>
                </a:moveTo>
                <a:lnTo>
                  <a:pt x="64" y="787"/>
                </a:lnTo>
                <a:lnTo>
                  <a:pt x="64" y="787"/>
                </a:lnTo>
                <a:lnTo>
                  <a:pt x="61" y="785"/>
                </a:lnTo>
                <a:lnTo>
                  <a:pt x="61" y="785"/>
                </a:lnTo>
                <a:lnTo>
                  <a:pt x="61" y="785"/>
                </a:lnTo>
                <a:lnTo>
                  <a:pt x="61" y="785"/>
                </a:lnTo>
                <a:lnTo>
                  <a:pt x="61" y="782"/>
                </a:lnTo>
                <a:lnTo>
                  <a:pt x="61" y="782"/>
                </a:lnTo>
                <a:lnTo>
                  <a:pt x="61" y="782"/>
                </a:lnTo>
                <a:lnTo>
                  <a:pt x="61" y="780"/>
                </a:lnTo>
                <a:lnTo>
                  <a:pt x="59" y="780"/>
                </a:lnTo>
                <a:lnTo>
                  <a:pt x="59" y="780"/>
                </a:lnTo>
                <a:lnTo>
                  <a:pt x="59" y="778"/>
                </a:lnTo>
                <a:lnTo>
                  <a:pt x="59" y="778"/>
                </a:lnTo>
                <a:lnTo>
                  <a:pt x="59" y="778"/>
                </a:lnTo>
                <a:lnTo>
                  <a:pt x="59" y="775"/>
                </a:lnTo>
                <a:lnTo>
                  <a:pt x="59" y="775"/>
                </a:lnTo>
                <a:lnTo>
                  <a:pt x="57" y="775"/>
                </a:lnTo>
                <a:lnTo>
                  <a:pt x="57" y="775"/>
                </a:lnTo>
                <a:lnTo>
                  <a:pt x="57" y="773"/>
                </a:lnTo>
                <a:lnTo>
                  <a:pt x="57" y="773"/>
                </a:lnTo>
                <a:lnTo>
                  <a:pt x="50" y="775"/>
                </a:lnTo>
                <a:lnTo>
                  <a:pt x="50" y="775"/>
                </a:lnTo>
                <a:lnTo>
                  <a:pt x="50" y="778"/>
                </a:lnTo>
                <a:lnTo>
                  <a:pt x="50" y="778"/>
                </a:lnTo>
                <a:lnTo>
                  <a:pt x="50" y="778"/>
                </a:lnTo>
                <a:lnTo>
                  <a:pt x="52" y="780"/>
                </a:lnTo>
                <a:lnTo>
                  <a:pt x="52" y="780"/>
                </a:lnTo>
                <a:lnTo>
                  <a:pt x="52" y="780"/>
                </a:lnTo>
                <a:lnTo>
                  <a:pt x="52" y="782"/>
                </a:lnTo>
                <a:lnTo>
                  <a:pt x="52" y="782"/>
                </a:lnTo>
                <a:lnTo>
                  <a:pt x="52" y="782"/>
                </a:lnTo>
                <a:lnTo>
                  <a:pt x="52" y="785"/>
                </a:lnTo>
                <a:lnTo>
                  <a:pt x="54" y="785"/>
                </a:lnTo>
                <a:lnTo>
                  <a:pt x="54" y="785"/>
                </a:lnTo>
                <a:lnTo>
                  <a:pt x="54" y="787"/>
                </a:lnTo>
                <a:lnTo>
                  <a:pt x="54" y="787"/>
                </a:lnTo>
                <a:lnTo>
                  <a:pt x="54" y="787"/>
                </a:lnTo>
                <a:lnTo>
                  <a:pt x="54" y="787"/>
                </a:lnTo>
                <a:lnTo>
                  <a:pt x="54" y="790"/>
                </a:lnTo>
                <a:lnTo>
                  <a:pt x="54" y="790"/>
                </a:lnTo>
                <a:lnTo>
                  <a:pt x="57" y="790"/>
                </a:lnTo>
                <a:lnTo>
                  <a:pt x="57" y="792"/>
                </a:lnTo>
                <a:lnTo>
                  <a:pt x="64" y="787"/>
                </a:lnTo>
                <a:lnTo>
                  <a:pt x="64" y="787"/>
                </a:lnTo>
                <a:close/>
                <a:moveTo>
                  <a:pt x="54" y="766"/>
                </a:moveTo>
                <a:lnTo>
                  <a:pt x="54" y="766"/>
                </a:lnTo>
                <a:lnTo>
                  <a:pt x="54" y="764"/>
                </a:lnTo>
                <a:lnTo>
                  <a:pt x="54" y="764"/>
                </a:lnTo>
                <a:lnTo>
                  <a:pt x="54" y="764"/>
                </a:lnTo>
                <a:lnTo>
                  <a:pt x="52" y="761"/>
                </a:lnTo>
                <a:lnTo>
                  <a:pt x="52" y="761"/>
                </a:lnTo>
                <a:lnTo>
                  <a:pt x="52" y="761"/>
                </a:lnTo>
                <a:lnTo>
                  <a:pt x="52" y="759"/>
                </a:lnTo>
                <a:lnTo>
                  <a:pt x="52" y="759"/>
                </a:lnTo>
                <a:lnTo>
                  <a:pt x="52" y="759"/>
                </a:lnTo>
                <a:lnTo>
                  <a:pt x="52" y="756"/>
                </a:lnTo>
                <a:lnTo>
                  <a:pt x="52" y="756"/>
                </a:lnTo>
                <a:lnTo>
                  <a:pt x="50" y="756"/>
                </a:lnTo>
                <a:lnTo>
                  <a:pt x="50" y="754"/>
                </a:lnTo>
                <a:lnTo>
                  <a:pt x="50" y="754"/>
                </a:lnTo>
                <a:lnTo>
                  <a:pt x="50" y="754"/>
                </a:lnTo>
                <a:lnTo>
                  <a:pt x="50" y="752"/>
                </a:lnTo>
                <a:lnTo>
                  <a:pt x="50" y="752"/>
                </a:lnTo>
                <a:lnTo>
                  <a:pt x="50" y="752"/>
                </a:lnTo>
                <a:lnTo>
                  <a:pt x="50" y="752"/>
                </a:lnTo>
                <a:lnTo>
                  <a:pt x="42" y="754"/>
                </a:lnTo>
                <a:lnTo>
                  <a:pt x="42" y="754"/>
                </a:lnTo>
                <a:lnTo>
                  <a:pt x="42" y="754"/>
                </a:lnTo>
                <a:lnTo>
                  <a:pt x="42" y="754"/>
                </a:lnTo>
                <a:lnTo>
                  <a:pt x="42" y="756"/>
                </a:lnTo>
                <a:lnTo>
                  <a:pt x="42" y="756"/>
                </a:lnTo>
                <a:lnTo>
                  <a:pt x="42" y="756"/>
                </a:lnTo>
                <a:lnTo>
                  <a:pt x="42" y="759"/>
                </a:lnTo>
                <a:lnTo>
                  <a:pt x="42" y="759"/>
                </a:lnTo>
                <a:lnTo>
                  <a:pt x="45" y="759"/>
                </a:lnTo>
                <a:lnTo>
                  <a:pt x="45" y="761"/>
                </a:lnTo>
                <a:lnTo>
                  <a:pt x="45" y="761"/>
                </a:lnTo>
                <a:lnTo>
                  <a:pt x="45" y="761"/>
                </a:lnTo>
                <a:lnTo>
                  <a:pt x="45" y="764"/>
                </a:lnTo>
                <a:lnTo>
                  <a:pt x="45" y="764"/>
                </a:lnTo>
                <a:lnTo>
                  <a:pt x="45" y="764"/>
                </a:lnTo>
                <a:lnTo>
                  <a:pt x="45" y="766"/>
                </a:lnTo>
                <a:lnTo>
                  <a:pt x="45" y="766"/>
                </a:lnTo>
                <a:lnTo>
                  <a:pt x="47" y="766"/>
                </a:lnTo>
                <a:lnTo>
                  <a:pt x="47" y="768"/>
                </a:lnTo>
                <a:lnTo>
                  <a:pt x="47" y="768"/>
                </a:lnTo>
                <a:lnTo>
                  <a:pt x="54" y="766"/>
                </a:lnTo>
                <a:lnTo>
                  <a:pt x="54" y="766"/>
                </a:lnTo>
                <a:close/>
                <a:moveTo>
                  <a:pt x="47" y="742"/>
                </a:moveTo>
                <a:lnTo>
                  <a:pt x="47" y="742"/>
                </a:lnTo>
                <a:lnTo>
                  <a:pt x="47" y="742"/>
                </a:lnTo>
                <a:lnTo>
                  <a:pt x="47" y="742"/>
                </a:lnTo>
                <a:lnTo>
                  <a:pt x="47" y="740"/>
                </a:lnTo>
                <a:lnTo>
                  <a:pt x="45" y="740"/>
                </a:lnTo>
                <a:lnTo>
                  <a:pt x="45" y="740"/>
                </a:lnTo>
                <a:lnTo>
                  <a:pt x="45" y="737"/>
                </a:lnTo>
                <a:lnTo>
                  <a:pt x="45" y="737"/>
                </a:lnTo>
                <a:lnTo>
                  <a:pt x="45" y="737"/>
                </a:lnTo>
                <a:lnTo>
                  <a:pt x="45" y="735"/>
                </a:lnTo>
                <a:lnTo>
                  <a:pt x="45" y="735"/>
                </a:lnTo>
                <a:lnTo>
                  <a:pt x="45" y="733"/>
                </a:lnTo>
                <a:lnTo>
                  <a:pt x="45" y="733"/>
                </a:lnTo>
                <a:lnTo>
                  <a:pt x="45" y="733"/>
                </a:lnTo>
                <a:lnTo>
                  <a:pt x="45" y="730"/>
                </a:lnTo>
                <a:lnTo>
                  <a:pt x="42" y="730"/>
                </a:lnTo>
                <a:lnTo>
                  <a:pt x="42" y="730"/>
                </a:lnTo>
                <a:lnTo>
                  <a:pt x="42" y="728"/>
                </a:lnTo>
                <a:lnTo>
                  <a:pt x="42" y="728"/>
                </a:lnTo>
                <a:lnTo>
                  <a:pt x="35" y="730"/>
                </a:lnTo>
                <a:lnTo>
                  <a:pt x="35" y="730"/>
                </a:lnTo>
                <a:lnTo>
                  <a:pt x="35" y="730"/>
                </a:lnTo>
                <a:lnTo>
                  <a:pt x="35" y="733"/>
                </a:lnTo>
                <a:lnTo>
                  <a:pt x="35" y="733"/>
                </a:lnTo>
                <a:lnTo>
                  <a:pt x="35" y="735"/>
                </a:lnTo>
                <a:lnTo>
                  <a:pt x="35" y="735"/>
                </a:lnTo>
                <a:lnTo>
                  <a:pt x="35" y="735"/>
                </a:lnTo>
                <a:lnTo>
                  <a:pt x="38" y="737"/>
                </a:lnTo>
                <a:lnTo>
                  <a:pt x="38" y="737"/>
                </a:lnTo>
                <a:lnTo>
                  <a:pt x="38" y="737"/>
                </a:lnTo>
                <a:lnTo>
                  <a:pt x="38" y="740"/>
                </a:lnTo>
                <a:lnTo>
                  <a:pt x="38" y="740"/>
                </a:lnTo>
                <a:lnTo>
                  <a:pt x="38" y="740"/>
                </a:lnTo>
                <a:lnTo>
                  <a:pt x="38" y="742"/>
                </a:lnTo>
                <a:lnTo>
                  <a:pt x="38" y="742"/>
                </a:lnTo>
                <a:lnTo>
                  <a:pt x="38" y="742"/>
                </a:lnTo>
                <a:lnTo>
                  <a:pt x="38" y="745"/>
                </a:lnTo>
                <a:lnTo>
                  <a:pt x="40" y="745"/>
                </a:lnTo>
                <a:lnTo>
                  <a:pt x="40" y="745"/>
                </a:lnTo>
                <a:lnTo>
                  <a:pt x="47" y="742"/>
                </a:lnTo>
                <a:lnTo>
                  <a:pt x="47" y="742"/>
                </a:lnTo>
                <a:close/>
                <a:moveTo>
                  <a:pt x="42" y="721"/>
                </a:moveTo>
                <a:lnTo>
                  <a:pt x="40" y="721"/>
                </a:lnTo>
                <a:lnTo>
                  <a:pt x="40" y="718"/>
                </a:lnTo>
                <a:lnTo>
                  <a:pt x="40" y="718"/>
                </a:lnTo>
                <a:lnTo>
                  <a:pt x="40" y="718"/>
                </a:lnTo>
                <a:lnTo>
                  <a:pt x="40" y="716"/>
                </a:lnTo>
                <a:lnTo>
                  <a:pt x="40" y="716"/>
                </a:lnTo>
                <a:lnTo>
                  <a:pt x="40" y="716"/>
                </a:lnTo>
                <a:lnTo>
                  <a:pt x="40" y="714"/>
                </a:lnTo>
                <a:lnTo>
                  <a:pt x="40" y="714"/>
                </a:lnTo>
                <a:lnTo>
                  <a:pt x="40" y="714"/>
                </a:lnTo>
                <a:lnTo>
                  <a:pt x="40" y="711"/>
                </a:lnTo>
                <a:lnTo>
                  <a:pt x="40" y="711"/>
                </a:lnTo>
                <a:lnTo>
                  <a:pt x="40" y="709"/>
                </a:lnTo>
                <a:lnTo>
                  <a:pt x="40" y="709"/>
                </a:lnTo>
                <a:lnTo>
                  <a:pt x="40" y="709"/>
                </a:lnTo>
                <a:lnTo>
                  <a:pt x="40" y="707"/>
                </a:lnTo>
                <a:lnTo>
                  <a:pt x="40" y="707"/>
                </a:lnTo>
                <a:lnTo>
                  <a:pt x="38" y="707"/>
                </a:lnTo>
                <a:lnTo>
                  <a:pt x="38" y="704"/>
                </a:lnTo>
                <a:lnTo>
                  <a:pt x="31" y="707"/>
                </a:lnTo>
                <a:lnTo>
                  <a:pt x="31" y="707"/>
                </a:lnTo>
                <a:lnTo>
                  <a:pt x="31" y="707"/>
                </a:lnTo>
                <a:lnTo>
                  <a:pt x="31" y="709"/>
                </a:lnTo>
                <a:lnTo>
                  <a:pt x="31" y="709"/>
                </a:lnTo>
                <a:lnTo>
                  <a:pt x="31" y="711"/>
                </a:lnTo>
                <a:lnTo>
                  <a:pt x="31" y="711"/>
                </a:lnTo>
                <a:lnTo>
                  <a:pt x="31" y="711"/>
                </a:lnTo>
                <a:lnTo>
                  <a:pt x="31" y="714"/>
                </a:lnTo>
                <a:lnTo>
                  <a:pt x="33" y="714"/>
                </a:lnTo>
                <a:lnTo>
                  <a:pt x="33" y="714"/>
                </a:lnTo>
                <a:lnTo>
                  <a:pt x="33" y="716"/>
                </a:lnTo>
                <a:lnTo>
                  <a:pt x="33" y="716"/>
                </a:lnTo>
                <a:lnTo>
                  <a:pt x="33" y="718"/>
                </a:lnTo>
                <a:lnTo>
                  <a:pt x="33" y="718"/>
                </a:lnTo>
                <a:lnTo>
                  <a:pt x="33" y="718"/>
                </a:lnTo>
                <a:lnTo>
                  <a:pt x="33" y="721"/>
                </a:lnTo>
                <a:lnTo>
                  <a:pt x="33" y="721"/>
                </a:lnTo>
                <a:lnTo>
                  <a:pt x="33" y="721"/>
                </a:lnTo>
                <a:lnTo>
                  <a:pt x="33" y="721"/>
                </a:lnTo>
                <a:lnTo>
                  <a:pt x="42" y="721"/>
                </a:lnTo>
                <a:lnTo>
                  <a:pt x="42" y="721"/>
                </a:lnTo>
                <a:close/>
                <a:moveTo>
                  <a:pt x="38" y="697"/>
                </a:moveTo>
                <a:lnTo>
                  <a:pt x="38" y="697"/>
                </a:lnTo>
                <a:lnTo>
                  <a:pt x="38" y="697"/>
                </a:lnTo>
                <a:lnTo>
                  <a:pt x="38" y="695"/>
                </a:lnTo>
                <a:lnTo>
                  <a:pt x="38" y="695"/>
                </a:lnTo>
                <a:lnTo>
                  <a:pt x="38" y="692"/>
                </a:lnTo>
                <a:lnTo>
                  <a:pt x="38" y="692"/>
                </a:lnTo>
                <a:lnTo>
                  <a:pt x="38" y="692"/>
                </a:lnTo>
                <a:lnTo>
                  <a:pt x="38" y="690"/>
                </a:lnTo>
                <a:lnTo>
                  <a:pt x="38" y="690"/>
                </a:lnTo>
                <a:lnTo>
                  <a:pt x="38" y="690"/>
                </a:lnTo>
                <a:lnTo>
                  <a:pt x="38" y="688"/>
                </a:lnTo>
                <a:lnTo>
                  <a:pt x="38" y="688"/>
                </a:lnTo>
                <a:lnTo>
                  <a:pt x="38" y="685"/>
                </a:lnTo>
                <a:lnTo>
                  <a:pt x="38" y="685"/>
                </a:lnTo>
                <a:lnTo>
                  <a:pt x="38" y="685"/>
                </a:lnTo>
                <a:lnTo>
                  <a:pt x="38" y="683"/>
                </a:lnTo>
                <a:lnTo>
                  <a:pt x="38" y="683"/>
                </a:lnTo>
                <a:lnTo>
                  <a:pt x="38" y="683"/>
                </a:lnTo>
                <a:lnTo>
                  <a:pt x="38" y="680"/>
                </a:lnTo>
                <a:lnTo>
                  <a:pt x="28" y="680"/>
                </a:lnTo>
                <a:lnTo>
                  <a:pt x="28" y="683"/>
                </a:lnTo>
                <a:lnTo>
                  <a:pt x="28" y="683"/>
                </a:lnTo>
                <a:lnTo>
                  <a:pt x="28" y="683"/>
                </a:lnTo>
                <a:lnTo>
                  <a:pt x="28" y="685"/>
                </a:lnTo>
                <a:lnTo>
                  <a:pt x="28" y="685"/>
                </a:lnTo>
                <a:lnTo>
                  <a:pt x="28" y="688"/>
                </a:lnTo>
                <a:lnTo>
                  <a:pt x="28" y="688"/>
                </a:lnTo>
                <a:lnTo>
                  <a:pt x="28" y="688"/>
                </a:lnTo>
                <a:lnTo>
                  <a:pt x="28" y="690"/>
                </a:lnTo>
                <a:lnTo>
                  <a:pt x="28" y="690"/>
                </a:lnTo>
                <a:lnTo>
                  <a:pt x="28" y="692"/>
                </a:lnTo>
                <a:lnTo>
                  <a:pt x="28" y="692"/>
                </a:lnTo>
                <a:lnTo>
                  <a:pt x="31" y="692"/>
                </a:lnTo>
                <a:lnTo>
                  <a:pt x="31" y="695"/>
                </a:lnTo>
                <a:lnTo>
                  <a:pt x="31" y="695"/>
                </a:lnTo>
                <a:lnTo>
                  <a:pt x="31" y="695"/>
                </a:lnTo>
                <a:lnTo>
                  <a:pt x="31" y="697"/>
                </a:lnTo>
                <a:lnTo>
                  <a:pt x="31" y="697"/>
                </a:lnTo>
                <a:lnTo>
                  <a:pt x="31" y="697"/>
                </a:lnTo>
                <a:lnTo>
                  <a:pt x="38" y="697"/>
                </a:lnTo>
                <a:lnTo>
                  <a:pt x="38" y="697"/>
                </a:lnTo>
                <a:close/>
                <a:moveTo>
                  <a:pt x="38" y="673"/>
                </a:moveTo>
                <a:lnTo>
                  <a:pt x="38" y="673"/>
                </a:lnTo>
                <a:lnTo>
                  <a:pt x="38" y="671"/>
                </a:lnTo>
                <a:lnTo>
                  <a:pt x="38" y="671"/>
                </a:lnTo>
                <a:lnTo>
                  <a:pt x="38" y="671"/>
                </a:lnTo>
                <a:lnTo>
                  <a:pt x="38" y="669"/>
                </a:lnTo>
                <a:lnTo>
                  <a:pt x="38" y="669"/>
                </a:lnTo>
                <a:lnTo>
                  <a:pt x="38" y="669"/>
                </a:lnTo>
                <a:lnTo>
                  <a:pt x="38" y="666"/>
                </a:lnTo>
                <a:lnTo>
                  <a:pt x="38" y="666"/>
                </a:lnTo>
                <a:lnTo>
                  <a:pt x="38" y="664"/>
                </a:lnTo>
                <a:lnTo>
                  <a:pt x="38" y="664"/>
                </a:lnTo>
                <a:lnTo>
                  <a:pt x="38" y="664"/>
                </a:lnTo>
                <a:lnTo>
                  <a:pt x="38" y="661"/>
                </a:lnTo>
                <a:lnTo>
                  <a:pt x="38" y="661"/>
                </a:lnTo>
                <a:lnTo>
                  <a:pt x="38" y="661"/>
                </a:lnTo>
                <a:lnTo>
                  <a:pt x="38" y="659"/>
                </a:lnTo>
                <a:lnTo>
                  <a:pt x="38" y="659"/>
                </a:lnTo>
                <a:lnTo>
                  <a:pt x="38" y="659"/>
                </a:lnTo>
                <a:lnTo>
                  <a:pt x="31" y="657"/>
                </a:lnTo>
                <a:lnTo>
                  <a:pt x="31" y="657"/>
                </a:lnTo>
                <a:lnTo>
                  <a:pt x="31" y="659"/>
                </a:lnTo>
                <a:lnTo>
                  <a:pt x="31" y="659"/>
                </a:lnTo>
                <a:lnTo>
                  <a:pt x="31" y="661"/>
                </a:lnTo>
                <a:lnTo>
                  <a:pt x="31" y="661"/>
                </a:lnTo>
                <a:lnTo>
                  <a:pt x="31" y="661"/>
                </a:lnTo>
                <a:lnTo>
                  <a:pt x="31" y="664"/>
                </a:lnTo>
                <a:lnTo>
                  <a:pt x="31" y="664"/>
                </a:lnTo>
                <a:lnTo>
                  <a:pt x="28" y="666"/>
                </a:lnTo>
                <a:lnTo>
                  <a:pt x="28" y="666"/>
                </a:lnTo>
                <a:lnTo>
                  <a:pt x="28" y="666"/>
                </a:lnTo>
                <a:lnTo>
                  <a:pt x="28" y="669"/>
                </a:lnTo>
                <a:lnTo>
                  <a:pt x="28" y="669"/>
                </a:lnTo>
                <a:lnTo>
                  <a:pt x="28" y="671"/>
                </a:lnTo>
                <a:lnTo>
                  <a:pt x="28" y="671"/>
                </a:lnTo>
                <a:lnTo>
                  <a:pt x="28" y="671"/>
                </a:lnTo>
                <a:lnTo>
                  <a:pt x="28" y="673"/>
                </a:lnTo>
                <a:lnTo>
                  <a:pt x="28" y="673"/>
                </a:lnTo>
                <a:lnTo>
                  <a:pt x="38" y="673"/>
                </a:lnTo>
                <a:lnTo>
                  <a:pt x="38" y="673"/>
                </a:lnTo>
                <a:close/>
                <a:moveTo>
                  <a:pt x="40" y="650"/>
                </a:moveTo>
                <a:lnTo>
                  <a:pt x="40" y="650"/>
                </a:lnTo>
                <a:lnTo>
                  <a:pt x="40" y="650"/>
                </a:lnTo>
                <a:lnTo>
                  <a:pt x="40" y="647"/>
                </a:lnTo>
                <a:lnTo>
                  <a:pt x="40" y="647"/>
                </a:lnTo>
                <a:lnTo>
                  <a:pt x="40" y="647"/>
                </a:lnTo>
                <a:lnTo>
                  <a:pt x="40" y="645"/>
                </a:lnTo>
                <a:lnTo>
                  <a:pt x="40" y="645"/>
                </a:lnTo>
                <a:lnTo>
                  <a:pt x="40" y="643"/>
                </a:lnTo>
                <a:lnTo>
                  <a:pt x="40" y="643"/>
                </a:lnTo>
                <a:lnTo>
                  <a:pt x="40" y="643"/>
                </a:lnTo>
                <a:lnTo>
                  <a:pt x="40" y="640"/>
                </a:lnTo>
                <a:lnTo>
                  <a:pt x="40" y="640"/>
                </a:lnTo>
                <a:lnTo>
                  <a:pt x="42" y="638"/>
                </a:lnTo>
                <a:lnTo>
                  <a:pt x="42" y="638"/>
                </a:lnTo>
                <a:lnTo>
                  <a:pt x="42" y="638"/>
                </a:lnTo>
                <a:lnTo>
                  <a:pt x="42" y="635"/>
                </a:lnTo>
                <a:lnTo>
                  <a:pt x="42" y="635"/>
                </a:lnTo>
                <a:lnTo>
                  <a:pt x="42" y="635"/>
                </a:lnTo>
                <a:lnTo>
                  <a:pt x="35" y="633"/>
                </a:lnTo>
                <a:lnTo>
                  <a:pt x="35" y="633"/>
                </a:lnTo>
                <a:lnTo>
                  <a:pt x="35" y="635"/>
                </a:lnTo>
                <a:lnTo>
                  <a:pt x="33" y="635"/>
                </a:lnTo>
                <a:lnTo>
                  <a:pt x="33" y="635"/>
                </a:lnTo>
                <a:lnTo>
                  <a:pt x="33" y="638"/>
                </a:lnTo>
                <a:lnTo>
                  <a:pt x="33" y="638"/>
                </a:lnTo>
                <a:lnTo>
                  <a:pt x="33" y="640"/>
                </a:lnTo>
                <a:lnTo>
                  <a:pt x="33" y="640"/>
                </a:lnTo>
                <a:lnTo>
                  <a:pt x="33" y="640"/>
                </a:lnTo>
                <a:lnTo>
                  <a:pt x="33" y="643"/>
                </a:lnTo>
                <a:lnTo>
                  <a:pt x="33" y="643"/>
                </a:lnTo>
                <a:lnTo>
                  <a:pt x="33" y="645"/>
                </a:lnTo>
                <a:lnTo>
                  <a:pt x="33" y="645"/>
                </a:lnTo>
                <a:lnTo>
                  <a:pt x="33" y="645"/>
                </a:lnTo>
                <a:lnTo>
                  <a:pt x="31" y="647"/>
                </a:lnTo>
                <a:lnTo>
                  <a:pt x="31" y="647"/>
                </a:lnTo>
                <a:lnTo>
                  <a:pt x="31" y="647"/>
                </a:lnTo>
                <a:lnTo>
                  <a:pt x="31" y="650"/>
                </a:lnTo>
                <a:lnTo>
                  <a:pt x="40" y="650"/>
                </a:lnTo>
                <a:lnTo>
                  <a:pt x="40" y="650"/>
                </a:lnTo>
                <a:close/>
                <a:moveTo>
                  <a:pt x="45" y="628"/>
                </a:moveTo>
                <a:lnTo>
                  <a:pt x="45" y="628"/>
                </a:lnTo>
                <a:lnTo>
                  <a:pt x="45" y="626"/>
                </a:lnTo>
                <a:lnTo>
                  <a:pt x="45" y="626"/>
                </a:lnTo>
                <a:lnTo>
                  <a:pt x="45" y="624"/>
                </a:lnTo>
                <a:lnTo>
                  <a:pt x="45" y="624"/>
                </a:lnTo>
                <a:lnTo>
                  <a:pt x="47" y="624"/>
                </a:lnTo>
                <a:lnTo>
                  <a:pt x="47" y="621"/>
                </a:lnTo>
                <a:lnTo>
                  <a:pt x="47" y="621"/>
                </a:lnTo>
                <a:lnTo>
                  <a:pt x="47" y="621"/>
                </a:lnTo>
                <a:lnTo>
                  <a:pt x="47" y="619"/>
                </a:lnTo>
                <a:lnTo>
                  <a:pt x="47" y="619"/>
                </a:lnTo>
                <a:lnTo>
                  <a:pt x="47" y="616"/>
                </a:lnTo>
                <a:lnTo>
                  <a:pt x="47" y="616"/>
                </a:lnTo>
                <a:lnTo>
                  <a:pt x="50" y="616"/>
                </a:lnTo>
                <a:lnTo>
                  <a:pt x="50" y="614"/>
                </a:lnTo>
                <a:lnTo>
                  <a:pt x="50" y="614"/>
                </a:lnTo>
                <a:lnTo>
                  <a:pt x="50" y="614"/>
                </a:lnTo>
                <a:lnTo>
                  <a:pt x="42" y="609"/>
                </a:lnTo>
                <a:lnTo>
                  <a:pt x="42" y="612"/>
                </a:lnTo>
                <a:lnTo>
                  <a:pt x="42" y="612"/>
                </a:lnTo>
                <a:lnTo>
                  <a:pt x="40" y="612"/>
                </a:lnTo>
                <a:lnTo>
                  <a:pt x="40" y="614"/>
                </a:lnTo>
                <a:lnTo>
                  <a:pt x="40" y="614"/>
                </a:lnTo>
                <a:lnTo>
                  <a:pt x="40" y="616"/>
                </a:lnTo>
                <a:lnTo>
                  <a:pt x="40" y="616"/>
                </a:lnTo>
                <a:lnTo>
                  <a:pt x="40" y="616"/>
                </a:lnTo>
                <a:lnTo>
                  <a:pt x="40" y="619"/>
                </a:lnTo>
                <a:lnTo>
                  <a:pt x="38" y="619"/>
                </a:lnTo>
                <a:lnTo>
                  <a:pt x="38" y="621"/>
                </a:lnTo>
                <a:lnTo>
                  <a:pt x="38" y="621"/>
                </a:lnTo>
                <a:lnTo>
                  <a:pt x="38" y="621"/>
                </a:lnTo>
                <a:lnTo>
                  <a:pt x="38" y="624"/>
                </a:lnTo>
                <a:lnTo>
                  <a:pt x="38" y="624"/>
                </a:lnTo>
                <a:lnTo>
                  <a:pt x="38" y="626"/>
                </a:lnTo>
                <a:lnTo>
                  <a:pt x="38" y="626"/>
                </a:lnTo>
                <a:lnTo>
                  <a:pt x="45" y="628"/>
                </a:lnTo>
                <a:lnTo>
                  <a:pt x="45" y="628"/>
                </a:lnTo>
                <a:close/>
                <a:moveTo>
                  <a:pt x="52" y="607"/>
                </a:moveTo>
                <a:lnTo>
                  <a:pt x="52" y="605"/>
                </a:lnTo>
                <a:lnTo>
                  <a:pt x="54" y="605"/>
                </a:lnTo>
                <a:lnTo>
                  <a:pt x="54" y="605"/>
                </a:lnTo>
                <a:lnTo>
                  <a:pt x="54" y="602"/>
                </a:lnTo>
                <a:lnTo>
                  <a:pt x="54" y="602"/>
                </a:lnTo>
                <a:lnTo>
                  <a:pt x="54" y="602"/>
                </a:lnTo>
                <a:lnTo>
                  <a:pt x="54" y="602"/>
                </a:lnTo>
                <a:lnTo>
                  <a:pt x="57" y="600"/>
                </a:lnTo>
                <a:lnTo>
                  <a:pt x="57" y="600"/>
                </a:lnTo>
                <a:lnTo>
                  <a:pt x="57" y="600"/>
                </a:lnTo>
                <a:lnTo>
                  <a:pt x="57" y="597"/>
                </a:lnTo>
                <a:lnTo>
                  <a:pt x="57" y="597"/>
                </a:lnTo>
                <a:lnTo>
                  <a:pt x="57" y="597"/>
                </a:lnTo>
                <a:lnTo>
                  <a:pt x="59" y="595"/>
                </a:lnTo>
                <a:lnTo>
                  <a:pt x="59" y="595"/>
                </a:lnTo>
                <a:lnTo>
                  <a:pt x="59" y="595"/>
                </a:lnTo>
                <a:lnTo>
                  <a:pt x="59" y="593"/>
                </a:lnTo>
                <a:lnTo>
                  <a:pt x="59" y="593"/>
                </a:lnTo>
                <a:lnTo>
                  <a:pt x="59" y="593"/>
                </a:lnTo>
                <a:lnTo>
                  <a:pt x="59" y="593"/>
                </a:lnTo>
                <a:lnTo>
                  <a:pt x="54" y="588"/>
                </a:lnTo>
                <a:lnTo>
                  <a:pt x="52" y="588"/>
                </a:lnTo>
                <a:lnTo>
                  <a:pt x="52" y="588"/>
                </a:lnTo>
                <a:lnTo>
                  <a:pt x="52" y="590"/>
                </a:lnTo>
                <a:lnTo>
                  <a:pt x="52" y="590"/>
                </a:lnTo>
                <a:lnTo>
                  <a:pt x="52" y="590"/>
                </a:lnTo>
                <a:lnTo>
                  <a:pt x="52" y="593"/>
                </a:lnTo>
                <a:lnTo>
                  <a:pt x="50" y="593"/>
                </a:lnTo>
                <a:lnTo>
                  <a:pt x="50" y="593"/>
                </a:lnTo>
                <a:lnTo>
                  <a:pt x="50" y="595"/>
                </a:lnTo>
                <a:lnTo>
                  <a:pt x="50" y="595"/>
                </a:lnTo>
                <a:lnTo>
                  <a:pt x="50" y="595"/>
                </a:lnTo>
                <a:lnTo>
                  <a:pt x="50" y="597"/>
                </a:lnTo>
                <a:lnTo>
                  <a:pt x="47" y="597"/>
                </a:lnTo>
                <a:lnTo>
                  <a:pt x="47" y="597"/>
                </a:lnTo>
                <a:lnTo>
                  <a:pt x="47" y="600"/>
                </a:lnTo>
                <a:lnTo>
                  <a:pt x="47" y="600"/>
                </a:lnTo>
                <a:lnTo>
                  <a:pt x="47" y="600"/>
                </a:lnTo>
                <a:lnTo>
                  <a:pt x="47" y="602"/>
                </a:lnTo>
                <a:lnTo>
                  <a:pt x="45" y="602"/>
                </a:lnTo>
                <a:lnTo>
                  <a:pt x="45" y="602"/>
                </a:lnTo>
                <a:lnTo>
                  <a:pt x="52" y="607"/>
                </a:lnTo>
                <a:lnTo>
                  <a:pt x="52" y="607"/>
                </a:lnTo>
                <a:close/>
                <a:moveTo>
                  <a:pt x="64" y="586"/>
                </a:moveTo>
                <a:lnTo>
                  <a:pt x="64" y="586"/>
                </a:lnTo>
                <a:lnTo>
                  <a:pt x="64" y="586"/>
                </a:lnTo>
                <a:lnTo>
                  <a:pt x="66" y="583"/>
                </a:lnTo>
                <a:lnTo>
                  <a:pt x="66" y="583"/>
                </a:lnTo>
                <a:lnTo>
                  <a:pt x="66" y="583"/>
                </a:lnTo>
                <a:lnTo>
                  <a:pt x="66" y="581"/>
                </a:lnTo>
                <a:lnTo>
                  <a:pt x="66" y="581"/>
                </a:lnTo>
                <a:lnTo>
                  <a:pt x="69" y="581"/>
                </a:lnTo>
                <a:lnTo>
                  <a:pt x="69" y="581"/>
                </a:lnTo>
                <a:lnTo>
                  <a:pt x="69" y="578"/>
                </a:lnTo>
                <a:lnTo>
                  <a:pt x="69" y="578"/>
                </a:lnTo>
                <a:lnTo>
                  <a:pt x="69" y="578"/>
                </a:lnTo>
                <a:lnTo>
                  <a:pt x="71" y="578"/>
                </a:lnTo>
                <a:lnTo>
                  <a:pt x="71" y="576"/>
                </a:lnTo>
                <a:lnTo>
                  <a:pt x="71" y="576"/>
                </a:lnTo>
                <a:lnTo>
                  <a:pt x="71" y="576"/>
                </a:lnTo>
                <a:lnTo>
                  <a:pt x="71" y="574"/>
                </a:lnTo>
                <a:lnTo>
                  <a:pt x="73" y="574"/>
                </a:lnTo>
                <a:lnTo>
                  <a:pt x="73" y="574"/>
                </a:lnTo>
                <a:lnTo>
                  <a:pt x="73" y="574"/>
                </a:lnTo>
                <a:lnTo>
                  <a:pt x="73" y="574"/>
                </a:lnTo>
                <a:lnTo>
                  <a:pt x="66" y="569"/>
                </a:lnTo>
                <a:lnTo>
                  <a:pt x="66" y="569"/>
                </a:lnTo>
                <a:lnTo>
                  <a:pt x="66" y="569"/>
                </a:lnTo>
                <a:lnTo>
                  <a:pt x="66" y="569"/>
                </a:lnTo>
                <a:lnTo>
                  <a:pt x="66" y="569"/>
                </a:lnTo>
                <a:lnTo>
                  <a:pt x="64" y="571"/>
                </a:lnTo>
                <a:lnTo>
                  <a:pt x="64" y="571"/>
                </a:lnTo>
                <a:lnTo>
                  <a:pt x="64" y="571"/>
                </a:lnTo>
                <a:lnTo>
                  <a:pt x="64" y="574"/>
                </a:lnTo>
                <a:lnTo>
                  <a:pt x="64" y="574"/>
                </a:lnTo>
                <a:lnTo>
                  <a:pt x="61" y="574"/>
                </a:lnTo>
                <a:lnTo>
                  <a:pt x="61" y="574"/>
                </a:lnTo>
                <a:lnTo>
                  <a:pt x="61" y="576"/>
                </a:lnTo>
                <a:lnTo>
                  <a:pt x="61" y="576"/>
                </a:lnTo>
                <a:lnTo>
                  <a:pt x="61" y="576"/>
                </a:lnTo>
                <a:lnTo>
                  <a:pt x="59" y="578"/>
                </a:lnTo>
                <a:lnTo>
                  <a:pt x="59" y="578"/>
                </a:lnTo>
                <a:lnTo>
                  <a:pt x="59" y="578"/>
                </a:lnTo>
                <a:lnTo>
                  <a:pt x="59" y="578"/>
                </a:lnTo>
                <a:lnTo>
                  <a:pt x="59" y="581"/>
                </a:lnTo>
                <a:lnTo>
                  <a:pt x="57" y="581"/>
                </a:lnTo>
                <a:lnTo>
                  <a:pt x="57" y="581"/>
                </a:lnTo>
                <a:lnTo>
                  <a:pt x="64" y="586"/>
                </a:lnTo>
                <a:lnTo>
                  <a:pt x="64" y="586"/>
                </a:lnTo>
                <a:close/>
                <a:moveTo>
                  <a:pt x="78" y="567"/>
                </a:moveTo>
                <a:lnTo>
                  <a:pt x="78" y="567"/>
                </a:lnTo>
                <a:lnTo>
                  <a:pt x="78" y="567"/>
                </a:lnTo>
                <a:lnTo>
                  <a:pt x="80" y="564"/>
                </a:lnTo>
                <a:lnTo>
                  <a:pt x="80" y="564"/>
                </a:lnTo>
                <a:lnTo>
                  <a:pt x="80" y="564"/>
                </a:lnTo>
                <a:lnTo>
                  <a:pt x="80" y="564"/>
                </a:lnTo>
                <a:lnTo>
                  <a:pt x="83" y="562"/>
                </a:lnTo>
                <a:lnTo>
                  <a:pt x="83" y="562"/>
                </a:lnTo>
                <a:lnTo>
                  <a:pt x="83" y="562"/>
                </a:lnTo>
                <a:lnTo>
                  <a:pt x="83" y="562"/>
                </a:lnTo>
                <a:lnTo>
                  <a:pt x="83" y="559"/>
                </a:lnTo>
                <a:lnTo>
                  <a:pt x="85" y="559"/>
                </a:lnTo>
                <a:lnTo>
                  <a:pt x="85" y="559"/>
                </a:lnTo>
                <a:lnTo>
                  <a:pt x="85" y="559"/>
                </a:lnTo>
                <a:lnTo>
                  <a:pt x="85" y="557"/>
                </a:lnTo>
                <a:lnTo>
                  <a:pt x="87" y="557"/>
                </a:lnTo>
                <a:lnTo>
                  <a:pt x="87" y="557"/>
                </a:lnTo>
                <a:lnTo>
                  <a:pt x="87" y="557"/>
                </a:lnTo>
                <a:lnTo>
                  <a:pt x="87" y="555"/>
                </a:lnTo>
                <a:lnTo>
                  <a:pt x="90" y="555"/>
                </a:lnTo>
                <a:lnTo>
                  <a:pt x="90" y="555"/>
                </a:lnTo>
                <a:lnTo>
                  <a:pt x="83" y="550"/>
                </a:lnTo>
                <a:lnTo>
                  <a:pt x="83" y="550"/>
                </a:lnTo>
                <a:lnTo>
                  <a:pt x="83" y="550"/>
                </a:lnTo>
                <a:lnTo>
                  <a:pt x="83" y="550"/>
                </a:lnTo>
                <a:lnTo>
                  <a:pt x="80" y="552"/>
                </a:lnTo>
                <a:lnTo>
                  <a:pt x="80" y="552"/>
                </a:lnTo>
                <a:lnTo>
                  <a:pt x="80" y="552"/>
                </a:lnTo>
                <a:lnTo>
                  <a:pt x="80" y="552"/>
                </a:lnTo>
                <a:lnTo>
                  <a:pt x="78" y="555"/>
                </a:lnTo>
                <a:lnTo>
                  <a:pt x="78" y="555"/>
                </a:lnTo>
                <a:lnTo>
                  <a:pt x="78" y="555"/>
                </a:lnTo>
                <a:lnTo>
                  <a:pt x="78" y="555"/>
                </a:lnTo>
                <a:lnTo>
                  <a:pt x="76" y="557"/>
                </a:lnTo>
                <a:lnTo>
                  <a:pt x="76" y="557"/>
                </a:lnTo>
                <a:lnTo>
                  <a:pt x="76" y="557"/>
                </a:lnTo>
                <a:lnTo>
                  <a:pt x="76" y="557"/>
                </a:lnTo>
                <a:lnTo>
                  <a:pt x="76" y="559"/>
                </a:lnTo>
                <a:lnTo>
                  <a:pt x="73" y="559"/>
                </a:lnTo>
                <a:lnTo>
                  <a:pt x="73" y="559"/>
                </a:lnTo>
                <a:lnTo>
                  <a:pt x="73" y="559"/>
                </a:lnTo>
                <a:lnTo>
                  <a:pt x="73" y="562"/>
                </a:lnTo>
                <a:lnTo>
                  <a:pt x="73" y="562"/>
                </a:lnTo>
                <a:lnTo>
                  <a:pt x="78" y="567"/>
                </a:lnTo>
                <a:lnTo>
                  <a:pt x="78" y="567"/>
                </a:lnTo>
                <a:close/>
                <a:moveTo>
                  <a:pt x="95" y="550"/>
                </a:moveTo>
                <a:lnTo>
                  <a:pt x="95" y="550"/>
                </a:lnTo>
                <a:lnTo>
                  <a:pt x="95" y="548"/>
                </a:lnTo>
                <a:lnTo>
                  <a:pt x="97" y="548"/>
                </a:lnTo>
                <a:lnTo>
                  <a:pt x="97" y="548"/>
                </a:lnTo>
                <a:lnTo>
                  <a:pt x="97" y="548"/>
                </a:lnTo>
                <a:lnTo>
                  <a:pt x="97" y="545"/>
                </a:lnTo>
                <a:lnTo>
                  <a:pt x="99" y="545"/>
                </a:lnTo>
                <a:lnTo>
                  <a:pt x="99" y="545"/>
                </a:lnTo>
                <a:lnTo>
                  <a:pt x="99" y="545"/>
                </a:lnTo>
                <a:lnTo>
                  <a:pt x="99" y="545"/>
                </a:lnTo>
                <a:lnTo>
                  <a:pt x="102" y="543"/>
                </a:lnTo>
                <a:lnTo>
                  <a:pt x="102" y="543"/>
                </a:lnTo>
                <a:lnTo>
                  <a:pt x="102" y="543"/>
                </a:lnTo>
                <a:lnTo>
                  <a:pt x="102" y="543"/>
                </a:lnTo>
                <a:lnTo>
                  <a:pt x="104" y="543"/>
                </a:lnTo>
                <a:lnTo>
                  <a:pt x="104" y="540"/>
                </a:lnTo>
                <a:lnTo>
                  <a:pt x="104" y="540"/>
                </a:lnTo>
                <a:lnTo>
                  <a:pt x="104" y="540"/>
                </a:lnTo>
                <a:lnTo>
                  <a:pt x="106" y="540"/>
                </a:lnTo>
                <a:lnTo>
                  <a:pt x="106" y="538"/>
                </a:lnTo>
                <a:lnTo>
                  <a:pt x="102" y="533"/>
                </a:lnTo>
                <a:lnTo>
                  <a:pt x="102" y="533"/>
                </a:lnTo>
                <a:lnTo>
                  <a:pt x="99" y="533"/>
                </a:lnTo>
                <a:lnTo>
                  <a:pt x="99" y="536"/>
                </a:lnTo>
                <a:lnTo>
                  <a:pt x="99" y="536"/>
                </a:lnTo>
                <a:lnTo>
                  <a:pt x="97" y="536"/>
                </a:lnTo>
                <a:lnTo>
                  <a:pt x="97" y="536"/>
                </a:lnTo>
                <a:lnTo>
                  <a:pt x="97" y="536"/>
                </a:lnTo>
                <a:lnTo>
                  <a:pt x="97" y="538"/>
                </a:lnTo>
                <a:lnTo>
                  <a:pt x="95" y="538"/>
                </a:lnTo>
                <a:lnTo>
                  <a:pt x="95" y="538"/>
                </a:lnTo>
                <a:lnTo>
                  <a:pt x="95" y="538"/>
                </a:lnTo>
                <a:lnTo>
                  <a:pt x="95" y="540"/>
                </a:lnTo>
                <a:lnTo>
                  <a:pt x="92" y="540"/>
                </a:lnTo>
                <a:lnTo>
                  <a:pt x="92" y="540"/>
                </a:lnTo>
                <a:lnTo>
                  <a:pt x="92" y="540"/>
                </a:lnTo>
                <a:lnTo>
                  <a:pt x="92" y="540"/>
                </a:lnTo>
                <a:lnTo>
                  <a:pt x="90" y="543"/>
                </a:lnTo>
                <a:lnTo>
                  <a:pt x="90" y="543"/>
                </a:lnTo>
                <a:lnTo>
                  <a:pt x="90" y="543"/>
                </a:lnTo>
                <a:lnTo>
                  <a:pt x="90" y="543"/>
                </a:lnTo>
                <a:lnTo>
                  <a:pt x="95" y="550"/>
                </a:lnTo>
                <a:lnTo>
                  <a:pt x="95" y="550"/>
                </a:lnTo>
                <a:close/>
                <a:moveTo>
                  <a:pt x="113" y="533"/>
                </a:moveTo>
                <a:lnTo>
                  <a:pt x="113" y="533"/>
                </a:lnTo>
                <a:lnTo>
                  <a:pt x="113" y="533"/>
                </a:lnTo>
                <a:lnTo>
                  <a:pt x="113" y="533"/>
                </a:lnTo>
                <a:lnTo>
                  <a:pt x="113" y="533"/>
                </a:lnTo>
                <a:lnTo>
                  <a:pt x="116" y="531"/>
                </a:lnTo>
                <a:lnTo>
                  <a:pt x="116" y="531"/>
                </a:lnTo>
                <a:lnTo>
                  <a:pt x="116" y="531"/>
                </a:lnTo>
                <a:lnTo>
                  <a:pt x="118" y="531"/>
                </a:lnTo>
                <a:lnTo>
                  <a:pt x="118" y="531"/>
                </a:lnTo>
                <a:lnTo>
                  <a:pt x="118" y="529"/>
                </a:lnTo>
                <a:lnTo>
                  <a:pt x="118" y="529"/>
                </a:lnTo>
                <a:lnTo>
                  <a:pt x="121" y="529"/>
                </a:lnTo>
                <a:lnTo>
                  <a:pt x="121" y="529"/>
                </a:lnTo>
                <a:lnTo>
                  <a:pt x="121" y="529"/>
                </a:lnTo>
                <a:lnTo>
                  <a:pt x="123" y="526"/>
                </a:lnTo>
                <a:lnTo>
                  <a:pt x="123" y="526"/>
                </a:lnTo>
                <a:lnTo>
                  <a:pt x="123" y="526"/>
                </a:lnTo>
                <a:lnTo>
                  <a:pt x="123" y="526"/>
                </a:lnTo>
                <a:lnTo>
                  <a:pt x="125" y="526"/>
                </a:lnTo>
                <a:lnTo>
                  <a:pt x="125" y="524"/>
                </a:lnTo>
                <a:lnTo>
                  <a:pt x="125" y="524"/>
                </a:lnTo>
                <a:lnTo>
                  <a:pt x="121" y="519"/>
                </a:lnTo>
                <a:lnTo>
                  <a:pt x="121" y="519"/>
                </a:lnTo>
                <a:lnTo>
                  <a:pt x="121" y="519"/>
                </a:lnTo>
                <a:lnTo>
                  <a:pt x="118" y="519"/>
                </a:lnTo>
                <a:lnTo>
                  <a:pt x="118" y="519"/>
                </a:lnTo>
                <a:lnTo>
                  <a:pt x="118" y="519"/>
                </a:lnTo>
                <a:lnTo>
                  <a:pt x="118" y="522"/>
                </a:lnTo>
                <a:lnTo>
                  <a:pt x="116" y="522"/>
                </a:lnTo>
                <a:lnTo>
                  <a:pt x="116" y="522"/>
                </a:lnTo>
                <a:lnTo>
                  <a:pt x="116" y="522"/>
                </a:lnTo>
                <a:lnTo>
                  <a:pt x="113" y="524"/>
                </a:lnTo>
                <a:lnTo>
                  <a:pt x="113" y="524"/>
                </a:lnTo>
                <a:lnTo>
                  <a:pt x="113" y="524"/>
                </a:lnTo>
                <a:lnTo>
                  <a:pt x="113" y="524"/>
                </a:lnTo>
                <a:lnTo>
                  <a:pt x="111" y="524"/>
                </a:lnTo>
                <a:lnTo>
                  <a:pt x="111" y="526"/>
                </a:lnTo>
                <a:lnTo>
                  <a:pt x="111" y="526"/>
                </a:lnTo>
                <a:lnTo>
                  <a:pt x="109" y="526"/>
                </a:lnTo>
                <a:lnTo>
                  <a:pt x="109" y="526"/>
                </a:lnTo>
                <a:lnTo>
                  <a:pt x="109" y="526"/>
                </a:lnTo>
                <a:lnTo>
                  <a:pt x="109" y="529"/>
                </a:lnTo>
                <a:lnTo>
                  <a:pt x="109" y="529"/>
                </a:lnTo>
                <a:lnTo>
                  <a:pt x="113" y="533"/>
                </a:lnTo>
                <a:lnTo>
                  <a:pt x="113" y="533"/>
                </a:lnTo>
                <a:close/>
                <a:moveTo>
                  <a:pt x="132" y="519"/>
                </a:moveTo>
                <a:lnTo>
                  <a:pt x="132" y="519"/>
                </a:lnTo>
                <a:lnTo>
                  <a:pt x="132" y="519"/>
                </a:lnTo>
                <a:lnTo>
                  <a:pt x="132" y="519"/>
                </a:lnTo>
                <a:lnTo>
                  <a:pt x="135" y="519"/>
                </a:lnTo>
                <a:lnTo>
                  <a:pt x="135" y="519"/>
                </a:lnTo>
                <a:lnTo>
                  <a:pt x="135" y="517"/>
                </a:lnTo>
                <a:lnTo>
                  <a:pt x="137" y="517"/>
                </a:lnTo>
                <a:lnTo>
                  <a:pt x="137" y="517"/>
                </a:lnTo>
                <a:lnTo>
                  <a:pt x="137" y="517"/>
                </a:lnTo>
                <a:lnTo>
                  <a:pt x="139" y="517"/>
                </a:lnTo>
                <a:lnTo>
                  <a:pt x="139" y="514"/>
                </a:lnTo>
                <a:lnTo>
                  <a:pt x="139" y="514"/>
                </a:lnTo>
                <a:lnTo>
                  <a:pt x="142" y="514"/>
                </a:lnTo>
                <a:lnTo>
                  <a:pt x="142" y="514"/>
                </a:lnTo>
                <a:lnTo>
                  <a:pt x="142" y="514"/>
                </a:lnTo>
                <a:lnTo>
                  <a:pt x="142" y="512"/>
                </a:lnTo>
                <a:lnTo>
                  <a:pt x="144" y="512"/>
                </a:lnTo>
                <a:lnTo>
                  <a:pt x="144" y="512"/>
                </a:lnTo>
                <a:lnTo>
                  <a:pt x="144" y="512"/>
                </a:lnTo>
                <a:lnTo>
                  <a:pt x="144" y="512"/>
                </a:lnTo>
                <a:lnTo>
                  <a:pt x="142" y="505"/>
                </a:lnTo>
                <a:lnTo>
                  <a:pt x="142" y="505"/>
                </a:lnTo>
                <a:lnTo>
                  <a:pt x="139" y="505"/>
                </a:lnTo>
                <a:lnTo>
                  <a:pt x="139" y="505"/>
                </a:lnTo>
                <a:lnTo>
                  <a:pt x="139" y="507"/>
                </a:lnTo>
                <a:lnTo>
                  <a:pt x="137" y="507"/>
                </a:lnTo>
                <a:lnTo>
                  <a:pt x="137" y="507"/>
                </a:lnTo>
                <a:lnTo>
                  <a:pt x="137" y="507"/>
                </a:lnTo>
                <a:lnTo>
                  <a:pt x="135" y="507"/>
                </a:lnTo>
                <a:lnTo>
                  <a:pt x="135" y="510"/>
                </a:lnTo>
                <a:lnTo>
                  <a:pt x="135" y="510"/>
                </a:lnTo>
                <a:lnTo>
                  <a:pt x="132" y="510"/>
                </a:lnTo>
                <a:lnTo>
                  <a:pt x="132" y="510"/>
                </a:lnTo>
                <a:lnTo>
                  <a:pt x="132" y="510"/>
                </a:lnTo>
                <a:lnTo>
                  <a:pt x="130" y="512"/>
                </a:lnTo>
                <a:lnTo>
                  <a:pt x="130" y="512"/>
                </a:lnTo>
                <a:lnTo>
                  <a:pt x="130" y="512"/>
                </a:lnTo>
                <a:lnTo>
                  <a:pt x="130" y="512"/>
                </a:lnTo>
                <a:lnTo>
                  <a:pt x="128" y="512"/>
                </a:lnTo>
                <a:lnTo>
                  <a:pt x="128" y="514"/>
                </a:lnTo>
                <a:lnTo>
                  <a:pt x="128" y="514"/>
                </a:lnTo>
                <a:lnTo>
                  <a:pt x="132" y="519"/>
                </a:lnTo>
                <a:lnTo>
                  <a:pt x="132" y="519"/>
                </a:lnTo>
                <a:close/>
                <a:moveTo>
                  <a:pt x="151" y="507"/>
                </a:moveTo>
                <a:lnTo>
                  <a:pt x="151" y="507"/>
                </a:lnTo>
                <a:lnTo>
                  <a:pt x="154" y="507"/>
                </a:lnTo>
                <a:lnTo>
                  <a:pt x="154" y="505"/>
                </a:lnTo>
                <a:lnTo>
                  <a:pt x="154" y="505"/>
                </a:lnTo>
                <a:lnTo>
                  <a:pt x="156" y="505"/>
                </a:lnTo>
                <a:lnTo>
                  <a:pt x="156" y="505"/>
                </a:lnTo>
                <a:lnTo>
                  <a:pt x="156" y="505"/>
                </a:lnTo>
                <a:lnTo>
                  <a:pt x="158" y="503"/>
                </a:lnTo>
                <a:lnTo>
                  <a:pt x="158" y="503"/>
                </a:lnTo>
                <a:lnTo>
                  <a:pt x="158" y="503"/>
                </a:lnTo>
                <a:lnTo>
                  <a:pt x="161" y="503"/>
                </a:lnTo>
                <a:lnTo>
                  <a:pt x="161" y="503"/>
                </a:lnTo>
                <a:lnTo>
                  <a:pt x="161" y="500"/>
                </a:lnTo>
                <a:lnTo>
                  <a:pt x="163" y="500"/>
                </a:lnTo>
                <a:lnTo>
                  <a:pt x="163" y="500"/>
                </a:lnTo>
                <a:lnTo>
                  <a:pt x="163" y="500"/>
                </a:lnTo>
                <a:lnTo>
                  <a:pt x="165" y="500"/>
                </a:lnTo>
                <a:lnTo>
                  <a:pt x="165" y="498"/>
                </a:lnTo>
                <a:lnTo>
                  <a:pt x="165" y="498"/>
                </a:lnTo>
                <a:lnTo>
                  <a:pt x="161" y="493"/>
                </a:lnTo>
                <a:lnTo>
                  <a:pt x="161" y="493"/>
                </a:lnTo>
                <a:lnTo>
                  <a:pt x="161" y="493"/>
                </a:lnTo>
                <a:lnTo>
                  <a:pt x="161" y="493"/>
                </a:lnTo>
                <a:lnTo>
                  <a:pt x="158" y="493"/>
                </a:lnTo>
                <a:lnTo>
                  <a:pt x="158" y="493"/>
                </a:lnTo>
                <a:lnTo>
                  <a:pt x="158" y="495"/>
                </a:lnTo>
                <a:lnTo>
                  <a:pt x="156" y="495"/>
                </a:lnTo>
                <a:lnTo>
                  <a:pt x="156" y="495"/>
                </a:lnTo>
                <a:lnTo>
                  <a:pt x="156" y="495"/>
                </a:lnTo>
                <a:lnTo>
                  <a:pt x="154" y="495"/>
                </a:lnTo>
                <a:lnTo>
                  <a:pt x="154" y="498"/>
                </a:lnTo>
                <a:lnTo>
                  <a:pt x="154" y="498"/>
                </a:lnTo>
                <a:lnTo>
                  <a:pt x="151" y="498"/>
                </a:lnTo>
                <a:lnTo>
                  <a:pt x="151" y="498"/>
                </a:lnTo>
                <a:lnTo>
                  <a:pt x="151" y="498"/>
                </a:lnTo>
                <a:lnTo>
                  <a:pt x="149" y="500"/>
                </a:lnTo>
                <a:lnTo>
                  <a:pt x="149" y="500"/>
                </a:lnTo>
                <a:lnTo>
                  <a:pt x="149" y="500"/>
                </a:lnTo>
                <a:lnTo>
                  <a:pt x="147" y="500"/>
                </a:lnTo>
                <a:lnTo>
                  <a:pt x="151" y="507"/>
                </a:lnTo>
                <a:lnTo>
                  <a:pt x="151" y="507"/>
                </a:lnTo>
                <a:close/>
                <a:moveTo>
                  <a:pt x="173" y="495"/>
                </a:moveTo>
                <a:lnTo>
                  <a:pt x="173" y="495"/>
                </a:lnTo>
                <a:lnTo>
                  <a:pt x="173" y="493"/>
                </a:lnTo>
                <a:lnTo>
                  <a:pt x="175" y="493"/>
                </a:lnTo>
                <a:lnTo>
                  <a:pt x="175" y="493"/>
                </a:lnTo>
                <a:lnTo>
                  <a:pt x="175" y="493"/>
                </a:lnTo>
                <a:lnTo>
                  <a:pt x="177" y="493"/>
                </a:lnTo>
                <a:lnTo>
                  <a:pt x="177" y="491"/>
                </a:lnTo>
                <a:lnTo>
                  <a:pt x="177" y="491"/>
                </a:lnTo>
                <a:lnTo>
                  <a:pt x="180" y="491"/>
                </a:lnTo>
                <a:lnTo>
                  <a:pt x="180" y="491"/>
                </a:lnTo>
                <a:lnTo>
                  <a:pt x="180" y="491"/>
                </a:lnTo>
                <a:lnTo>
                  <a:pt x="182" y="488"/>
                </a:lnTo>
                <a:lnTo>
                  <a:pt x="182" y="488"/>
                </a:lnTo>
                <a:lnTo>
                  <a:pt x="182" y="488"/>
                </a:lnTo>
                <a:lnTo>
                  <a:pt x="184" y="488"/>
                </a:lnTo>
                <a:lnTo>
                  <a:pt x="184" y="488"/>
                </a:lnTo>
                <a:lnTo>
                  <a:pt x="184" y="486"/>
                </a:lnTo>
                <a:lnTo>
                  <a:pt x="187" y="486"/>
                </a:lnTo>
                <a:lnTo>
                  <a:pt x="182" y="479"/>
                </a:lnTo>
                <a:lnTo>
                  <a:pt x="182" y="479"/>
                </a:lnTo>
                <a:lnTo>
                  <a:pt x="180" y="481"/>
                </a:lnTo>
                <a:lnTo>
                  <a:pt x="180" y="481"/>
                </a:lnTo>
                <a:lnTo>
                  <a:pt x="180" y="481"/>
                </a:lnTo>
                <a:lnTo>
                  <a:pt x="177" y="481"/>
                </a:lnTo>
                <a:lnTo>
                  <a:pt x="177" y="481"/>
                </a:lnTo>
                <a:lnTo>
                  <a:pt x="177" y="484"/>
                </a:lnTo>
                <a:lnTo>
                  <a:pt x="175" y="484"/>
                </a:lnTo>
                <a:lnTo>
                  <a:pt x="175" y="484"/>
                </a:lnTo>
                <a:lnTo>
                  <a:pt x="175" y="484"/>
                </a:lnTo>
                <a:lnTo>
                  <a:pt x="173" y="484"/>
                </a:lnTo>
                <a:lnTo>
                  <a:pt x="173" y="486"/>
                </a:lnTo>
                <a:lnTo>
                  <a:pt x="173" y="486"/>
                </a:lnTo>
                <a:lnTo>
                  <a:pt x="170" y="486"/>
                </a:lnTo>
                <a:lnTo>
                  <a:pt x="170" y="486"/>
                </a:lnTo>
                <a:lnTo>
                  <a:pt x="170" y="488"/>
                </a:lnTo>
                <a:lnTo>
                  <a:pt x="168" y="488"/>
                </a:lnTo>
                <a:lnTo>
                  <a:pt x="168" y="488"/>
                </a:lnTo>
                <a:lnTo>
                  <a:pt x="173" y="495"/>
                </a:lnTo>
                <a:lnTo>
                  <a:pt x="173" y="495"/>
                </a:lnTo>
                <a:close/>
                <a:moveTo>
                  <a:pt x="194" y="481"/>
                </a:moveTo>
                <a:lnTo>
                  <a:pt x="194" y="481"/>
                </a:lnTo>
                <a:lnTo>
                  <a:pt x="194" y="481"/>
                </a:lnTo>
                <a:lnTo>
                  <a:pt x="196" y="481"/>
                </a:lnTo>
                <a:lnTo>
                  <a:pt x="196" y="481"/>
                </a:lnTo>
                <a:lnTo>
                  <a:pt x="196" y="479"/>
                </a:lnTo>
                <a:lnTo>
                  <a:pt x="199" y="479"/>
                </a:lnTo>
                <a:lnTo>
                  <a:pt x="199" y="479"/>
                </a:lnTo>
                <a:lnTo>
                  <a:pt x="199" y="479"/>
                </a:lnTo>
                <a:lnTo>
                  <a:pt x="201" y="479"/>
                </a:lnTo>
                <a:lnTo>
                  <a:pt x="201" y="476"/>
                </a:lnTo>
                <a:lnTo>
                  <a:pt x="201" y="476"/>
                </a:lnTo>
                <a:lnTo>
                  <a:pt x="203" y="476"/>
                </a:lnTo>
                <a:lnTo>
                  <a:pt x="203" y="476"/>
                </a:lnTo>
                <a:lnTo>
                  <a:pt x="203" y="474"/>
                </a:lnTo>
                <a:lnTo>
                  <a:pt x="206" y="474"/>
                </a:lnTo>
                <a:lnTo>
                  <a:pt x="206" y="474"/>
                </a:lnTo>
                <a:lnTo>
                  <a:pt x="206" y="474"/>
                </a:lnTo>
                <a:lnTo>
                  <a:pt x="203" y="467"/>
                </a:lnTo>
                <a:lnTo>
                  <a:pt x="201" y="467"/>
                </a:lnTo>
                <a:lnTo>
                  <a:pt x="201" y="467"/>
                </a:lnTo>
                <a:lnTo>
                  <a:pt x="201" y="469"/>
                </a:lnTo>
                <a:lnTo>
                  <a:pt x="199" y="469"/>
                </a:lnTo>
                <a:lnTo>
                  <a:pt x="199" y="469"/>
                </a:lnTo>
                <a:lnTo>
                  <a:pt x="199" y="469"/>
                </a:lnTo>
                <a:lnTo>
                  <a:pt x="196" y="469"/>
                </a:lnTo>
                <a:lnTo>
                  <a:pt x="196" y="472"/>
                </a:lnTo>
                <a:lnTo>
                  <a:pt x="196" y="472"/>
                </a:lnTo>
                <a:lnTo>
                  <a:pt x="194" y="472"/>
                </a:lnTo>
                <a:lnTo>
                  <a:pt x="194" y="472"/>
                </a:lnTo>
                <a:lnTo>
                  <a:pt x="192" y="474"/>
                </a:lnTo>
                <a:lnTo>
                  <a:pt x="192" y="474"/>
                </a:lnTo>
                <a:lnTo>
                  <a:pt x="192" y="474"/>
                </a:lnTo>
                <a:lnTo>
                  <a:pt x="189" y="474"/>
                </a:lnTo>
                <a:lnTo>
                  <a:pt x="189" y="474"/>
                </a:lnTo>
                <a:lnTo>
                  <a:pt x="189" y="476"/>
                </a:lnTo>
                <a:lnTo>
                  <a:pt x="194" y="481"/>
                </a:lnTo>
                <a:lnTo>
                  <a:pt x="194" y="481"/>
                </a:lnTo>
                <a:close/>
                <a:moveTo>
                  <a:pt x="213" y="469"/>
                </a:moveTo>
                <a:lnTo>
                  <a:pt x="208" y="462"/>
                </a:lnTo>
                <a:lnTo>
                  <a:pt x="210" y="462"/>
                </a:lnTo>
                <a:lnTo>
                  <a:pt x="210" y="462"/>
                </a:lnTo>
                <a:lnTo>
                  <a:pt x="213" y="462"/>
                </a:lnTo>
                <a:lnTo>
                  <a:pt x="213" y="460"/>
                </a:lnTo>
                <a:lnTo>
                  <a:pt x="215" y="460"/>
                </a:lnTo>
                <a:lnTo>
                  <a:pt x="215" y="460"/>
                </a:lnTo>
                <a:lnTo>
                  <a:pt x="218" y="457"/>
                </a:lnTo>
                <a:lnTo>
                  <a:pt x="218" y="457"/>
                </a:lnTo>
                <a:lnTo>
                  <a:pt x="220" y="457"/>
                </a:lnTo>
                <a:lnTo>
                  <a:pt x="220" y="455"/>
                </a:lnTo>
                <a:lnTo>
                  <a:pt x="222" y="455"/>
                </a:lnTo>
                <a:lnTo>
                  <a:pt x="222" y="455"/>
                </a:lnTo>
                <a:lnTo>
                  <a:pt x="227" y="462"/>
                </a:lnTo>
                <a:lnTo>
                  <a:pt x="227" y="462"/>
                </a:lnTo>
                <a:lnTo>
                  <a:pt x="225" y="462"/>
                </a:lnTo>
                <a:lnTo>
                  <a:pt x="225" y="462"/>
                </a:lnTo>
                <a:lnTo>
                  <a:pt x="222" y="465"/>
                </a:lnTo>
                <a:lnTo>
                  <a:pt x="222" y="465"/>
                </a:lnTo>
                <a:lnTo>
                  <a:pt x="220" y="465"/>
                </a:lnTo>
                <a:lnTo>
                  <a:pt x="218" y="467"/>
                </a:lnTo>
                <a:lnTo>
                  <a:pt x="218" y="467"/>
                </a:lnTo>
                <a:lnTo>
                  <a:pt x="215" y="467"/>
                </a:lnTo>
                <a:lnTo>
                  <a:pt x="215" y="469"/>
                </a:lnTo>
                <a:lnTo>
                  <a:pt x="213" y="469"/>
                </a:lnTo>
                <a:lnTo>
                  <a:pt x="213" y="469"/>
                </a:lnTo>
                <a:lnTo>
                  <a:pt x="213" y="469"/>
                </a:lnTo>
                <a:close/>
                <a:moveTo>
                  <a:pt x="234" y="457"/>
                </a:moveTo>
                <a:lnTo>
                  <a:pt x="234" y="457"/>
                </a:lnTo>
                <a:lnTo>
                  <a:pt x="236" y="455"/>
                </a:lnTo>
                <a:lnTo>
                  <a:pt x="236" y="455"/>
                </a:lnTo>
                <a:lnTo>
                  <a:pt x="239" y="455"/>
                </a:lnTo>
                <a:lnTo>
                  <a:pt x="239" y="453"/>
                </a:lnTo>
                <a:lnTo>
                  <a:pt x="241" y="453"/>
                </a:lnTo>
                <a:lnTo>
                  <a:pt x="241" y="453"/>
                </a:lnTo>
                <a:lnTo>
                  <a:pt x="244" y="450"/>
                </a:lnTo>
                <a:lnTo>
                  <a:pt x="244" y="450"/>
                </a:lnTo>
                <a:lnTo>
                  <a:pt x="246" y="450"/>
                </a:lnTo>
                <a:lnTo>
                  <a:pt x="246" y="448"/>
                </a:lnTo>
                <a:lnTo>
                  <a:pt x="248" y="448"/>
                </a:lnTo>
                <a:lnTo>
                  <a:pt x="244" y="441"/>
                </a:lnTo>
                <a:lnTo>
                  <a:pt x="241" y="441"/>
                </a:lnTo>
                <a:lnTo>
                  <a:pt x="241" y="443"/>
                </a:lnTo>
                <a:lnTo>
                  <a:pt x="239" y="443"/>
                </a:lnTo>
                <a:lnTo>
                  <a:pt x="239" y="443"/>
                </a:lnTo>
                <a:lnTo>
                  <a:pt x="236" y="446"/>
                </a:lnTo>
                <a:lnTo>
                  <a:pt x="236" y="446"/>
                </a:lnTo>
                <a:lnTo>
                  <a:pt x="234" y="446"/>
                </a:lnTo>
                <a:lnTo>
                  <a:pt x="234" y="448"/>
                </a:lnTo>
                <a:lnTo>
                  <a:pt x="232" y="448"/>
                </a:lnTo>
                <a:lnTo>
                  <a:pt x="232" y="448"/>
                </a:lnTo>
                <a:lnTo>
                  <a:pt x="229" y="450"/>
                </a:lnTo>
                <a:lnTo>
                  <a:pt x="229" y="450"/>
                </a:lnTo>
                <a:lnTo>
                  <a:pt x="234" y="457"/>
                </a:lnTo>
                <a:lnTo>
                  <a:pt x="234" y="457"/>
                </a:lnTo>
                <a:close/>
                <a:moveTo>
                  <a:pt x="253" y="443"/>
                </a:moveTo>
                <a:lnTo>
                  <a:pt x="255" y="443"/>
                </a:lnTo>
                <a:lnTo>
                  <a:pt x="255" y="443"/>
                </a:lnTo>
                <a:lnTo>
                  <a:pt x="258" y="441"/>
                </a:lnTo>
                <a:lnTo>
                  <a:pt x="258" y="441"/>
                </a:lnTo>
                <a:lnTo>
                  <a:pt x="260" y="441"/>
                </a:lnTo>
                <a:lnTo>
                  <a:pt x="260" y="438"/>
                </a:lnTo>
                <a:lnTo>
                  <a:pt x="262" y="438"/>
                </a:lnTo>
                <a:lnTo>
                  <a:pt x="262" y="438"/>
                </a:lnTo>
                <a:lnTo>
                  <a:pt x="265" y="436"/>
                </a:lnTo>
                <a:lnTo>
                  <a:pt x="265" y="436"/>
                </a:lnTo>
                <a:lnTo>
                  <a:pt x="267" y="436"/>
                </a:lnTo>
                <a:lnTo>
                  <a:pt x="267" y="434"/>
                </a:lnTo>
                <a:lnTo>
                  <a:pt x="267" y="434"/>
                </a:lnTo>
                <a:lnTo>
                  <a:pt x="262" y="429"/>
                </a:lnTo>
                <a:lnTo>
                  <a:pt x="262" y="429"/>
                </a:lnTo>
                <a:lnTo>
                  <a:pt x="262" y="429"/>
                </a:lnTo>
                <a:lnTo>
                  <a:pt x="260" y="429"/>
                </a:lnTo>
                <a:lnTo>
                  <a:pt x="260" y="431"/>
                </a:lnTo>
                <a:lnTo>
                  <a:pt x="258" y="431"/>
                </a:lnTo>
                <a:lnTo>
                  <a:pt x="258" y="431"/>
                </a:lnTo>
                <a:lnTo>
                  <a:pt x="255" y="434"/>
                </a:lnTo>
                <a:lnTo>
                  <a:pt x="255" y="434"/>
                </a:lnTo>
                <a:lnTo>
                  <a:pt x="253" y="434"/>
                </a:lnTo>
                <a:lnTo>
                  <a:pt x="253" y="436"/>
                </a:lnTo>
                <a:lnTo>
                  <a:pt x="251" y="436"/>
                </a:lnTo>
                <a:lnTo>
                  <a:pt x="251" y="436"/>
                </a:lnTo>
                <a:lnTo>
                  <a:pt x="251" y="436"/>
                </a:lnTo>
                <a:lnTo>
                  <a:pt x="253" y="443"/>
                </a:lnTo>
                <a:lnTo>
                  <a:pt x="253" y="443"/>
                </a:lnTo>
                <a:close/>
                <a:moveTo>
                  <a:pt x="274" y="429"/>
                </a:moveTo>
                <a:lnTo>
                  <a:pt x="274" y="429"/>
                </a:lnTo>
                <a:lnTo>
                  <a:pt x="274" y="429"/>
                </a:lnTo>
                <a:lnTo>
                  <a:pt x="277" y="429"/>
                </a:lnTo>
                <a:lnTo>
                  <a:pt x="277" y="427"/>
                </a:lnTo>
                <a:lnTo>
                  <a:pt x="279" y="427"/>
                </a:lnTo>
                <a:lnTo>
                  <a:pt x="279" y="427"/>
                </a:lnTo>
                <a:lnTo>
                  <a:pt x="281" y="424"/>
                </a:lnTo>
                <a:lnTo>
                  <a:pt x="281" y="424"/>
                </a:lnTo>
                <a:lnTo>
                  <a:pt x="284" y="424"/>
                </a:lnTo>
                <a:lnTo>
                  <a:pt x="284" y="422"/>
                </a:lnTo>
                <a:lnTo>
                  <a:pt x="286" y="422"/>
                </a:lnTo>
                <a:lnTo>
                  <a:pt x="286" y="422"/>
                </a:lnTo>
                <a:lnTo>
                  <a:pt x="286" y="419"/>
                </a:lnTo>
                <a:lnTo>
                  <a:pt x="281" y="415"/>
                </a:lnTo>
                <a:lnTo>
                  <a:pt x="281" y="415"/>
                </a:lnTo>
                <a:lnTo>
                  <a:pt x="281" y="415"/>
                </a:lnTo>
                <a:lnTo>
                  <a:pt x="279" y="417"/>
                </a:lnTo>
                <a:lnTo>
                  <a:pt x="279" y="417"/>
                </a:lnTo>
                <a:lnTo>
                  <a:pt x="277" y="417"/>
                </a:lnTo>
                <a:lnTo>
                  <a:pt x="277" y="419"/>
                </a:lnTo>
                <a:lnTo>
                  <a:pt x="274" y="419"/>
                </a:lnTo>
                <a:lnTo>
                  <a:pt x="274" y="419"/>
                </a:lnTo>
                <a:lnTo>
                  <a:pt x="272" y="422"/>
                </a:lnTo>
                <a:lnTo>
                  <a:pt x="272" y="422"/>
                </a:lnTo>
                <a:lnTo>
                  <a:pt x="270" y="422"/>
                </a:lnTo>
                <a:lnTo>
                  <a:pt x="270" y="424"/>
                </a:lnTo>
                <a:lnTo>
                  <a:pt x="270" y="424"/>
                </a:lnTo>
                <a:lnTo>
                  <a:pt x="274" y="429"/>
                </a:lnTo>
                <a:lnTo>
                  <a:pt x="274" y="429"/>
                </a:lnTo>
                <a:close/>
                <a:moveTo>
                  <a:pt x="293" y="415"/>
                </a:moveTo>
                <a:lnTo>
                  <a:pt x="293" y="415"/>
                </a:lnTo>
                <a:lnTo>
                  <a:pt x="296" y="415"/>
                </a:lnTo>
                <a:lnTo>
                  <a:pt x="296" y="415"/>
                </a:lnTo>
                <a:lnTo>
                  <a:pt x="298" y="412"/>
                </a:lnTo>
                <a:lnTo>
                  <a:pt x="298" y="412"/>
                </a:lnTo>
                <a:lnTo>
                  <a:pt x="300" y="412"/>
                </a:lnTo>
                <a:lnTo>
                  <a:pt x="300" y="410"/>
                </a:lnTo>
                <a:lnTo>
                  <a:pt x="303" y="410"/>
                </a:lnTo>
                <a:lnTo>
                  <a:pt x="303" y="410"/>
                </a:lnTo>
                <a:lnTo>
                  <a:pt x="305" y="408"/>
                </a:lnTo>
                <a:lnTo>
                  <a:pt x="305" y="408"/>
                </a:lnTo>
                <a:lnTo>
                  <a:pt x="307" y="405"/>
                </a:lnTo>
                <a:lnTo>
                  <a:pt x="307" y="405"/>
                </a:lnTo>
                <a:lnTo>
                  <a:pt x="303" y="401"/>
                </a:lnTo>
                <a:lnTo>
                  <a:pt x="300" y="401"/>
                </a:lnTo>
                <a:lnTo>
                  <a:pt x="300" y="401"/>
                </a:lnTo>
                <a:lnTo>
                  <a:pt x="300" y="403"/>
                </a:lnTo>
                <a:lnTo>
                  <a:pt x="298" y="403"/>
                </a:lnTo>
                <a:lnTo>
                  <a:pt x="298" y="403"/>
                </a:lnTo>
                <a:lnTo>
                  <a:pt x="296" y="405"/>
                </a:lnTo>
                <a:lnTo>
                  <a:pt x="296" y="405"/>
                </a:lnTo>
                <a:lnTo>
                  <a:pt x="293" y="405"/>
                </a:lnTo>
                <a:lnTo>
                  <a:pt x="293" y="408"/>
                </a:lnTo>
                <a:lnTo>
                  <a:pt x="291" y="408"/>
                </a:lnTo>
                <a:lnTo>
                  <a:pt x="291" y="408"/>
                </a:lnTo>
                <a:lnTo>
                  <a:pt x="288" y="410"/>
                </a:lnTo>
                <a:lnTo>
                  <a:pt x="288" y="410"/>
                </a:lnTo>
                <a:lnTo>
                  <a:pt x="293" y="415"/>
                </a:lnTo>
                <a:lnTo>
                  <a:pt x="293" y="415"/>
                </a:lnTo>
                <a:close/>
                <a:moveTo>
                  <a:pt x="312" y="401"/>
                </a:moveTo>
                <a:lnTo>
                  <a:pt x="315" y="401"/>
                </a:lnTo>
                <a:lnTo>
                  <a:pt x="315" y="401"/>
                </a:lnTo>
                <a:lnTo>
                  <a:pt x="317" y="398"/>
                </a:lnTo>
                <a:lnTo>
                  <a:pt x="317" y="398"/>
                </a:lnTo>
                <a:lnTo>
                  <a:pt x="319" y="398"/>
                </a:lnTo>
                <a:lnTo>
                  <a:pt x="319" y="396"/>
                </a:lnTo>
                <a:lnTo>
                  <a:pt x="319" y="396"/>
                </a:lnTo>
                <a:lnTo>
                  <a:pt x="322" y="396"/>
                </a:lnTo>
                <a:lnTo>
                  <a:pt x="322" y="393"/>
                </a:lnTo>
                <a:lnTo>
                  <a:pt x="324" y="393"/>
                </a:lnTo>
                <a:lnTo>
                  <a:pt x="324" y="393"/>
                </a:lnTo>
                <a:lnTo>
                  <a:pt x="326" y="391"/>
                </a:lnTo>
                <a:lnTo>
                  <a:pt x="326" y="391"/>
                </a:lnTo>
                <a:lnTo>
                  <a:pt x="322" y="386"/>
                </a:lnTo>
                <a:lnTo>
                  <a:pt x="319" y="386"/>
                </a:lnTo>
                <a:lnTo>
                  <a:pt x="319" y="386"/>
                </a:lnTo>
                <a:lnTo>
                  <a:pt x="319" y="386"/>
                </a:lnTo>
                <a:lnTo>
                  <a:pt x="317" y="389"/>
                </a:lnTo>
                <a:lnTo>
                  <a:pt x="317" y="389"/>
                </a:lnTo>
                <a:lnTo>
                  <a:pt x="315" y="389"/>
                </a:lnTo>
                <a:lnTo>
                  <a:pt x="315" y="391"/>
                </a:lnTo>
                <a:lnTo>
                  <a:pt x="312" y="391"/>
                </a:lnTo>
                <a:lnTo>
                  <a:pt x="312" y="391"/>
                </a:lnTo>
                <a:lnTo>
                  <a:pt x="312" y="393"/>
                </a:lnTo>
                <a:lnTo>
                  <a:pt x="310" y="393"/>
                </a:lnTo>
                <a:lnTo>
                  <a:pt x="310" y="393"/>
                </a:lnTo>
                <a:lnTo>
                  <a:pt x="307" y="396"/>
                </a:lnTo>
                <a:lnTo>
                  <a:pt x="312" y="401"/>
                </a:lnTo>
                <a:lnTo>
                  <a:pt x="312" y="401"/>
                </a:lnTo>
                <a:close/>
                <a:moveTo>
                  <a:pt x="331" y="386"/>
                </a:moveTo>
                <a:lnTo>
                  <a:pt x="333" y="386"/>
                </a:lnTo>
                <a:lnTo>
                  <a:pt x="333" y="384"/>
                </a:lnTo>
                <a:lnTo>
                  <a:pt x="336" y="384"/>
                </a:lnTo>
                <a:lnTo>
                  <a:pt x="336" y="384"/>
                </a:lnTo>
                <a:lnTo>
                  <a:pt x="336" y="382"/>
                </a:lnTo>
                <a:lnTo>
                  <a:pt x="338" y="382"/>
                </a:lnTo>
                <a:lnTo>
                  <a:pt x="338" y="382"/>
                </a:lnTo>
                <a:lnTo>
                  <a:pt x="341" y="379"/>
                </a:lnTo>
                <a:lnTo>
                  <a:pt x="341" y="379"/>
                </a:lnTo>
                <a:lnTo>
                  <a:pt x="343" y="377"/>
                </a:lnTo>
                <a:lnTo>
                  <a:pt x="343" y="377"/>
                </a:lnTo>
                <a:lnTo>
                  <a:pt x="345" y="377"/>
                </a:lnTo>
                <a:lnTo>
                  <a:pt x="345" y="377"/>
                </a:lnTo>
                <a:lnTo>
                  <a:pt x="338" y="370"/>
                </a:lnTo>
                <a:lnTo>
                  <a:pt x="338" y="370"/>
                </a:lnTo>
                <a:lnTo>
                  <a:pt x="338" y="372"/>
                </a:lnTo>
                <a:lnTo>
                  <a:pt x="336" y="372"/>
                </a:lnTo>
                <a:lnTo>
                  <a:pt x="336" y="372"/>
                </a:lnTo>
                <a:lnTo>
                  <a:pt x="336" y="374"/>
                </a:lnTo>
                <a:lnTo>
                  <a:pt x="333" y="374"/>
                </a:lnTo>
                <a:lnTo>
                  <a:pt x="333" y="374"/>
                </a:lnTo>
                <a:lnTo>
                  <a:pt x="331" y="377"/>
                </a:lnTo>
                <a:lnTo>
                  <a:pt x="331" y="377"/>
                </a:lnTo>
                <a:lnTo>
                  <a:pt x="329" y="377"/>
                </a:lnTo>
                <a:lnTo>
                  <a:pt x="329" y="379"/>
                </a:lnTo>
                <a:lnTo>
                  <a:pt x="329" y="379"/>
                </a:lnTo>
                <a:lnTo>
                  <a:pt x="326" y="379"/>
                </a:lnTo>
                <a:lnTo>
                  <a:pt x="331" y="386"/>
                </a:lnTo>
                <a:lnTo>
                  <a:pt x="331" y="386"/>
                </a:lnTo>
                <a:close/>
                <a:moveTo>
                  <a:pt x="350" y="370"/>
                </a:moveTo>
                <a:lnTo>
                  <a:pt x="352" y="370"/>
                </a:lnTo>
                <a:lnTo>
                  <a:pt x="352" y="370"/>
                </a:lnTo>
                <a:lnTo>
                  <a:pt x="352" y="367"/>
                </a:lnTo>
                <a:lnTo>
                  <a:pt x="355" y="367"/>
                </a:lnTo>
                <a:lnTo>
                  <a:pt x="355" y="367"/>
                </a:lnTo>
                <a:lnTo>
                  <a:pt x="357" y="365"/>
                </a:lnTo>
                <a:lnTo>
                  <a:pt x="357" y="365"/>
                </a:lnTo>
                <a:lnTo>
                  <a:pt x="359" y="365"/>
                </a:lnTo>
                <a:lnTo>
                  <a:pt x="359" y="363"/>
                </a:lnTo>
                <a:lnTo>
                  <a:pt x="359" y="363"/>
                </a:lnTo>
                <a:lnTo>
                  <a:pt x="362" y="360"/>
                </a:lnTo>
                <a:lnTo>
                  <a:pt x="362" y="360"/>
                </a:lnTo>
                <a:lnTo>
                  <a:pt x="362" y="360"/>
                </a:lnTo>
                <a:lnTo>
                  <a:pt x="357" y="353"/>
                </a:lnTo>
                <a:lnTo>
                  <a:pt x="357" y="355"/>
                </a:lnTo>
                <a:lnTo>
                  <a:pt x="355" y="355"/>
                </a:lnTo>
                <a:lnTo>
                  <a:pt x="355" y="355"/>
                </a:lnTo>
                <a:lnTo>
                  <a:pt x="355" y="358"/>
                </a:lnTo>
                <a:lnTo>
                  <a:pt x="352" y="358"/>
                </a:lnTo>
                <a:lnTo>
                  <a:pt x="352" y="358"/>
                </a:lnTo>
                <a:lnTo>
                  <a:pt x="350" y="360"/>
                </a:lnTo>
                <a:lnTo>
                  <a:pt x="350" y="360"/>
                </a:lnTo>
                <a:lnTo>
                  <a:pt x="350" y="363"/>
                </a:lnTo>
                <a:lnTo>
                  <a:pt x="348" y="363"/>
                </a:lnTo>
                <a:lnTo>
                  <a:pt x="348" y="363"/>
                </a:lnTo>
                <a:lnTo>
                  <a:pt x="345" y="365"/>
                </a:lnTo>
                <a:lnTo>
                  <a:pt x="345" y="365"/>
                </a:lnTo>
                <a:lnTo>
                  <a:pt x="350" y="370"/>
                </a:lnTo>
                <a:lnTo>
                  <a:pt x="350" y="370"/>
                </a:lnTo>
                <a:close/>
                <a:moveTo>
                  <a:pt x="369" y="355"/>
                </a:moveTo>
                <a:lnTo>
                  <a:pt x="369" y="353"/>
                </a:lnTo>
                <a:lnTo>
                  <a:pt x="371" y="353"/>
                </a:lnTo>
                <a:lnTo>
                  <a:pt x="371" y="353"/>
                </a:lnTo>
                <a:lnTo>
                  <a:pt x="371" y="351"/>
                </a:lnTo>
                <a:lnTo>
                  <a:pt x="374" y="351"/>
                </a:lnTo>
                <a:lnTo>
                  <a:pt x="374" y="348"/>
                </a:lnTo>
                <a:lnTo>
                  <a:pt x="376" y="348"/>
                </a:lnTo>
                <a:lnTo>
                  <a:pt x="376" y="348"/>
                </a:lnTo>
                <a:lnTo>
                  <a:pt x="376" y="346"/>
                </a:lnTo>
                <a:lnTo>
                  <a:pt x="378" y="346"/>
                </a:lnTo>
                <a:lnTo>
                  <a:pt x="378" y="344"/>
                </a:lnTo>
                <a:lnTo>
                  <a:pt x="381" y="344"/>
                </a:lnTo>
                <a:lnTo>
                  <a:pt x="381" y="344"/>
                </a:lnTo>
                <a:lnTo>
                  <a:pt x="374" y="339"/>
                </a:lnTo>
                <a:lnTo>
                  <a:pt x="374" y="339"/>
                </a:lnTo>
                <a:lnTo>
                  <a:pt x="374" y="339"/>
                </a:lnTo>
                <a:lnTo>
                  <a:pt x="371" y="339"/>
                </a:lnTo>
                <a:lnTo>
                  <a:pt x="371" y="341"/>
                </a:lnTo>
                <a:lnTo>
                  <a:pt x="371" y="341"/>
                </a:lnTo>
                <a:lnTo>
                  <a:pt x="369" y="344"/>
                </a:lnTo>
                <a:lnTo>
                  <a:pt x="369" y="344"/>
                </a:lnTo>
                <a:lnTo>
                  <a:pt x="367" y="344"/>
                </a:lnTo>
                <a:lnTo>
                  <a:pt x="367" y="346"/>
                </a:lnTo>
                <a:lnTo>
                  <a:pt x="367" y="346"/>
                </a:lnTo>
                <a:lnTo>
                  <a:pt x="364" y="348"/>
                </a:lnTo>
                <a:lnTo>
                  <a:pt x="364" y="348"/>
                </a:lnTo>
                <a:lnTo>
                  <a:pt x="362" y="348"/>
                </a:lnTo>
                <a:lnTo>
                  <a:pt x="369" y="355"/>
                </a:lnTo>
                <a:lnTo>
                  <a:pt x="369" y="355"/>
                </a:lnTo>
                <a:close/>
                <a:moveTo>
                  <a:pt x="385" y="339"/>
                </a:moveTo>
                <a:lnTo>
                  <a:pt x="388" y="336"/>
                </a:lnTo>
                <a:lnTo>
                  <a:pt x="388" y="336"/>
                </a:lnTo>
                <a:lnTo>
                  <a:pt x="388" y="336"/>
                </a:lnTo>
                <a:lnTo>
                  <a:pt x="390" y="334"/>
                </a:lnTo>
                <a:lnTo>
                  <a:pt x="390" y="334"/>
                </a:lnTo>
                <a:lnTo>
                  <a:pt x="393" y="332"/>
                </a:lnTo>
                <a:lnTo>
                  <a:pt x="393" y="332"/>
                </a:lnTo>
                <a:lnTo>
                  <a:pt x="393" y="332"/>
                </a:lnTo>
                <a:lnTo>
                  <a:pt x="395" y="329"/>
                </a:lnTo>
                <a:lnTo>
                  <a:pt x="395" y="329"/>
                </a:lnTo>
                <a:lnTo>
                  <a:pt x="397" y="327"/>
                </a:lnTo>
                <a:lnTo>
                  <a:pt x="397" y="327"/>
                </a:lnTo>
                <a:lnTo>
                  <a:pt x="397" y="327"/>
                </a:lnTo>
                <a:lnTo>
                  <a:pt x="393" y="322"/>
                </a:lnTo>
                <a:lnTo>
                  <a:pt x="393" y="322"/>
                </a:lnTo>
                <a:lnTo>
                  <a:pt x="390" y="322"/>
                </a:lnTo>
                <a:lnTo>
                  <a:pt x="390" y="322"/>
                </a:lnTo>
                <a:lnTo>
                  <a:pt x="388" y="325"/>
                </a:lnTo>
                <a:lnTo>
                  <a:pt x="388" y="325"/>
                </a:lnTo>
                <a:lnTo>
                  <a:pt x="388" y="327"/>
                </a:lnTo>
                <a:lnTo>
                  <a:pt x="385" y="327"/>
                </a:lnTo>
                <a:lnTo>
                  <a:pt x="385" y="327"/>
                </a:lnTo>
                <a:lnTo>
                  <a:pt x="383" y="329"/>
                </a:lnTo>
                <a:lnTo>
                  <a:pt x="383" y="329"/>
                </a:lnTo>
                <a:lnTo>
                  <a:pt x="383" y="332"/>
                </a:lnTo>
                <a:lnTo>
                  <a:pt x="381" y="332"/>
                </a:lnTo>
                <a:lnTo>
                  <a:pt x="381" y="332"/>
                </a:lnTo>
                <a:lnTo>
                  <a:pt x="385" y="339"/>
                </a:lnTo>
                <a:lnTo>
                  <a:pt x="385" y="339"/>
                </a:lnTo>
                <a:close/>
                <a:moveTo>
                  <a:pt x="402" y="320"/>
                </a:moveTo>
                <a:lnTo>
                  <a:pt x="404" y="320"/>
                </a:lnTo>
                <a:lnTo>
                  <a:pt x="404" y="320"/>
                </a:lnTo>
                <a:lnTo>
                  <a:pt x="407" y="317"/>
                </a:lnTo>
                <a:lnTo>
                  <a:pt x="407" y="317"/>
                </a:lnTo>
                <a:lnTo>
                  <a:pt x="407" y="315"/>
                </a:lnTo>
                <a:lnTo>
                  <a:pt x="409" y="315"/>
                </a:lnTo>
                <a:lnTo>
                  <a:pt x="409" y="315"/>
                </a:lnTo>
                <a:lnTo>
                  <a:pt x="412" y="313"/>
                </a:lnTo>
                <a:lnTo>
                  <a:pt x="412" y="313"/>
                </a:lnTo>
                <a:lnTo>
                  <a:pt x="412" y="310"/>
                </a:lnTo>
                <a:lnTo>
                  <a:pt x="414" y="310"/>
                </a:lnTo>
                <a:lnTo>
                  <a:pt x="414" y="308"/>
                </a:lnTo>
                <a:lnTo>
                  <a:pt x="409" y="303"/>
                </a:lnTo>
                <a:lnTo>
                  <a:pt x="407" y="306"/>
                </a:lnTo>
                <a:lnTo>
                  <a:pt x="407" y="306"/>
                </a:lnTo>
                <a:lnTo>
                  <a:pt x="404" y="306"/>
                </a:lnTo>
                <a:lnTo>
                  <a:pt x="404" y="308"/>
                </a:lnTo>
                <a:lnTo>
                  <a:pt x="404" y="308"/>
                </a:lnTo>
                <a:lnTo>
                  <a:pt x="402" y="310"/>
                </a:lnTo>
                <a:lnTo>
                  <a:pt x="402" y="310"/>
                </a:lnTo>
                <a:lnTo>
                  <a:pt x="400" y="310"/>
                </a:lnTo>
                <a:lnTo>
                  <a:pt x="400" y="313"/>
                </a:lnTo>
                <a:lnTo>
                  <a:pt x="400" y="313"/>
                </a:lnTo>
                <a:lnTo>
                  <a:pt x="397" y="315"/>
                </a:lnTo>
                <a:lnTo>
                  <a:pt x="397" y="315"/>
                </a:lnTo>
                <a:lnTo>
                  <a:pt x="402" y="320"/>
                </a:lnTo>
                <a:lnTo>
                  <a:pt x="402" y="320"/>
                </a:lnTo>
                <a:close/>
                <a:moveTo>
                  <a:pt x="419" y="303"/>
                </a:moveTo>
                <a:lnTo>
                  <a:pt x="419" y="303"/>
                </a:lnTo>
                <a:lnTo>
                  <a:pt x="421" y="301"/>
                </a:lnTo>
                <a:lnTo>
                  <a:pt x="421" y="301"/>
                </a:lnTo>
                <a:lnTo>
                  <a:pt x="423" y="301"/>
                </a:lnTo>
                <a:lnTo>
                  <a:pt x="423" y="298"/>
                </a:lnTo>
                <a:lnTo>
                  <a:pt x="423" y="298"/>
                </a:lnTo>
                <a:lnTo>
                  <a:pt x="426" y="296"/>
                </a:lnTo>
                <a:lnTo>
                  <a:pt x="426" y="296"/>
                </a:lnTo>
                <a:lnTo>
                  <a:pt x="428" y="294"/>
                </a:lnTo>
                <a:lnTo>
                  <a:pt x="428" y="294"/>
                </a:lnTo>
                <a:lnTo>
                  <a:pt x="428" y="291"/>
                </a:lnTo>
                <a:lnTo>
                  <a:pt x="430" y="291"/>
                </a:lnTo>
                <a:lnTo>
                  <a:pt x="430" y="291"/>
                </a:lnTo>
                <a:lnTo>
                  <a:pt x="423" y="287"/>
                </a:lnTo>
                <a:lnTo>
                  <a:pt x="423" y="287"/>
                </a:lnTo>
                <a:lnTo>
                  <a:pt x="423" y="287"/>
                </a:lnTo>
                <a:lnTo>
                  <a:pt x="421" y="289"/>
                </a:lnTo>
                <a:lnTo>
                  <a:pt x="421" y="289"/>
                </a:lnTo>
                <a:lnTo>
                  <a:pt x="421" y="291"/>
                </a:lnTo>
                <a:lnTo>
                  <a:pt x="419" y="291"/>
                </a:lnTo>
                <a:lnTo>
                  <a:pt x="419" y="291"/>
                </a:lnTo>
                <a:lnTo>
                  <a:pt x="416" y="294"/>
                </a:lnTo>
                <a:lnTo>
                  <a:pt x="416" y="294"/>
                </a:lnTo>
                <a:lnTo>
                  <a:pt x="416" y="296"/>
                </a:lnTo>
                <a:lnTo>
                  <a:pt x="414" y="296"/>
                </a:lnTo>
                <a:lnTo>
                  <a:pt x="414" y="298"/>
                </a:lnTo>
                <a:lnTo>
                  <a:pt x="414" y="298"/>
                </a:lnTo>
                <a:lnTo>
                  <a:pt x="419" y="303"/>
                </a:lnTo>
                <a:lnTo>
                  <a:pt x="419" y="303"/>
                </a:lnTo>
                <a:close/>
                <a:moveTo>
                  <a:pt x="435" y="284"/>
                </a:moveTo>
                <a:lnTo>
                  <a:pt x="435" y="284"/>
                </a:lnTo>
                <a:lnTo>
                  <a:pt x="438" y="282"/>
                </a:lnTo>
                <a:lnTo>
                  <a:pt x="438" y="282"/>
                </a:lnTo>
                <a:lnTo>
                  <a:pt x="440" y="282"/>
                </a:lnTo>
                <a:lnTo>
                  <a:pt x="440" y="280"/>
                </a:lnTo>
                <a:lnTo>
                  <a:pt x="440" y="280"/>
                </a:lnTo>
                <a:lnTo>
                  <a:pt x="442" y="277"/>
                </a:lnTo>
                <a:lnTo>
                  <a:pt x="442" y="277"/>
                </a:lnTo>
                <a:lnTo>
                  <a:pt x="442" y="275"/>
                </a:lnTo>
                <a:lnTo>
                  <a:pt x="445" y="275"/>
                </a:lnTo>
                <a:lnTo>
                  <a:pt x="445" y="272"/>
                </a:lnTo>
                <a:lnTo>
                  <a:pt x="445" y="272"/>
                </a:lnTo>
                <a:lnTo>
                  <a:pt x="440" y="268"/>
                </a:lnTo>
                <a:lnTo>
                  <a:pt x="440" y="268"/>
                </a:lnTo>
                <a:lnTo>
                  <a:pt x="438" y="270"/>
                </a:lnTo>
                <a:lnTo>
                  <a:pt x="438" y="270"/>
                </a:lnTo>
                <a:lnTo>
                  <a:pt x="435" y="272"/>
                </a:lnTo>
                <a:lnTo>
                  <a:pt x="435" y="272"/>
                </a:lnTo>
                <a:lnTo>
                  <a:pt x="435" y="275"/>
                </a:lnTo>
                <a:lnTo>
                  <a:pt x="433" y="275"/>
                </a:lnTo>
                <a:lnTo>
                  <a:pt x="433" y="275"/>
                </a:lnTo>
                <a:lnTo>
                  <a:pt x="433" y="277"/>
                </a:lnTo>
                <a:lnTo>
                  <a:pt x="430" y="277"/>
                </a:lnTo>
                <a:lnTo>
                  <a:pt x="430" y="280"/>
                </a:lnTo>
                <a:lnTo>
                  <a:pt x="428" y="280"/>
                </a:lnTo>
                <a:lnTo>
                  <a:pt x="435" y="284"/>
                </a:lnTo>
                <a:lnTo>
                  <a:pt x="435" y="284"/>
                </a:lnTo>
                <a:close/>
                <a:moveTo>
                  <a:pt x="452" y="265"/>
                </a:moveTo>
                <a:lnTo>
                  <a:pt x="452" y="265"/>
                </a:lnTo>
                <a:lnTo>
                  <a:pt x="452" y="265"/>
                </a:lnTo>
                <a:lnTo>
                  <a:pt x="454" y="263"/>
                </a:lnTo>
                <a:lnTo>
                  <a:pt x="454" y="263"/>
                </a:lnTo>
                <a:lnTo>
                  <a:pt x="454" y="261"/>
                </a:lnTo>
                <a:lnTo>
                  <a:pt x="456" y="261"/>
                </a:lnTo>
                <a:lnTo>
                  <a:pt x="456" y="258"/>
                </a:lnTo>
                <a:lnTo>
                  <a:pt x="456" y="258"/>
                </a:lnTo>
                <a:lnTo>
                  <a:pt x="459" y="256"/>
                </a:lnTo>
                <a:lnTo>
                  <a:pt x="459" y="256"/>
                </a:lnTo>
                <a:lnTo>
                  <a:pt x="461" y="253"/>
                </a:lnTo>
                <a:lnTo>
                  <a:pt x="461" y="253"/>
                </a:lnTo>
                <a:lnTo>
                  <a:pt x="454" y="249"/>
                </a:lnTo>
                <a:lnTo>
                  <a:pt x="454" y="249"/>
                </a:lnTo>
                <a:lnTo>
                  <a:pt x="454" y="251"/>
                </a:lnTo>
                <a:lnTo>
                  <a:pt x="452" y="251"/>
                </a:lnTo>
                <a:lnTo>
                  <a:pt x="452" y="253"/>
                </a:lnTo>
                <a:lnTo>
                  <a:pt x="449" y="253"/>
                </a:lnTo>
                <a:lnTo>
                  <a:pt x="449" y="256"/>
                </a:lnTo>
                <a:lnTo>
                  <a:pt x="449" y="256"/>
                </a:lnTo>
                <a:lnTo>
                  <a:pt x="447" y="258"/>
                </a:lnTo>
                <a:lnTo>
                  <a:pt x="447" y="258"/>
                </a:lnTo>
                <a:lnTo>
                  <a:pt x="447" y="261"/>
                </a:lnTo>
                <a:lnTo>
                  <a:pt x="445" y="261"/>
                </a:lnTo>
                <a:lnTo>
                  <a:pt x="445" y="261"/>
                </a:lnTo>
                <a:lnTo>
                  <a:pt x="452" y="265"/>
                </a:lnTo>
                <a:lnTo>
                  <a:pt x="452" y="265"/>
                </a:lnTo>
                <a:close/>
                <a:moveTo>
                  <a:pt x="45" y="830"/>
                </a:moveTo>
                <a:lnTo>
                  <a:pt x="45" y="830"/>
                </a:lnTo>
                <a:lnTo>
                  <a:pt x="45" y="828"/>
                </a:lnTo>
                <a:lnTo>
                  <a:pt x="42" y="828"/>
                </a:lnTo>
                <a:lnTo>
                  <a:pt x="42" y="828"/>
                </a:lnTo>
                <a:lnTo>
                  <a:pt x="42" y="825"/>
                </a:lnTo>
                <a:lnTo>
                  <a:pt x="42" y="825"/>
                </a:lnTo>
                <a:lnTo>
                  <a:pt x="42" y="825"/>
                </a:lnTo>
                <a:lnTo>
                  <a:pt x="42" y="823"/>
                </a:lnTo>
                <a:lnTo>
                  <a:pt x="42" y="823"/>
                </a:lnTo>
                <a:lnTo>
                  <a:pt x="35" y="825"/>
                </a:lnTo>
                <a:lnTo>
                  <a:pt x="35" y="825"/>
                </a:lnTo>
                <a:lnTo>
                  <a:pt x="35" y="828"/>
                </a:lnTo>
                <a:lnTo>
                  <a:pt x="35" y="828"/>
                </a:lnTo>
                <a:lnTo>
                  <a:pt x="35" y="828"/>
                </a:lnTo>
                <a:lnTo>
                  <a:pt x="35" y="830"/>
                </a:lnTo>
                <a:lnTo>
                  <a:pt x="35" y="830"/>
                </a:lnTo>
                <a:lnTo>
                  <a:pt x="35" y="830"/>
                </a:lnTo>
                <a:lnTo>
                  <a:pt x="35" y="832"/>
                </a:lnTo>
                <a:lnTo>
                  <a:pt x="38" y="832"/>
                </a:lnTo>
                <a:lnTo>
                  <a:pt x="45" y="830"/>
                </a:lnTo>
                <a:lnTo>
                  <a:pt x="45" y="830"/>
                </a:lnTo>
                <a:close/>
                <a:moveTo>
                  <a:pt x="40" y="816"/>
                </a:moveTo>
                <a:lnTo>
                  <a:pt x="38" y="816"/>
                </a:lnTo>
                <a:lnTo>
                  <a:pt x="38" y="813"/>
                </a:lnTo>
                <a:lnTo>
                  <a:pt x="38" y="813"/>
                </a:lnTo>
                <a:lnTo>
                  <a:pt x="38" y="813"/>
                </a:lnTo>
                <a:lnTo>
                  <a:pt x="38" y="811"/>
                </a:lnTo>
                <a:lnTo>
                  <a:pt x="38" y="811"/>
                </a:lnTo>
                <a:lnTo>
                  <a:pt x="38" y="811"/>
                </a:lnTo>
                <a:lnTo>
                  <a:pt x="38" y="809"/>
                </a:lnTo>
                <a:lnTo>
                  <a:pt x="35" y="809"/>
                </a:lnTo>
                <a:lnTo>
                  <a:pt x="35" y="806"/>
                </a:lnTo>
                <a:lnTo>
                  <a:pt x="35" y="806"/>
                </a:lnTo>
                <a:lnTo>
                  <a:pt x="35" y="806"/>
                </a:lnTo>
                <a:lnTo>
                  <a:pt x="35" y="804"/>
                </a:lnTo>
                <a:lnTo>
                  <a:pt x="35" y="804"/>
                </a:lnTo>
                <a:lnTo>
                  <a:pt x="35" y="804"/>
                </a:lnTo>
                <a:lnTo>
                  <a:pt x="35" y="801"/>
                </a:lnTo>
                <a:lnTo>
                  <a:pt x="33" y="801"/>
                </a:lnTo>
                <a:lnTo>
                  <a:pt x="33" y="801"/>
                </a:lnTo>
                <a:lnTo>
                  <a:pt x="26" y="804"/>
                </a:lnTo>
                <a:lnTo>
                  <a:pt x="26" y="804"/>
                </a:lnTo>
                <a:lnTo>
                  <a:pt x="26" y="804"/>
                </a:lnTo>
                <a:lnTo>
                  <a:pt x="26" y="806"/>
                </a:lnTo>
                <a:lnTo>
                  <a:pt x="28" y="806"/>
                </a:lnTo>
                <a:lnTo>
                  <a:pt x="28" y="806"/>
                </a:lnTo>
                <a:lnTo>
                  <a:pt x="28" y="809"/>
                </a:lnTo>
                <a:lnTo>
                  <a:pt x="28" y="809"/>
                </a:lnTo>
                <a:lnTo>
                  <a:pt x="28" y="811"/>
                </a:lnTo>
                <a:lnTo>
                  <a:pt x="28" y="811"/>
                </a:lnTo>
                <a:lnTo>
                  <a:pt x="28" y="811"/>
                </a:lnTo>
                <a:lnTo>
                  <a:pt x="28" y="813"/>
                </a:lnTo>
                <a:lnTo>
                  <a:pt x="31" y="813"/>
                </a:lnTo>
                <a:lnTo>
                  <a:pt x="31" y="813"/>
                </a:lnTo>
                <a:lnTo>
                  <a:pt x="31" y="816"/>
                </a:lnTo>
                <a:lnTo>
                  <a:pt x="31" y="816"/>
                </a:lnTo>
                <a:lnTo>
                  <a:pt x="31" y="816"/>
                </a:lnTo>
                <a:lnTo>
                  <a:pt x="31" y="818"/>
                </a:lnTo>
                <a:lnTo>
                  <a:pt x="31" y="818"/>
                </a:lnTo>
                <a:lnTo>
                  <a:pt x="40" y="816"/>
                </a:lnTo>
                <a:lnTo>
                  <a:pt x="40" y="816"/>
                </a:lnTo>
                <a:close/>
                <a:moveTo>
                  <a:pt x="31" y="794"/>
                </a:moveTo>
                <a:lnTo>
                  <a:pt x="31" y="794"/>
                </a:lnTo>
                <a:lnTo>
                  <a:pt x="31" y="792"/>
                </a:lnTo>
                <a:lnTo>
                  <a:pt x="31" y="792"/>
                </a:lnTo>
                <a:lnTo>
                  <a:pt x="31" y="790"/>
                </a:lnTo>
                <a:lnTo>
                  <a:pt x="31" y="790"/>
                </a:lnTo>
                <a:lnTo>
                  <a:pt x="31" y="790"/>
                </a:lnTo>
                <a:lnTo>
                  <a:pt x="31" y="787"/>
                </a:lnTo>
                <a:lnTo>
                  <a:pt x="28" y="787"/>
                </a:lnTo>
                <a:lnTo>
                  <a:pt x="28" y="787"/>
                </a:lnTo>
                <a:lnTo>
                  <a:pt x="28" y="785"/>
                </a:lnTo>
                <a:lnTo>
                  <a:pt x="28" y="785"/>
                </a:lnTo>
                <a:lnTo>
                  <a:pt x="28" y="782"/>
                </a:lnTo>
                <a:lnTo>
                  <a:pt x="28" y="782"/>
                </a:lnTo>
                <a:lnTo>
                  <a:pt x="28" y="782"/>
                </a:lnTo>
                <a:lnTo>
                  <a:pt x="28" y="780"/>
                </a:lnTo>
                <a:lnTo>
                  <a:pt x="26" y="780"/>
                </a:lnTo>
                <a:lnTo>
                  <a:pt x="26" y="780"/>
                </a:lnTo>
                <a:lnTo>
                  <a:pt x="26" y="778"/>
                </a:lnTo>
                <a:lnTo>
                  <a:pt x="19" y="780"/>
                </a:lnTo>
                <a:lnTo>
                  <a:pt x="19" y="780"/>
                </a:lnTo>
                <a:lnTo>
                  <a:pt x="19" y="782"/>
                </a:lnTo>
                <a:lnTo>
                  <a:pt x="19" y="782"/>
                </a:lnTo>
                <a:lnTo>
                  <a:pt x="19" y="785"/>
                </a:lnTo>
                <a:lnTo>
                  <a:pt x="21" y="785"/>
                </a:lnTo>
                <a:lnTo>
                  <a:pt x="21" y="785"/>
                </a:lnTo>
                <a:lnTo>
                  <a:pt x="21" y="787"/>
                </a:lnTo>
                <a:lnTo>
                  <a:pt x="21" y="787"/>
                </a:lnTo>
                <a:lnTo>
                  <a:pt x="21" y="790"/>
                </a:lnTo>
                <a:lnTo>
                  <a:pt x="21" y="790"/>
                </a:lnTo>
                <a:lnTo>
                  <a:pt x="21" y="790"/>
                </a:lnTo>
                <a:lnTo>
                  <a:pt x="21" y="792"/>
                </a:lnTo>
                <a:lnTo>
                  <a:pt x="24" y="792"/>
                </a:lnTo>
                <a:lnTo>
                  <a:pt x="24" y="792"/>
                </a:lnTo>
                <a:lnTo>
                  <a:pt x="24" y="794"/>
                </a:lnTo>
                <a:lnTo>
                  <a:pt x="24" y="794"/>
                </a:lnTo>
                <a:lnTo>
                  <a:pt x="24" y="797"/>
                </a:lnTo>
                <a:lnTo>
                  <a:pt x="24" y="797"/>
                </a:lnTo>
                <a:lnTo>
                  <a:pt x="31" y="794"/>
                </a:lnTo>
                <a:lnTo>
                  <a:pt x="31" y="794"/>
                </a:lnTo>
                <a:close/>
                <a:moveTo>
                  <a:pt x="24" y="771"/>
                </a:moveTo>
                <a:lnTo>
                  <a:pt x="24" y="771"/>
                </a:lnTo>
                <a:lnTo>
                  <a:pt x="24" y="768"/>
                </a:lnTo>
                <a:lnTo>
                  <a:pt x="24" y="768"/>
                </a:lnTo>
                <a:lnTo>
                  <a:pt x="24" y="768"/>
                </a:lnTo>
                <a:lnTo>
                  <a:pt x="24" y="766"/>
                </a:lnTo>
                <a:lnTo>
                  <a:pt x="24" y="766"/>
                </a:lnTo>
                <a:lnTo>
                  <a:pt x="24" y="764"/>
                </a:lnTo>
                <a:lnTo>
                  <a:pt x="24" y="764"/>
                </a:lnTo>
                <a:lnTo>
                  <a:pt x="21" y="764"/>
                </a:lnTo>
                <a:lnTo>
                  <a:pt x="21" y="761"/>
                </a:lnTo>
                <a:lnTo>
                  <a:pt x="21" y="761"/>
                </a:lnTo>
                <a:lnTo>
                  <a:pt x="21" y="759"/>
                </a:lnTo>
                <a:lnTo>
                  <a:pt x="21" y="759"/>
                </a:lnTo>
                <a:lnTo>
                  <a:pt x="21" y="759"/>
                </a:lnTo>
                <a:lnTo>
                  <a:pt x="21" y="756"/>
                </a:lnTo>
                <a:lnTo>
                  <a:pt x="21" y="756"/>
                </a:lnTo>
                <a:lnTo>
                  <a:pt x="21" y="756"/>
                </a:lnTo>
                <a:lnTo>
                  <a:pt x="12" y="756"/>
                </a:lnTo>
                <a:lnTo>
                  <a:pt x="12" y="759"/>
                </a:lnTo>
                <a:lnTo>
                  <a:pt x="14" y="759"/>
                </a:lnTo>
                <a:lnTo>
                  <a:pt x="14" y="759"/>
                </a:lnTo>
                <a:lnTo>
                  <a:pt x="14" y="761"/>
                </a:lnTo>
                <a:lnTo>
                  <a:pt x="14" y="761"/>
                </a:lnTo>
                <a:lnTo>
                  <a:pt x="14" y="764"/>
                </a:lnTo>
                <a:lnTo>
                  <a:pt x="14" y="764"/>
                </a:lnTo>
                <a:lnTo>
                  <a:pt x="14" y="764"/>
                </a:lnTo>
                <a:lnTo>
                  <a:pt x="14" y="766"/>
                </a:lnTo>
                <a:lnTo>
                  <a:pt x="14" y="766"/>
                </a:lnTo>
                <a:lnTo>
                  <a:pt x="14" y="768"/>
                </a:lnTo>
                <a:lnTo>
                  <a:pt x="16" y="768"/>
                </a:lnTo>
                <a:lnTo>
                  <a:pt x="16" y="768"/>
                </a:lnTo>
                <a:lnTo>
                  <a:pt x="16" y="771"/>
                </a:lnTo>
                <a:lnTo>
                  <a:pt x="16" y="771"/>
                </a:lnTo>
                <a:lnTo>
                  <a:pt x="16" y="773"/>
                </a:lnTo>
                <a:lnTo>
                  <a:pt x="16" y="773"/>
                </a:lnTo>
                <a:lnTo>
                  <a:pt x="24" y="771"/>
                </a:lnTo>
                <a:lnTo>
                  <a:pt x="24" y="771"/>
                </a:lnTo>
                <a:close/>
                <a:moveTo>
                  <a:pt x="19" y="747"/>
                </a:moveTo>
                <a:lnTo>
                  <a:pt x="19" y="747"/>
                </a:lnTo>
                <a:lnTo>
                  <a:pt x="19" y="747"/>
                </a:lnTo>
                <a:lnTo>
                  <a:pt x="19" y="745"/>
                </a:lnTo>
                <a:lnTo>
                  <a:pt x="16" y="745"/>
                </a:lnTo>
                <a:lnTo>
                  <a:pt x="16" y="742"/>
                </a:lnTo>
                <a:lnTo>
                  <a:pt x="16" y="742"/>
                </a:lnTo>
                <a:lnTo>
                  <a:pt x="16" y="742"/>
                </a:lnTo>
                <a:lnTo>
                  <a:pt x="16" y="740"/>
                </a:lnTo>
                <a:lnTo>
                  <a:pt x="16" y="740"/>
                </a:lnTo>
                <a:lnTo>
                  <a:pt x="16" y="737"/>
                </a:lnTo>
                <a:lnTo>
                  <a:pt x="16" y="737"/>
                </a:lnTo>
                <a:lnTo>
                  <a:pt x="16" y="737"/>
                </a:lnTo>
                <a:lnTo>
                  <a:pt x="16" y="735"/>
                </a:lnTo>
                <a:lnTo>
                  <a:pt x="16" y="735"/>
                </a:lnTo>
                <a:lnTo>
                  <a:pt x="16" y="733"/>
                </a:lnTo>
                <a:lnTo>
                  <a:pt x="16" y="733"/>
                </a:lnTo>
                <a:lnTo>
                  <a:pt x="14" y="733"/>
                </a:lnTo>
                <a:lnTo>
                  <a:pt x="7" y="733"/>
                </a:lnTo>
                <a:lnTo>
                  <a:pt x="7" y="735"/>
                </a:lnTo>
                <a:lnTo>
                  <a:pt x="7" y="735"/>
                </a:lnTo>
                <a:lnTo>
                  <a:pt x="7" y="735"/>
                </a:lnTo>
                <a:lnTo>
                  <a:pt x="7" y="737"/>
                </a:lnTo>
                <a:lnTo>
                  <a:pt x="7" y="737"/>
                </a:lnTo>
                <a:lnTo>
                  <a:pt x="9" y="740"/>
                </a:lnTo>
                <a:lnTo>
                  <a:pt x="9" y="740"/>
                </a:lnTo>
                <a:lnTo>
                  <a:pt x="9" y="740"/>
                </a:lnTo>
                <a:lnTo>
                  <a:pt x="9" y="742"/>
                </a:lnTo>
                <a:lnTo>
                  <a:pt x="9" y="742"/>
                </a:lnTo>
                <a:lnTo>
                  <a:pt x="9" y="745"/>
                </a:lnTo>
                <a:lnTo>
                  <a:pt x="9" y="745"/>
                </a:lnTo>
                <a:lnTo>
                  <a:pt x="9" y="745"/>
                </a:lnTo>
                <a:lnTo>
                  <a:pt x="9" y="747"/>
                </a:lnTo>
                <a:lnTo>
                  <a:pt x="9" y="747"/>
                </a:lnTo>
                <a:lnTo>
                  <a:pt x="9" y="749"/>
                </a:lnTo>
                <a:lnTo>
                  <a:pt x="12" y="749"/>
                </a:lnTo>
                <a:lnTo>
                  <a:pt x="19" y="747"/>
                </a:lnTo>
                <a:lnTo>
                  <a:pt x="19" y="747"/>
                </a:lnTo>
                <a:close/>
                <a:moveTo>
                  <a:pt x="14" y="723"/>
                </a:moveTo>
                <a:lnTo>
                  <a:pt x="14" y="723"/>
                </a:lnTo>
                <a:lnTo>
                  <a:pt x="14" y="723"/>
                </a:lnTo>
                <a:lnTo>
                  <a:pt x="14" y="723"/>
                </a:lnTo>
                <a:lnTo>
                  <a:pt x="14" y="721"/>
                </a:lnTo>
                <a:lnTo>
                  <a:pt x="14" y="721"/>
                </a:lnTo>
                <a:lnTo>
                  <a:pt x="14" y="721"/>
                </a:lnTo>
                <a:lnTo>
                  <a:pt x="12" y="718"/>
                </a:lnTo>
                <a:lnTo>
                  <a:pt x="12" y="718"/>
                </a:lnTo>
                <a:lnTo>
                  <a:pt x="12" y="716"/>
                </a:lnTo>
                <a:lnTo>
                  <a:pt x="12" y="716"/>
                </a:lnTo>
                <a:lnTo>
                  <a:pt x="12" y="716"/>
                </a:lnTo>
                <a:lnTo>
                  <a:pt x="12" y="714"/>
                </a:lnTo>
                <a:lnTo>
                  <a:pt x="12" y="714"/>
                </a:lnTo>
                <a:lnTo>
                  <a:pt x="12" y="711"/>
                </a:lnTo>
                <a:lnTo>
                  <a:pt x="12" y="711"/>
                </a:lnTo>
                <a:lnTo>
                  <a:pt x="12" y="711"/>
                </a:lnTo>
                <a:lnTo>
                  <a:pt x="12" y="709"/>
                </a:lnTo>
                <a:lnTo>
                  <a:pt x="12" y="709"/>
                </a:lnTo>
                <a:lnTo>
                  <a:pt x="2" y="709"/>
                </a:lnTo>
                <a:lnTo>
                  <a:pt x="5" y="711"/>
                </a:lnTo>
                <a:lnTo>
                  <a:pt x="5" y="711"/>
                </a:lnTo>
                <a:lnTo>
                  <a:pt x="5" y="711"/>
                </a:lnTo>
                <a:lnTo>
                  <a:pt x="5" y="714"/>
                </a:lnTo>
                <a:lnTo>
                  <a:pt x="5" y="714"/>
                </a:lnTo>
                <a:lnTo>
                  <a:pt x="5" y="716"/>
                </a:lnTo>
                <a:lnTo>
                  <a:pt x="5" y="716"/>
                </a:lnTo>
                <a:lnTo>
                  <a:pt x="5" y="716"/>
                </a:lnTo>
                <a:lnTo>
                  <a:pt x="5" y="718"/>
                </a:lnTo>
                <a:lnTo>
                  <a:pt x="5" y="718"/>
                </a:lnTo>
                <a:lnTo>
                  <a:pt x="5" y="721"/>
                </a:lnTo>
                <a:lnTo>
                  <a:pt x="5" y="721"/>
                </a:lnTo>
                <a:lnTo>
                  <a:pt x="5" y="721"/>
                </a:lnTo>
                <a:lnTo>
                  <a:pt x="5" y="723"/>
                </a:lnTo>
                <a:lnTo>
                  <a:pt x="5" y="723"/>
                </a:lnTo>
                <a:lnTo>
                  <a:pt x="5" y="726"/>
                </a:lnTo>
                <a:lnTo>
                  <a:pt x="7" y="726"/>
                </a:lnTo>
                <a:lnTo>
                  <a:pt x="7" y="726"/>
                </a:lnTo>
                <a:lnTo>
                  <a:pt x="14" y="723"/>
                </a:lnTo>
                <a:lnTo>
                  <a:pt x="14" y="723"/>
                </a:lnTo>
                <a:close/>
                <a:moveTo>
                  <a:pt x="9" y="702"/>
                </a:moveTo>
                <a:lnTo>
                  <a:pt x="9" y="702"/>
                </a:lnTo>
                <a:lnTo>
                  <a:pt x="9" y="699"/>
                </a:lnTo>
                <a:lnTo>
                  <a:pt x="9" y="699"/>
                </a:lnTo>
                <a:lnTo>
                  <a:pt x="9" y="697"/>
                </a:lnTo>
                <a:lnTo>
                  <a:pt x="9" y="697"/>
                </a:lnTo>
                <a:lnTo>
                  <a:pt x="9" y="697"/>
                </a:lnTo>
                <a:lnTo>
                  <a:pt x="9" y="695"/>
                </a:lnTo>
                <a:lnTo>
                  <a:pt x="9" y="695"/>
                </a:lnTo>
                <a:lnTo>
                  <a:pt x="9" y="692"/>
                </a:lnTo>
                <a:lnTo>
                  <a:pt x="9" y="692"/>
                </a:lnTo>
                <a:lnTo>
                  <a:pt x="9" y="692"/>
                </a:lnTo>
                <a:lnTo>
                  <a:pt x="9" y="690"/>
                </a:lnTo>
                <a:lnTo>
                  <a:pt x="9" y="690"/>
                </a:lnTo>
                <a:lnTo>
                  <a:pt x="9" y="688"/>
                </a:lnTo>
                <a:lnTo>
                  <a:pt x="9" y="688"/>
                </a:lnTo>
                <a:lnTo>
                  <a:pt x="9" y="688"/>
                </a:lnTo>
                <a:lnTo>
                  <a:pt x="9" y="685"/>
                </a:lnTo>
                <a:lnTo>
                  <a:pt x="9" y="685"/>
                </a:lnTo>
                <a:lnTo>
                  <a:pt x="2" y="685"/>
                </a:lnTo>
                <a:lnTo>
                  <a:pt x="2" y="685"/>
                </a:lnTo>
                <a:lnTo>
                  <a:pt x="2" y="688"/>
                </a:lnTo>
                <a:lnTo>
                  <a:pt x="2" y="688"/>
                </a:lnTo>
                <a:lnTo>
                  <a:pt x="2" y="690"/>
                </a:lnTo>
                <a:lnTo>
                  <a:pt x="2" y="690"/>
                </a:lnTo>
                <a:lnTo>
                  <a:pt x="2" y="690"/>
                </a:lnTo>
                <a:lnTo>
                  <a:pt x="2" y="692"/>
                </a:lnTo>
                <a:lnTo>
                  <a:pt x="2" y="692"/>
                </a:lnTo>
                <a:lnTo>
                  <a:pt x="2" y="695"/>
                </a:lnTo>
                <a:lnTo>
                  <a:pt x="2" y="695"/>
                </a:lnTo>
                <a:lnTo>
                  <a:pt x="2" y="697"/>
                </a:lnTo>
                <a:lnTo>
                  <a:pt x="2" y="697"/>
                </a:lnTo>
                <a:lnTo>
                  <a:pt x="2" y="697"/>
                </a:lnTo>
                <a:lnTo>
                  <a:pt x="2" y="699"/>
                </a:lnTo>
                <a:lnTo>
                  <a:pt x="2" y="699"/>
                </a:lnTo>
                <a:lnTo>
                  <a:pt x="2" y="702"/>
                </a:lnTo>
                <a:lnTo>
                  <a:pt x="2" y="702"/>
                </a:lnTo>
                <a:lnTo>
                  <a:pt x="2" y="702"/>
                </a:lnTo>
                <a:lnTo>
                  <a:pt x="9" y="702"/>
                </a:lnTo>
                <a:lnTo>
                  <a:pt x="9" y="702"/>
                </a:lnTo>
                <a:close/>
                <a:moveTo>
                  <a:pt x="9" y="678"/>
                </a:moveTo>
                <a:lnTo>
                  <a:pt x="9" y="676"/>
                </a:lnTo>
                <a:lnTo>
                  <a:pt x="9" y="676"/>
                </a:lnTo>
                <a:lnTo>
                  <a:pt x="9" y="676"/>
                </a:lnTo>
                <a:lnTo>
                  <a:pt x="9" y="673"/>
                </a:lnTo>
                <a:lnTo>
                  <a:pt x="9" y="673"/>
                </a:lnTo>
                <a:lnTo>
                  <a:pt x="9" y="671"/>
                </a:lnTo>
                <a:lnTo>
                  <a:pt x="9" y="671"/>
                </a:lnTo>
                <a:lnTo>
                  <a:pt x="9" y="671"/>
                </a:lnTo>
                <a:lnTo>
                  <a:pt x="9" y="669"/>
                </a:lnTo>
                <a:lnTo>
                  <a:pt x="9" y="669"/>
                </a:lnTo>
                <a:lnTo>
                  <a:pt x="9" y="669"/>
                </a:lnTo>
                <a:lnTo>
                  <a:pt x="9" y="666"/>
                </a:lnTo>
                <a:lnTo>
                  <a:pt x="9" y="666"/>
                </a:lnTo>
                <a:lnTo>
                  <a:pt x="9" y="664"/>
                </a:lnTo>
                <a:lnTo>
                  <a:pt x="9" y="664"/>
                </a:lnTo>
                <a:lnTo>
                  <a:pt x="9" y="664"/>
                </a:lnTo>
                <a:lnTo>
                  <a:pt x="9" y="661"/>
                </a:lnTo>
                <a:lnTo>
                  <a:pt x="9" y="661"/>
                </a:lnTo>
                <a:lnTo>
                  <a:pt x="2" y="661"/>
                </a:lnTo>
                <a:lnTo>
                  <a:pt x="2" y="661"/>
                </a:lnTo>
                <a:lnTo>
                  <a:pt x="2" y="664"/>
                </a:lnTo>
                <a:lnTo>
                  <a:pt x="2" y="664"/>
                </a:lnTo>
                <a:lnTo>
                  <a:pt x="2" y="664"/>
                </a:lnTo>
                <a:lnTo>
                  <a:pt x="2" y="666"/>
                </a:lnTo>
                <a:lnTo>
                  <a:pt x="2" y="666"/>
                </a:lnTo>
                <a:lnTo>
                  <a:pt x="0" y="666"/>
                </a:lnTo>
                <a:lnTo>
                  <a:pt x="0" y="669"/>
                </a:lnTo>
                <a:lnTo>
                  <a:pt x="0" y="669"/>
                </a:lnTo>
                <a:lnTo>
                  <a:pt x="0" y="671"/>
                </a:lnTo>
                <a:lnTo>
                  <a:pt x="0" y="671"/>
                </a:lnTo>
                <a:lnTo>
                  <a:pt x="0" y="671"/>
                </a:lnTo>
                <a:lnTo>
                  <a:pt x="0" y="673"/>
                </a:lnTo>
                <a:lnTo>
                  <a:pt x="0" y="673"/>
                </a:lnTo>
                <a:lnTo>
                  <a:pt x="0" y="676"/>
                </a:lnTo>
                <a:lnTo>
                  <a:pt x="0" y="676"/>
                </a:lnTo>
                <a:lnTo>
                  <a:pt x="0" y="676"/>
                </a:lnTo>
                <a:lnTo>
                  <a:pt x="0" y="678"/>
                </a:lnTo>
                <a:lnTo>
                  <a:pt x="9" y="678"/>
                </a:lnTo>
                <a:lnTo>
                  <a:pt x="9" y="678"/>
                </a:lnTo>
                <a:close/>
                <a:moveTo>
                  <a:pt x="9" y="654"/>
                </a:moveTo>
                <a:lnTo>
                  <a:pt x="9" y="652"/>
                </a:lnTo>
                <a:lnTo>
                  <a:pt x="9" y="652"/>
                </a:lnTo>
                <a:lnTo>
                  <a:pt x="9" y="652"/>
                </a:lnTo>
                <a:lnTo>
                  <a:pt x="9" y="650"/>
                </a:lnTo>
                <a:lnTo>
                  <a:pt x="9" y="650"/>
                </a:lnTo>
                <a:lnTo>
                  <a:pt x="9" y="650"/>
                </a:lnTo>
                <a:lnTo>
                  <a:pt x="9" y="647"/>
                </a:lnTo>
                <a:lnTo>
                  <a:pt x="12" y="647"/>
                </a:lnTo>
                <a:lnTo>
                  <a:pt x="12" y="645"/>
                </a:lnTo>
                <a:lnTo>
                  <a:pt x="12" y="645"/>
                </a:lnTo>
                <a:lnTo>
                  <a:pt x="12" y="645"/>
                </a:lnTo>
                <a:lnTo>
                  <a:pt x="12" y="643"/>
                </a:lnTo>
                <a:lnTo>
                  <a:pt x="12" y="643"/>
                </a:lnTo>
                <a:lnTo>
                  <a:pt x="12" y="643"/>
                </a:lnTo>
                <a:lnTo>
                  <a:pt x="12" y="640"/>
                </a:lnTo>
                <a:lnTo>
                  <a:pt x="12" y="640"/>
                </a:lnTo>
                <a:lnTo>
                  <a:pt x="12" y="640"/>
                </a:lnTo>
                <a:lnTo>
                  <a:pt x="12" y="638"/>
                </a:lnTo>
                <a:lnTo>
                  <a:pt x="5" y="638"/>
                </a:lnTo>
                <a:lnTo>
                  <a:pt x="5" y="638"/>
                </a:lnTo>
                <a:lnTo>
                  <a:pt x="5" y="638"/>
                </a:lnTo>
                <a:lnTo>
                  <a:pt x="5" y="640"/>
                </a:lnTo>
                <a:lnTo>
                  <a:pt x="2" y="640"/>
                </a:lnTo>
                <a:lnTo>
                  <a:pt x="2" y="643"/>
                </a:lnTo>
                <a:lnTo>
                  <a:pt x="2" y="643"/>
                </a:lnTo>
                <a:lnTo>
                  <a:pt x="2" y="643"/>
                </a:lnTo>
                <a:lnTo>
                  <a:pt x="2" y="645"/>
                </a:lnTo>
                <a:lnTo>
                  <a:pt x="2" y="645"/>
                </a:lnTo>
                <a:lnTo>
                  <a:pt x="2" y="645"/>
                </a:lnTo>
                <a:lnTo>
                  <a:pt x="2" y="647"/>
                </a:lnTo>
                <a:lnTo>
                  <a:pt x="2" y="647"/>
                </a:lnTo>
                <a:lnTo>
                  <a:pt x="2" y="650"/>
                </a:lnTo>
                <a:lnTo>
                  <a:pt x="2" y="650"/>
                </a:lnTo>
                <a:lnTo>
                  <a:pt x="2" y="650"/>
                </a:lnTo>
                <a:lnTo>
                  <a:pt x="2" y="652"/>
                </a:lnTo>
                <a:lnTo>
                  <a:pt x="2" y="652"/>
                </a:lnTo>
                <a:lnTo>
                  <a:pt x="2" y="652"/>
                </a:lnTo>
                <a:lnTo>
                  <a:pt x="9" y="654"/>
                </a:lnTo>
                <a:lnTo>
                  <a:pt x="9" y="654"/>
                </a:lnTo>
                <a:close/>
                <a:moveTo>
                  <a:pt x="14" y="631"/>
                </a:moveTo>
                <a:lnTo>
                  <a:pt x="14" y="631"/>
                </a:lnTo>
                <a:lnTo>
                  <a:pt x="14" y="631"/>
                </a:lnTo>
                <a:lnTo>
                  <a:pt x="14" y="628"/>
                </a:lnTo>
                <a:lnTo>
                  <a:pt x="14" y="628"/>
                </a:lnTo>
                <a:lnTo>
                  <a:pt x="14" y="626"/>
                </a:lnTo>
                <a:lnTo>
                  <a:pt x="14" y="626"/>
                </a:lnTo>
                <a:lnTo>
                  <a:pt x="14" y="626"/>
                </a:lnTo>
                <a:lnTo>
                  <a:pt x="14" y="624"/>
                </a:lnTo>
                <a:lnTo>
                  <a:pt x="14" y="624"/>
                </a:lnTo>
                <a:lnTo>
                  <a:pt x="14" y="624"/>
                </a:lnTo>
                <a:lnTo>
                  <a:pt x="16" y="621"/>
                </a:lnTo>
                <a:lnTo>
                  <a:pt x="16" y="621"/>
                </a:lnTo>
                <a:lnTo>
                  <a:pt x="16" y="621"/>
                </a:lnTo>
                <a:lnTo>
                  <a:pt x="16" y="619"/>
                </a:lnTo>
                <a:lnTo>
                  <a:pt x="16" y="619"/>
                </a:lnTo>
                <a:lnTo>
                  <a:pt x="16" y="619"/>
                </a:lnTo>
                <a:lnTo>
                  <a:pt x="16" y="616"/>
                </a:lnTo>
                <a:lnTo>
                  <a:pt x="16" y="616"/>
                </a:lnTo>
                <a:lnTo>
                  <a:pt x="16" y="616"/>
                </a:lnTo>
                <a:lnTo>
                  <a:pt x="9" y="614"/>
                </a:lnTo>
                <a:lnTo>
                  <a:pt x="9" y="614"/>
                </a:lnTo>
                <a:lnTo>
                  <a:pt x="9" y="614"/>
                </a:lnTo>
                <a:lnTo>
                  <a:pt x="9" y="616"/>
                </a:lnTo>
                <a:lnTo>
                  <a:pt x="9" y="616"/>
                </a:lnTo>
                <a:lnTo>
                  <a:pt x="9" y="616"/>
                </a:lnTo>
                <a:lnTo>
                  <a:pt x="7" y="619"/>
                </a:lnTo>
                <a:lnTo>
                  <a:pt x="7" y="619"/>
                </a:lnTo>
                <a:lnTo>
                  <a:pt x="7" y="619"/>
                </a:lnTo>
                <a:lnTo>
                  <a:pt x="7" y="621"/>
                </a:lnTo>
                <a:lnTo>
                  <a:pt x="7" y="621"/>
                </a:lnTo>
                <a:lnTo>
                  <a:pt x="7" y="624"/>
                </a:lnTo>
                <a:lnTo>
                  <a:pt x="7" y="624"/>
                </a:lnTo>
                <a:lnTo>
                  <a:pt x="7" y="624"/>
                </a:lnTo>
                <a:lnTo>
                  <a:pt x="7" y="626"/>
                </a:lnTo>
                <a:lnTo>
                  <a:pt x="7" y="626"/>
                </a:lnTo>
                <a:lnTo>
                  <a:pt x="7" y="626"/>
                </a:lnTo>
                <a:lnTo>
                  <a:pt x="5" y="628"/>
                </a:lnTo>
                <a:lnTo>
                  <a:pt x="5" y="628"/>
                </a:lnTo>
                <a:lnTo>
                  <a:pt x="5" y="628"/>
                </a:lnTo>
                <a:lnTo>
                  <a:pt x="14" y="631"/>
                </a:lnTo>
                <a:lnTo>
                  <a:pt x="14" y="631"/>
                </a:lnTo>
                <a:close/>
                <a:moveTo>
                  <a:pt x="19" y="609"/>
                </a:moveTo>
                <a:lnTo>
                  <a:pt x="19" y="607"/>
                </a:lnTo>
                <a:lnTo>
                  <a:pt x="21" y="607"/>
                </a:lnTo>
                <a:lnTo>
                  <a:pt x="21" y="607"/>
                </a:lnTo>
                <a:lnTo>
                  <a:pt x="21" y="605"/>
                </a:lnTo>
                <a:lnTo>
                  <a:pt x="21" y="605"/>
                </a:lnTo>
                <a:lnTo>
                  <a:pt x="21" y="605"/>
                </a:lnTo>
                <a:lnTo>
                  <a:pt x="21" y="602"/>
                </a:lnTo>
                <a:lnTo>
                  <a:pt x="21" y="602"/>
                </a:lnTo>
                <a:lnTo>
                  <a:pt x="24" y="602"/>
                </a:lnTo>
                <a:lnTo>
                  <a:pt x="24" y="600"/>
                </a:lnTo>
                <a:lnTo>
                  <a:pt x="24" y="597"/>
                </a:lnTo>
                <a:lnTo>
                  <a:pt x="26" y="597"/>
                </a:lnTo>
                <a:lnTo>
                  <a:pt x="26" y="595"/>
                </a:lnTo>
                <a:lnTo>
                  <a:pt x="26" y="595"/>
                </a:lnTo>
                <a:lnTo>
                  <a:pt x="19" y="590"/>
                </a:lnTo>
                <a:lnTo>
                  <a:pt x="19" y="590"/>
                </a:lnTo>
                <a:lnTo>
                  <a:pt x="16" y="593"/>
                </a:lnTo>
                <a:lnTo>
                  <a:pt x="16" y="595"/>
                </a:lnTo>
                <a:lnTo>
                  <a:pt x="16" y="597"/>
                </a:lnTo>
                <a:lnTo>
                  <a:pt x="16" y="597"/>
                </a:lnTo>
                <a:lnTo>
                  <a:pt x="14" y="600"/>
                </a:lnTo>
                <a:lnTo>
                  <a:pt x="14" y="600"/>
                </a:lnTo>
                <a:lnTo>
                  <a:pt x="14" y="600"/>
                </a:lnTo>
                <a:lnTo>
                  <a:pt x="14" y="602"/>
                </a:lnTo>
                <a:lnTo>
                  <a:pt x="14" y="602"/>
                </a:lnTo>
                <a:lnTo>
                  <a:pt x="14" y="602"/>
                </a:lnTo>
                <a:lnTo>
                  <a:pt x="12" y="605"/>
                </a:lnTo>
                <a:lnTo>
                  <a:pt x="12" y="605"/>
                </a:lnTo>
                <a:lnTo>
                  <a:pt x="12" y="605"/>
                </a:lnTo>
                <a:lnTo>
                  <a:pt x="19" y="609"/>
                </a:lnTo>
                <a:lnTo>
                  <a:pt x="19" y="609"/>
                </a:lnTo>
                <a:close/>
                <a:moveTo>
                  <a:pt x="28" y="586"/>
                </a:moveTo>
                <a:lnTo>
                  <a:pt x="28" y="586"/>
                </a:lnTo>
                <a:lnTo>
                  <a:pt x="31" y="586"/>
                </a:lnTo>
                <a:lnTo>
                  <a:pt x="31" y="583"/>
                </a:lnTo>
                <a:lnTo>
                  <a:pt x="31" y="581"/>
                </a:lnTo>
                <a:lnTo>
                  <a:pt x="33" y="581"/>
                </a:lnTo>
                <a:lnTo>
                  <a:pt x="33" y="578"/>
                </a:lnTo>
                <a:lnTo>
                  <a:pt x="33" y="576"/>
                </a:lnTo>
                <a:lnTo>
                  <a:pt x="35" y="576"/>
                </a:lnTo>
                <a:lnTo>
                  <a:pt x="35" y="574"/>
                </a:lnTo>
                <a:lnTo>
                  <a:pt x="35" y="571"/>
                </a:lnTo>
                <a:lnTo>
                  <a:pt x="28" y="569"/>
                </a:lnTo>
                <a:lnTo>
                  <a:pt x="28" y="569"/>
                </a:lnTo>
                <a:lnTo>
                  <a:pt x="28" y="571"/>
                </a:lnTo>
                <a:lnTo>
                  <a:pt x="26" y="574"/>
                </a:lnTo>
                <a:lnTo>
                  <a:pt x="26" y="574"/>
                </a:lnTo>
                <a:lnTo>
                  <a:pt x="26" y="576"/>
                </a:lnTo>
                <a:lnTo>
                  <a:pt x="24" y="578"/>
                </a:lnTo>
                <a:lnTo>
                  <a:pt x="24" y="581"/>
                </a:lnTo>
                <a:lnTo>
                  <a:pt x="24" y="581"/>
                </a:lnTo>
                <a:lnTo>
                  <a:pt x="21" y="583"/>
                </a:lnTo>
                <a:lnTo>
                  <a:pt x="21" y="583"/>
                </a:lnTo>
                <a:lnTo>
                  <a:pt x="28" y="586"/>
                </a:lnTo>
                <a:lnTo>
                  <a:pt x="28" y="586"/>
                </a:lnTo>
                <a:close/>
                <a:moveTo>
                  <a:pt x="40" y="564"/>
                </a:moveTo>
                <a:lnTo>
                  <a:pt x="40" y="564"/>
                </a:lnTo>
                <a:lnTo>
                  <a:pt x="40" y="562"/>
                </a:lnTo>
                <a:lnTo>
                  <a:pt x="42" y="559"/>
                </a:lnTo>
                <a:lnTo>
                  <a:pt x="42" y="559"/>
                </a:lnTo>
                <a:lnTo>
                  <a:pt x="45" y="557"/>
                </a:lnTo>
                <a:lnTo>
                  <a:pt x="45" y="555"/>
                </a:lnTo>
                <a:lnTo>
                  <a:pt x="45" y="555"/>
                </a:lnTo>
                <a:lnTo>
                  <a:pt x="47" y="552"/>
                </a:lnTo>
                <a:lnTo>
                  <a:pt x="47" y="550"/>
                </a:lnTo>
                <a:lnTo>
                  <a:pt x="47" y="550"/>
                </a:lnTo>
                <a:lnTo>
                  <a:pt x="40" y="548"/>
                </a:lnTo>
                <a:lnTo>
                  <a:pt x="40" y="548"/>
                </a:lnTo>
                <a:lnTo>
                  <a:pt x="40" y="550"/>
                </a:lnTo>
                <a:lnTo>
                  <a:pt x="38" y="550"/>
                </a:lnTo>
                <a:lnTo>
                  <a:pt x="38" y="552"/>
                </a:lnTo>
                <a:lnTo>
                  <a:pt x="35" y="555"/>
                </a:lnTo>
                <a:lnTo>
                  <a:pt x="35" y="555"/>
                </a:lnTo>
                <a:lnTo>
                  <a:pt x="35" y="557"/>
                </a:lnTo>
                <a:lnTo>
                  <a:pt x="33" y="559"/>
                </a:lnTo>
                <a:lnTo>
                  <a:pt x="33" y="559"/>
                </a:lnTo>
                <a:lnTo>
                  <a:pt x="33" y="562"/>
                </a:lnTo>
                <a:lnTo>
                  <a:pt x="40" y="564"/>
                </a:lnTo>
                <a:lnTo>
                  <a:pt x="40" y="564"/>
                </a:lnTo>
                <a:close/>
                <a:moveTo>
                  <a:pt x="50" y="543"/>
                </a:moveTo>
                <a:lnTo>
                  <a:pt x="52" y="543"/>
                </a:lnTo>
                <a:lnTo>
                  <a:pt x="52" y="543"/>
                </a:lnTo>
                <a:lnTo>
                  <a:pt x="52" y="540"/>
                </a:lnTo>
                <a:lnTo>
                  <a:pt x="54" y="538"/>
                </a:lnTo>
                <a:lnTo>
                  <a:pt x="54" y="538"/>
                </a:lnTo>
                <a:lnTo>
                  <a:pt x="54" y="536"/>
                </a:lnTo>
                <a:lnTo>
                  <a:pt x="57" y="533"/>
                </a:lnTo>
                <a:lnTo>
                  <a:pt x="57" y="533"/>
                </a:lnTo>
                <a:lnTo>
                  <a:pt x="57" y="531"/>
                </a:lnTo>
                <a:lnTo>
                  <a:pt x="59" y="531"/>
                </a:lnTo>
                <a:lnTo>
                  <a:pt x="52" y="526"/>
                </a:lnTo>
                <a:lnTo>
                  <a:pt x="52" y="526"/>
                </a:lnTo>
                <a:lnTo>
                  <a:pt x="50" y="529"/>
                </a:lnTo>
                <a:lnTo>
                  <a:pt x="50" y="531"/>
                </a:lnTo>
                <a:lnTo>
                  <a:pt x="47" y="531"/>
                </a:lnTo>
                <a:lnTo>
                  <a:pt x="47" y="533"/>
                </a:lnTo>
                <a:lnTo>
                  <a:pt x="47" y="536"/>
                </a:lnTo>
                <a:lnTo>
                  <a:pt x="45" y="536"/>
                </a:lnTo>
                <a:lnTo>
                  <a:pt x="45" y="538"/>
                </a:lnTo>
                <a:lnTo>
                  <a:pt x="45" y="540"/>
                </a:lnTo>
                <a:lnTo>
                  <a:pt x="45" y="540"/>
                </a:lnTo>
                <a:lnTo>
                  <a:pt x="50" y="543"/>
                </a:lnTo>
                <a:lnTo>
                  <a:pt x="50" y="543"/>
                </a:lnTo>
                <a:close/>
                <a:moveTo>
                  <a:pt x="61" y="524"/>
                </a:moveTo>
                <a:lnTo>
                  <a:pt x="64" y="522"/>
                </a:lnTo>
                <a:lnTo>
                  <a:pt x="64" y="522"/>
                </a:lnTo>
                <a:lnTo>
                  <a:pt x="64" y="519"/>
                </a:lnTo>
                <a:lnTo>
                  <a:pt x="66" y="517"/>
                </a:lnTo>
                <a:lnTo>
                  <a:pt x="66" y="517"/>
                </a:lnTo>
                <a:lnTo>
                  <a:pt x="66" y="514"/>
                </a:lnTo>
                <a:lnTo>
                  <a:pt x="69" y="512"/>
                </a:lnTo>
                <a:lnTo>
                  <a:pt x="69" y="512"/>
                </a:lnTo>
                <a:lnTo>
                  <a:pt x="71" y="510"/>
                </a:lnTo>
                <a:lnTo>
                  <a:pt x="71" y="510"/>
                </a:lnTo>
                <a:lnTo>
                  <a:pt x="64" y="505"/>
                </a:lnTo>
                <a:lnTo>
                  <a:pt x="64" y="505"/>
                </a:lnTo>
                <a:lnTo>
                  <a:pt x="61" y="507"/>
                </a:lnTo>
                <a:lnTo>
                  <a:pt x="61" y="510"/>
                </a:lnTo>
                <a:lnTo>
                  <a:pt x="61" y="510"/>
                </a:lnTo>
                <a:lnTo>
                  <a:pt x="59" y="512"/>
                </a:lnTo>
                <a:lnTo>
                  <a:pt x="59" y="514"/>
                </a:lnTo>
                <a:lnTo>
                  <a:pt x="57" y="514"/>
                </a:lnTo>
                <a:lnTo>
                  <a:pt x="57" y="517"/>
                </a:lnTo>
                <a:lnTo>
                  <a:pt x="57" y="519"/>
                </a:lnTo>
                <a:lnTo>
                  <a:pt x="54" y="519"/>
                </a:lnTo>
                <a:lnTo>
                  <a:pt x="61" y="524"/>
                </a:lnTo>
                <a:lnTo>
                  <a:pt x="61" y="524"/>
                </a:lnTo>
                <a:close/>
                <a:moveTo>
                  <a:pt x="73" y="503"/>
                </a:moveTo>
                <a:lnTo>
                  <a:pt x="73" y="503"/>
                </a:lnTo>
                <a:lnTo>
                  <a:pt x="76" y="500"/>
                </a:lnTo>
                <a:lnTo>
                  <a:pt x="76" y="500"/>
                </a:lnTo>
                <a:lnTo>
                  <a:pt x="78" y="498"/>
                </a:lnTo>
                <a:lnTo>
                  <a:pt x="78" y="495"/>
                </a:lnTo>
                <a:lnTo>
                  <a:pt x="78" y="495"/>
                </a:lnTo>
                <a:lnTo>
                  <a:pt x="80" y="493"/>
                </a:lnTo>
                <a:lnTo>
                  <a:pt x="80" y="493"/>
                </a:lnTo>
                <a:lnTo>
                  <a:pt x="80" y="491"/>
                </a:lnTo>
                <a:lnTo>
                  <a:pt x="83" y="488"/>
                </a:lnTo>
                <a:lnTo>
                  <a:pt x="83" y="488"/>
                </a:lnTo>
                <a:lnTo>
                  <a:pt x="76" y="484"/>
                </a:lnTo>
                <a:lnTo>
                  <a:pt x="76" y="486"/>
                </a:lnTo>
                <a:lnTo>
                  <a:pt x="73" y="486"/>
                </a:lnTo>
                <a:lnTo>
                  <a:pt x="73" y="488"/>
                </a:lnTo>
                <a:lnTo>
                  <a:pt x="73" y="491"/>
                </a:lnTo>
                <a:lnTo>
                  <a:pt x="71" y="491"/>
                </a:lnTo>
                <a:lnTo>
                  <a:pt x="71" y="493"/>
                </a:lnTo>
                <a:lnTo>
                  <a:pt x="71" y="493"/>
                </a:lnTo>
                <a:lnTo>
                  <a:pt x="69" y="495"/>
                </a:lnTo>
                <a:lnTo>
                  <a:pt x="69" y="498"/>
                </a:lnTo>
                <a:lnTo>
                  <a:pt x="66" y="498"/>
                </a:lnTo>
                <a:lnTo>
                  <a:pt x="66" y="498"/>
                </a:lnTo>
                <a:lnTo>
                  <a:pt x="73" y="503"/>
                </a:lnTo>
                <a:lnTo>
                  <a:pt x="73" y="503"/>
                </a:lnTo>
                <a:close/>
                <a:moveTo>
                  <a:pt x="87" y="481"/>
                </a:moveTo>
                <a:lnTo>
                  <a:pt x="87" y="481"/>
                </a:lnTo>
                <a:lnTo>
                  <a:pt x="87" y="481"/>
                </a:lnTo>
                <a:lnTo>
                  <a:pt x="87" y="479"/>
                </a:lnTo>
                <a:lnTo>
                  <a:pt x="90" y="476"/>
                </a:lnTo>
                <a:lnTo>
                  <a:pt x="90" y="476"/>
                </a:lnTo>
                <a:lnTo>
                  <a:pt x="92" y="474"/>
                </a:lnTo>
                <a:lnTo>
                  <a:pt x="92" y="474"/>
                </a:lnTo>
                <a:lnTo>
                  <a:pt x="92" y="472"/>
                </a:lnTo>
                <a:lnTo>
                  <a:pt x="95" y="469"/>
                </a:lnTo>
                <a:lnTo>
                  <a:pt x="95" y="469"/>
                </a:lnTo>
                <a:lnTo>
                  <a:pt x="95" y="469"/>
                </a:lnTo>
                <a:lnTo>
                  <a:pt x="87" y="465"/>
                </a:lnTo>
                <a:lnTo>
                  <a:pt x="87" y="465"/>
                </a:lnTo>
                <a:lnTo>
                  <a:pt x="87" y="467"/>
                </a:lnTo>
                <a:lnTo>
                  <a:pt x="85" y="467"/>
                </a:lnTo>
                <a:lnTo>
                  <a:pt x="85" y="469"/>
                </a:lnTo>
                <a:lnTo>
                  <a:pt x="85" y="469"/>
                </a:lnTo>
                <a:lnTo>
                  <a:pt x="83" y="472"/>
                </a:lnTo>
                <a:lnTo>
                  <a:pt x="83" y="474"/>
                </a:lnTo>
                <a:lnTo>
                  <a:pt x="80" y="474"/>
                </a:lnTo>
                <a:lnTo>
                  <a:pt x="80" y="476"/>
                </a:lnTo>
                <a:lnTo>
                  <a:pt x="80" y="479"/>
                </a:lnTo>
                <a:lnTo>
                  <a:pt x="80" y="479"/>
                </a:lnTo>
                <a:lnTo>
                  <a:pt x="87" y="481"/>
                </a:lnTo>
                <a:lnTo>
                  <a:pt x="87" y="481"/>
                </a:lnTo>
                <a:close/>
                <a:moveTo>
                  <a:pt x="99" y="462"/>
                </a:moveTo>
                <a:lnTo>
                  <a:pt x="99" y="462"/>
                </a:lnTo>
                <a:lnTo>
                  <a:pt x="99" y="460"/>
                </a:lnTo>
                <a:lnTo>
                  <a:pt x="102" y="457"/>
                </a:lnTo>
                <a:lnTo>
                  <a:pt x="102" y="457"/>
                </a:lnTo>
                <a:lnTo>
                  <a:pt x="102" y="455"/>
                </a:lnTo>
                <a:lnTo>
                  <a:pt x="104" y="455"/>
                </a:lnTo>
                <a:lnTo>
                  <a:pt x="104" y="453"/>
                </a:lnTo>
                <a:lnTo>
                  <a:pt x="106" y="450"/>
                </a:lnTo>
                <a:lnTo>
                  <a:pt x="106" y="450"/>
                </a:lnTo>
                <a:lnTo>
                  <a:pt x="106" y="448"/>
                </a:lnTo>
                <a:lnTo>
                  <a:pt x="106" y="448"/>
                </a:lnTo>
                <a:lnTo>
                  <a:pt x="102" y="443"/>
                </a:lnTo>
                <a:lnTo>
                  <a:pt x="99" y="443"/>
                </a:lnTo>
                <a:lnTo>
                  <a:pt x="99" y="446"/>
                </a:lnTo>
                <a:lnTo>
                  <a:pt x="99" y="448"/>
                </a:lnTo>
                <a:lnTo>
                  <a:pt x="97" y="448"/>
                </a:lnTo>
                <a:lnTo>
                  <a:pt x="97" y="450"/>
                </a:lnTo>
                <a:lnTo>
                  <a:pt x="97" y="450"/>
                </a:lnTo>
                <a:lnTo>
                  <a:pt x="95" y="453"/>
                </a:lnTo>
                <a:lnTo>
                  <a:pt x="95" y="455"/>
                </a:lnTo>
                <a:lnTo>
                  <a:pt x="92" y="455"/>
                </a:lnTo>
                <a:lnTo>
                  <a:pt x="92" y="457"/>
                </a:lnTo>
                <a:lnTo>
                  <a:pt x="92" y="457"/>
                </a:lnTo>
                <a:lnTo>
                  <a:pt x="99" y="462"/>
                </a:lnTo>
                <a:lnTo>
                  <a:pt x="99" y="462"/>
                </a:lnTo>
                <a:close/>
                <a:moveTo>
                  <a:pt x="111" y="441"/>
                </a:moveTo>
                <a:lnTo>
                  <a:pt x="113" y="441"/>
                </a:lnTo>
                <a:lnTo>
                  <a:pt x="113" y="438"/>
                </a:lnTo>
                <a:lnTo>
                  <a:pt x="113" y="436"/>
                </a:lnTo>
                <a:lnTo>
                  <a:pt x="116" y="436"/>
                </a:lnTo>
                <a:lnTo>
                  <a:pt x="116" y="434"/>
                </a:lnTo>
                <a:lnTo>
                  <a:pt x="118" y="434"/>
                </a:lnTo>
                <a:lnTo>
                  <a:pt x="118" y="431"/>
                </a:lnTo>
                <a:lnTo>
                  <a:pt x="118" y="429"/>
                </a:lnTo>
                <a:lnTo>
                  <a:pt x="121" y="429"/>
                </a:lnTo>
                <a:lnTo>
                  <a:pt x="121" y="427"/>
                </a:lnTo>
                <a:lnTo>
                  <a:pt x="113" y="424"/>
                </a:lnTo>
                <a:lnTo>
                  <a:pt x="113" y="424"/>
                </a:lnTo>
                <a:lnTo>
                  <a:pt x="111" y="427"/>
                </a:lnTo>
                <a:lnTo>
                  <a:pt x="111" y="427"/>
                </a:lnTo>
                <a:lnTo>
                  <a:pt x="111" y="429"/>
                </a:lnTo>
                <a:lnTo>
                  <a:pt x="109" y="429"/>
                </a:lnTo>
                <a:lnTo>
                  <a:pt x="109" y="431"/>
                </a:lnTo>
                <a:lnTo>
                  <a:pt x="106" y="434"/>
                </a:lnTo>
                <a:lnTo>
                  <a:pt x="106" y="434"/>
                </a:lnTo>
                <a:lnTo>
                  <a:pt x="106" y="436"/>
                </a:lnTo>
                <a:lnTo>
                  <a:pt x="104" y="436"/>
                </a:lnTo>
                <a:lnTo>
                  <a:pt x="111" y="441"/>
                </a:lnTo>
                <a:lnTo>
                  <a:pt x="111" y="441"/>
                </a:lnTo>
                <a:close/>
                <a:moveTo>
                  <a:pt x="125" y="422"/>
                </a:moveTo>
                <a:lnTo>
                  <a:pt x="125" y="419"/>
                </a:lnTo>
                <a:lnTo>
                  <a:pt x="125" y="417"/>
                </a:lnTo>
                <a:lnTo>
                  <a:pt x="128" y="417"/>
                </a:lnTo>
                <a:lnTo>
                  <a:pt x="128" y="415"/>
                </a:lnTo>
                <a:lnTo>
                  <a:pt x="128" y="415"/>
                </a:lnTo>
                <a:lnTo>
                  <a:pt x="130" y="412"/>
                </a:lnTo>
                <a:lnTo>
                  <a:pt x="130" y="410"/>
                </a:lnTo>
                <a:lnTo>
                  <a:pt x="132" y="410"/>
                </a:lnTo>
                <a:lnTo>
                  <a:pt x="132" y="408"/>
                </a:lnTo>
                <a:lnTo>
                  <a:pt x="132" y="408"/>
                </a:lnTo>
                <a:lnTo>
                  <a:pt x="125" y="403"/>
                </a:lnTo>
                <a:lnTo>
                  <a:pt x="125" y="403"/>
                </a:lnTo>
                <a:lnTo>
                  <a:pt x="125" y="405"/>
                </a:lnTo>
                <a:lnTo>
                  <a:pt x="123" y="408"/>
                </a:lnTo>
                <a:lnTo>
                  <a:pt x="123" y="408"/>
                </a:lnTo>
                <a:lnTo>
                  <a:pt x="123" y="410"/>
                </a:lnTo>
                <a:lnTo>
                  <a:pt x="121" y="410"/>
                </a:lnTo>
                <a:lnTo>
                  <a:pt x="121" y="412"/>
                </a:lnTo>
                <a:lnTo>
                  <a:pt x="118" y="415"/>
                </a:lnTo>
                <a:lnTo>
                  <a:pt x="118" y="415"/>
                </a:lnTo>
                <a:lnTo>
                  <a:pt x="118" y="417"/>
                </a:lnTo>
                <a:lnTo>
                  <a:pt x="125" y="422"/>
                </a:lnTo>
                <a:lnTo>
                  <a:pt x="125" y="422"/>
                </a:lnTo>
                <a:close/>
                <a:moveTo>
                  <a:pt x="137" y="401"/>
                </a:moveTo>
                <a:lnTo>
                  <a:pt x="137" y="401"/>
                </a:lnTo>
                <a:lnTo>
                  <a:pt x="139" y="398"/>
                </a:lnTo>
                <a:lnTo>
                  <a:pt x="139" y="396"/>
                </a:lnTo>
                <a:lnTo>
                  <a:pt x="139" y="396"/>
                </a:lnTo>
                <a:lnTo>
                  <a:pt x="142" y="393"/>
                </a:lnTo>
                <a:lnTo>
                  <a:pt x="142" y="391"/>
                </a:lnTo>
                <a:lnTo>
                  <a:pt x="142" y="391"/>
                </a:lnTo>
                <a:lnTo>
                  <a:pt x="144" y="389"/>
                </a:lnTo>
                <a:lnTo>
                  <a:pt x="144" y="389"/>
                </a:lnTo>
                <a:lnTo>
                  <a:pt x="144" y="386"/>
                </a:lnTo>
                <a:lnTo>
                  <a:pt x="139" y="382"/>
                </a:lnTo>
                <a:lnTo>
                  <a:pt x="137" y="384"/>
                </a:lnTo>
                <a:lnTo>
                  <a:pt x="137" y="386"/>
                </a:lnTo>
                <a:lnTo>
                  <a:pt x="135" y="386"/>
                </a:lnTo>
                <a:lnTo>
                  <a:pt x="135" y="389"/>
                </a:lnTo>
                <a:lnTo>
                  <a:pt x="135" y="389"/>
                </a:lnTo>
                <a:lnTo>
                  <a:pt x="132" y="391"/>
                </a:lnTo>
                <a:lnTo>
                  <a:pt x="132" y="393"/>
                </a:lnTo>
                <a:lnTo>
                  <a:pt x="132" y="393"/>
                </a:lnTo>
                <a:lnTo>
                  <a:pt x="130" y="396"/>
                </a:lnTo>
                <a:lnTo>
                  <a:pt x="130" y="396"/>
                </a:lnTo>
                <a:lnTo>
                  <a:pt x="137" y="401"/>
                </a:lnTo>
                <a:lnTo>
                  <a:pt x="137" y="401"/>
                </a:lnTo>
                <a:close/>
                <a:moveTo>
                  <a:pt x="149" y="379"/>
                </a:moveTo>
                <a:lnTo>
                  <a:pt x="149" y="379"/>
                </a:lnTo>
                <a:lnTo>
                  <a:pt x="151" y="377"/>
                </a:lnTo>
                <a:lnTo>
                  <a:pt x="151" y="377"/>
                </a:lnTo>
                <a:lnTo>
                  <a:pt x="151" y="374"/>
                </a:lnTo>
                <a:lnTo>
                  <a:pt x="154" y="372"/>
                </a:lnTo>
                <a:lnTo>
                  <a:pt x="154" y="372"/>
                </a:lnTo>
                <a:lnTo>
                  <a:pt x="156" y="370"/>
                </a:lnTo>
                <a:lnTo>
                  <a:pt x="156" y="370"/>
                </a:lnTo>
                <a:lnTo>
                  <a:pt x="156" y="367"/>
                </a:lnTo>
                <a:lnTo>
                  <a:pt x="158" y="365"/>
                </a:lnTo>
                <a:lnTo>
                  <a:pt x="151" y="363"/>
                </a:lnTo>
                <a:lnTo>
                  <a:pt x="149" y="363"/>
                </a:lnTo>
                <a:lnTo>
                  <a:pt x="149" y="365"/>
                </a:lnTo>
                <a:lnTo>
                  <a:pt x="149" y="367"/>
                </a:lnTo>
                <a:lnTo>
                  <a:pt x="147" y="367"/>
                </a:lnTo>
                <a:lnTo>
                  <a:pt x="147" y="370"/>
                </a:lnTo>
                <a:lnTo>
                  <a:pt x="147" y="370"/>
                </a:lnTo>
                <a:lnTo>
                  <a:pt x="144" y="372"/>
                </a:lnTo>
                <a:lnTo>
                  <a:pt x="144" y="374"/>
                </a:lnTo>
                <a:lnTo>
                  <a:pt x="142" y="374"/>
                </a:lnTo>
                <a:lnTo>
                  <a:pt x="142" y="377"/>
                </a:lnTo>
                <a:lnTo>
                  <a:pt x="149" y="379"/>
                </a:lnTo>
                <a:lnTo>
                  <a:pt x="149" y="379"/>
                </a:lnTo>
                <a:close/>
                <a:moveTo>
                  <a:pt x="161" y="358"/>
                </a:moveTo>
                <a:lnTo>
                  <a:pt x="161" y="358"/>
                </a:lnTo>
                <a:lnTo>
                  <a:pt x="163" y="358"/>
                </a:lnTo>
                <a:lnTo>
                  <a:pt x="163" y="355"/>
                </a:lnTo>
                <a:lnTo>
                  <a:pt x="163" y="353"/>
                </a:lnTo>
                <a:lnTo>
                  <a:pt x="165" y="353"/>
                </a:lnTo>
                <a:lnTo>
                  <a:pt x="165" y="351"/>
                </a:lnTo>
                <a:lnTo>
                  <a:pt x="168" y="348"/>
                </a:lnTo>
                <a:lnTo>
                  <a:pt x="168" y="348"/>
                </a:lnTo>
                <a:lnTo>
                  <a:pt x="168" y="346"/>
                </a:lnTo>
                <a:lnTo>
                  <a:pt x="170" y="346"/>
                </a:lnTo>
                <a:lnTo>
                  <a:pt x="163" y="341"/>
                </a:lnTo>
                <a:lnTo>
                  <a:pt x="161" y="344"/>
                </a:lnTo>
                <a:lnTo>
                  <a:pt x="161" y="344"/>
                </a:lnTo>
                <a:lnTo>
                  <a:pt x="161" y="346"/>
                </a:lnTo>
                <a:lnTo>
                  <a:pt x="158" y="346"/>
                </a:lnTo>
                <a:lnTo>
                  <a:pt x="158" y="348"/>
                </a:lnTo>
                <a:lnTo>
                  <a:pt x="158" y="351"/>
                </a:lnTo>
                <a:lnTo>
                  <a:pt x="156" y="351"/>
                </a:lnTo>
                <a:lnTo>
                  <a:pt x="156" y="353"/>
                </a:lnTo>
                <a:lnTo>
                  <a:pt x="154" y="355"/>
                </a:lnTo>
                <a:lnTo>
                  <a:pt x="154" y="355"/>
                </a:lnTo>
                <a:lnTo>
                  <a:pt x="161" y="358"/>
                </a:lnTo>
                <a:lnTo>
                  <a:pt x="161" y="358"/>
                </a:lnTo>
                <a:close/>
                <a:moveTo>
                  <a:pt x="173" y="339"/>
                </a:moveTo>
                <a:lnTo>
                  <a:pt x="173" y="336"/>
                </a:lnTo>
                <a:lnTo>
                  <a:pt x="175" y="336"/>
                </a:lnTo>
                <a:lnTo>
                  <a:pt x="175" y="334"/>
                </a:lnTo>
                <a:lnTo>
                  <a:pt x="175" y="332"/>
                </a:lnTo>
                <a:lnTo>
                  <a:pt x="177" y="332"/>
                </a:lnTo>
                <a:lnTo>
                  <a:pt x="177" y="329"/>
                </a:lnTo>
                <a:lnTo>
                  <a:pt x="177" y="327"/>
                </a:lnTo>
                <a:lnTo>
                  <a:pt x="180" y="327"/>
                </a:lnTo>
                <a:lnTo>
                  <a:pt x="180" y="325"/>
                </a:lnTo>
                <a:lnTo>
                  <a:pt x="180" y="325"/>
                </a:lnTo>
                <a:lnTo>
                  <a:pt x="173" y="320"/>
                </a:lnTo>
                <a:lnTo>
                  <a:pt x="173" y="322"/>
                </a:lnTo>
                <a:lnTo>
                  <a:pt x="173" y="322"/>
                </a:lnTo>
                <a:lnTo>
                  <a:pt x="170" y="325"/>
                </a:lnTo>
                <a:lnTo>
                  <a:pt x="170" y="325"/>
                </a:lnTo>
                <a:lnTo>
                  <a:pt x="170" y="327"/>
                </a:lnTo>
                <a:lnTo>
                  <a:pt x="168" y="329"/>
                </a:lnTo>
                <a:lnTo>
                  <a:pt x="168" y="329"/>
                </a:lnTo>
                <a:lnTo>
                  <a:pt x="168" y="332"/>
                </a:lnTo>
                <a:lnTo>
                  <a:pt x="165" y="334"/>
                </a:lnTo>
                <a:lnTo>
                  <a:pt x="165" y="334"/>
                </a:lnTo>
                <a:lnTo>
                  <a:pt x="173" y="339"/>
                </a:lnTo>
                <a:lnTo>
                  <a:pt x="173" y="339"/>
                </a:lnTo>
                <a:close/>
                <a:moveTo>
                  <a:pt x="184" y="317"/>
                </a:moveTo>
                <a:lnTo>
                  <a:pt x="184" y="315"/>
                </a:lnTo>
                <a:lnTo>
                  <a:pt x="184" y="313"/>
                </a:lnTo>
                <a:lnTo>
                  <a:pt x="187" y="313"/>
                </a:lnTo>
                <a:lnTo>
                  <a:pt x="187" y="310"/>
                </a:lnTo>
                <a:lnTo>
                  <a:pt x="187" y="308"/>
                </a:lnTo>
                <a:lnTo>
                  <a:pt x="189" y="308"/>
                </a:lnTo>
                <a:lnTo>
                  <a:pt x="189" y="306"/>
                </a:lnTo>
                <a:lnTo>
                  <a:pt x="189" y="303"/>
                </a:lnTo>
                <a:lnTo>
                  <a:pt x="192" y="303"/>
                </a:lnTo>
                <a:lnTo>
                  <a:pt x="192" y="301"/>
                </a:lnTo>
                <a:lnTo>
                  <a:pt x="184" y="298"/>
                </a:lnTo>
                <a:lnTo>
                  <a:pt x="184" y="298"/>
                </a:lnTo>
                <a:lnTo>
                  <a:pt x="182" y="301"/>
                </a:lnTo>
                <a:lnTo>
                  <a:pt x="182" y="303"/>
                </a:lnTo>
                <a:lnTo>
                  <a:pt x="182" y="303"/>
                </a:lnTo>
                <a:lnTo>
                  <a:pt x="180" y="306"/>
                </a:lnTo>
                <a:lnTo>
                  <a:pt x="180" y="308"/>
                </a:lnTo>
                <a:lnTo>
                  <a:pt x="180" y="308"/>
                </a:lnTo>
                <a:lnTo>
                  <a:pt x="177" y="310"/>
                </a:lnTo>
                <a:lnTo>
                  <a:pt x="177" y="313"/>
                </a:lnTo>
                <a:lnTo>
                  <a:pt x="177" y="313"/>
                </a:lnTo>
                <a:lnTo>
                  <a:pt x="184" y="317"/>
                </a:lnTo>
                <a:lnTo>
                  <a:pt x="184" y="317"/>
                </a:lnTo>
                <a:close/>
                <a:moveTo>
                  <a:pt x="194" y="294"/>
                </a:moveTo>
                <a:lnTo>
                  <a:pt x="194" y="294"/>
                </a:lnTo>
                <a:lnTo>
                  <a:pt x="196" y="294"/>
                </a:lnTo>
                <a:lnTo>
                  <a:pt x="196" y="291"/>
                </a:lnTo>
                <a:lnTo>
                  <a:pt x="196" y="289"/>
                </a:lnTo>
                <a:lnTo>
                  <a:pt x="196" y="289"/>
                </a:lnTo>
                <a:lnTo>
                  <a:pt x="199" y="287"/>
                </a:lnTo>
                <a:lnTo>
                  <a:pt x="199" y="284"/>
                </a:lnTo>
                <a:lnTo>
                  <a:pt x="199" y="284"/>
                </a:lnTo>
                <a:lnTo>
                  <a:pt x="201" y="282"/>
                </a:lnTo>
                <a:lnTo>
                  <a:pt x="201" y="280"/>
                </a:lnTo>
                <a:lnTo>
                  <a:pt x="194" y="277"/>
                </a:lnTo>
                <a:lnTo>
                  <a:pt x="194" y="280"/>
                </a:lnTo>
                <a:lnTo>
                  <a:pt x="192" y="280"/>
                </a:lnTo>
                <a:lnTo>
                  <a:pt x="192" y="282"/>
                </a:lnTo>
                <a:lnTo>
                  <a:pt x="192" y="284"/>
                </a:lnTo>
                <a:lnTo>
                  <a:pt x="189" y="284"/>
                </a:lnTo>
                <a:lnTo>
                  <a:pt x="189" y="287"/>
                </a:lnTo>
                <a:lnTo>
                  <a:pt x="189" y="289"/>
                </a:lnTo>
                <a:lnTo>
                  <a:pt x="187" y="289"/>
                </a:lnTo>
                <a:lnTo>
                  <a:pt x="187" y="291"/>
                </a:lnTo>
                <a:lnTo>
                  <a:pt x="187" y="291"/>
                </a:lnTo>
                <a:lnTo>
                  <a:pt x="194" y="294"/>
                </a:lnTo>
                <a:lnTo>
                  <a:pt x="194" y="294"/>
                </a:lnTo>
                <a:close/>
                <a:moveTo>
                  <a:pt x="203" y="272"/>
                </a:moveTo>
                <a:lnTo>
                  <a:pt x="206" y="272"/>
                </a:lnTo>
                <a:lnTo>
                  <a:pt x="206" y="270"/>
                </a:lnTo>
                <a:lnTo>
                  <a:pt x="206" y="268"/>
                </a:lnTo>
                <a:lnTo>
                  <a:pt x="206" y="268"/>
                </a:lnTo>
                <a:lnTo>
                  <a:pt x="208" y="265"/>
                </a:lnTo>
                <a:lnTo>
                  <a:pt x="208" y="263"/>
                </a:lnTo>
                <a:lnTo>
                  <a:pt x="208" y="261"/>
                </a:lnTo>
                <a:lnTo>
                  <a:pt x="210" y="261"/>
                </a:lnTo>
                <a:lnTo>
                  <a:pt x="210" y="258"/>
                </a:lnTo>
                <a:lnTo>
                  <a:pt x="210" y="258"/>
                </a:lnTo>
                <a:lnTo>
                  <a:pt x="203" y="256"/>
                </a:lnTo>
                <a:lnTo>
                  <a:pt x="203" y="256"/>
                </a:lnTo>
                <a:lnTo>
                  <a:pt x="201" y="258"/>
                </a:lnTo>
                <a:lnTo>
                  <a:pt x="201" y="258"/>
                </a:lnTo>
                <a:lnTo>
                  <a:pt x="201" y="261"/>
                </a:lnTo>
                <a:lnTo>
                  <a:pt x="201" y="263"/>
                </a:lnTo>
                <a:lnTo>
                  <a:pt x="199" y="263"/>
                </a:lnTo>
                <a:lnTo>
                  <a:pt x="199" y="265"/>
                </a:lnTo>
                <a:lnTo>
                  <a:pt x="199" y="268"/>
                </a:lnTo>
                <a:lnTo>
                  <a:pt x="196" y="268"/>
                </a:lnTo>
                <a:lnTo>
                  <a:pt x="196" y="270"/>
                </a:lnTo>
                <a:lnTo>
                  <a:pt x="203" y="272"/>
                </a:lnTo>
                <a:lnTo>
                  <a:pt x="203" y="272"/>
                </a:lnTo>
                <a:close/>
                <a:moveTo>
                  <a:pt x="213" y="251"/>
                </a:moveTo>
                <a:lnTo>
                  <a:pt x="213" y="249"/>
                </a:lnTo>
                <a:lnTo>
                  <a:pt x="213" y="249"/>
                </a:lnTo>
                <a:lnTo>
                  <a:pt x="215" y="246"/>
                </a:lnTo>
                <a:lnTo>
                  <a:pt x="215" y="244"/>
                </a:lnTo>
                <a:lnTo>
                  <a:pt x="215" y="242"/>
                </a:lnTo>
                <a:lnTo>
                  <a:pt x="218" y="242"/>
                </a:lnTo>
                <a:lnTo>
                  <a:pt x="218" y="239"/>
                </a:lnTo>
                <a:lnTo>
                  <a:pt x="218" y="237"/>
                </a:lnTo>
                <a:lnTo>
                  <a:pt x="218" y="237"/>
                </a:lnTo>
                <a:lnTo>
                  <a:pt x="218" y="234"/>
                </a:lnTo>
                <a:lnTo>
                  <a:pt x="210" y="232"/>
                </a:lnTo>
                <a:lnTo>
                  <a:pt x="210" y="232"/>
                </a:lnTo>
                <a:lnTo>
                  <a:pt x="210" y="234"/>
                </a:lnTo>
                <a:lnTo>
                  <a:pt x="210" y="237"/>
                </a:lnTo>
                <a:lnTo>
                  <a:pt x="208" y="239"/>
                </a:lnTo>
                <a:lnTo>
                  <a:pt x="208" y="239"/>
                </a:lnTo>
                <a:lnTo>
                  <a:pt x="208" y="242"/>
                </a:lnTo>
                <a:lnTo>
                  <a:pt x="208" y="244"/>
                </a:lnTo>
                <a:lnTo>
                  <a:pt x="206" y="246"/>
                </a:lnTo>
                <a:lnTo>
                  <a:pt x="206" y="246"/>
                </a:lnTo>
                <a:lnTo>
                  <a:pt x="206" y="249"/>
                </a:lnTo>
                <a:lnTo>
                  <a:pt x="213" y="251"/>
                </a:lnTo>
                <a:lnTo>
                  <a:pt x="213" y="251"/>
                </a:lnTo>
                <a:close/>
                <a:moveTo>
                  <a:pt x="222" y="227"/>
                </a:moveTo>
                <a:lnTo>
                  <a:pt x="222" y="227"/>
                </a:lnTo>
                <a:lnTo>
                  <a:pt x="222" y="225"/>
                </a:lnTo>
                <a:lnTo>
                  <a:pt x="222" y="223"/>
                </a:lnTo>
                <a:lnTo>
                  <a:pt x="222" y="220"/>
                </a:lnTo>
                <a:lnTo>
                  <a:pt x="225" y="220"/>
                </a:lnTo>
                <a:lnTo>
                  <a:pt x="225" y="218"/>
                </a:lnTo>
                <a:lnTo>
                  <a:pt x="225" y="215"/>
                </a:lnTo>
                <a:lnTo>
                  <a:pt x="225" y="213"/>
                </a:lnTo>
                <a:lnTo>
                  <a:pt x="227" y="213"/>
                </a:lnTo>
                <a:lnTo>
                  <a:pt x="218" y="211"/>
                </a:lnTo>
                <a:lnTo>
                  <a:pt x="218" y="211"/>
                </a:lnTo>
                <a:lnTo>
                  <a:pt x="218" y="213"/>
                </a:lnTo>
                <a:lnTo>
                  <a:pt x="218" y="215"/>
                </a:lnTo>
                <a:lnTo>
                  <a:pt x="215" y="218"/>
                </a:lnTo>
                <a:lnTo>
                  <a:pt x="215" y="218"/>
                </a:lnTo>
                <a:lnTo>
                  <a:pt x="215" y="220"/>
                </a:lnTo>
                <a:lnTo>
                  <a:pt x="215" y="223"/>
                </a:lnTo>
                <a:lnTo>
                  <a:pt x="213" y="225"/>
                </a:lnTo>
                <a:lnTo>
                  <a:pt x="213" y="225"/>
                </a:lnTo>
                <a:lnTo>
                  <a:pt x="222" y="227"/>
                </a:lnTo>
                <a:lnTo>
                  <a:pt x="222" y="227"/>
                </a:lnTo>
                <a:close/>
                <a:moveTo>
                  <a:pt x="229" y="204"/>
                </a:moveTo>
                <a:lnTo>
                  <a:pt x="220" y="204"/>
                </a:lnTo>
                <a:lnTo>
                  <a:pt x="220" y="201"/>
                </a:lnTo>
                <a:lnTo>
                  <a:pt x="222" y="199"/>
                </a:lnTo>
                <a:lnTo>
                  <a:pt x="222" y="199"/>
                </a:lnTo>
                <a:lnTo>
                  <a:pt x="222" y="199"/>
                </a:lnTo>
                <a:lnTo>
                  <a:pt x="222" y="199"/>
                </a:lnTo>
                <a:lnTo>
                  <a:pt x="222" y="196"/>
                </a:lnTo>
                <a:lnTo>
                  <a:pt x="222" y="196"/>
                </a:lnTo>
                <a:lnTo>
                  <a:pt x="222" y="196"/>
                </a:lnTo>
                <a:lnTo>
                  <a:pt x="222" y="194"/>
                </a:lnTo>
                <a:lnTo>
                  <a:pt x="222" y="194"/>
                </a:lnTo>
                <a:lnTo>
                  <a:pt x="222" y="194"/>
                </a:lnTo>
                <a:lnTo>
                  <a:pt x="222" y="194"/>
                </a:lnTo>
                <a:lnTo>
                  <a:pt x="225" y="192"/>
                </a:lnTo>
                <a:lnTo>
                  <a:pt x="225" y="192"/>
                </a:lnTo>
                <a:lnTo>
                  <a:pt x="225" y="192"/>
                </a:lnTo>
                <a:lnTo>
                  <a:pt x="225" y="189"/>
                </a:lnTo>
                <a:lnTo>
                  <a:pt x="225" y="189"/>
                </a:lnTo>
                <a:lnTo>
                  <a:pt x="225" y="189"/>
                </a:lnTo>
                <a:lnTo>
                  <a:pt x="225" y="187"/>
                </a:lnTo>
                <a:lnTo>
                  <a:pt x="225" y="187"/>
                </a:lnTo>
                <a:lnTo>
                  <a:pt x="225" y="187"/>
                </a:lnTo>
                <a:lnTo>
                  <a:pt x="232" y="189"/>
                </a:lnTo>
                <a:lnTo>
                  <a:pt x="232" y="189"/>
                </a:lnTo>
                <a:lnTo>
                  <a:pt x="232" y="189"/>
                </a:lnTo>
                <a:lnTo>
                  <a:pt x="232" y="192"/>
                </a:lnTo>
                <a:lnTo>
                  <a:pt x="232" y="192"/>
                </a:lnTo>
                <a:lnTo>
                  <a:pt x="232" y="192"/>
                </a:lnTo>
                <a:lnTo>
                  <a:pt x="232" y="192"/>
                </a:lnTo>
                <a:lnTo>
                  <a:pt x="232" y="194"/>
                </a:lnTo>
                <a:lnTo>
                  <a:pt x="232" y="194"/>
                </a:lnTo>
                <a:lnTo>
                  <a:pt x="232" y="194"/>
                </a:lnTo>
                <a:lnTo>
                  <a:pt x="232" y="196"/>
                </a:lnTo>
                <a:lnTo>
                  <a:pt x="232" y="196"/>
                </a:lnTo>
                <a:lnTo>
                  <a:pt x="229" y="196"/>
                </a:lnTo>
                <a:lnTo>
                  <a:pt x="229" y="199"/>
                </a:lnTo>
                <a:lnTo>
                  <a:pt x="229" y="199"/>
                </a:lnTo>
                <a:lnTo>
                  <a:pt x="229" y="199"/>
                </a:lnTo>
                <a:lnTo>
                  <a:pt x="229" y="201"/>
                </a:lnTo>
                <a:lnTo>
                  <a:pt x="229" y="201"/>
                </a:lnTo>
                <a:lnTo>
                  <a:pt x="229" y="201"/>
                </a:lnTo>
                <a:lnTo>
                  <a:pt x="229" y="201"/>
                </a:lnTo>
                <a:lnTo>
                  <a:pt x="229" y="204"/>
                </a:lnTo>
                <a:lnTo>
                  <a:pt x="229" y="204"/>
                </a:lnTo>
                <a:lnTo>
                  <a:pt x="229" y="204"/>
                </a:lnTo>
                <a:close/>
                <a:moveTo>
                  <a:pt x="234" y="182"/>
                </a:moveTo>
                <a:lnTo>
                  <a:pt x="234" y="182"/>
                </a:lnTo>
                <a:lnTo>
                  <a:pt x="234" y="180"/>
                </a:lnTo>
                <a:lnTo>
                  <a:pt x="234" y="180"/>
                </a:lnTo>
                <a:lnTo>
                  <a:pt x="234" y="180"/>
                </a:lnTo>
                <a:lnTo>
                  <a:pt x="236" y="177"/>
                </a:lnTo>
                <a:lnTo>
                  <a:pt x="236" y="177"/>
                </a:lnTo>
                <a:lnTo>
                  <a:pt x="236" y="177"/>
                </a:lnTo>
                <a:lnTo>
                  <a:pt x="236" y="175"/>
                </a:lnTo>
                <a:lnTo>
                  <a:pt x="236" y="175"/>
                </a:lnTo>
                <a:lnTo>
                  <a:pt x="236" y="175"/>
                </a:lnTo>
                <a:lnTo>
                  <a:pt x="236" y="175"/>
                </a:lnTo>
                <a:lnTo>
                  <a:pt x="236" y="173"/>
                </a:lnTo>
                <a:lnTo>
                  <a:pt x="236" y="173"/>
                </a:lnTo>
                <a:lnTo>
                  <a:pt x="236" y="173"/>
                </a:lnTo>
                <a:lnTo>
                  <a:pt x="236" y="170"/>
                </a:lnTo>
                <a:lnTo>
                  <a:pt x="236" y="170"/>
                </a:lnTo>
                <a:lnTo>
                  <a:pt x="236" y="170"/>
                </a:lnTo>
                <a:lnTo>
                  <a:pt x="239" y="168"/>
                </a:lnTo>
                <a:lnTo>
                  <a:pt x="239" y="168"/>
                </a:lnTo>
                <a:lnTo>
                  <a:pt x="239" y="168"/>
                </a:lnTo>
                <a:lnTo>
                  <a:pt x="239" y="166"/>
                </a:lnTo>
                <a:lnTo>
                  <a:pt x="239" y="166"/>
                </a:lnTo>
                <a:lnTo>
                  <a:pt x="239" y="166"/>
                </a:lnTo>
                <a:lnTo>
                  <a:pt x="232" y="163"/>
                </a:lnTo>
                <a:lnTo>
                  <a:pt x="232" y="163"/>
                </a:lnTo>
                <a:lnTo>
                  <a:pt x="229" y="166"/>
                </a:lnTo>
                <a:lnTo>
                  <a:pt x="229" y="166"/>
                </a:lnTo>
                <a:lnTo>
                  <a:pt x="229" y="166"/>
                </a:lnTo>
                <a:lnTo>
                  <a:pt x="229" y="168"/>
                </a:lnTo>
                <a:lnTo>
                  <a:pt x="229" y="168"/>
                </a:lnTo>
                <a:lnTo>
                  <a:pt x="229" y="168"/>
                </a:lnTo>
                <a:lnTo>
                  <a:pt x="229" y="168"/>
                </a:lnTo>
                <a:lnTo>
                  <a:pt x="229" y="170"/>
                </a:lnTo>
                <a:lnTo>
                  <a:pt x="229" y="170"/>
                </a:lnTo>
                <a:lnTo>
                  <a:pt x="229" y="170"/>
                </a:lnTo>
                <a:lnTo>
                  <a:pt x="229" y="173"/>
                </a:lnTo>
                <a:lnTo>
                  <a:pt x="229" y="173"/>
                </a:lnTo>
                <a:lnTo>
                  <a:pt x="229" y="173"/>
                </a:lnTo>
                <a:lnTo>
                  <a:pt x="227" y="175"/>
                </a:lnTo>
                <a:lnTo>
                  <a:pt x="227" y="175"/>
                </a:lnTo>
                <a:lnTo>
                  <a:pt x="227" y="175"/>
                </a:lnTo>
                <a:lnTo>
                  <a:pt x="227" y="177"/>
                </a:lnTo>
                <a:lnTo>
                  <a:pt x="227" y="177"/>
                </a:lnTo>
                <a:lnTo>
                  <a:pt x="227" y="177"/>
                </a:lnTo>
                <a:lnTo>
                  <a:pt x="227" y="177"/>
                </a:lnTo>
                <a:lnTo>
                  <a:pt x="227" y="180"/>
                </a:lnTo>
                <a:lnTo>
                  <a:pt x="227" y="180"/>
                </a:lnTo>
                <a:lnTo>
                  <a:pt x="234" y="182"/>
                </a:lnTo>
                <a:lnTo>
                  <a:pt x="234" y="182"/>
                </a:lnTo>
                <a:close/>
                <a:moveTo>
                  <a:pt x="241" y="159"/>
                </a:moveTo>
                <a:lnTo>
                  <a:pt x="241" y="159"/>
                </a:lnTo>
                <a:lnTo>
                  <a:pt x="241" y="156"/>
                </a:lnTo>
                <a:lnTo>
                  <a:pt x="241" y="156"/>
                </a:lnTo>
                <a:lnTo>
                  <a:pt x="241" y="156"/>
                </a:lnTo>
                <a:lnTo>
                  <a:pt x="241" y="154"/>
                </a:lnTo>
                <a:lnTo>
                  <a:pt x="241" y="154"/>
                </a:lnTo>
                <a:lnTo>
                  <a:pt x="241" y="154"/>
                </a:lnTo>
                <a:lnTo>
                  <a:pt x="241" y="151"/>
                </a:lnTo>
                <a:lnTo>
                  <a:pt x="241" y="151"/>
                </a:lnTo>
                <a:lnTo>
                  <a:pt x="241" y="151"/>
                </a:lnTo>
                <a:lnTo>
                  <a:pt x="241" y="151"/>
                </a:lnTo>
                <a:lnTo>
                  <a:pt x="241" y="149"/>
                </a:lnTo>
                <a:lnTo>
                  <a:pt x="241" y="149"/>
                </a:lnTo>
                <a:lnTo>
                  <a:pt x="244" y="149"/>
                </a:lnTo>
                <a:lnTo>
                  <a:pt x="244" y="147"/>
                </a:lnTo>
                <a:lnTo>
                  <a:pt x="244" y="147"/>
                </a:lnTo>
                <a:lnTo>
                  <a:pt x="244" y="147"/>
                </a:lnTo>
                <a:lnTo>
                  <a:pt x="244" y="144"/>
                </a:lnTo>
                <a:lnTo>
                  <a:pt x="244" y="144"/>
                </a:lnTo>
                <a:lnTo>
                  <a:pt x="244" y="144"/>
                </a:lnTo>
                <a:lnTo>
                  <a:pt x="244" y="142"/>
                </a:lnTo>
                <a:lnTo>
                  <a:pt x="244" y="142"/>
                </a:lnTo>
                <a:lnTo>
                  <a:pt x="236" y="142"/>
                </a:lnTo>
                <a:lnTo>
                  <a:pt x="236" y="142"/>
                </a:lnTo>
                <a:lnTo>
                  <a:pt x="236" y="142"/>
                </a:lnTo>
                <a:lnTo>
                  <a:pt x="236" y="142"/>
                </a:lnTo>
                <a:lnTo>
                  <a:pt x="234" y="144"/>
                </a:lnTo>
                <a:lnTo>
                  <a:pt x="234" y="144"/>
                </a:lnTo>
                <a:lnTo>
                  <a:pt x="234" y="144"/>
                </a:lnTo>
                <a:lnTo>
                  <a:pt x="234" y="147"/>
                </a:lnTo>
                <a:lnTo>
                  <a:pt x="234" y="147"/>
                </a:lnTo>
                <a:lnTo>
                  <a:pt x="234" y="147"/>
                </a:lnTo>
                <a:lnTo>
                  <a:pt x="234" y="149"/>
                </a:lnTo>
                <a:lnTo>
                  <a:pt x="234" y="149"/>
                </a:lnTo>
                <a:lnTo>
                  <a:pt x="234" y="149"/>
                </a:lnTo>
                <a:lnTo>
                  <a:pt x="234" y="149"/>
                </a:lnTo>
                <a:lnTo>
                  <a:pt x="234" y="151"/>
                </a:lnTo>
                <a:lnTo>
                  <a:pt x="234" y="151"/>
                </a:lnTo>
                <a:lnTo>
                  <a:pt x="234" y="151"/>
                </a:lnTo>
                <a:lnTo>
                  <a:pt x="234" y="154"/>
                </a:lnTo>
                <a:lnTo>
                  <a:pt x="234" y="154"/>
                </a:lnTo>
                <a:lnTo>
                  <a:pt x="232" y="154"/>
                </a:lnTo>
                <a:lnTo>
                  <a:pt x="232" y="156"/>
                </a:lnTo>
                <a:lnTo>
                  <a:pt x="232" y="156"/>
                </a:lnTo>
                <a:lnTo>
                  <a:pt x="232" y="156"/>
                </a:lnTo>
                <a:lnTo>
                  <a:pt x="241" y="159"/>
                </a:lnTo>
                <a:lnTo>
                  <a:pt x="241" y="159"/>
                </a:lnTo>
                <a:close/>
                <a:moveTo>
                  <a:pt x="246" y="135"/>
                </a:moveTo>
                <a:lnTo>
                  <a:pt x="246" y="135"/>
                </a:lnTo>
                <a:lnTo>
                  <a:pt x="246" y="132"/>
                </a:lnTo>
                <a:lnTo>
                  <a:pt x="246" y="132"/>
                </a:lnTo>
                <a:lnTo>
                  <a:pt x="246" y="132"/>
                </a:lnTo>
                <a:lnTo>
                  <a:pt x="246" y="130"/>
                </a:lnTo>
                <a:lnTo>
                  <a:pt x="246" y="130"/>
                </a:lnTo>
                <a:lnTo>
                  <a:pt x="246" y="130"/>
                </a:lnTo>
                <a:lnTo>
                  <a:pt x="246" y="130"/>
                </a:lnTo>
                <a:lnTo>
                  <a:pt x="246" y="128"/>
                </a:lnTo>
                <a:lnTo>
                  <a:pt x="246" y="128"/>
                </a:lnTo>
                <a:lnTo>
                  <a:pt x="246" y="128"/>
                </a:lnTo>
                <a:lnTo>
                  <a:pt x="246" y="125"/>
                </a:lnTo>
                <a:lnTo>
                  <a:pt x="246" y="125"/>
                </a:lnTo>
                <a:lnTo>
                  <a:pt x="246" y="125"/>
                </a:lnTo>
                <a:lnTo>
                  <a:pt x="248" y="123"/>
                </a:lnTo>
                <a:lnTo>
                  <a:pt x="248" y="123"/>
                </a:lnTo>
                <a:lnTo>
                  <a:pt x="248" y="123"/>
                </a:lnTo>
                <a:lnTo>
                  <a:pt x="248" y="121"/>
                </a:lnTo>
                <a:lnTo>
                  <a:pt x="248" y="121"/>
                </a:lnTo>
                <a:lnTo>
                  <a:pt x="248" y="121"/>
                </a:lnTo>
                <a:lnTo>
                  <a:pt x="248" y="118"/>
                </a:lnTo>
                <a:lnTo>
                  <a:pt x="248" y="118"/>
                </a:lnTo>
                <a:lnTo>
                  <a:pt x="241" y="118"/>
                </a:lnTo>
                <a:lnTo>
                  <a:pt x="239" y="118"/>
                </a:lnTo>
                <a:lnTo>
                  <a:pt x="239" y="118"/>
                </a:lnTo>
                <a:lnTo>
                  <a:pt x="239" y="118"/>
                </a:lnTo>
                <a:lnTo>
                  <a:pt x="239" y="121"/>
                </a:lnTo>
                <a:lnTo>
                  <a:pt x="239" y="121"/>
                </a:lnTo>
                <a:lnTo>
                  <a:pt x="239" y="121"/>
                </a:lnTo>
                <a:lnTo>
                  <a:pt x="239" y="123"/>
                </a:lnTo>
                <a:lnTo>
                  <a:pt x="239" y="123"/>
                </a:lnTo>
                <a:lnTo>
                  <a:pt x="239" y="123"/>
                </a:lnTo>
                <a:lnTo>
                  <a:pt x="239" y="125"/>
                </a:lnTo>
                <a:lnTo>
                  <a:pt x="239" y="125"/>
                </a:lnTo>
                <a:lnTo>
                  <a:pt x="239" y="125"/>
                </a:lnTo>
                <a:lnTo>
                  <a:pt x="239" y="128"/>
                </a:lnTo>
                <a:lnTo>
                  <a:pt x="239" y="128"/>
                </a:lnTo>
                <a:lnTo>
                  <a:pt x="239" y="128"/>
                </a:lnTo>
                <a:lnTo>
                  <a:pt x="239" y="130"/>
                </a:lnTo>
                <a:lnTo>
                  <a:pt x="239" y="130"/>
                </a:lnTo>
                <a:lnTo>
                  <a:pt x="239" y="130"/>
                </a:lnTo>
                <a:lnTo>
                  <a:pt x="236" y="132"/>
                </a:lnTo>
                <a:lnTo>
                  <a:pt x="236" y="132"/>
                </a:lnTo>
                <a:lnTo>
                  <a:pt x="236" y="132"/>
                </a:lnTo>
                <a:lnTo>
                  <a:pt x="236" y="132"/>
                </a:lnTo>
                <a:lnTo>
                  <a:pt x="246" y="135"/>
                </a:lnTo>
                <a:lnTo>
                  <a:pt x="246" y="135"/>
                </a:lnTo>
                <a:close/>
                <a:moveTo>
                  <a:pt x="248" y="111"/>
                </a:moveTo>
                <a:lnTo>
                  <a:pt x="248" y="111"/>
                </a:lnTo>
                <a:lnTo>
                  <a:pt x="248" y="109"/>
                </a:lnTo>
                <a:lnTo>
                  <a:pt x="251" y="109"/>
                </a:lnTo>
                <a:lnTo>
                  <a:pt x="251" y="109"/>
                </a:lnTo>
                <a:lnTo>
                  <a:pt x="251" y="106"/>
                </a:lnTo>
                <a:lnTo>
                  <a:pt x="251" y="106"/>
                </a:lnTo>
                <a:lnTo>
                  <a:pt x="251" y="106"/>
                </a:lnTo>
                <a:lnTo>
                  <a:pt x="251" y="104"/>
                </a:lnTo>
                <a:lnTo>
                  <a:pt x="251" y="104"/>
                </a:lnTo>
                <a:lnTo>
                  <a:pt x="251" y="104"/>
                </a:lnTo>
                <a:lnTo>
                  <a:pt x="251" y="102"/>
                </a:lnTo>
                <a:lnTo>
                  <a:pt x="251" y="102"/>
                </a:lnTo>
                <a:lnTo>
                  <a:pt x="251" y="102"/>
                </a:lnTo>
                <a:lnTo>
                  <a:pt x="251" y="99"/>
                </a:lnTo>
                <a:lnTo>
                  <a:pt x="251" y="99"/>
                </a:lnTo>
                <a:lnTo>
                  <a:pt x="251" y="99"/>
                </a:lnTo>
                <a:lnTo>
                  <a:pt x="251" y="97"/>
                </a:lnTo>
                <a:lnTo>
                  <a:pt x="251" y="97"/>
                </a:lnTo>
                <a:lnTo>
                  <a:pt x="251" y="97"/>
                </a:lnTo>
                <a:lnTo>
                  <a:pt x="251" y="94"/>
                </a:lnTo>
                <a:lnTo>
                  <a:pt x="251" y="94"/>
                </a:lnTo>
                <a:lnTo>
                  <a:pt x="244" y="94"/>
                </a:lnTo>
                <a:lnTo>
                  <a:pt x="244" y="94"/>
                </a:lnTo>
                <a:lnTo>
                  <a:pt x="244" y="94"/>
                </a:lnTo>
                <a:lnTo>
                  <a:pt x="244" y="97"/>
                </a:lnTo>
                <a:lnTo>
                  <a:pt x="244" y="97"/>
                </a:lnTo>
                <a:lnTo>
                  <a:pt x="244" y="97"/>
                </a:lnTo>
                <a:lnTo>
                  <a:pt x="244" y="99"/>
                </a:lnTo>
                <a:lnTo>
                  <a:pt x="244" y="99"/>
                </a:lnTo>
                <a:lnTo>
                  <a:pt x="244" y="99"/>
                </a:lnTo>
                <a:lnTo>
                  <a:pt x="244" y="102"/>
                </a:lnTo>
                <a:lnTo>
                  <a:pt x="244" y="102"/>
                </a:lnTo>
                <a:lnTo>
                  <a:pt x="244" y="102"/>
                </a:lnTo>
                <a:lnTo>
                  <a:pt x="241" y="104"/>
                </a:lnTo>
                <a:lnTo>
                  <a:pt x="241" y="104"/>
                </a:lnTo>
                <a:lnTo>
                  <a:pt x="241" y="104"/>
                </a:lnTo>
                <a:lnTo>
                  <a:pt x="241" y="106"/>
                </a:lnTo>
                <a:lnTo>
                  <a:pt x="241" y="106"/>
                </a:lnTo>
                <a:lnTo>
                  <a:pt x="241" y="106"/>
                </a:lnTo>
                <a:lnTo>
                  <a:pt x="241" y="106"/>
                </a:lnTo>
                <a:lnTo>
                  <a:pt x="241" y="109"/>
                </a:lnTo>
                <a:lnTo>
                  <a:pt x="241" y="109"/>
                </a:lnTo>
                <a:lnTo>
                  <a:pt x="241" y="109"/>
                </a:lnTo>
                <a:lnTo>
                  <a:pt x="248" y="111"/>
                </a:lnTo>
                <a:lnTo>
                  <a:pt x="248" y="111"/>
                </a:lnTo>
                <a:close/>
                <a:moveTo>
                  <a:pt x="253" y="87"/>
                </a:moveTo>
                <a:lnTo>
                  <a:pt x="253" y="87"/>
                </a:lnTo>
                <a:lnTo>
                  <a:pt x="253" y="85"/>
                </a:lnTo>
                <a:lnTo>
                  <a:pt x="253" y="85"/>
                </a:lnTo>
                <a:lnTo>
                  <a:pt x="253" y="85"/>
                </a:lnTo>
                <a:lnTo>
                  <a:pt x="253" y="83"/>
                </a:lnTo>
                <a:lnTo>
                  <a:pt x="253" y="83"/>
                </a:lnTo>
                <a:lnTo>
                  <a:pt x="253" y="83"/>
                </a:lnTo>
                <a:lnTo>
                  <a:pt x="253" y="80"/>
                </a:lnTo>
                <a:lnTo>
                  <a:pt x="253" y="80"/>
                </a:lnTo>
                <a:lnTo>
                  <a:pt x="253" y="78"/>
                </a:lnTo>
                <a:lnTo>
                  <a:pt x="253" y="78"/>
                </a:lnTo>
                <a:lnTo>
                  <a:pt x="253" y="78"/>
                </a:lnTo>
                <a:lnTo>
                  <a:pt x="253" y="75"/>
                </a:lnTo>
                <a:lnTo>
                  <a:pt x="253" y="75"/>
                </a:lnTo>
                <a:lnTo>
                  <a:pt x="253" y="75"/>
                </a:lnTo>
                <a:lnTo>
                  <a:pt x="253" y="73"/>
                </a:lnTo>
                <a:lnTo>
                  <a:pt x="253" y="73"/>
                </a:lnTo>
                <a:lnTo>
                  <a:pt x="255" y="73"/>
                </a:lnTo>
                <a:lnTo>
                  <a:pt x="255" y="71"/>
                </a:lnTo>
                <a:lnTo>
                  <a:pt x="255" y="71"/>
                </a:lnTo>
                <a:lnTo>
                  <a:pt x="246" y="71"/>
                </a:lnTo>
                <a:lnTo>
                  <a:pt x="246" y="71"/>
                </a:lnTo>
                <a:lnTo>
                  <a:pt x="246" y="71"/>
                </a:lnTo>
                <a:lnTo>
                  <a:pt x="246" y="73"/>
                </a:lnTo>
                <a:lnTo>
                  <a:pt x="246" y="73"/>
                </a:lnTo>
                <a:lnTo>
                  <a:pt x="246" y="73"/>
                </a:lnTo>
                <a:lnTo>
                  <a:pt x="246" y="75"/>
                </a:lnTo>
                <a:lnTo>
                  <a:pt x="246" y="75"/>
                </a:lnTo>
                <a:lnTo>
                  <a:pt x="246" y="75"/>
                </a:lnTo>
                <a:lnTo>
                  <a:pt x="246" y="78"/>
                </a:lnTo>
                <a:lnTo>
                  <a:pt x="246" y="78"/>
                </a:lnTo>
                <a:lnTo>
                  <a:pt x="246" y="78"/>
                </a:lnTo>
                <a:lnTo>
                  <a:pt x="246" y="80"/>
                </a:lnTo>
                <a:lnTo>
                  <a:pt x="246" y="80"/>
                </a:lnTo>
                <a:lnTo>
                  <a:pt x="246" y="80"/>
                </a:lnTo>
                <a:lnTo>
                  <a:pt x="246" y="83"/>
                </a:lnTo>
                <a:lnTo>
                  <a:pt x="246" y="83"/>
                </a:lnTo>
                <a:lnTo>
                  <a:pt x="246" y="83"/>
                </a:lnTo>
                <a:lnTo>
                  <a:pt x="246" y="85"/>
                </a:lnTo>
                <a:lnTo>
                  <a:pt x="244" y="85"/>
                </a:lnTo>
                <a:lnTo>
                  <a:pt x="244" y="85"/>
                </a:lnTo>
                <a:lnTo>
                  <a:pt x="253" y="87"/>
                </a:lnTo>
                <a:lnTo>
                  <a:pt x="253" y="87"/>
                </a:lnTo>
                <a:close/>
                <a:moveTo>
                  <a:pt x="255" y="64"/>
                </a:moveTo>
                <a:lnTo>
                  <a:pt x="255" y="64"/>
                </a:lnTo>
                <a:lnTo>
                  <a:pt x="255" y="61"/>
                </a:lnTo>
                <a:lnTo>
                  <a:pt x="255" y="61"/>
                </a:lnTo>
                <a:lnTo>
                  <a:pt x="255" y="59"/>
                </a:lnTo>
                <a:lnTo>
                  <a:pt x="255" y="59"/>
                </a:lnTo>
                <a:lnTo>
                  <a:pt x="255" y="59"/>
                </a:lnTo>
                <a:lnTo>
                  <a:pt x="255" y="56"/>
                </a:lnTo>
                <a:lnTo>
                  <a:pt x="255" y="56"/>
                </a:lnTo>
                <a:lnTo>
                  <a:pt x="255" y="56"/>
                </a:lnTo>
                <a:lnTo>
                  <a:pt x="255" y="54"/>
                </a:lnTo>
                <a:lnTo>
                  <a:pt x="255" y="54"/>
                </a:lnTo>
                <a:lnTo>
                  <a:pt x="255" y="54"/>
                </a:lnTo>
                <a:lnTo>
                  <a:pt x="255" y="52"/>
                </a:lnTo>
                <a:lnTo>
                  <a:pt x="255" y="52"/>
                </a:lnTo>
                <a:lnTo>
                  <a:pt x="255" y="52"/>
                </a:lnTo>
                <a:lnTo>
                  <a:pt x="255" y="49"/>
                </a:lnTo>
                <a:lnTo>
                  <a:pt x="255" y="49"/>
                </a:lnTo>
                <a:lnTo>
                  <a:pt x="255" y="47"/>
                </a:lnTo>
                <a:lnTo>
                  <a:pt x="255" y="47"/>
                </a:lnTo>
                <a:lnTo>
                  <a:pt x="255" y="47"/>
                </a:lnTo>
                <a:lnTo>
                  <a:pt x="248" y="47"/>
                </a:lnTo>
                <a:lnTo>
                  <a:pt x="248" y="47"/>
                </a:lnTo>
                <a:lnTo>
                  <a:pt x="248" y="47"/>
                </a:lnTo>
                <a:lnTo>
                  <a:pt x="248" y="49"/>
                </a:lnTo>
                <a:lnTo>
                  <a:pt x="248" y="49"/>
                </a:lnTo>
                <a:lnTo>
                  <a:pt x="248" y="49"/>
                </a:lnTo>
                <a:lnTo>
                  <a:pt x="248" y="52"/>
                </a:lnTo>
                <a:lnTo>
                  <a:pt x="248" y="52"/>
                </a:lnTo>
                <a:lnTo>
                  <a:pt x="248" y="52"/>
                </a:lnTo>
                <a:lnTo>
                  <a:pt x="248" y="54"/>
                </a:lnTo>
                <a:lnTo>
                  <a:pt x="248" y="54"/>
                </a:lnTo>
                <a:lnTo>
                  <a:pt x="248" y="54"/>
                </a:lnTo>
                <a:lnTo>
                  <a:pt x="248" y="56"/>
                </a:lnTo>
                <a:lnTo>
                  <a:pt x="248" y="56"/>
                </a:lnTo>
                <a:lnTo>
                  <a:pt x="248" y="56"/>
                </a:lnTo>
                <a:lnTo>
                  <a:pt x="248" y="59"/>
                </a:lnTo>
                <a:lnTo>
                  <a:pt x="248" y="59"/>
                </a:lnTo>
                <a:lnTo>
                  <a:pt x="248" y="61"/>
                </a:lnTo>
                <a:lnTo>
                  <a:pt x="248" y="61"/>
                </a:lnTo>
                <a:lnTo>
                  <a:pt x="248" y="61"/>
                </a:lnTo>
                <a:lnTo>
                  <a:pt x="248" y="61"/>
                </a:lnTo>
                <a:lnTo>
                  <a:pt x="255" y="64"/>
                </a:lnTo>
                <a:lnTo>
                  <a:pt x="255" y="64"/>
                </a:lnTo>
                <a:close/>
                <a:moveTo>
                  <a:pt x="258" y="40"/>
                </a:moveTo>
                <a:lnTo>
                  <a:pt x="258" y="40"/>
                </a:lnTo>
                <a:lnTo>
                  <a:pt x="258" y="38"/>
                </a:lnTo>
                <a:lnTo>
                  <a:pt x="258" y="38"/>
                </a:lnTo>
                <a:lnTo>
                  <a:pt x="258" y="35"/>
                </a:lnTo>
                <a:lnTo>
                  <a:pt x="258" y="35"/>
                </a:lnTo>
                <a:lnTo>
                  <a:pt x="258" y="35"/>
                </a:lnTo>
                <a:lnTo>
                  <a:pt x="258" y="33"/>
                </a:lnTo>
                <a:lnTo>
                  <a:pt x="258" y="33"/>
                </a:lnTo>
                <a:lnTo>
                  <a:pt x="258" y="33"/>
                </a:lnTo>
                <a:lnTo>
                  <a:pt x="258" y="30"/>
                </a:lnTo>
                <a:lnTo>
                  <a:pt x="258" y="30"/>
                </a:lnTo>
                <a:lnTo>
                  <a:pt x="258" y="30"/>
                </a:lnTo>
                <a:lnTo>
                  <a:pt x="258" y="28"/>
                </a:lnTo>
                <a:lnTo>
                  <a:pt x="258" y="28"/>
                </a:lnTo>
                <a:lnTo>
                  <a:pt x="258" y="26"/>
                </a:lnTo>
                <a:lnTo>
                  <a:pt x="258" y="26"/>
                </a:lnTo>
                <a:lnTo>
                  <a:pt x="258" y="26"/>
                </a:lnTo>
                <a:lnTo>
                  <a:pt x="258" y="23"/>
                </a:lnTo>
                <a:lnTo>
                  <a:pt x="258" y="23"/>
                </a:lnTo>
                <a:lnTo>
                  <a:pt x="258" y="23"/>
                </a:lnTo>
                <a:lnTo>
                  <a:pt x="251" y="23"/>
                </a:lnTo>
                <a:lnTo>
                  <a:pt x="251" y="23"/>
                </a:lnTo>
                <a:lnTo>
                  <a:pt x="251" y="23"/>
                </a:lnTo>
                <a:lnTo>
                  <a:pt x="251" y="26"/>
                </a:lnTo>
                <a:lnTo>
                  <a:pt x="251" y="26"/>
                </a:lnTo>
                <a:lnTo>
                  <a:pt x="251" y="26"/>
                </a:lnTo>
                <a:lnTo>
                  <a:pt x="251" y="28"/>
                </a:lnTo>
                <a:lnTo>
                  <a:pt x="251" y="28"/>
                </a:lnTo>
                <a:lnTo>
                  <a:pt x="251" y="28"/>
                </a:lnTo>
                <a:lnTo>
                  <a:pt x="251" y="30"/>
                </a:lnTo>
                <a:lnTo>
                  <a:pt x="251" y="30"/>
                </a:lnTo>
                <a:lnTo>
                  <a:pt x="251" y="30"/>
                </a:lnTo>
                <a:lnTo>
                  <a:pt x="248" y="33"/>
                </a:lnTo>
                <a:lnTo>
                  <a:pt x="248" y="33"/>
                </a:lnTo>
                <a:lnTo>
                  <a:pt x="248" y="35"/>
                </a:lnTo>
                <a:lnTo>
                  <a:pt x="248" y="35"/>
                </a:lnTo>
                <a:lnTo>
                  <a:pt x="248" y="35"/>
                </a:lnTo>
                <a:lnTo>
                  <a:pt x="248" y="38"/>
                </a:lnTo>
                <a:lnTo>
                  <a:pt x="248" y="38"/>
                </a:lnTo>
                <a:lnTo>
                  <a:pt x="248" y="38"/>
                </a:lnTo>
                <a:lnTo>
                  <a:pt x="248" y="38"/>
                </a:lnTo>
                <a:lnTo>
                  <a:pt x="258" y="4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51" name="Group 48"/>
          <p:cNvGrpSpPr/>
          <p:nvPr/>
        </p:nvGrpSpPr>
        <p:grpSpPr>
          <a:xfrm>
            <a:off x="4080623" y="1848356"/>
            <a:ext cx="4112103" cy="3214208"/>
            <a:chOff x="3720099" y="2252888"/>
            <a:chExt cx="4858935" cy="3797966"/>
          </a:xfrm>
        </p:grpSpPr>
        <p:sp>
          <p:nvSpPr>
            <p:cNvPr id="52" name="Freeform 49"/>
            <p:cNvSpPr/>
            <p:nvPr/>
          </p:nvSpPr>
          <p:spPr bwMode="auto">
            <a:xfrm>
              <a:off x="6125403" y="4227655"/>
              <a:ext cx="1034611" cy="1823199"/>
            </a:xfrm>
            <a:custGeom>
              <a:avLst/>
              <a:gdLst>
                <a:gd name="T0" fmla="*/ 149 w 199"/>
                <a:gd name="T1" fmla="*/ 350 h 350"/>
                <a:gd name="T2" fmla="*/ 150 w 199"/>
                <a:gd name="T3" fmla="*/ 189 h 350"/>
                <a:gd name="T4" fmla="*/ 199 w 199"/>
                <a:gd name="T5" fmla="*/ 56 h 350"/>
                <a:gd name="T6" fmla="*/ 90 w 199"/>
                <a:gd name="T7" fmla="*/ 0 h 350"/>
                <a:gd name="T8" fmla="*/ 30 w 199"/>
                <a:gd name="T9" fmla="*/ 0 h 350"/>
                <a:gd name="T10" fmla="*/ 0 w 199"/>
                <a:gd name="T11" fmla="*/ 0 h 350"/>
                <a:gd name="T12" fmla="*/ 0 w 199"/>
                <a:gd name="T13" fmla="*/ 350 h 350"/>
                <a:gd name="T14" fmla="*/ 149 w 199"/>
                <a:gd name="T15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9" h="350">
                  <a:moveTo>
                    <a:pt x="149" y="350"/>
                  </a:moveTo>
                  <a:cubicBezTo>
                    <a:pt x="150" y="189"/>
                    <a:pt x="150" y="189"/>
                    <a:pt x="150" y="189"/>
                  </a:cubicBezTo>
                  <a:cubicBezTo>
                    <a:pt x="199" y="56"/>
                    <a:pt x="199" y="56"/>
                    <a:pt x="199" y="56"/>
                  </a:cubicBezTo>
                  <a:cubicBezTo>
                    <a:pt x="179" y="35"/>
                    <a:pt x="146" y="18"/>
                    <a:pt x="9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50"/>
                    <a:pt x="0" y="350"/>
                    <a:pt x="0" y="350"/>
                  </a:cubicBezTo>
                  <a:lnTo>
                    <a:pt x="149" y="350"/>
                  </a:ln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Freeform 50"/>
            <p:cNvSpPr/>
            <p:nvPr/>
          </p:nvSpPr>
          <p:spPr bwMode="auto">
            <a:xfrm>
              <a:off x="6656986" y="4436334"/>
              <a:ext cx="876454" cy="1370694"/>
            </a:xfrm>
            <a:custGeom>
              <a:avLst/>
              <a:gdLst>
                <a:gd name="T0" fmla="*/ 4 w 169"/>
                <a:gd name="T1" fmla="*/ 15 h 263"/>
                <a:gd name="T2" fmla="*/ 8 w 169"/>
                <a:gd name="T3" fmla="*/ 14 h 263"/>
                <a:gd name="T4" fmla="*/ 13 w 169"/>
                <a:gd name="T5" fmla="*/ 12 h 263"/>
                <a:gd name="T6" fmla="*/ 13 w 169"/>
                <a:gd name="T7" fmla="*/ 12 h 263"/>
                <a:gd name="T8" fmla="*/ 53 w 169"/>
                <a:gd name="T9" fmla="*/ 2 h 263"/>
                <a:gd name="T10" fmla="*/ 84 w 169"/>
                <a:gd name="T11" fmla="*/ 6 h 263"/>
                <a:gd name="T12" fmla="*/ 104 w 169"/>
                <a:gd name="T13" fmla="*/ 27 h 263"/>
                <a:gd name="T14" fmla="*/ 120 w 169"/>
                <a:gd name="T15" fmla="*/ 74 h 263"/>
                <a:gd name="T16" fmla="*/ 119 w 169"/>
                <a:gd name="T17" fmla="*/ 74 h 263"/>
                <a:gd name="T18" fmla="*/ 162 w 169"/>
                <a:gd name="T19" fmla="*/ 204 h 263"/>
                <a:gd name="T20" fmla="*/ 129 w 169"/>
                <a:gd name="T21" fmla="*/ 257 h 263"/>
                <a:gd name="T22" fmla="*/ 129 w 169"/>
                <a:gd name="T23" fmla="*/ 257 h 263"/>
                <a:gd name="T24" fmla="*/ 69 w 169"/>
                <a:gd name="T25" fmla="*/ 227 h 263"/>
                <a:gd name="T26" fmla="*/ 0 w 169"/>
                <a:gd name="T27" fmla="*/ 16 h 263"/>
                <a:gd name="T28" fmla="*/ 4 w 169"/>
                <a:gd name="T29" fmla="*/ 15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9" h="263">
                  <a:moveTo>
                    <a:pt x="4" y="15"/>
                  </a:moveTo>
                  <a:cubicBezTo>
                    <a:pt x="8" y="14"/>
                    <a:pt x="8" y="14"/>
                    <a:pt x="8" y="14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64" y="0"/>
                    <a:pt x="74" y="2"/>
                    <a:pt x="84" y="6"/>
                  </a:cubicBezTo>
                  <a:cubicBezTo>
                    <a:pt x="94" y="11"/>
                    <a:pt x="101" y="17"/>
                    <a:pt x="104" y="27"/>
                  </a:cubicBezTo>
                  <a:cubicBezTo>
                    <a:pt x="120" y="74"/>
                    <a:pt x="120" y="74"/>
                    <a:pt x="120" y="74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62" y="204"/>
                    <a:pt x="162" y="204"/>
                    <a:pt x="162" y="204"/>
                  </a:cubicBezTo>
                  <a:cubicBezTo>
                    <a:pt x="169" y="226"/>
                    <a:pt x="155" y="250"/>
                    <a:pt x="129" y="257"/>
                  </a:cubicBezTo>
                  <a:cubicBezTo>
                    <a:pt x="129" y="257"/>
                    <a:pt x="129" y="257"/>
                    <a:pt x="129" y="257"/>
                  </a:cubicBezTo>
                  <a:cubicBezTo>
                    <a:pt x="104" y="263"/>
                    <a:pt x="77" y="250"/>
                    <a:pt x="69" y="22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4" name="Freeform 51"/>
            <p:cNvSpPr/>
            <p:nvPr/>
          </p:nvSpPr>
          <p:spPr bwMode="auto">
            <a:xfrm>
              <a:off x="6977693" y="5180990"/>
              <a:ext cx="1096117" cy="610662"/>
            </a:xfrm>
            <a:custGeom>
              <a:avLst/>
              <a:gdLst>
                <a:gd name="T0" fmla="*/ 1 w 211"/>
                <a:gd name="T1" fmla="*/ 31 h 117"/>
                <a:gd name="T2" fmla="*/ 1 w 211"/>
                <a:gd name="T3" fmla="*/ 35 h 117"/>
                <a:gd name="T4" fmla="*/ 2 w 211"/>
                <a:gd name="T5" fmla="*/ 40 h 117"/>
                <a:gd name="T6" fmla="*/ 2 w 211"/>
                <a:gd name="T7" fmla="*/ 40 h 117"/>
                <a:gd name="T8" fmla="*/ 8 w 211"/>
                <a:gd name="T9" fmla="*/ 80 h 117"/>
                <a:gd name="T10" fmla="*/ 24 w 211"/>
                <a:gd name="T11" fmla="*/ 106 h 117"/>
                <a:gd name="T12" fmla="*/ 51 w 211"/>
                <a:gd name="T13" fmla="*/ 116 h 117"/>
                <a:gd name="T14" fmla="*/ 100 w 211"/>
                <a:gd name="T15" fmla="*/ 109 h 117"/>
                <a:gd name="T16" fmla="*/ 100 w 211"/>
                <a:gd name="T17" fmla="*/ 109 h 117"/>
                <a:gd name="T18" fmla="*/ 211 w 211"/>
                <a:gd name="T19" fmla="*/ 94 h 117"/>
                <a:gd name="T20" fmla="*/ 194 w 211"/>
                <a:gd name="T21" fmla="*/ 0 h 117"/>
                <a:gd name="T22" fmla="*/ 0 w 211"/>
                <a:gd name="T23" fmla="*/ 26 h 117"/>
                <a:gd name="T24" fmla="*/ 1 w 211"/>
                <a:gd name="T25" fmla="*/ 31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1" h="117">
                  <a:moveTo>
                    <a:pt x="1" y="31"/>
                  </a:moveTo>
                  <a:cubicBezTo>
                    <a:pt x="1" y="35"/>
                    <a:pt x="1" y="35"/>
                    <a:pt x="1" y="35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11" y="91"/>
                    <a:pt x="16" y="100"/>
                    <a:pt x="24" y="106"/>
                  </a:cubicBezTo>
                  <a:cubicBezTo>
                    <a:pt x="32" y="114"/>
                    <a:pt x="40" y="117"/>
                    <a:pt x="51" y="116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211" y="94"/>
                    <a:pt x="211" y="94"/>
                    <a:pt x="211" y="94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31"/>
                    <a:pt x="1" y="31"/>
                    <a:pt x="1" y="31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5" name="Freeform 52"/>
            <p:cNvSpPr/>
            <p:nvPr/>
          </p:nvSpPr>
          <p:spPr bwMode="auto">
            <a:xfrm>
              <a:off x="6136387" y="2252888"/>
              <a:ext cx="887436" cy="1853952"/>
            </a:xfrm>
            <a:custGeom>
              <a:avLst/>
              <a:gdLst>
                <a:gd name="T0" fmla="*/ 0 w 171"/>
                <a:gd name="T1" fmla="*/ 356 h 356"/>
                <a:gd name="T2" fmla="*/ 156 w 171"/>
                <a:gd name="T3" fmla="*/ 203 h 356"/>
                <a:gd name="T4" fmla="*/ 150 w 171"/>
                <a:gd name="T5" fmla="*/ 59 h 356"/>
                <a:gd name="T6" fmla="*/ 0 w 171"/>
                <a:gd name="T7" fmla="*/ 0 h 356"/>
                <a:gd name="T8" fmla="*/ 0 w 171"/>
                <a:gd name="T9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56">
                  <a:moveTo>
                    <a:pt x="0" y="356"/>
                  </a:moveTo>
                  <a:cubicBezTo>
                    <a:pt x="69" y="348"/>
                    <a:pt x="135" y="294"/>
                    <a:pt x="156" y="203"/>
                  </a:cubicBezTo>
                  <a:cubicBezTo>
                    <a:pt x="169" y="145"/>
                    <a:pt x="171" y="93"/>
                    <a:pt x="150" y="59"/>
                  </a:cubicBezTo>
                  <a:cubicBezTo>
                    <a:pt x="122" y="11"/>
                    <a:pt x="59" y="1"/>
                    <a:pt x="0" y="0"/>
                  </a:cubicBezTo>
                  <a:lnTo>
                    <a:pt x="0" y="356"/>
                  </a:lnTo>
                  <a:close/>
                </a:path>
              </a:pathLst>
            </a:custGeom>
            <a:solidFill>
              <a:srgbClr val="7552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Freeform 53"/>
            <p:cNvSpPr/>
            <p:nvPr/>
          </p:nvSpPr>
          <p:spPr bwMode="auto">
            <a:xfrm>
              <a:off x="5139119" y="4227655"/>
              <a:ext cx="1034611" cy="1823199"/>
            </a:xfrm>
            <a:custGeom>
              <a:avLst/>
              <a:gdLst>
                <a:gd name="T0" fmla="*/ 51 w 199"/>
                <a:gd name="T1" fmla="*/ 350 h 350"/>
                <a:gd name="T2" fmla="*/ 49 w 199"/>
                <a:gd name="T3" fmla="*/ 189 h 350"/>
                <a:gd name="T4" fmla="*/ 0 w 199"/>
                <a:gd name="T5" fmla="*/ 56 h 350"/>
                <a:gd name="T6" fmla="*/ 109 w 199"/>
                <a:gd name="T7" fmla="*/ 0 h 350"/>
                <a:gd name="T8" fmla="*/ 170 w 199"/>
                <a:gd name="T9" fmla="*/ 0 h 350"/>
                <a:gd name="T10" fmla="*/ 199 w 199"/>
                <a:gd name="T11" fmla="*/ 0 h 350"/>
                <a:gd name="T12" fmla="*/ 199 w 199"/>
                <a:gd name="T13" fmla="*/ 350 h 350"/>
                <a:gd name="T14" fmla="*/ 51 w 199"/>
                <a:gd name="T15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9" h="350">
                  <a:moveTo>
                    <a:pt x="51" y="350"/>
                  </a:moveTo>
                  <a:cubicBezTo>
                    <a:pt x="49" y="189"/>
                    <a:pt x="49" y="189"/>
                    <a:pt x="49" y="18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0" y="35"/>
                    <a:pt x="54" y="18"/>
                    <a:pt x="109" y="0"/>
                  </a:cubicBezTo>
                  <a:cubicBezTo>
                    <a:pt x="170" y="0"/>
                    <a:pt x="170" y="0"/>
                    <a:pt x="170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9" y="350"/>
                    <a:pt x="199" y="350"/>
                    <a:pt x="199" y="350"/>
                  </a:cubicBezTo>
                  <a:lnTo>
                    <a:pt x="51" y="35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54"/>
            <p:cNvSpPr/>
            <p:nvPr/>
          </p:nvSpPr>
          <p:spPr bwMode="auto">
            <a:xfrm>
              <a:off x="5710242" y="3889375"/>
              <a:ext cx="872061" cy="1546424"/>
            </a:xfrm>
            <a:custGeom>
              <a:avLst/>
              <a:gdLst>
                <a:gd name="T0" fmla="*/ 397 w 397"/>
                <a:gd name="T1" fmla="*/ 154 h 704"/>
                <a:gd name="T2" fmla="*/ 203 w 397"/>
                <a:gd name="T3" fmla="*/ 704 h 704"/>
                <a:gd name="T4" fmla="*/ 0 w 397"/>
                <a:gd name="T5" fmla="*/ 154 h 704"/>
                <a:gd name="T6" fmla="*/ 71 w 397"/>
                <a:gd name="T7" fmla="*/ 152 h 704"/>
                <a:gd name="T8" fmla="*/ 71 w 397"/>
                <a:gd name="T9" fmla="*/ 0 h 704"/>
                <a:gd name="T10" fmla="*/ 331 w 397"/>
                <a:gd name="T11" fmla="*/ 0 h 704"/>
                <a:gd name="T12" fmla="*/ 331 w 397"/>
                <a:gd name="T13" fmla="*/ 152 h 704"/>
                <a:gd name="T14" fmla="*/ 397 w 397"/>
                <a:gd name="T15" fmla="*/ 154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7" h="704">
                  <a:moveTo>
                    <a:pt x="397" y="154"/>
                  </a:moveTo>
                  <a:lnTo>
                    <a:pt x="203" y="704"/>
                  </a:lnTo>
                  <a:lnTo>
                    <a:pt x="0" y="154"/>
                  </a:lnTo>
                  <a:lnTo>
                    <a:pt x="71" y="152"/>
                  </a:lnTo>
                  <a:lnTo>
                    <a:pt x="71" y="0"/>
                  </a:lnTo>
                  <a:lnTo>
                    <a:pt x="331" y="0"/>
                  </a:lnTo>
                  <a:lnTo>
                    <a:pt x="331" y="152"/>
                  </a:lnTo>
                  <a:lnTo>
                    <a:pt x="397" y="15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8" name="Freeform 55"/>
            <p:cNvSpPr/>
            <p:nvPr/>
          </p:nvSpPr>
          <p:spPr bwMode="auto">
            <a:xfrm>
              <a:off x="5846432" y="3889375"/>
              <a:ext cx="601875" cy="509617"/>
            </a:xfrm>
            <a:custGeom>
              <a:avLst/>
              <a:gdLst>
                <a:gd name="T0" fmla="*/ 0 w 116"/>
                <a:gd name="T1" fmla="*/ 64 h 98"/>
                <a:gd name="T2" fmla="*/ 4 w 116"/>
                <a:gd name="T3" fmla="*/ 64 h 98"/>
                <a:gd name="T4" fmla="*/ 4 w 116"/>
                <a:gd name="T5" fmla="*/ 0 h 98"/>
                <a:gd name="T6" fmla="*/ 114 w 116"/>
                <a:gd name="T7" fmla="*/ 0 h 98"/>
                <a:gd name="T8" fmla="*/ 114 w 116"/>
                <a:gd name="T9" fmla="*/ 64 h 98"/>
                <a:gd name="T10" fmla="*/ 116 w 116"/>
                <a:gd name="T11" fmla="*/ 64 h 98"/>
                <a:gd name="T12" fmla="*/ 60 w 116"/>
                <a:gd name="T13" fmla="*/ 98 h 98"/>
                <a:gd name="T14" fmla="*/ 0 w 116"/>
                <a:gd name="T15" fmla="*/ 6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98">
                  <a:moveTo>
                    <a:pt x="0" y="64"/>
                  </a:moveTo>
                  <a:cubicBezTo>
                    <a:pt x="4" y="64"/>
                    <a:pt x="4" y="64"/>
                    <a:pt x="4" y="6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4" y="64"/>
                    <a:pt x="114" y="64"/>
                    <a:pt x="114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03" y="81"/>
                    <a:pt x="83" y="98"/>
                    <a:pt x="60" y="98"/>
                  </a:cubicBezTo>
                  <a:cubicBezTo>
                    <a:pt x="36" y="98"/>
                    <a:pt x="14" y="81"/>
                    <a:pt x="0" y="64"/>
                  </a:cubicBezTo>
                  <a:close/>
                </a:path>
              </a:pathLst>
            </a:custGeom>
            <a:solidFill>
              <a:srgbClr val="E0DA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9" name="Freeform 56"/>
            <p:cNvSpPr/>
            <p:nvPr/>
          </p:nvSpPr>
          <p:spPr bwMode="auto">
            <a:xfrm>
              <a:off x="5866201" y="3889375"/>
              <a:ext cx="571122" cy="364640"/>
            </a:xfrm>
            <a:custGeom>
              <a:avLst/>
              <a:gdLst>
                <a:gd name="T0" fmla="*/ 0 w 110"/>
                <a:gd name="T1" fmla="*/ 62 h 70"/>
                <a:gd name="T2" fmla="*/ 0 w 110"/>
                <a:gd name="T3" fmla="*/ 0 h 70"/>
                <a:gd name="T4" fmla="*/ 110 w 110"/>
                <a:gd name="T5" fmla="*/ 0 h 70"/>
                <a:gd name="T6" fmla="*/ 110 w 110"/>
                <a:gd name="T7" fmla="*/ 62 h 70"/>
                <a:gd name="T8" fmla="*/ 55 w 110"/>
                <a:gd name="T9" fmla="*/ 70 h 70"/>
                <a:gd name="T10" fmla="*/ 0 w 110"/>
                <a:gd name="T11" fmla="*/ 6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" h="70">
                  <a:moveTo>
                    <a:pt x="0" y="6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62"/>
                    <a:pt x="110" y="62"/>
                    <a:pt x="110" y="62"/>
                  </a:cubicBezTo>
                  <a:cubicBezTo>
                    <a:pt x="93" y="67"/>
                    <a:pt x="74" y="70"/>
                    <a:pt x="55" y="70"/>
                  </a:cubicBezTo>
                  <a:cubicBezTo>
                    <a:pt x="36" y="70"/>
                    <a:pt x="18" y="67"/>
                    <a:pt x="0" y="62"/>
                  </a:cubicBezTo>
                  <a:close/>
                </a:path>
              </a:pathLst>
            </a:custGeom>
            <a:solidFill>
              <a:srgbClr val="CAC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" name="Freeform 57"/>
            <p:cNvSpPr/>
            <p:nvPr/>
          </p:nvSpPr>
          <p:spPr bwMode="auto">
            <a:xfrm>
              <a:off x="5789320" y="3889375"/>
              <a:ext cx="358051" cy="812751"/>
            </a:xfrm>
            <a:custGeom>
              <a:avLst/>
              <a:gdLst>
                <a:gd name="T0" fmla="*/ 163 w 163"/>
                <a:gd name="T1" fmla="*/ 370 h 370"/>
                <a:gd name="T2" fmla="*/ 0 w 163"/>
                <a:gd name="T3" fmla="*/ 154 h 370"/>
                <a:gd name="T4" fmla="*/ 35 w 163"/>
                <a:gd name="T5" fmla="*/ 152 h 370"/>
                <a:gd name="T6" fmla="*/ 35 w 163"/>
                <a:gd name="T7" fmla="*/ 0 h 370"/>
                <a:gd name="T8" fmla="*/ 163 w 163"/>
                <a:gd name="T9" fmla="*/ 0 h 370"/>
                <a:gd name="T10" fmla="*/ 163 w 163"/>
                <a:gd name="T11" fmla="*/ 37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3" h="370">
                  <a:moveTo>
                    <a:pt x="163" y="370"/>
                  </a:moveTo>
                  <a:lnTo>
                    <a:pt x="0" y="154"/>
                  </a:lnTo>
                  <a:lnTo>
                    <a:pt x="35" y="152"/>
                  </a:lnTo>
                  <a:lnTo>
                    <a:pt x="35" y="0"/>
                  </a:lnTo>
                  <a:lnTo>
                    <a:pt x="163" y="0"/>
                  </a:lnTo>
                  <a:lnTo>
                    <a:pt x="163" y="37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" name="Freeform 58"/>
            <p:cNvSpPr/>
            <p:nvPr/>
          </p:nvSpPr>
          <p:spPr bwMode="auto">
            <a:xfrm>
              <a:off x="5846432" y="3889375"/>
              <a:ext cx="300938" cy="516208"/>
            </a:xfrm>
            <a:custGeom>
              <a:avLst/>
              <a:gdLst>
                <a:gd name="T0" fmla="*/ 0 w 58"/>
                <a:gd name="T1" fmla="*/ 64 h 99"/>
                <a:gd name="T2" fmla="*/ 4 w 58"/>
                <a:gd name="T3" fmla="*/ 64 h 99"/>
                <a:gd name="T4" fmla="*/ 4 w 58"/>
                <a:gd name="T5" fmla="*/ 0 h 99"/>
                <a:gd name="T6" fmla="*/ 58 w 58"/>
                <a:gd name="T7" fmla="*/ 0 h 99"/>
                <a:gd name="T8" fmla="*/ 58 w 58"/>
                <a:gd name="T9" fmla="*/ 98 h 99"/>
                <a:gd name="T10" fmla="*/ 58 w 58"/>
                <a:gd name="T11" fmla="*/ 98 h 99"/>
                <a:gd name="T12" fmla="*/ 0 w 58"/>
                <a:gd name="T13" fmla="*/ 6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99">
                  <a:moveTo>
                    <a:pt x="0" y="64"/>
                  </a:moveTo>
                  <a:cubicBezTo>
                    <a:pt x="4" y="64"/>
                    <a:pt x="4" y="64"/>
                    <a:pt x="4" y="6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35" y="99"/>
                    <a:pt x="14" y="81"/>
                    <a:pt x="0" y="64"/>
                  </a:cubicBezTo>
                  <a:close/>
                </a:path>
              </a:pathLst>
            </a:custGeom>
            <a:solidFill>
              <a:srgbClr val="EAE5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" name="Freeform 59"/>
            <p:cNvSpPr/>
            <p:nvPr/>
          </p:nvSpPr>
          <p:spPr bwMode="auto">
            <a:xfrm>
              <a:off x="5866201" y="3889375"/>
              <a:ext cx="281168" cy="364640"/>
            </a:xfrm>
            <a:custGeom>
              <a:avLst/>
              <a:gdLst>
                <a:gd name="T0" fmla="*/ 0 w 54"/>
                <a:gd name="T1" fmla="*/ 62 h 70"/>
                <a:gd name="T2" fmla="*/ 0 w 54"/>
                <a:gd name="T3" fmla="*/ 0 h 70"/>
                <a:gd name="T4" fmla="*/ 54 w 54"/>
                <a:gd name="T5" fmla="*/ 0 h 70"/>
                <a:gd name="T6" fmla="*/ 54 w 54"/>
                <a:gd name="T7" fmla="*/ 70 h 70"/>
                <a:gd name="T8" fmla="*/ 0 w 54"/>
                <a:gd name="T9" fmla="*/ 6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70">
                  <a:moveTo>
                    <a:pt x="0" y="6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36" y="70"/>
                    <a:pt x="17" y="67"/>
                    <a:pt x="0" y="62"/>
                  </a:cubicBezTo>
                  <a:close/>
                </a:path>
              </a:pathLst>
            </a:custGeom>
            <a:solidFill>
              <a:srgbClr val="DAD6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3" name="Freeform 60"/>
            <p:cNvSpPr/>
            <p:nvPr/>
          </p:nvSpPr>
          <p:spPr bwMode="auto">
            <a:xfrm>
              <a:off x="5918920" y="4398992"/>
              <a:ext cx="461291" cy="292152"/>
            </a:xfrm>
            <a:custGeom>
              <a:avLst/>
              <a:gdLst>
                <a:gd name="T0" fmla="*/ 0 w 210"/>
                <a:gd name="T1" fmla="*/ 26 h 133"/>
                <a:gd name="T2" fmla="*/ 106 w 210"/>
                <a:gd name="T3" fmla="*/ 133 h 133"/>
                <a:gd name="T4" fmla="*/ 210 w 210"/>
                <a:gd name="T5" fmla="*/ 22 h 133"/>
                <a:gd name="T6" fmla="*/ 106 w 210"/>
                <a:gd name="T7" fmla="*/ 0 h 133"/>
                <a:gd name="T8" fmla="*/ 0 w 210"/>
                <a:gd name="T9" fmla="*/ 26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133">
                  <a:moveTo>
                    <a:pt x="0" y="26"/>
                  </a:moveTo>
                  <a:lnTo>
                    <a:pt x="106" y="133"/>
                  </a:lnTo>
                  <a:lnTo>
                    <a:pt x="210" y="22"/>
                  </a:lnTo>
                  <a:lnTo>
                    <a:pt x="106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4" name="Freeform 61"/>
            <p:cNvSpPr/>
            <p:nvPr/>
          </p:nvSpPr>
          <p:spPr bwMode="auto">
            <a:xfrm>
              <a:off x="6041931" y="4504430"/>
              <a:ext cx="213073" cy="984088"/>
            </a:xfrm>
            <a:custGeom>
              <a:avLst/>
              <a:gdLst>
                <a:gd name="T0" fmla="*/ 0 w 97"/>
                <a:gd name="T1" fmla="*/ 273 h 448"/>
                <a:gd name="T2" fmla="*/ 50 w 97"/>
                <a:gd name="T3" fmla="*/ 0 h 448"/>
                <a:gd name="T4" fmla="*/ 97 w 97"/>
                <a:gd name="T5" fmla="*/ 282 h 448"/>
                <a:gd name="T6" fmla="*/ 52 w 97"/>
                <a:gd name="T7" fmla="*/ 448 h 448"/>
                <a:gd name="T8" fmla="*/ 0 w 97"/>
                <a:gd name="T9" fmla="*/ 273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48">
                  <a:moveTo>
                    <a:pt x="0" y="273"/>
                  </a:moveTo>
                  <a:lnTo>
                    <a:pt x="50" y="0"/>
                  </a:lnTo>
                  <a:lnTo>
                    <a:pt x="97" y="282"/>
                  </a:lnTo>
                  <a:lnTo>
                    <a:pt x="52" y="448"/>
                  </a:lnTo>
                  <a:lnTo>
                    <a:pt x="0" y="273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5" name="Freeform 62"/>
            <p:cNvSpPr/>
            <p:nvPr/>
          </p:nvSpPr>
          <p:spPr bwMode="auto">
            <a:xfrm>
              <a:off x="5268719" y="2252888"/>
              <a:ext cx="887436" cy="1853952"/>
            </a:xfrm>
            <a:custGeom>
              <a:avLst/>
              <a:gdLst>
                <a:gd name="T0" fmla="*/ 171 w 171"/>
                <a:gd name="T1" fmla="*/ 356 h 356"/>
                <a:gd name="T2" fmla="*/ 16 w 171"/>
                <a:gd name="T3" fmla="*/ 203 h 356"/>
                <a:gd name="T4" fmla="*/ 21 w 171"/>
                <a:gd name="T5" fmla="*/ 59 h 356"/>
                <a:gd name="T6" fmla="*/ 171 w 171"/>
                <a:gd name="T7" fmla="*/ 0 h 356"/>
                <a:gd name="T8" fmla="*/ 171 w 171"/>
                <a:gd name="T9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56">
                  <a:moveTo>
                    <a:pt x="171" y="356"/>
                  </a:moveTo>
                  <a:cubicBezTo>
                    <a:pt x="102" y="348"/>
                    <a:pt x="37" y="294"/>
                    <a:pt x="16" y="203"/>
                  </a:cubicBezTo>
                  <a:cubicBezTo>
                    <a:pt x="2" y="145"/>
                    <a:pt x="0" y="93"/>
                    <a:pt x="21" y="59"/>
                  </a:cubicBezTo>
                  <a:cubicBezTo>
                    <a:pt x="50" y="11"/>
                    <a:pt x="112" y="1"/>
                    <a:pt x="171" y="0"/>
                  </a:cubicBezTo>
                  <a:lnTo>
                    <a:pt x="171" y="356"/>
                  </a:lnTo>
                  <a:close/>
                </a:path>
              </a:pathLst>
            </a:custGeom>
            <a:solidFill>
              <a:srgbClr val="7552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6" name="Freeform 63"/>
            <p:cNvSpPr/>
            <p:nvPr/>
          </p:nvSpPr>
          <p:spPr bwMode="auto">
            <a:xfrm>
              <a:off x="5402714" y="2690017"/>
              <a:ext cx="1471739" cy="1761693"/>
            </a:xfrm>
            <a:custGeom>
              <a:avLst/>
              <a:gdLst>
                <a:gd name="T0" fmla="*/ 142 w 283"/>
                <a:gd name="T1" fmla="*/ 0 h 338"/>
                <a:gd name="T2" fmla="*/ 151 w 283"/>
                <a:gd name="T3" fmla="*/ 0 h 338"/>
                <a:gd name="T4" fmla="*/ 246 w 283"/>
                <a:gd name="T5" fmla="*/ 0 h 338"/>
                <a:gd name="T6" fmla="*/ 253 w 283"/>
                <a:gd name="T7" fmla="*/ 33 h 338"/>
                <a:gd name="T8" fmla="*/ 282 w 283"/>
                <a:gd name="T9" fmla="*/ 67 h 338"/>
                <a:gd name="T10" fmla="*/ 282 w 283"/>
                <a:gd name="T11" fmla="*/ 143 h 338"/>
                <a:gd name="T12" fmla="*/ 3 w 283"/>
                <a:gd name="T13" fmla="*/ 141 h 338"/>
                <a:gd name="T14" fmla="*/ 4 w 283"/>
                <a:gd name="T15" fmla="*/ 32 h 338"/>
                <a:gd name="T16" fmla="*/ 25 w 283"/>
                <a:gd name="T17" fmla="*/ 0 h 338"/>
                <a:gd name="T18" fmla="*/ 133 w 283"/>
                <a:gd name="T19" fmla="*/ 0 h 338"/>
                <a:gd name="T20" fmla="*/ 142 w 283"/>
                <a:gd name="T21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3" h="338">
                  <a:moveTo>
                    <a:pt x="142" y="0"/>
                  </a:moveTo>
                  <a:cubicBezTo>
                    <a:pt x="145" y="0"/>
                    <a:pt x="148" y="0"/>
                    <a:pt x="151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53" y="33"/>
                    <a:pt x="253" y="33"/>
                    <a:pt x="253" y="33"/>
                  </a:cubicBezTo>
                  <a:cubicBezTo>
                    <a:pt x="282" y="67"/>
                    <a:pt x="282" y="67"/>
                    <a:pt x="282" y="67"/>
                  </a:cubicBezTo>
                  <a:cubicBezTo>
                    <a:pt x="282" y="93"/>
                    <a:pt x="283" y="118"/>
                    <a:pt x="282" y="143"/>
                  </a:cubicBezTo>
                  <a:cubicBezTo>
                    <a:pt x="268" y="338"/>
                    <a:pt x="21" y="336"/>
                    <a:pt x="3" y="141"/>
                  </a:cubicBezTo>
                  <a:cubicBezTo>
                    <a:pt x="0" y="105"/>
                    <a:pt x="4" y="67"/>
                    <a:pt x="4" y="32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6" y="0"/>
                    <a:pt x="139" y="0"/>
                    <a:pt x="142" y="0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" name="Freeform 64"/>
            <p:cNvSpPr/>
            <p:nvPr/>
          </p:nvSpPr>
          <p:spPr bwMode="auto">
            <a:xfrm>
              <a:off x="5402714" y="2690017"/>
              <a:ext cx="753443" cy="1506885"/>
            </a:xfrm>
            <a:custGeom>
              <a:avLst/>
              <a:gdLst>
                <a:gd name="T0" fmla="*/ 142 w 145"/>
                <a:gd name="T1" fmla="*/ 0 h 289"/>
                <a:gd name="T2" fmla="*/ 145 w 145"/>
                <a:gd name="T3" fmla="*/ 0 h 289"/>
                <a:gd name="T4" fmla="*/ 145 w 145"/>
                <a:gd name="T5" fmla="*/ 288 h 289"/>
                <a:gd name="T6" fmla="*/ 3 w 145"/>
                <a:gd name="T7" fmla="*/ 141 h 289"/>
                <a:gd name="T8" fmla="*/ 4 w 145"/>
                <a:gd name="T9" fmla="*/ 32 h 289"/>
                <a:gd name="T10" fmla="*/ 25 w 145"/>
                <a:gd name="T11" fmla="*/ 0 h 289"/>
                <a:gd name="T12" fmla="*/ 133 w 145"/>
                <a:gd name="T13" fmla="*/ 0 h 289"/>
                <a:gd name="T14" fmla="*/ 142 w 145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5" h="289">
                  <a:moveTo>
                    <a:pt x="142" y="0"/>
                  </a:moveTo>
                  <a:cubicBezTo>
                    <a:pt x="143" y="0"/>
                    <a:pt x="144" y="0"/>
                    <a:pt x="145" y="0"/>
                  </a:cubicBezTo>
                  <a:cubicBezTo>
                    <a:pt x="145" y="288"/>
                    <a:pt x="145" y="288"/>
                    <a:pt x="145" y="288"/>
                  </a:cubicBezTo>
                  <a:cubicBezTo>
                    <a:pt x="79" y="289"/>
                    <a:pt x="12" y="239"/>
                    <a:pt x="3" y="141"/>
                  </a:cubicBezTo>
                  <a:cubicBezTo>
                    <a:pt x="0" y="105"/>
                    <a:pt x="4" y="67"/>
                    <a:pt x="4" y="32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6" y="0"/>
                    <a:pt x="139" y="0"/>
                    <a:pt x="142" y="0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" name="Freeform 65"/>
            <p:cNvSpPr/>
            <p:nvPr/>
          </p:nvSpPr>
          <p:spPr bwMode="auto">
            <a:xfrm>
              <a:off x="5306063" y="2549433"/>
              <a:ext cx="1629896" cy="656792"/>
            </a:xfrm>
            <a:custGeom>
              <a:avLst/>
              <a:gdLst>
                <a:gd name="T0" fmla="*/ 314 w 314"/>
                <a:gd name="T1" fmla="*/ 75 h 126"/>
                <a:gd name="T2" fmla="*/ 304 w 314"/>
                <a:gd name="T3" fmla="*/ 113 h 126"/>
                <a:gd name="T4" fmla="*/ 21 w 314"/>
                <a:gd name="T5" fmla="*/ 119 h 126"/>
                <a:gd name="T6" fmla="*/ 14 w 314"/>
                <a:gd name="T7" fmla="*/ 45 h 126"/>
                <a:gd name="T8" fmla="*/ 60 w 314"/>
                <a:gd name="T9" fmla="*/ 15 h 126"/>
                <a:gd name="T10" fmla="*/ 164 w 314"/>
                <a:gd name="T11" fmla="*/ 16 h 126"/>
                <a:gd name="T12" fmla="*/ 166 w 314"/>
                <a:gd name="T13" fmla="*/ 16 h 126"/>
                <a:gd name="T14" fmla="*/ 166 w 314"/>
                <a:gd name="T15" fmla="*/ 15 h 126"/>
                <a:gd name="T16" fmla="*/ 219 w 314"/>
                <a:gd name="T17" fmla="*/ 15 h 126"/>
                <a:gd name="T18" fmla="*/ 219 w 314"/>
                <a:gd name="T19" fmla="*/ 15 h 126"/>
                <a:gd name="T20" fmla="*/ 235 w 314"/>
                <a:gd name="T21" fmla="*/ 15 h 126"/>
                <a:gd name="T22" fmla="*/ 314 w 314"/>
                <a:gd name="T23" fmla="*/ 73 h 126"/>
                <a:gd name="T24" fmla="*/ 314 w 314"/>
                <a:gd name="T25" fmla="*/ 7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4" h="126">
                  <a:moveTo>
                    <a:pt x="314" y="75"/>
                  </a:moveTo>
                  <a:cubicBezTo>
                    <a:pt x="304" y="113"/>
                    <a:pt x="304" y="113"/>
                    <a:pt x="304" y="113"/>
                  </a:cubicBezTo>
                  <a:cubicBezTo>
                    <a:pt x="187" y="126"/>
                    <a:pt x="41" y="0"/>
                    <a:pt x="21" y="119"/>
                  </a:cubicBezTo>
                  <a:cubicBezTo>
                    <a:pt x="20" y="89"/>
                    <a:pt x="0" y="90"/>
                    <a:pt x="14" y="45"/>
                  </a:cubicBezTo>
                  <a:cubicBezTo>
                    <a:pt x="28" y="63"/>
                    <a:pt x="23" y="15"/>
                    <a:pt x="60" y="15"/>
                  </a:cubicBezTo>
                  <a:cubicBezTo>
                    <a:pt x="164" y="16"/>
                    <a:pt x="164" y="16"/>
                    <a:pt x="164" y="16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219" y="15"/>
                    <a:pt x="219" y="15"/>
                    <a:pt x="219" y="15"/>
                  </a:cubicBezTo>
                  <a:cubicBezTo>
                    <a:pt x="219" y="15"/>
                    <a:pt x="219" y="15"/>
                    <a:pt x="219" y="15"/>
                  </a:cubicBezTo>
                  <a:cubicBezTo>
                    <a:pt x="235" y="15"/>
                    <a:pt x="235" y="15"/>
                    <a:pt x="235" y="15"/>
                  </a:cubicBezTo>
                  <a:cubicBezTo>
                    <a:pt x="282" y="15"/>
                    <a:pt x="313" y="41"/>
                    <a:pt x="314" y="73"/>
                  </a:cubicBezTo>
                  <a:cubicBezTo>
                    <a:pt x="314" y="75"/>
                    <a:pt x="314" y="75"/>
                    <a:pt x="314" y="75"/>
                  </a:cubicBezTo>
                  <a:close/>
                </a:path>
              </a:pathLst>
            </a:custGeom>
            <a:solidFill>
              <a:srgbClr val="7552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" name="Freeform 66"/>
            <p:cNvSpPr/>
            <p:nvPr/>
          </p:nvSpPr>
          <p:spPr bwMode="auto">
            <a:xfrm>
              <a:off x="6026556" y="3175471"/>
              <a:ext cx="193303" cy="630432"/>
            </a:xfrm>
            <a:custGeom>
              <a:avLst/>
              <a:gdLst>
                <a:gd name="T0" fmla="*/ 62 w 88"/>
                <a:gd name="T1" fmla="*/ 0 h 287"/>
                <a:gd name="T2" fmla="*/ 0 w 88"/>
                <a:gd name="T3" fmla="*/ 287 h 287"/>
                <a:gd name="T4" fmla="*/ 88 w 88"/>
                <a:gd name="T5" fmla="*/ 275 h 287"/>
                <a:gd name="T6" fmla="*/ 62 w 88"/>
                <a:gd name="T7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287">
                  <a:moveTo>
                    <a:pt x="62" y="0"/>
                  </a:moveTo>
                  <a:lnTo>
                    <a:pt x="0" y="287"/>
                  </a:lnTo>
                  <a:lnTo>
                    <a:pt x="88" y="275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0" name="Freeform 67"/>
            <p:cNvSpPr/>
            <p:nvPr/>
          </p:nvSpPr>
          <p:spPr bwMode="auto">
            <a:xfrm>
              <a:off x="4774479" y="4436334"/>
              <a:ext cx="878650" cy="1370694"/>
            </a:xfrm>
            <a:custGeom>
              <a:avLst/>
              <a:gdLst>
                <a:gd name="T0" fmla="*/ 165 w 169"/>
                <a:gd name="T1" fmla="*/ 15 h 263"/>
                <a:gd name="T2" fmla="*/ 161 w 169"/>
                <a:gd name="T3" fmla="*/ 14 h 263"/>
                <a:gd name="T4" fmla="*/ 156 w 169"/>
                <a:gd name="T5" fmla="*/ 12 h 263"/>
                <a:gd name="T6" fmla="*/ 156 w 169"/>
                <a:gd name="T7" fmla="*/ 12 h 263"/>
                <a:gd name="T8" fmla="*/ 116 w 169"/>
                <a:gd name="T9" fmla="*/ 2 h 263"/>
                <a:gd name="T10" fmla="*/ 85 w 169"/>
                <a:gd name="T11" fmla="*/ 6 h 263"/>
                <a:gd name="T12" fmla="*/ 65 w 169"/>
                <a:gd name="T13" fmla="*/ 27 h 263"/>
                <a:gd name="T14" fmla="*/ 49 w 169"/>
                <a:gd name="T15" fmla="*/ 74 h 263"/>
                <a:gd name="T16" fmla="*/ 50 w 169"/>
                <a:gd name="T17" fmla="*/ 74 h 263"/>
                <a:gd name="T18" fmla="*/ 7 w 169"/>
                <a:gd name="T19" fmla="*/ 204 h 263"/>
                <a:gd name="T20" fmla="*/ 40 w 169"/>
                <a:gd name="T21" fmla="*/ 257 h 263"/>
                <a:gd name="T22" fmla="*/ 40 w 169"/>
                <a:gd name="T23" fmla="*/ 257 h 263"/>
                <a:gd name="T24" fmla="*/ 100 w 169"/>
                <a:gd name="T25" fmla="*/ 227 h 263"/>
                <a:gd name="T26" fmla="*/ 169 w 169"/>
                <a:gd name="T27" fmla="*/ 16 h 263"/>
                <a:gd name="T28" fmla="*/ 165 w 169"/>
                <a:gd name="T29" fmla="*/ 15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9" h="263">
                  <a:moveTo>
                    <a:pt x="165" y="15"/>
                  </a:moveTo>
                  <a:cubicBezTo>
                    <a:pt x="161" y="14"/>
                    <a:pt x="161" y="14"/>
                    <a:pt x="161" y="14"/>
                  </a:cubicBezTo>
                  <a:cubicBezTo>
                    <a:pt x="156" y="12"/>
                    <a:pt x="156" y="12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05" y="0"/>
                    <a:pt x="95" y="2"/>
                    <a:pt x="85" y="6"/>
                  </a:cubicBezTo>
                  <a:cubicBezTo>
                    <a:pt x="75" y="11"/>
                    <a:pt x="68" y="17"/>
                    <a:pt x="65" y="27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7" y="204"/>
                    <a:pt x="7" y="204"/>
                    <a:pt x="7" y="204"/>
                  </a:cubicBezTo>
                  <a:cubicBezTo>
                    <a:pt x="0" y="226"/>
                    <a:pt x="15" y="250"/>
                    <a:pt x="40" y="257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65" y="263"/>
                    <a:pt x="92" y="250"/>
                    <a:pt x="100" y="227"/>
                  </a:cubicBezTo>
                  <a:cubicBezTo>
                    <a:pt x="169" y="16"/>
                    <a:pt x="169" y="16"/>
                    <a:pt x="169" y="16"/>
                  </a:cubicBezTo>
                  <a:cubicBezTo>
                    <a:pt x="165" y="15"/>
                    <a:pt x="165" y="15"/>
                    <a:pt x="165" y="15"/>
                  </a:cubicBez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1" name="Freeform 68"/>
            <p:cNvSpPr/>
            <p:nvPr/>
          </p:nvSpPr>
          <p:spPr bwMode="auto">
            <a:xfrm>
              <a:off x="4225323" y="5180990"/>
              <a:ext cx="1111492" cy="610662"/>
            </a:xfrm>
            <a:custGeom>
              <a:avLst/>
              <a:gdLst>
                <a:gd name="T0" fmla="*/ 213 w 214"/>
                <a:gd name="T1" fmla="*/ 31 h 117"/>
                <a:gd name="T2" fmla="*/ 212 w 214"/>
                <a:gd name="T3" fmla="*/ 35 h 117"/>
                <a:gd name="T4" fmla="*/ 212 w 214"/>
                <a:gd name="T5" fmla="*/ 40 h 117"/>
                <a:gd name="T6" fmla="*/ 212 w 214"/>
                <a:gd name="T7" fmla="*/ 40 h 117"/>
                <a:gd name="T8" fmla="*/ 206 w 214"/>
                <a:gd name="T9" fmla="*/ 80 h 117"/>
                <a:gd name="T10" fmla="*/ 190 w 214"/>
                <a:gd name="T11" fmla="*/ 106 h 117"/>
                <a:gd name="T12" fmla="*/ 163 w 214"/>
                <a:gd name="T13" fmla="*/ 116 h 117"/>
                <a:gd name="T14" fmla="*/ 114 w 214"/>
                <a:gd name="T15" fmla="*/ 109 h 117"/>
                <a:gd name="T16" fmla="*/ 114 w 214"/>
                <a:gd name="T17" fmla="*/ 109 h 117"/>
                <a:gd name="T18" fmla="*/ 0 w 214"/>
                <a:gd name="T19" fmla="*/ 93 h 117"/>
                <a:gd name="T20" fmla="*/ 17 w 214"/>
                <a:gd name="T21" fmla="*/ 0 h 117"/>
                <a:gd name="T22" fmla="*/ 214 w 214"/>
                <a:gd name="T23" fmla="*/ 26 h 117"/>
                <a:gd name="T24" fmla="*/ 213 w 214"/>
                <a:gd name="T25" fmla="*/ 31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4" h="117">
                  <a:moveTo>
                    <a:pt x="213" y="31"/>
                  </a:moveTo>
                  <a:cubicBezTo>
                    <a:pt x="212" y="35"/>
                    <a:pt x="212" y="35"/>
                    <a:pt x="212" y="35"/>
                  </a:cubicBezTo>
                  <a:cubicBezTo>
                    <a:pt x="212" y="40"/>
                    <a:pt x="212" y="40"/>
                    <a:pt x="212" y="40"/>
                  </a:cubicBezTo>
                  <a:cubicBezTo>
                    <a:pt x="212" y="40"/>
                    <a:pt x="212" y="40"/>
                    <a:pt x="212" y="40"/>
                  </a:cubicBezTo>
                  <a:cubicBezTo>
                    <a:pt x="206" y="80"/>
                    <a:pt x="206" y="80"/>
                    <a:pt x="206" y="80"/>
                  </a:cubicBezTo>
                  <a:cubicBezTo>
                    <a:pt x="203" y="91"/>
                    <a:pt x="198" y="100"/>
                    <a:pt x="190" y="106"/>
                  </a:cubicBezTo>
                  <a:cubicBezTo>
                    <a:pt x="181" y="114"/>
                    <a:pt x="173" y="117"/>
                    <a:pt x="163" y="116"/>
                  </a:cubicBezTo>
                  <a:cubicBezTo>
                    <a:pt x="114" y="109"/>
                    <a:pt x="114" y="109"/>
                    <a:pt x="114" y="109"/>
                  </a:cubicBezTo>
                  <a:cubicBezTo>
                    <a:pt x="114" y="109"/>
                    <a:pt x="114" y="109"/>
                    <a:pt x="114" y="109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14" y="26"/>
                    <a:pt x="214" y="26"/>
                    <a:pt x="214" y="26"/>
                  </a:cubicBezTo>
                  <a:cubicBezTo>
                    <a:pt x="213" y="31"/>
                    <a:pt x="213" y="31"/>
                    <a:pt x="213" y="31"/>
                  </a:cubicBez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2" name="Freeform 69"/>
            <p:cNvSpPr/>
            <p:nvPr/>
          </p:nvSpPr>
          <p:spPr bwMode="auto">
            <a:xfrm>
              <a:off x="5705848" y="4185918"/>
              <a:ext cx="445916" cy="401983"/>
            </a:xfrm>
            <a:custGeom>
              <a:avLst/>
              <a:gdLst>
                <a:gd name="T0" fmla="*/ 71 w 203"/>
                <a:gd name="T1" fmla="*/ 0 h 183"/>
                <a:gd name="T2" fmla="*/ 0 w 203"/>
                <a:gd name="T3" fmla="*/ 21 h 183"/>
                <a:gd name="T4" fmla="*/ 64 w 203"/>
                <a:gd name="T5" fmla="*/ 183 h 183"/>
                <a:gd name="T6" fmla="*/ 203 w 203"/>
                <a:gd name="T7" fmla="*/ 97 h 183"/>
                <a:gd name="T8" fmla="*/ 71 w 203"/>
                <a:gd name="T9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183">
                  <a:moveTo>
                    <a:pt x="71" y="0"/>
                  </a:moveTo>
                  <a:lnTo>
                    <a:pt x="0" y="21"/>
                  </a:lnTo>
                  <a:lnTo>
                    <a:pt x="64" y="183"/>
                  </a:lnTo>
                  <a:lnTo>
                    <a:pt x="203" y="97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3" name="Freeform 70"/>
            <p:cNvSpPr/>
            <p:nvPr/>
          </p:nvSpPr>
          <p:spPr bwMode="auto">
            <a:xfrm>
              <a:off x="6151762" y="4196902"/>
              <a:ext cx="441522" cy="380017"/>
            </a:xfrm>
            <a:custGeom>
              <a:avLst/>
              <a:gdLst>
                <a:gd name="T0" fmla="*/ 133 w 201"/>
                <a:gd name="T1" fmla="*/ 0 h 173"/>
                <a:gd name="T2" fmla="*/ 201 w 201"/>
                <a:gd name="T3" fmla="*/ 16 h 173"/>
                <a:gd name="T4" fmla="*/ 137 w 201"/>
                <a:gd name="T5" fmla="*/ 173 h 173"/>
                <a:gd name="T6" fmla="*/ 0 w 201"/>
                <a:gd name="T7" fmla="*/ 92 h 173"/>
                <a:gd name="T8" fmla="*/ 133 w 201"/>
                <a:gd name="T9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1" h="173">
                  <a:moveTo>
                    <a:pt x="133" y="0"/>
                  </a:moveTo>
                  <a:lnTo>
                    <a:pt x="201" y="16"/>
                  </a:lnTo>
                  <a:lnTo>
                    <a:pt x="137" y="173"/>
                  </a:lnTo>
                  <a:lnTo>
                    <a:pt x="0" y="92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4" name="Freeform 71"/>
            <p:cNvSpPr/>
            <p:nvPr/>
          </p:nvSpPr>
          <p:spPr bwMode="auto">
            <a:xfrm>
              <a:off x="6140780" y="4227655"/>
              <a:ext cx="612859" cy="1708974"/>
            </a:xfrm>
            <a:custGeom>
              <a:avLst/>
              <a:gdLst>
                <a:gd name="T0" fmla="*/ 206 w 279"/>
                <a:gd name="T1" fmla="*/ 0 h 778"/>
                <a:gd name="T2" fmla="*/ 279 w 279"/>
                <a:gd name="T3" fmla="*/ 259 h 778"/>
                <a:gd name="T4" fmla="*/ 159 w 279"/>
                <a:gd name="T5" fmla="*/ 249 h 778"/>
                <a:gd name="T6" fmla="*/ 251 w 279"/>
                <a:gd name="T7" fmla="*/ 399 h 778"/>
                <a:gd name="T8" fmla="*/ 3 w 279"/>
                <a:gd name="T9" fmla="*/ 778 h 778"/>
                <a:gd name="T10" fmla="*/ 0 w 279"/>
                <a:gd name="T11" fmla="*/ 522 h 778"/>
                <a:gd name="T12" fmla="*/ 206 w 279"/>
                <a:gd name="T13" fmla="*/ 0 h 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778">
                  <a:moveTo>
                    <a:pt x="206" y="0"/>
                  </a:moveTo>
                  <a:lnTo>
                    <a:pt x="279" y="259"/>
                  </a:lnTo>
                  <a:lnTo>
                    <a:pt x="159" y="249"/>
                  </a:lnTo>
                  <a:lnTo>
                    <a:pt x="251" y="399"/>
                  </a:lnTo>
                  <a:lnTo>
                    <a:pt x="3" y="778"/>
                  </a:lnTo>
                  <a:lnTo>
                    <a:pt x="0" y="522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5" name="Freeform 72"/>
            <p:cNvSpPr/>
            <p:nvPr/>
          </p:nvSpPr>
          <p:spPr bwMode="auto">
            <a:xfrm>
              <a:off x="5543298" y="4227655"/>
              <a:ext cx="612859" cy="1708974"/>
            </a:xfrm>
            <a:custGeom>
              <a:avLst/>
              <a:gdLst>
                <a:gd name="T0" fmla="*/ 74 w 279"/>
                <a:gd name="T1" fmla="*/ 0 h 778"/>
                <a:gd name="T2" fmla="*/ 0 w 279"/>
                <a:gd name="T3" fmla="*/ 259 h 778"/>
                <a:gd name="T4" fmla="*/ 121 w 279"/>
                <a:gd name="T5" fmla="*/ 249 h 778"/>
                <a:gd name="T6" fmla="*/ 29 w 279"/>
                <a:gd name="T7" fmla="*/ 399 h 778"/>
                <a:gd name="T8" fmla="*/ 275 w 279"/>
                <a:gd name="T9" fmla="*/ 778 h 778"/>
                <a:gd name="T10" fmla="*/ 279 w 279"/>
                <a:gd name="T11" fmla="*/ 522 h 778"/>
                <a:gd name="T12" fmla="*/ 74 w 279"/>
                <a:gd name="T13" fmla="*/ 0 h 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778">
                  <a:moveTo>
                    <a:pt x="74" y="0"/>
                  </a:moveTo>
                  <a:lnTo>
                    <a:pt x="0" y="259"/>
                  </a:lnTo>
                  <a:lnTo>
                    <a:pt x="121" y="249"/>
                  </a:lnTo>
                  <a:lnTo>
                    <a:pt x="29" y="399"/>
                  </a:lnTo>
                  <a:lnTo>
                    <a:pt x="275" y="778"/>
                  </a:lnTo>
                  <a:lnTo>
                    <a:pt x="279" y="52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6" name="Freeform 73"/>
            <p:cNvSpPr/>
            <p:nvPr/>
          </p:nvSpPr>
          <p:spPr bwMode="auto">
            <a:xfrm>
              <a:off x="3818947" y="5123878"/>
              <a:ext cx="478864" cy="505224"/>
            </a:xfrm>
            <a:custGeom>
              <a:avLst/>
              <a:gdLst>
                <a:gd name="T0" fmla="*/ 8 w 92"/>
                <a:gd name="T1" fmla="*/ 25 h 97"/>
                <a:gd name="T2" fmla="*/ 1 w 92"/>
                <a:gd name="T3" fmla="*/ 67 h 97"/>
                <a:gd name="T4" fmla="*/ 17 w 92"/>
                <a:gd name="T5" fmla="*/ 87 h 97"/>
                <a:gd name="T6" fmla="*/ 38 w 92"/>
                <a:gd name="T7" fmla="*/ 90 h 97"/>
                <a:gd name="T8" fmla="*/ 85 w 92"/>
                <a:gd name="T9" fmla="*/ 75 h 97"/>
                <a:gd name="T10" fmla="*/ 91 w 92"/>
                <a:gd name="T11" fmla="*/ 38 h 97"/>
                <a:gd name="T12" fmla="*/ 75 w 92"/>
                <a:gd name="T13" fmla="*/ 17 h 97"/>
                <a:gd name="T14" fmla="*/ 8 w 92"/>
                <a:gd name="T15" fmla="*/ 2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7">
                  <a:moveTo>
                    <a:pt x="8" y="25"/>
                  </a:moveTo>
                  <a:cubicBezTo>
                    <a:pt x="1" y="67"/>
                    <a:pt x="1" y="67"/>
                    <a:pt x="1" y="67"/>
                  </a:cubicBezTo>
                  <a:cubicBezTo>
                    <a:pt x="0" y="76"/>
                    <a:pt x="7" y="85"/>
                    <a:pt x="17" y="87"/>
                  </a:cubicBezTo>
                  <a:cubicBezTo>
                    <a:pt x="38" y="90"/>
                    <a:pt x="38" y="90"/>
                    <a:pt x="38" y="90"/>
                  </a:cubicBezTo>
                  <a:cubicBezTo>
                    <a:pt x="52" y="92"/>
                    <a:pt x="81" y="97"/>
                    <a:pt x="85" y="75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2" y="28"/>
                    <a:pt x="85" y="19"/>
                    <a:pt x="75" y="17"/>
                  </a:cubicBezTo>
                  <a:cubicBezTo>
                    <a:pt x="59" y="15"/>
                    <a:pt x="12" y="0"/>
                    <a:pt x="8" y="25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7" name="Freeform 74"/>
            <p:cNvSpPr/>
            <p:nvPr/>
          </p:nvSpPr>
          <p:spPr bwMode="auto">
            <a:xfrm>
              <a:off x="4115492" y="5161220"/>
              <a:ext cx="171337" cy="191107"/>
            </a:xfrm>
            <a:custGeom>
              <a:avLst/>
              <a:gdLst>
                <a:gd name="T0" fmla="*/ 6 w 33"/>
                <a:gd name="T1" fmla="*/ 4 h 37"/>
                <a:gd name="T2" fmla="*/ 6 w 33"/>
                <a:gd name="T3" fmla="*/ 4 h 37"/>
                <a:gd name="T4" fmla="*/ 4 w 33"/>
                <a:gd name="T5" fmla="*/ 20 h 37"/>
                <a:gd name="T6" fmla="*/ 11 w 33"/>
                <a:gd name="T7" fmla="*/ 31 h 37"/>
                <a:gd name="T8" fmla="*/ 27 w 33"/>
                <a:gd name="T9" fmla="*/ 33 h 37"/>
                <a:gd name="T10" fmla="*/ 27 w 33"/>
                <a:gd name="T11" fmla="*/ 33 h 37"/>
                <a:gd name="T12" fmla="*/ 30 w 33"/>
                <a:gd name="T13" fmla="*/ 17 h 37"/>
                <a:gd name="T14" fmla="*/ 22 w 33"/>
                <a:gd name="T15" fmla="*/ 7 h 37"/>
                <a:gd name="T16" fmla="*/ 6 w 33"/>
                <a:gd name="T17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7"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1" y="8"/>
                    <a:pt x="0" y="15"/>
                    <a:pt x="4" y="20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5" y="36"/>
                    <a:pt x="22" y="37"/>
                    <a:pt x="27" y="33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32" y="30"/>
                    <a:pt x="33" y="22"/>
                    <a:pt x="30" y="1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19" y="2"/>
                    <a:pt x="11" y="0"/>
                    <a:pt x="6" y="4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8" name="Freeform 75"/>
            <p:cNvSpPr/>
            <p:nvPr/>
          </p:nvSpPr>
          <p:spPr bwMode="auto">
            <a:xfrm>
              <a:off x="3849699" y="5185383"/>
              <a:ext cx="213073" cy="397590"/>
            </a:xfrm>
            <a:custGeom>
              <a:avLst/>
              <a:gdLst>
                <a:gd name="T0" fmla="*/ 30 w 41"/>
                <a:gd name="T1" fmla="*/ 76 h 76"/>
                <a:gd name="T2" fmla="*/ 30 w 41"/>
                <a:gd name="T3" fmla="*/ 74 h 76"/>
                <a:gd name="T4" fmla="*/ 30 w 41"/>
                <a:gd name="T5" fmla="*/ 74 h 76"/>
                <a:gd name="T6" fmla="*/ 22 w 41"/>
                <a:gd name="T7" fmla="*/ 63 h 76"/>
                <a:gd name="T8" fmla="*/ 24 w 41"/>
                <a:gd name="T9" fmla="*/ 63 h 76"/>
                <a:gd name="T10" fmla="*/ 37 w 41"/>
                <a:gd name="T11" fmla="*/ 54 h 76"/>
                <a:gd name="T12" fmla="*/ 37 w 41"/>
                <a:gd name="T13" fmla="*/ 54 h 76"/>
                <a:gd name="T14" fmla="*/ 29 w 41"/>
                <a:gd name="T15" fmla="*/ 43 h 76"/>
                <a:gd name="T16" fmla="*/ 40 w 41"/>
                <a:gd name="T17" fmla="*/ 34 h 76"/>
                <a:gd name="T18" fmla="*/ 40 w 41"/>
                <a:gd name="T19" fmla="*/ 34 h 76"/>
                <a:gd name="T20" fmla="*/ 29 w 41"/>
                <a:gd name="T21" fmla="*/ 22 h 76"/>
                <a:gd name="T22" fmla="*/ 28 w 41"/>
                <a:gd name="T23" fmla="*/ 22 h 76"/>
                <a:gd name="T24" fmla="*/ 37 w 41"/>
                <a:gd name="T25" fmla="*/ 13 h 76"/>
                <a:gd name="T26" fmla="*/ 37 w 41"/>
                <a:gd name="T27" fmla="*/ 13 h 76"/>
                <a:gd name="T28" fmla="*/ 27 w 41"/>
                <a:gd name="T29" fmla="*/ 1 h 76"/>
                <a:gd name="T30" fmla="*/ 18 w 41"/>
                <a:gd name="T31" fmla="*/ 0 h 76"/>
                <a:gd name="T32" fmla="*/ 11 w 41"/>
                <a:gd name="T33" fmla="*/ 2 h 76"/>
                <a:gd name="T34" fmla="*/ 4 w 41"/>
                <a:gd name="T35" fmla="*/ 15 h 76"/>
                <a:gd name="T36" fmla="*/ 0 w 41"/>
                <a:gd name="T37" fmla="*/ 56 h 76"/>
                <a:gd name="T38" fmla="*/ 0 w 41"/>
                <a:gd name="T39" fmla="*/ 58 h 76"/>
                <a:gd name="T40" fmla="*/ 19 w 41"/>
                <a:gd name="T41" fmla="*/ 75 h 76"/>
                <a:gd name="T42" fmla="*/ 30 w 41"/>
                <a:gd name="T4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76">
                  <a:moveTo>
                    <a:pt x="30" y="76"/>
                  </a:moveTo>
                  <a:cubicBezTo>
                    <a:pt x="30" y="76"/>
                    <a:pt x="30" y="75"/>
                    <a:pt x="30" y="74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1" y="69"/>
                    <a:pt x="27" y="65"/>
                    <a:pt x="22" y="63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31" y="64"/>
                    <a:pt x="36" y="60"/>
                    <a:pt x="37" y="54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37" y="49"/>
                    <a:pt x="34" y="45"/>
                    <a:pt x="29" y="43"/>
                  </a:cubicBezTo>
                  <a:cubicBezTo>
                    <a:pt x="35" y="43"/>
                    <a:pt x="40" y="39"/>
                    <a:pt x="40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28"/>
                    <a:pt x="36" y="23"/>
                    <a:pt x="29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33" y="21"/>
                    <a:pt x="37" y="18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8" y="7"/>
                    <a:pt x="33" y="2"/>
                    <a:pt x="27" y="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5" y="0"/>
                    <a:pt x="13" y="1"/>
                    <a:pt x="11" y="2"/>
                  </a:cubicBezTo>
                  <a:cubicBezTo>
                    <a:pt x="7" y="5"/>
                    <a:pt x="4" y="9"/>
                    <a:pt x="4" y="1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7"/>
                    <a:pt x="0" y="57"/>
                    <a:pt x="0" y="58"/>
                  </a:cubicBezTo>
                  <a:cubicBezTo>
                    <a:pt x="1" y="66"/>
                    <a:pt x="9" y="74"/>
                    <a:pt x="19" y="75"/>
                  </a:cubicBezTo>
                  <a:lnTo>
                    <a:pt x="30" y="76"/>
                  </a:ln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9" name="Freeform 76"/>
            <p:cNvSpPr/>
            <p:nvPr/>
          </p:nvSpPr>
          <p:spPr bwMode="auto">
            <a:xfrm>
              <a:off x="3761834" y="5154631"/>
              <a:ext cx="265792" cy="136191"/>
            </a:xfrm>
            <a:custGeom>
              <a:avLst/>
              <a:gdLst>
                <a:gd name="T0" fmla="*/ 1 w 51"/>
                <a:gd name="T1" fmla="*/ 10 h 26"/>
                <a:gd name="T2" fmla="*/ 1 w 51"/>
                <a:gd name="T3" fmla="*/ 10 h 26"/>
                <a:gd name="T4" fmla="*/ 11 w 51"/>
                <a:gd name="T5" fmla="*/ 21 h 26"/>
                <a:gd name="T6" fmla="*/ 39 w 51"/>
                <a:gd name="T7" fmla="*/ 25 h 26"/>
                <a:gd name="T8" fmla="*/ 51 w 51"/>
                <a:gd name="T9" fmla="*/ 16 h 26"/>
                <a:gd name="T10" fmla="*/ 51 w 51"/>
                <a:gd name="T11" fmla="*/ 16 h 26"/>
                <a:gd name="T12" fmla="*/ 41 w 51"/>
                <a:gd name="T13" fmla="*/ 5 h 26"/>
                <a:gd name="T14" fmla="*/ 12 w 51"/>
                <a:gd name="T15" fmla="*/ 1 h 26"/>
                <a:gd name="T16" fmla="*/ 1 w 51"/>
                <a:gd name="T1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26"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0" y="15"/>
                    <a:pt x="5" y="21"/>
                    <a:pt x="11" y="21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45" y="26"/>
                    <a:pt x="50" y="22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1"/>
                    <a:pt x="47" y="5"/>
                    <a:pt x="41" y="5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7" y="0"/>
                    <a:pt x="1" y="4"/>
                    <a:pt x="1" y="10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0" name="Freeform 77"/>
            <p:cNvSpPr/>
            <p:nvPr/>
          </p:nvSpPr>
          <p:spPr bwMode="auto">
            <a:xfrm>
              <a:off x="3720099" y="5260069"/>
              <a:ext cx="322905" cy="140584"/>
            </a:xfrm>
            <a:custGeom>
              <a:avLst/>
              <a:gdLst>
                <a:gd name="T0" fmla="*/ 1 w 62"/>
                <a:gd name="T1" fmla="*/ 9 h 27"/>
                <a:gd name="T2" fmla="*/ 1 w 62"/>
                <a:gd name="T3" fmla="*/ 9 h 27"/>
                <a:gd name="T4" fmla="*/ 12 w 62"/>
                <a:gd name="T5" fmla="*/ 21 h 27"/>
                <a:gd name="T6" fmla="*/ 49 w 62"/>
                <a:gd name="T7" fmla="*/ 26 h 27"/>
                <a:gd name="T8" fmla="*/ 62 w 62"/>
                <a:gd name="T9" fmla="*/ 17 h 27"/>
                <a:gd name="T10" fmla="*/ 62 w 62"/>
                <a:gd name="T11" fmla="*/ 17 h 27"/>
                <a:gd name="T12" fmla="*/ 51 w 62"/>
                <a:gd name="T13" fmla="*/ 5 h 27"/>
                <a:gd name="T14" fmla="*/ 14 w 62"/>
                <a:gd name="T15" fmla="*/ 0 h 27"/>
                <a:gd name="T16" fmla="*/ 1 w 62"/>
                <a:gd name="T17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27">
                  <a:moveTo>
                    <a:pt x="1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0" y="15"/>
                    <a:pt x="5" y="20"/>
                    <a:pt x="12" y="21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6" y="27"/>
                    <a:pt x="61" y="23"/>
                    <a:pt x="62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2" y="12"/>
                    <a:pt x="57" y="6"/>
                    <a:pt x="51" y="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7" y="0"/>
                    <a:pt x="1" y="3"/>
                    <a:pt x="1" y="9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1" name="Freeform 78"/>
            <p:cNvSpPr/>
            <p:nvPr/>
          </p:nvSpPr>
          <p:spPr bwMode="auto">
            <a:xfrm>
              <a:off x="3731082" y="5363309"/>
              <a:ext cx="296545" cy="136191"/>
            </a:xfrm>
            <a:custGeom>
              <a:avLst/>
              <a:gdLst>
                <a:gd name="T0" fmla="*/ 1 w 57"/>
                <a:gd name="T1" fmla="*/ 10 h 26"/>
                <a:gd name="T2" fmla="*/ 1 w 57"/>
                <a:gd name="T3" fmla="*/ 10 h 26"/>
                <a:gd name="T4" fmla="*/ 38 w 57"/>
                <a:gd name="T5" fmla="*/ 24 h 26"/>
                <a:gd name="T6" fmla="*/ 57 w 57"/>
                <a:gd name="T7" fmla="*/ 18 h 26"/>
                <a:gd name="T8" fmla="*/ 57 w 57"/>
                <a:gd name="T9" fmla="*/ 18 h 26"/>
                <a:gd name="T10" fmla="*/ 46 w 57"/>
                <a:gd name="T11" fmla="*/ 6 h 26"/>
                <a:gd name="T12" fmla="*/ 13 w 57"/>
                <a:gd name="T13" fmla="*/ 1 h 26"/>
                <a:gd name="T14" fmla="*/ 1 w 57"/>
                <a:gd name="T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26"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0" y="25"/>
                    <a:pt x="28" y="22"/>
                    <a:pt x="38" y="24"/>
                  </a:cubicBezTo>
                  <a:cubicBezTo>
                    <a:pt x="48" y="26"/>
                    <a:pt x="56" y="25"/>
                    <a:pt x="57" y="18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57" y="12"/>
                    <a:pt x="52" y="7"/>
                    <a:pt x="46" y="6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7" y="0"/>
                    <a:pt x="2" y="4"/>
                    <a:pt x="1" y="10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2" name="Freeform 79"/>
            <p:cNvSpPr/>
            <p:nvPr/>
          </p:nvSpPr>
          <p:spPr bwMode="auto">
            <a:xfrm>
              <a:off x="3746459" y="5468747"/>
              <a:ext cx="243826" cy="114225"/>
            </a:xfrm>
            <a:custGeom>
              <a:avLst/>
              <a:gdLst>
                <a:gd name="T0" fmla="*/ 1 w 47"/>
                <a:gd name="T1" fmla="*/ 9 h 22"/>
                <a:gd name="T2" fmla="*/ 1 w 47"/>
                <a:gd name="T3" fmla="*/ 9 h 22"/>
                <a:gd name="T4" fmla="*/ 25 w 47"/>
                <a:gd name="T5" fmla="*/ 20 h 22"/>
                <a:gd name="T6" fmla="*/ 47 w 47"/>
                <a:gd name="T7" fmla="*/ 15 h 22"/>
                <a:gd name="T8" fmla="*/ 47 w 47"/>
                <a:gd name="T9" fmla="*/ 15 h 22"/>
                <a:gd name="T10" fmla="*/ 38 w 47"/>
                <a:gd name="T11" fmla="*/ 4 h 22"/>
                <a:gd name="T12" fmla="*/ 12 w 47"/>
                <a:gd name="T13" fmla="*/ 1 h 22"/>
                <a:gd name="T14" fmla="*/ 1 w 47"/>
                <a:gd name="T1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22">
                  <a:moveTo>
                    <a:pt x="1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0" y="22"/>
                    <a:pt x="17" y="19"/>
                    <a:pt x="25" y="20"/>
                  </a:cubicBezTo>
                  <a:cubicBezTo>
                    <a:pt x="35" y="21"/>
                    <a:pt x="46" y="22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0"/>
                    <a:pt x="43" y="5"/>
                    <a:pt x="38" y="4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6" y="0"/>
                    <a:pt x="2" y="4"/>
                    <a:pt x="1" y="9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3" name="Freeform 80"/>
            <p:cNvSpPr/>
            <p:nvPr/>
          </p:nvSpPr>
          <p:spPr bwMode="auto">
            <a:xfrm>
              <a:off x="3955137" y="5185383"/>
              <a:ext cx="61505" cy="94456"/>
            </a:xfrm>
            <a:custGeom>
              <a:avLst/>
              <a:gdLst>
                <a:gd name="T0" fmla="*/ 1 w 12"/>
                <a:gd name="T1" fmla="*/ 17 h 18"/>
                <a:gd name="T2" fmla="*/ 1 w 12"/>
                <a:gd name="T3" fmla="*/ 17 h 18"/>
                <a:gd name="T4" fmla="*/ 12 w 12"/>
                <a:gd name="T5" fmla="*/ 10 h 18"/>
                <a:gd name="T6" fmla="*/ 12 w 12"/>
                <a:gd name="T7" fmla="*/ 10 h 18"/>
                <a:gd name="T8" fmla="*/ 3 w 12"/>
                <a:gd name="T9" fmla="*/ 0 h 18"/>
                <a:gd name="T10" fmla="*/ 2 w 12"/>
                <a:gd name="T11" fmla="*/ 0 h 18"/>
                <a:gd name="T12" fmla="*/ 0 w 12"/>
                <a:gd name="T13" fmla="*/ 8 h 18"/>
                <a:gd name="T14" fmla="*/ 1 w 12"/>
                <a:gd name="T1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8">
                  <a:moveTo>
                    <a:pt x="1" y="17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7" y="18"/>
                    <a:pt x="11" y="15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5"/>
                    <a:pt x="8" y="1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2"/>
                    <a:pt x="1" y="5"/>
                    <a:pt x="0" y="8"/>
                  </a:cubicBezTo>
                  <a:cubicBezTo>
                    <a:pt x="0" y="11"/>
                    <a:pt x="0" y="14"/>
                    <a:pt x="1" y="17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4" name="Freeform 81"/>
            <p:cNvSpPr/>
            <p:nvPr/>
          </p:nvSpPr>
          <p:spPr bwMode="auto">
            <a:xfrm>
              <a:off x="3970515" y="5295215"/>
              <a:ext cx="61505" cy="94456"/>
            </a:xfrm>
            <a:custGeom>
              <a:avLst/>
              <a:gdLst>
                <a:gd name="T0" fmla="*/ 1 w 12"/>
                <a:gd name="T1" fmla="*/ 18 h 18"/>
                <a:gd name="T2" fmla="*/ 1 w 12"/>
                <a:gd name="T3" fmla="*/ 18 h 18"/>
                <a:gd name="T4" fmla="*/ 12 w 12"/>
                <a:gd name="T5" fmla="*/ 10 h 18"/>
                <a:gd name="T6" fmla="*/ 12 w 12"/>
                <a:gd name="T7" fmla="*/ 10 h 18"/>
                <a:gd name="T8" fmla="*/ 3 w 12"/>
                <a:gd name="T9" fmla="*/ 0 h 18"/>
                <a:gd name="T10" fmla="*/ 2 w 12"/>
                <a:gd name="T11" fmla="*/ 0 h 18"/>
                <a:gd name="T12" fmla="*/ 0 w 12"/>
                <a:gd name="T13" fmla="*/ 8 h 18"/>
                <a:gd name="T14" fmla="*/ 1 w 12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8"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7" y="18"/>
                    <a:pt x="11" y="15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5"/>
                    <a:pt x="8" y="1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3"/>
                    <a:pt x="1" y="5"/>
                    <a:pt x="0" y="8"/>
                  </a:cubicBezTo>
                  <a:cubicBezTo>
                    <a:pt x="0" y="11"/>
                    <a:pt x="0" y="14"/>
                    <a:pt x="1" y="18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5" name="Freeform 82"/>
            <p:cNvSpPr/>
            <p:nvPr/>
          </p:nvSpPr>
          <p:spPr bwMode="auto">
            <a:xfrm>
              <a:off x="3955137" y="5400653"/>
              <a:ext cx="61505" cy="87865"/>
            </a:xfrm>
            <a:custGeom>
              <a:avLst/>
              <a:gdLst>
                <a:gd name="T0" fmla="*/ 1 w 12"/>
                <a:gd name="T1" fmla="*/ 16 h 17"/>
                <a:gd name="T2" fmla="*/ 1 w 12"/>
                <a:gd name="T3" fmla="*/ 16 h 17"/>
                <a:gd name="T4" fmla="*/ 12 w 12"/>
                <a:gd name="T5" fmla="*/ 9 h 17"/>
                <a:gd name="T6" fmla="*/ 12 w 12"/>
                <a:gd name="T7" fmla="*/ 9 h 17"/>
                <a:gd name="T8" fmla="*/ 3 w 12"/>
                <a:gd name="T9" fmla="*/ 0 h 17"/>
                <a:gd name="T10" fmla="*/ 2 w 12"/>
                <a:gd name="T11" fmla="*/ 0 h 17"/>
                <a:gd name="T12" fmla="*/ 0 w 12"/>
                <a:gd name="T13" fmla="*/ 7 h 17"/>
                <a:gd name="T14" fmla="*/ 1 w 12"/>
                <a:gd name="T1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7">
                  <a:moveTo>
                    <a:pt x="1" y="16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7" y="17"/>
                    <a:pt x="11" y="14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5"/>
                    <a:pt x="8" y="1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3"/>
                    <a:pt x="1" y="5"/>
                    <a:pt x="0" y="7"/>
                  </a:cubicBezTo>
                  <a:cubicBezTo>
                    <a:pt x="0" y="10"/>
                    <a:pt x="0" y="13"/>
                    <a:pt x="1" y="16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6" name="Freeform 83"/>
            <p:cNvSpPr/>
            <p:nvPr/>
          </p:nvSpPr>
          <p:spPr bwMode="auto">
            <a:xfrm>
              <a:off x="3922189" y="5499500"/>
              <a:ext cx="79078" cy="76883"/>
            </a:xfrm>
            <a:custGeom>
              <a:avLst/>
              <a:gdLst>
                <a:gd name="T0" fmla="*/ 1 w 15"/>
                <a:gd name="T1" fmla="*/ 13 h 15"/>
                <a:gd name="T2" fmla="*/ 1 w 15"/>
                <a:gd name="T3" fmla="*/ 13 h 15"/>
                <a:gd name="T4" fmla="*/ 2 w 15"/>
                <a:gd name="T5" fmla="*/ 0 h 15"/>
                <a:gd name="T6" fmla="*/ 2 w 15"/>
                <a:gd name="T7" fmla="*/ 0 h 15"/>
                <a:gd name="T8" fmla="*/ 0 w 15"/>
                <a:gd name="T9" fmla="*/ 5 h 15"/>
                <a:gd name="T10" fmla="*/ 1 w 15"/>
                <a:gd name="T11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4" y="15"/>
                    <a:pt x="15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0" y="3"/>
                    <a:pt x="0" y="5"/>
                  </a:cubicBezTo>
                  <a:cubicBezTo>
                    <a:pt x="0" y="8"/>
                    <a:pt x="0" y="11"/>
                    <a:pt x="1" y="13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7" name="Freeform 84"/>
            <p:cNvSpPr/>
            <p:nvPr/>
          </p:nvSpPr>
          <p:spPr bwMode="auto">
            <a:xfrm>
              <a:off x="4016643" y="5066766"/>
              <a:ext cx="213073" cy="208680"/>
            </a:xfrm>
            <a:custGeom>
              <a:avLst/>
              <a:gdLst>
                <a:gd name="T0" fmla="*/ 4 w 41"/>
                <a:gd name="T1" fmla="*/ 6 h 40"/>
                <a:gd name="T2" fmla="*/ 4 w 41"/>
                <a:gd name="T3" fmla="*/ 6 h 40"/>
                <a:gd name="T4" fmla="*/ 6 w 41"/>
                <a:gd name="T5" fmla="*/ 23 h 40"/>
                <a:gd name="T6" fmla="*/ 21 w 41"/>
                <a:gd name="T7" fmla="*/ 36 h 40"/>
                <a:gd name="T8" fmla="*/ 37 w 41"/>
                <a:gd name="T9" fmla="*/ 34 h 40"/>
                <a:gd name="T10" fmla="*/ 37 w 41"/>
                <a:gd name="T11" fmla="*/ 34 h 40"/>
                <a:gd name="T12" fmla="*/ 35 w 41"/>
                <a:gd name="T13" fmla="*/ 18 h 40"/>
                <a:gd name="T14" fmla="*/ 20 w 41"/>
                <a:gd name="T15" fmla="*/ 4 h 40"/>
                <a:gd name="T16" fmla="*/ 4 w 41"/>
                <a:gd name="T1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0">
                  <a:moveTo>
                    <a:pt x="4" y="6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0" y="11"/>
                    <a:pt x="1" y="18"/>
                    <a:pt x="6" y="23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6" y="40"/>
                    <a:pt x="33" y="39"/>
                    <a:pt x="37" y="34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41" y="29"/>
                    <a:pt x="40" y="22"/>
                    <a:pt x="35" y="18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5" y="0"/>
                    <a:pt x="8" y="1"/>
                    <a:pt x="4" y="6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8" name="Freeform 85"/>
            <p:cNvSpPr/>
            <p:nvPr/>
          </p:nvSpPr>
          <p:spPr bwMode="auto">
            <a:xfrm>
              <a:off x="3845306" y="5044799"/>
              <a:ext cx="296545" cy="131798"/>
            </a:xfrm>
            <a:custGeom>
              <a:avLst/>
              <a:gdLst>
                <a:gd name="T0" fmla="*/ 45 w 57"/>
                <a:gd name="T1" fmla="*/ 25 h 25"/>
                <a:gd name="T2" fmla="*/ 56 w 57"/>
                <a:gd name="T3" fmla="*/ 18 h 25"/>
                <a:gd name="T4" fmla="*/ 56 w 57"/>
                <a:gd name="T5" fmla="*/ 18 h 25"/>
                <a:gd name="T6" fmla="*/ 46 w 57"/>
                <a:gd name="T7" fmla="*/ 5 h 25"/>
                <a:gd name="T8" fmla="*/ 23 w 57"/>
                <a:gd name="T9" fmla="*/ 3 h 25"/>
                <a:gd name="T10" fmla="*/ 45 w 57"/>
                <a:gd name="T11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25">
                  <a:moveTo>
                    <a:pt x="45" y="25"/>
                  </a:moveTo>
                  <a:cubicBezTo>
                    <a:pt x="51" y="25"/>
                    <a:pt x="56" y="24"/>
                    <a:pt x="56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7" y="12"/>
                    <a:pt x="52" y="6"/>
                    <a:pt x="46" y="5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0" y="0"/>
                    <a:pt x="14" y="25"/>
                    <a:pt x="45" y="25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9" name="Freeform 86"/>
            <p:cNvSpPr/>
            <p:nvPr/>
          </p:nvSpPr>
          <p:spPr bwMode="auto">
            <a:xfrm>
              <a:off x="3906812" y="5055782"/>
              <a:ext cx="109831" cy="41737"/>
            </a:xfrm>
            <a:custGeom>
              <a:avLst/>
              <a:gdLst>
                <a:gd name="T0" fmla="*/ 21 w 21"/>
                <a:gd name="T1" fmla="*/ 2 h 8"/>
                <a:gd name="T2" fmla="*/ 11 w 21"/>
                <a:gd name="T3" fmla="*/ 1 h 8"/>
                <a:gd name="T4" fmla="*/ 1 w 21"/>
                <a:gd name="T5" fmla="*/ 5 h 8"/>
                <a:gd name="T6" fmla="*/ 21 w 21"/>
                <a:gd name="T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8">
                  <a:moveTo>
                    <a:pt x="21" y="2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5" y="0"/>
                    <a:pt x="0" y="2"/>
                    <a:pt x="1" y="5"/>
                  </a:cubicBezTo>
                  <a:cubicBezTo>
                    <a:pt x="9" y="8"/>
                    <a:pt x="20" y="7"/>
                    <a:pt x="21" y="2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0" name="Freeform 87"/>
            <p:cNvSpPr/>
            <p:nvPr/>
          </p:nvSpPr>
          <p:spPr bwMode="auto">
            <a:xfrm>
              <a:off x="8001321" y="5123878"/>
              <a:ext cx="483257" cy="505224"/>
            </a:xfrm>
            <a:custGeom>
              <a:avLst/>
              <a:gdLst>
                <a:gd name="T0" fmla="*/ 85 w 93"/>
                <a:gd name="T1" fmla="*/ 25 h 97"/>
                <a:gd name="T2" fmla="*/ 91 w 93"/>
                <a:gd name="T3" fmla="*/ 67 h 97"/>
                <a:gd name="T4" fmla="*/ 75 w 93"/>
                <a:gd name="T5" fmla="*/ 87 h 97"/>
                <a:gd name="T6" fmla="*/ 55 w 93"/>
                <a:gd name="T7" fmla="*/ 90 h 97"/>
                <a:gd name="T8" fmla="*/ 8 w 93"/>
                <a:gd name="T9" fmla="*/ 75 h 97"/>
                <a:gd name="T10" fmla="*/ 2 w 93"/>
                <a:gd name="T11" fmla="*/ 38 h 97"/>
                <a:gd name="T12" fmla="*/ 18 w 93"/>
                <a:gd name="T13" fmla="*/ 17 h 97"/>
                <a:gd name="T14" fmla="*/ 85 w 93"/>
                <a:gd name="T15" fmla="*/ 2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97">
                  <a:moveTo>
                    <a:pt x="85" y="25"/>
                  </a:moveTo>
                  <a:cubicBezTo>
                    <a:pt x="91" y="67"/>
                    <a:pt x="91" y="67"/>
                    <a:pt x="91" y="67"/>
                  </a:cubicBezTo>
                  <a:cubicBezTo>
                    <a:pt x="93" y="76"/>
                    <a:pt x="85" y="85"/>
                    <a:pt x="75" y="87"/>
                  </a:cubicBezTo>
                  <a:cubicBezTo>
                    <a:pt x="55" y="90"/>
                    <a:pt x="55" y="90"/>
                    <a:pt x="55" y="90"/>
                  </a:cubicBezTo>
                  <a:cubicBezTo>
                    <a:pt x="40" y="92"/>
                    <a:pt x="11" y="97"/>
                    <a:pt x="8" y="75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0" y="28"/>
                    <a:pt x="8" y="19"/>
                    <a:pt x="18" y="17"/>
                  </a:cubicBezTo>
                  <a:cubicBezTo>
                    <a:pt x="34" y="15"/>
                    <a:pt x="81" y="0"/>
                    <a:pt x="85" y="25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1" name="Freeform 88"/>
            <p:cNvSpPr/>
            <p:nvPr/>
          </p:nvSpPr>
          <p:spPr bwMode="auto">
            <a:xfrm>
              <a:off x="8012304" y="5161220"/>
              <a:ext cx="171337" cy="191107"/>
            </a:xfrm>
            <a:custGeom>
              <a:avLst/>
              <a:gdLst>
                <a:gd name="T0" fmla="*/ 27 w 33"/>
                <a:gd name="T1" fmla="*/ 4 h 37"/>
                <a:gd name="T2" fmla="*/ 27 w 33"/>
                <a:gd name="T3" fmla="*/ 4 h 37"/>
                <a:gd name="T4" fmla="*/ 30 w 33"/>
                <a:gd name="T5" fmla="*/ 20 h 37"/>
                <a:gd name="T6" fmla="*/ 22 w 33"/>
                <a:gd name="T7" fmla="*/ 31 h 37"/>
                <a:gd name="T8" fmla="*/ 6 w 33"/>
                <a:gd name="T9" fmla="*/ 33 h 37"/>
                <a:gd name="T10" fmla="*/ 6 w 33"/>
                <a:gd name="T11" fmla="*/ 33 h 37"/>
                <a:gd name="T12" fmla="*/ 4 w 33"/>
                <a:gd name="T13" fmla="*/ 17 h 37"/>
                <a:gd name="T14" fmla="*/ 11 w 33"/>
                <a:gd name="T15" fmla="*/ 7 h 37"/>
                <a:gd name="T16" fmla="*/ 27 w 33"/>
                <a:gd name="T17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7">
                  <a:moveTo>
                    <a:pt x="27" y="4"/>
                  </a:moveTo>
                  <a:cubicBezTo>
                    <a:pt x="27" y="4"/>
                    <a:pt x="27" y="4"/>
                    <a:pt x="27" y="4"/>
                  </a:cubicBezTo>
                  <a:cubicBezTo>
                    <a:pt x="32" y="8"/>
                    <a:pt x="33" y="15"/>
                    <a:pt x="30" y="20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19" y="36"/>
                    <a:pt x="11" y="37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1" y="30"/>
                    <a:pt x="0" y="22"/>
                    <a:pt x="4" y="1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5" y="2"/>
                    <a:pt x="22" y="0"/>
                    <a:pt x="27" y="4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2" name="Freeform 89"/>
            <p:cNvSpPr/>
            <p:nvPr/>
          </p:nvSpPr>
          <p:spPr bwMode="auto">
            <a:xfrm>
              <a:off x="8240753" y="5185383"/>
              <a:ext cx="208680" cy="397590"/>
            </a:xfrm>
            <a:custGeom>
              <a:avLst/>
              <a:gdLst>
                <a:gd name="T0" fmla="*/ 11 w 40"/>
                <a:gd name="T1" fmla="*/ 76 h 76"/>
                <a:gd name="T2" fmla="*/ 10 w 40"/>
                <a:gd name="T3" fmla="*/ 74 h 76"/>
                <a:gd name="T4" fmla="*/ 10 w 40"/>
                <a:gd name="T5" fmla="*/ 74 h 76"/>
                <a:gd name="T6" fmla="*/ 18 w 40"/>
                <a:gd name="T7" fmla="*/ 63 h 76"/>
                <a:gd name="T8" fmla="*/ 16 w 40"/>
                <a:gd name="T9" fmla="*/ 63 h 76"/>
                <a:gd name="T10" fmla="*/ 3 w 40"/>
                <a:gd name="T11" fmla="*/ 54 h 76"/>
                <a:gd name="T12" fmla="*/ 3 w 40"/>
                <a:gd name="T13" fmla="*/ 54 h 76"/>
                <a:gd name="T14" fmla="*/ 12 w 40"/>
                <a:gd name="T15" fmla="*/ 43 h 76"/>
                <a:gd name="T16" fmla="*/ 0 w 40"/>
                <a:gd name="T17" fmla="*/ 34 h 76"/>
                <a:gd name="T18" fmla="*/ 0 w 40"/>
                <a:gd name="T19" fmla="*/ 34 h 76"/>
                <a:gd name="T20" fmla="*/ 11 w 40"/>
                <a:gd name="T21" fmla="*/ 22 h 76"/>
                <a:gd name="T22" fmla="*/ 13 w 40"/>
                <a:gd name="T23" fmla="*/ 22 h 76"/>
                <a:gd name="T24" fmla="*/ 3 w 40"/>
                <a:gd name="T25" fmla="*/ 13 h 76"/>
                <a:gd name="T26" fmla="*/ 3 w 40"/>
                <a:gd name="T27" fmla="*/ 13 h 76"/>
                <a:gd name="T28" fmla="*/ 14 w 40"/>
                <a:gd name="T29" fmla="*/ 1 h 76"/>
                <a:gd name="T30" fmla="*/ 23 w 40"/>
                <a:gd name="T31" fmla="*/ 0 h 76"/>
                <a:gd name="T32" fmla="*/ 29 w 40"/>
                <a:gd name="T33" fmla="*/ 2 h 76"/>
                <a:gd name="T34" fmla="*/ 37 w 40"/>
                <a:gd name="T35" fmla="*/ 15 h 76"/>
                <a:gd name="T36" fmla="*/ 40 w 40"/>
                <a:gd name="T37" fmla="*/ 56 h 76"/>
                <a:gd name="T38" fmla="*/ 40 w 40"/>
                <a:gd name="T39" fmla="*/ 58 h 76"/>
                <a:gd name="T40" fmla="*/ 21 w 40"/>
                <a:gd name="T41" fmla="*/ 75 h 76"/>
                <a:gd name="T42" fmla="*/ 11 w 40"/>
                <a:gd name="T4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76">
                  <a:moveTo>
                    <a:pt x="11" y="76"/>
                  </a:moveTo>
                  <a:cubicBezTo>
                    <a:pt x="10" y="76"/>
                    <a:pt x="10" y="75"/>
                    <a:pt x="10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69"/>
                    <a:pt x="13" y="65"/>
                    <a:pt x="18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0" y="64"/>
                    <a:pt x="4" y="60"/>
                    <a:pt x="3" y="54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3" y="49"/>
                    <a:pt x="7" y="45"/>
                    <a:pt x="12" y="43"/>
                  </a:cubicBezTo>
                  <a:cubicBezTo>
                    <a:pt x="6" y="43"/>
                    <a:pt x="1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28"/>
                    <a:pt x="5" y="23"/>
                    <a:pt x="11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8" y="21"/>
                    <a:pt x="4" y="18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7"/>
                    <a:pt x="7" y="2"/>
                    <a:pt x="14" y="1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5" y="0"/>
                    <a:pt x="27" y="1"/>
                    <a:pt x="29" y="2"/>
                  </a:cubicBezTo>
                  <a:cubicBezTo>
                    <a:pt x="33" y="5"/>
                    <a:pt x="36" y="9"/>
                    <a:pt x="37" y="1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57"/>
                    <a:pt x="40" y="57"/>
                    <a:pt x="40" y="58"/>
                  </a:cubicBezTo>
                  <a:cubicBezTo>
                    <a:pt x="39" y="66"/>
                    <a:pt x="31" y="74"/>
                    <a:pt x="21" y="75"/>
                  </a:cubicBezTo>
                  <a:lnTo>
                    <a:pt x="11" y="76"/>
                  </a:ln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3" name="Freeform 90"/>
            <p:cNvSpPr/>
            <p:nvPr/>
          </p:nvSpPr>
          <p:spPr bwMode="auto">
            <a:xfrm>
              <a:off x="8271506" y="5154631"/>
              <a:ext cx="265792" cy="136191"/>
            </a:xfrm>
            <a:custGeom>
              <a:avLst/>
              <a:gdLst>
                <a:gd name="T0" fmla="*/ 50 w 51"/>
                <a:gd name="T1" fmla="*/ 10 h 26"/>
                <a:gd name="T2" fmla="*/ 50 w 51"/>
                <a:gd name="T3" fmla="*/ 10 h 26"/>
                <a:gd name="T4" fmla="*/ 41 w 51"/>
                <a:gd name="T5" fmla="*/ 21 h 26"/>
                <a:gd name="T6" fmla="*/ 12 w 51"/>
                <a:gd name="T7" fmla="*/ 25 h 26"/>
                <a:gd name="T8" fmla="*/ 0 w 51"/>
                <a:gd name="T9" fmla="*/ 16 h 26"/>
                <a:gd name="T10" fmla="*/ 0 w 51"/>
                <a:gd name="T11" fmla="*/ 16 h 26"/>
                <a:gd name="T12" fmla="*/ 10 w 51"/>
                <a:gd name="T13" fmla="*/ 5 h 26"/>
                <a:gd name="T14" fmla="*/ 39 w 51"/>
                <a:gd name="T15" fmla="*/ 1 h 26"/>
                <a:gd name="T16" fmla="*/ 50 w 51"/>
                <a:gd name="T1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26">
                  <a:moveTo>
                    <a:pt x="50" y="10"/>
                  </a:moveTo>
                  <a:cubicBezTo>
                    <a:pt x="50" y="10"/>
                    <a:pt x="50" y="10"/>
                    <a:pt x="50" y="10"/>
                  </a:cubicBezTo>
                  <a:cubicBezTo>
                    <a:pt x="51" y="15"/>
                    <a:pt x="47" y="21"/>
                    <a:pt x="41" y="21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6" y="26"/>
                    <a:pt x="1" y="22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1"/>
                    <a:pt x="4" y="5"/>
                    <a:pt x="10" y="5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45" y="0"/>
                    <a:pt x="50" y="4"/>
                    <a:pt x="50" y="10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4" name="Freeform 91"/>
            <p:cNvSpPr/>
            <p:nvPr/>
          </p:nvSpPr>
          <p:spPr bwMode="auto">
            <a:xfrm>
              <a:off x="8256129" y="5260069"/>
              <a:ext cx="322905" cy="140584"/>
            </a:xfrm>
            <a:custGeom>
              <a:avLst/>
              <a:gdLst>
                <a:gd name="T0" fmla="*/ 61 w 62"/>
                <a:gd name="T1" fmla="*/ 9 h 27"/>
                <a:gd name="T2" fmla="*/ 61 w 62"/>
                <a:gd name="T3" fmla="*/ 9 h 27"/>
                <a:gd name="T4" fmla="*/ 50 w 62"/>
                <a:gd name="T5" fmla="*/ 21 h 27"/>
                <a:gd name="T6" fmla="*/ 13 w 62"/>
                <a:gd name="T7" fmla="*/ 26 h 27"/>
                <a:gd name="T8" fmla="*/ 1 w 62"/>
                <a:gd name="T9" fmla="*/ 17 h 27"/>
                <a:gd name="T10" fmla="*/ 1 w 62"/>
                <a:gd name="T11" fmla="*/ 17 h 27"/>
                <a:gd name="T12" fmla="*/ 12 w 62"/>
                <a:gd name="T13" fmla="*/ 5 h 27"/>
                <a:gd name="T14" fmla="*/ 49 w 62"/>
                <a:gd name="T15" fmla="*/ 0 h 27"/>
                <a:gd name="T16" fmla="*/ 61 w 62"/>
                <a:gd name="T17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27"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2" y="15"/>
                    <a:pt x="57" y="20"/>
                    <a:pt x="50" y="21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7" y="27"/>
                    <a:pt x="1" y="23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2"/>
                    <a:pt x="5" y="6"/>
                    <a:pt x="12" y="5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5" y="0"/>
                    <a:pt x="61" y="3"/>
                    <a:pt x="61" y="9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5" name="Freeform 92"/>
            <p:cNvSpPr/>
            <p:nvPr/>
          </p:nvSpPr>
          <p:spPr bwMode="auto">
            <a:xfrm>
              <a:off x="8271506" y="5363309"/>
              <a:ext cx="300938" cy="136191"/>
            </a:xfrm>
            <a:custGeom>
              <a:avLst/>
              <a:gdLst>
                <a:gd name="T0" fmla="*/ 56 w 58"/>
                <a:gd name="T1" fmla="*/ 10 h 26"/>
                <a:gd name="T2" fmla="*/ 56 w 58"/>
                <a:gd name="T3" fmla="*/ 10 h 26"/>
                <a:gd name="T4" fmla="*/ 20 w 58"/>
                <a:gd name="T5" fmla="*/ 24 h 26"/>
                <a:gd name="T6" fmla="*/ 1 w 58"/>
                <a:gd name="T7" fmla="*/ 18 h 26"/>
                <a:gd name="T8" fmla="*/ 1 w 58"/>
                <a:gd name="T9" fmla="*/ 18 h 26"/>
                <a:gd name="T10" fmla="*/ 11 w 58"/>
                <a:gd name="T11" fmla="*/ 6 h 26"/>
                <a:gd name="T12" fmla="*/ 44 w 58"/>
                <a:gd name="T13" fmla="*/ 1 h 26"/>
                <a:gd name="T14" fmla="*/ 56 w 58"/>
                <a:gd name="T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26"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8" y="25"/>
                    <a:pt x="30" y="22"/>
                    <a:pt x="20" y="24"/>
                  </a:cubicBezTo>
                  <a:cubicBezTo>
                    <a:pt x="10" y="26"/>
                    <a:pt x="1" y="25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2"/>
                    <a:pt x="5" y="7"/>
                    <a:pt x="11" y="6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50" y="0"/>
                    <a:pt x="56" y="4"/>
                    <a:pt x="56" y="10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6" name="Freeform 93"/>
            <p:cNvSpPr/>
            <p:nvPr/>
          </p:nvSpPr>
          <p:spPr bwMode="auto">
            <a:xfrm>
              <a:off x="8308848" y="5468747"/>
              <a:ext cx="243826" cy="114225"/>
            </a:xfrm>
            <a:custGeom>
              <a:avLst/>
              <a:gdLst>
                <a:gd name="T0" fmla="*/ 46 w 47"/>
                <a:gd name="T1" fmla="*/ 9 h 22"/>
                <a:gd name="T2" fmla="*/ 46 w 47"/>
                <a:gd name="T3" fmla="*/ 9 h 22"/>
                <a:gd name="T4" fmla="*/ 22 w 47"/>
                <a:gd name="T5" fmla="*/ 20 h 22"/>
                <a:gd name="T6" fmla="*/ 0 w 47"/>
                <a:gd name="T7" fmla="*/ 15 h 22"/>
                <a:gd name="T8" fmla="*/ 0 w 47"/>
                <a:gd name="T9" fmla="*/ 15 h 22"/>
                <a:gd name="T10" fmla="*/ 10 w 47"/>
                <a:gd name="T11" fmla="*/ 4 h 22"/>
                <a:gd name="T12" fmla="*/ 35 w 47"/>
                <a:gd name="T13" fmla="*/ 1 h 22"/>
                <a:gd name="T14" fmla="*/ 46 w 47"/>
                <a:gd name="T1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22">
                  <a:moveTo>
                    <a:pt x="46" y="9"/>
                  </a:moveTo>
                  <a:cubicBezTo>
                    <a:pt x="46" y="9"/>
                    <a:pt x="46" y="9"/>
                    <a:pt x="46" y="9"/>
                  </a:cubicBezTo>
                  <a:cubicBezTo>
                    <a:pt x="47" y="22"/>
                    <a:pt x="31" y="19"/>
                    <a:pt x="22" y="20"/>
                  </a:cubicBezTo>
                  <a:cubicBezTo>
                    <a:pt x="12" y="21"/>
                    <a:pt x="1" y="22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4" y="5"/>
                    <a:pt x="10" y="4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41" y="0"/>
                    <a:pt x="46" y="4"/>
                    <a:pt x="46" y="9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7" name="Freeform 94"/>
            <p:cNvSpPr/>
            <p:nvPr/>
          </p:nvSpPr>
          <p:spPr bwMode="auto">
            <a:xfrm>
              <a:off x="8282489" y="5185383"/>
              <a:ext cx="61505" cy="94456"/>
            </a:xfrm>
            <a:custGeom>
              <a:avLst/>
              <a:gdLst>
                <a:gd name="T0" fmla="*/ 11 w 12"/>
                <a:gd name="T1" fmla="*/ 17 h 18"/>
                <a:gd name="T2" fmla="*/ 11 w 12"/>
                <a:gd name="T3" fmla="*/ 17 h 18"/>
                <a:gd name="T4" fmla="*/ 1 w 12"/>
                <a:gd name="T5" fmla="*/ 10 h 18"/>
                <a:gd name="T6" fmla="*/ 1 w 12"/>
                <a:gd name="T7" fmla="*/ 10 h 18"/>
                <a:gd name="T8" fmla="*/ 9 w 12"/>
                <a:gd name="T9" fmla="*/ 0 h 18"/>
                <a:gd name="T10" fmla="*/ 10 w 12"/>
                <a:gd name="T11" fmla="*/ 0 h 18"/>
                <a:gd name="T12" fmla="*/ 12 w 12"/>
                <a:gd name="T13" fmla="*/ 8 h 18"/>
                <a:gd name="T14" fmla="*/ 11 w 12"/>
                <a:gd name="T1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8">
                  <a:moveTo>
                    <a:pt x="11" y="17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6" y="18"/>
                    <a:pt x="1" y="15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5"/>
                    <a:pt x="4" y="1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2"/>
                    <a:pt x="12" y="5"/>
                    <a:pt x="12" y="8"/>
                  </a:cubicBezTo>
                  <a:cubicBezTo>
                    <a:pt x="12" y="11"/>
                    <a:pt x="12" y="14"/>
                    <a:pt x="11" y="17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8" name="Freeform 95"/>
            <p:cNvSpPr/>
            <p:nvPr/>
          </p:nvSpPr>
          <p:spPr bwMode="auto">
            <a:xfrm>
              <a:off x="8267113" y="5295215"/>
              <a:ext cx="61505" cy="94456"/>
            </a:xfrm>
            <a:custGeom>
              <a:avLst/>
              <a:gdLst>
                <a:gd name="T0" fmla="*/ 11 w 12"/>
                <a:gd name="T1" fmla="*/ 18 h 18"/>
                <a:gd name="T2" fmla="*/ 11 w 12"/>
                <a:gd name="T3" fmla="*/ 18 h 18"/>
                <a:gd name="T4" fmla="*/ 1 w 12"/>
                <a:gd name="T5" fmla="*/ 10 h 18"/>
                <a:gd name="T6" fmla="*/ 1 w 12"/>
                <a:gd name="T7" fmla="*/ 10 h 18"/>
                <a:gd name="T8" fmla="*/ 10 w 12"/>
                <a:gd name="T9" fmla="*/ 0 h 18"/>
                <a:gd name="T10" fmla="*/ 10 w 12"/>
                <a:gd name="T11" fmla="*/ 0 h 18"/>
                <a:gd name="T12" fmla="*/ 12 w 12"/>
                <a:gd name="T13" fmla="*/ 8 h 18"/>
                <a:gd name="T14" fmla="*/ 11 w 12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8">
                  <a:moveTo>
                    <a:pt x="11" y="18"/>
                  </a:moveTo>
                  <a:cubicBezTo>
                    <a:pt x="11" y="18"/>
                    <a:pt x="11" y="18"/>
                    <a:pt x="11" y="18"/>
                  </a:cubicBezTo>
                  <a:cubicBezTo>
                    <a:pt x="6" y="18"/>
                    <a:pt x="1" y="15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5"/>
                    <a:pt x="4" y="1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3"/>
                    <a:pt x="12" y="5"/>
                    <a:pt x="12" y="8"/>
                  </a:cubicBezTo>
                  <a:cubicBezTo>
                    <a:pt x="12" y="11"/>
                    <a:pt x="12" y="14"/>
                    <a:pt x="11" y="18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9" name="Freeform 96"/>
            <p:cNvSpPr/>
            <p:nvPr/>
          </p:nvSpPr>
          <p:spPr bwMode="auto">
            <a:xfrm>
              <a:off x="8282489" y="5400653"/>
              <a:ext cx="61505" cy="87865"/>
            </a:xfrm>
            <a:custGeom>
              <a:avLst/>
              <a:gdLst>
                <a:gd name="T0" fmla="*/ 11 w 12"/>
                <a:gd name="T1" fmla="*/ 16 h 17"/>
                <a:gd name="T2" fmla="*/ 11 w 12"/>
                <a:gd name="T3" fmla="*/ 16 h 17"/>
                <a:gd name="T4" fmla="*/ 1 w 12"/>
                <a:gd name="T5" fmla="*/ 9 h 17"/>
                <a:gd name="T6" fmla="*/ 1 w 12"/>
                <a:gd name="T7" fmla="*/ 9 h 17"/>
                <a:gd name="T8" fmla="*/ 9 w 12"/>
                <a:gd name="T9" fmla="*/ 0 h 17"/>
                <a:gd name="T10" fmla="*/ 10 w 12"/>
                <a:gd name="T11" fmla="*/ 0 h 17"/>
                <a:gd name="T12" fmla="*/ 12 w 12"/>
                <a:gd name="T13" fmla="*/ 7 h 17"/>
                <a:gd name="T14" fmla="*/ 11 w 12"/>
                <a:gd name="T1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7">
                  <a:moveTo>
                    <a:pt x="11" y="16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6" y="17"/>
                    <a:pt x="1" y="14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5"/>
                    <a:pt x="4" y="1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3"/>
                    <a:pt x="12" y="5"/>
                    <a:pt x="12" y="7"/>
                  </a:cubicBezTo>
                  <a:cubicBezTo>
                    <a:pt x="12" y="10"/>
                    <a:pt x="12" y="13"/>
                    <a:pt x="11" y="16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0" name="Freeform 97"/>
            <p:cNvSpPr/>
            <p:nvPr/>
          </p:nvSpPr>
          <p:spPr bwMode="auto">
            <a:xfrm>
              <a:off x="8297866" y="5499500"/>
              <a:ext cx="83472" cy="76883"/>
            </a:xfrm>
            <a:custGeom>
              <a:avLst/>
              <a:gdLst>
                <a:gd name="T0" fmla="*/ 15 w 16"/>
                <a:gd name="T1" fmla="*/ 13 h 15"/>
                <a:gd name="T2" fmla="*/ 14 w 16"/>
                <a:gd name="T3" fmla="*/ 13 h 15"/>
                <a:gd name="T4" fmla="*/ 13 w 16"/>
                <a:gd name="T5" fmla="*/ 0 h 15"/>
                <a:gd name="T6" fmla="*/ 14 w 16"/>
                <a:gd name="T7" fmla="*/ 0 h 15"/>
                <a:gd name="T8" fmla="*/ 15 w 16"/>
                <a:gd name="T9" fmla="*/ 5 h 15"/>
                <a:gd name="T10" fmla="*/ 15 w 16"/>
                <a:gd name="T11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5">
                  <a:moveTo>
                    <a:pt x="15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" y="15"/>
                    <a:pt x="0" y="1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1"/>
                    <a:pt x="15" y="3"/>
                    <a:pt x="15" y="5"/>
                  </a:cubicBezTo>
                  <a:cubicBezTo>
                    <a:pt x="16" y="8"/>
                    <a:pt x="16" y="11"/>
                    <a:pt x="15" y="13"/>
                  </a:cubicBezTo>
                  <a:close/>
                </a:path>
              </a:pathLst>
            </a:custGeom>
            <a:solidFill>
              <a:srgbClr val="FAD9C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1" name="Freeform 98"/>
            <p:cNvSpPr/>
            <p:nvPr/>
          </p:nvSpPr>
          <p:spPr bwMode="auto">
            <a:xfrm>
              <a:off x="8069417" y="5066766"/>
              <a:ext cx="213073" cy="208680"/>
            </a:xfrm>
            <a:custGeom>
              <a:avLst/>
              <a:gdLst>
                <a:gd name="T0" fmla="*/ 38 w 41"/>
                <a:gd name="T1" fmla="*/ 6 h 40"/>
                <a:gd name="T2" fmla="*/ 38 w 41"/>
                <a:gd name="T3" fmla="*/ 6 h 40"/>
                <a:gd name="T4" fmla="*/ 36 w 41"/>
                <a:gd name="T5" fmla="*/ 23 h 40"/>
                <a:gd name="T6" fmla="*/ 20 w 41"/>
                <a:gd name="T7" fmla="*/ 36 h 40"/>
                <a:gd name="T8" fmla="*/ 4 w 41"/>
                <a:gd name="T9" fmla="*/ 34 h 40"/>
                <a:gd name="T10" fmla="*/ 4 w 41"/>
                <a:gd name="T11" fmla="*/ 34 h 40"/>
                <a:gd name="T12" fmla="*/ 6 w 41"/>
                <a:gd name="T13" fmla="*/ 18 h 40"/>
                <a:gd name="T14" fmla="*/ 21 w 41"/>
                <a:gd name="T15" fmla="*/ 4 h 40"/>
                <a:gd name="T16" fmla="*/ 38 w 41"/>
                <a:gd name="T1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0">
                  <a:moveTo>
                    <a:pt x="38" y="6"/>
                  </a:moveTo>
                  <a:cubicBezTo>
                    <a:pt x="38" y="6"/>
                    <a:pt x="38" y="6"/>
                    <a:pt x="38" y="6"/>
                  </a:cubicBezTo>
                  <a:cubicBezTo>
                    <a:pt x="41" y="11"/>
                    <a:pt x="40" y="18"/>
                    <a:pt x="36" y="23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15" y="40"/>
                    <a:pt x="8" y="39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0" y="29"/>
                    <a:pt x="1" y="22"/>
                    <a:pt x="6" y="1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6" y="0"/>
                    <a:pt x="34" y="1"/>
                    <a:pt x="38" y="6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2" name="Freeform 99"/>
            <p:cNvSpPr/>
            <p:nvPr/>
          </p:nvSpPr>
          <p:spPr bwMode="auto">
            <a:xfrm>
              <a:off x="8157282" y="5044799"/>
              <a:ext cx="296545" cy="131798"/>
            </a:xfrm>
            <a:custGeom>
              <a:avLst/>
              <a:gdLst>
                <a:gd name="T0" fmla="*/ 12 w 57"/>
                <a:gd name="T1" fmla="*/ 25 h 25"/>
                <a:gd name="T2" fmla="*/ 1 w 57"/>
                <a:gd name="T3" fmla="*/ 18 h 25"/>
                <a:gd name="T4" fmla="*/ 1 w 57"/>
                <a:gd name="T5" fmla="*/ 18 h 25"/>
                <a:gd name="T6" fmla="*/ 11 w 57"/>
                <a:gd name="T7" fmla="*/ 5 h 25"/>
                <a:gd name="T8" fmla="*/ 34 w 57"/>
                <a:gd name="T9" fmla="*/ 3 h 25"/>
                <a:gd name="T10" fmla="*/ 12 w 57"/>
                <a:gd name="T11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25">
                  <a:moveTo>
                    <a:pt x="12" y="25"/>
                  </a:moveTo>
                  <a:cubicBezTo>
                    <a:pt x="6" y="25"/>
                    <a:pt x="2" y="24"/>
                    <a:pt x="1" y="1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2"/>
                    <a:pt x="5" y="6"/>
                    <a:pt x="11" y="5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57" y="0"/>
                    <a:pt x="44" y="25"/>
                    <a:pt x="12" y="25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3" name="Freeform 100"/>
            <p:cNvSpPr/>
            <p:nvPr/>
          </p:nvSpPr>
          <p:spPr bwMode="auto">
            <a:xfrm>
              <a:off x="8282489" y="5055782"/>
              <a:ext cx="114224" cy="41737"/>
            </a:xfrm>
            <a:custGeom>
              <a:avLst/>
              <a:gdLst>
                <a:gd name="T0" fmla="*/ 0 w 22"/>
                <a:gd name="T1" fmla="*/ 2 h 8"/>
                <a:gd name="T2" fmla="*/ 10 w 22"/>
                <a:gd name="T3" fmla="*/ 1 h 8"/>
                <a:gd name="T4" fmla="*/ 20 w 22"/>
                <a:gd name="T5" fmla="*/ 5 h 8"/>
                <a:gd name="T6" fmla="*/ 0 w 22"/>
                <a:gd name="T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8">
                  <a:moveTo>
                    <a:pt x="0" y="2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7" y="0"/>
                    <a:pt x="22" y="2"/>
                    <a:pt x="20" y="5"/>
                  </a:cubicBezTo>
                  <a:cubicBezTo>
                    <a:pt x="12" y="8"/>
                    <a:pt x="1" y="7"/>
                    <a:pt x="0" y="2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4" name="Freeform 101"/>
            <p:cNvSpPr/>
            <p:nvPr/>
          </p:nvSpPr>
          <p:spPr bwMode="auto">
            <a:xfrm>
              <a:off x="6189106" y="2944826"/>
              <a:ext cx="680954" cy="215269"/>
            </a:xfrm>
            <a:custGeom>
              <a:avLst/>
              <a:gdLst>
                <a:gd name="T0" fmla="*/ 131 w 131"/>
                <a:gd name="T1" fmla="*/ 38 h 41"/>
                <a:gd name="T2" fmla="*/ 114 w 131"/>
                <a:gd name="T3" fmla="*/ 37 h 41"/>
                <a:gd name="T4" fmla="*/ 0 w 131"/>
                <a:gd name="T5" fmla="*/ 3 h 41"/>
                <a:gd name="T6" fmla="*/ 53 w 131"/>
                <a:gd name="T7" fmla="*/ 11 h 41"/>
                <a:gd name="T8" fmla="*/ 131 w 131"/>
                <a:gd name="T9" fmla="*/ 29 h 41"/>
                <a:gd name="T10" fmla="*/ 131 w 131"/>
                <a:gd name="T11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41">
                  <a:moveTo>
                    <a:pt x="131" y="38"/>
                  </a:moveTo>
                  <a:cubicBezTo>
                    <a:pt x="125" y="41"/>
                    <a:pt x="120" y="38"/>
                    <a:pt x="114" y="37"/>
                  </a:cubicBezTo>
                  <a:cubicBezTo>
                    <a:pt x="75" y="32"/>
                    <a:pt x="26" y="4"/>
                    <a:pt x="0" y="3"/>
                  </a:cubicBezTo>
                  <a:cubicBezTo>
                    <a:pt x="14" y="0"/>
                    <a:pt x="35" y="5"/>
                    <a:pt x="53" y="11"/>
                  </a:cubicBezTo>
                  <a:cubicBezTo>
                    <a:pt x="79" y="20"/>
                    <a:pt x="101" y="29"/>
                    <a:pt x="131" y="29"/>
                  </a:cubicBezTo>
                  <a:lnTo>
                    <a:pt x="131" y="38"/>
                  </a:lnTo>
                  <a:close/>
                </a:path>
              </a:pathLst>
            </a:custGeom>
            <a:solidFill>
              <a:srgbClr val="F0E9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05" name="Title 1"/>
          <p:cNvSpPr txBox="1"/>
          <p:nvPr/>
        </p:nvSpPr>
        <p:spPr>
          <a:xfrm>
            <a:off x="800934" y="4024724"/>
            <a:ext cx="2783123" cy="6294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lear Sans" panose="020B0503030202020304" pitchFamily="34" charset="0"/>
                <a:ea typeface="Fira Sans Heavy Italic" panose="00000A00000000000000" pitchFamily="50" charset="0"/>
                <a:cs typeface="Clear Sans" panose="020B0503030202020304" pitchFamily="34" charset="0"/>
              </a:rPr>
              <a:t>Growth</a:t>
            </a:r>
          </a:p>
        </p:txBody>
      </p:sp>
      <p:sp>
        <p:nvSpPr>
          <p:cNvPr id="106" name="Title 1"/>
          <p:cNvSpPr txBox="1"/>
          <p:nvPr/>
        </p:nvSpPr>
        <p:spPr>
          <a:xfrm>
            <a:off x="8792393" y="4024724"/>
            <a:ext cx="2709241" cy="6294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lear Sans" panose="020B0503030202020304" pitchFamily="34" charset="0"/>
                <a:ea typeface="Fira Sans Heavy Italic" panose="00000A00000000000000" pitchFamily="50" charset="0"/>
                <a:cs typeface="Clear Sans" panose="020B0503030202020304" pitchFamily="34" charset="0"/>
              </a:rPr>
              <a:t>Together</a:t>
            </a:r>
          </a:p>
        </p:txBody>
      </p:sp>
      <p:sp>
        <p:nvSpPr>
          <p:cNvPr id="107" name="TextBox 122"/>
          <p:cNvSpPr txBox="1"/>
          <p:nvPr/>
        </p:nvSpPr>
        <p:spPr>
          <a:xfrm>
            <a:off x="1538569" y="5237406"/>
            <a:ext cx="9144000" cy="9605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3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请在此处添加详细描述文本，尽量与标题文本语言风格相符合，语言描述尽量简洁生动。</a:t>
            </a:r>
            <a:endParaRPr lang="id-ID" sz="1300" dirty="0">
              <a:solidFill>
                <a:schemeClr val="bg1">
                  <a:lumMod val="50000"/>
                </a:schemeClr>
              </a:solidFill>
              <a:latin typeface="Lato Light" panose="020F0302020204030203" pitchFamily="34" charset="0"/>
              <a:cs typeface="Clear Sans Light" panose="020B03030302020203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99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105" grpId="0"/>
      <p:bldP spid="106" grpId="0"/>
      <p:bldP spid="10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6395" y="2681567"/>
            <a:ext cx="2064567" cy="2171193"/>
            <a:chOff x="1596395" y="2681567"/>
            <a:chExt cx="2064567" cy="2171193"/>
          </a:xfrm>
          <a:solidFill>
            <a:schemeClr val="accent3">
              <a:lumMod val="50000"/>
            </a:schemeClr>
          </a:solidFill>
        </p:grpSpPr>
        <p:grpSp>
          <p:nvGrpSpPr>
            <p:cNvPr id="3" name="Group 45"/>
            <p:cNvGrpSpPr/>
            <p:nvPr/>
          </p:nvGrpSpPr>
          <p:grpSpPr>
            <a:xfrm>
              <a:off x="1596395" y="2681567"/>
              <a:ext cx="2064567" cy="2171193"/>
              <a:chOff x="1596395" y="2875429"/>
              <a:chExt cx="2064567" cy="2171193"/>
            </a:xfrm>
            <a:grpFill/>
          </p:grpSpPr>
          <p:sp>
            <p:nvSpPr>
              <p:cNvPr id="5" name="Rectangle 42"/>
              <p:cNvSpPr>
                <a:spLocks noChangeArrowheads="1"/>
              </p:cNvSpPr>
              <p:nvPr/>
            </p:nvSpPr>
            <p:spPr bwMode="auto">
              <a:xfrm>
                <a:off x="1596395" y="4912961"/>
                <a:ext cx="1162642" cy="133200"/>
              </a:xfrm>
              <a:prstGeom prst="rect">
                <a:avLst/>
              </a:prstGeom>
              <a:solidFill>
                <a:srgbClr val="00526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6" name="Freeform 43"/>
              <p:cNvSpPr>
                <a:spLocks noEditPoints="1"/>
              </p:cNvSpPr>
              <p:nvPr/>
            </p:nvSpPr>
            <p:spPr bwMode="auto">
              <a:xfrm>
                <a:off x="2878757" y="2875429"/>
                <a:ext cx="782205" cy="1547943"/>
              </a:xfrm>
              <a:custGeom>
                <a:avLst/>
                <a:gdLst>
                  <a:gd name="T0" fmla="*/ 51 w 93"/>
                  <a:gd name="T1" fmla="*/ 93 h 184"/>
                  <a:gd name="T2" fmla="*/ 93 w 93"/>
                  <a:gd name="T3" fmla="*/ 47 h 184"/>
                  <a:gd name="T4" fmla="*/ 46 w 93"/>
                  <a:gd name="T5" fmla="*/ 0 h 184"/>
                  <a:gd name="T6" fmla="*/ 0 w 93"/>
                  <a:gd name="T7" fmla="*/ 47 h 184"/>
                  <a:gd name="T8" fmla="*/ 36 w 93"/>
                  <a:gd name="T9" fmla="*/ 92 h 184"/>
                  <a:gd name="T10" fmla="*/ 36 w 93"/>
                  <a:gd name="T11" fmla="*/ 184 h 184"/>
                  <a:gd name="T12" fmla="*/ 51 w 93"/>
                  <a:gd name="T13" fmla="*/ 184 h 184"/>
                  <a:gd name="T14" fmla="*/ 51 w 93"/>
                  <a:gd name="T15" fmla="*/ 93 h 184"/>
                  <a:gd name="T16" fmla="*/ 19 w 93"/>
                  <a:gd name="T17" fmla="*/ 47 h 184"/>
                  <a:gd name="T18" fmla="*/ 46 w 93"/>
                  <a:gd name="T19" fmla="*/ 19 h 184"/>
                  <a:gd name="T20" fmla="*/ 74 w 93"/>
                  <a:gd name="T21" fmla="*/ 47 h 184"/>
                  <a:gd name="T22" fmla="*/ 46 w 93"/>
                  <a:gd name="T23" fmla="*/ 74 h 184"/>
                  <a:gd name="T24" fmla="*/ 19 w 93"/>
                  <a:gd name="T25" fmla="*/ 47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" h="184">
                    <a:moveTo>
                      <a:pt x="51" y="93"/>
                    </a:moveTo>
                    <a:cubicBezTo>
                      <a:pt x="75" y="90"/>
                      <a:pt x="93" y="71"/>
                      <a:pt x="93" y="47"/>
                    </a:cubicBezTo>
                    <a:cubicBezTo>
                      <a:pt x="93" y="21"/>
                      <a:pt x="72" y="0"/>
                      <a:pt x="46" y="0"/>
                    </a:cubicBezTo>
                    <a:cubicBezTo>
                      <a:pt x="21" y="0"/>
                      <a:pt x="0" y="21"/>
                      <a:pt x="0" y="47"/>
                    </a:cubicBezTo>
                    <a:cubicBezTo>
                      <a:pt x="0" y="69"/>
                      <a:pt x="15" y="87"/>
                      <a:pt x="36" y="92"/>
                    </a:cubicBezTo>
                    <a:cubicBezTo>
                      <a:pt x="36" y="184"/>
                      <a:pt x="36" y="184"/>
                      <a:pt x="36" y="184"/>
                    </a:cubicBezTo>
                    <a:cubicBezTo>
                      <a:pt x="51" y="184"/>
                      <a:pt x="51" y="184"/>
                      <a:pt x="51" y="184"/>
                    </a:cubicBezTo>
                    <a:lnTo>
                      <a:pt x="51" y="93"/>
                    </a:lnTo>
                    <a:close/>
                    <a:moveTo>
                      <a:pt x="19" y="47"/>
                    </a:moveTo>
                    <a:cubicBezTo>
                      <a:pt x="19" y="32"/>
                      <a:pt x="31" y="19"/>
                      <a:pt x="46" y="19"/>
                    </a:cubicBezTo>
                    <a:cubicBezTo>
                      <a:pt x="61" y="19"/>
                      <a:pt x="74" y="32"/>
                      <a:pt x="74" y="47"/>
                    </a:cubicBezTo>
                    <a:cubicBezTo>
                      <a:pt x="74" y="62"/>
                      <a:pt x="61" y="74"/>
                      <a:pt x="46" y="74"/>
                    </a:cubicBezTo>
                    <a:cubicBezTo>
                      <a:pt x="31" y="74"/>
                      <a:pt x="19" y="62"/>
                      <a:pt x="19" y="47"/>
                    </a:cubicBezTo>
                    <a:close/>
                  </a:path>
                </a:pathLst>
              </a:custGeom>
              <a:solidFill>
                <a:srgbClr val="00526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 dirty="0"/>
              </a:p>
            </p:txBody>
          </p:sp>
          <p:sp>
            <p:nvSpPr>
              <p:cNvPr id="7" name="Freeform 44"/>
              <p:cNvSpPr/>
              <p:nvPr/>
            </p:nvSpPr>
            <p:spPr bwMode="auto">
              <a:xfrm>
                <a:off x="2759037" y="4401941"/>
                <a:ext cx="547544" cy="644681"/>
              </a:xfrm>
              <a:custGeom>
                <a:avLst/>
                <a:gdLst>
                  <a:gd name="T0" fmla="*/ 50 w 65"/>
                  <a:gd name="T1" fmla="*/ 0 h 77"/>
                  <a:gd name="T2" fmla="*/ 50 w 65"/>
                  <a:gd name="T3" fmla="*/ 0 h 77"/>
                  <a:gd name="T4" fmla="*/ 2 w 65"/>
                  <a:gd name="T5" fmla="*/ 61 h 77"/>
                  <a:gd name="T6" fmla="*/ 0 w 65"/>
                  <a:gd name="T7" fmla="*/ 61 h 77"/>
                  <a:gd name="T8" fmla="*/ 0 w 65"/>
                  <a:gd name="T9" fmla="*/ 77 h 77"/>
                  <a:gd name="T10" fmla="*/ 2 w 65"/>
                  <a:gd name="T11" fmla="*/ 77 h 77"/>
                  <a:gd name="T12" fmla="*/ 43 w 65"/>
                  <a:gd name="T13" fmla="*/ 63 h 77"/>
                  <a:gd name="T14" fmla="*/ 65 w 65"/>
                  <a:gd name="T15" fmla="*/ 0 h 77"/>
                  <a:gd name="T16" fmla="*/ 65 w 65"/>
                  <a:gd name="T17" fmla="*/ 0 h 77"/>
                  <a:gd name="T18" fmla="*/ 50 w 65"/>
                  <a:gd name="T19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77">
                    <a:moveTo>
                      <a:pt x="50" y="0"/>
                    </a:moveTo>
                    <a:cubicBezTo>
                      <a:pt x="50" y="0"/>
                      <a:pt x="50" y="0"/>
                      <a:pt x="50" y="0"/>
                    </a:cubicBezTo>
                    <a:cubicBezTo>
                      <a:pt x="50" y="23"/>
                      <a:pt x="44" y="61"/>
                      <a:pt x="2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2" y="77"/>
                      <a:pt x="2" y="77"/>
                      <a:pt x="2" y="77"/>
                    </a:cubicBezTo>
                    <a:cubicBezTo>
                      <a:pt x="13" y="77"/>
                      <a:pt x="29" y="75"/>
                      <a:pt x="43" y="63"/>
                    </a:cubicBezTo>
                    <a:cubicBezTo>
                      <a:pt x="58" y="50"/>
                      <a:pt x="65" y="29"/>
                      <a:pt x="65" y="0"/>
                    </a:cubicBezTo>
                    <a:cubicBezTo>
                      <a:pt x="65" y="0"/>
                      <a:pt x="65" y="0"/>
                      <a:pt x="65" y="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00526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  <p:sp>
          <p:nvSpPr>
            <p:cNvPr id="4" name="AutoShape 84"/>
            <p:cNvSpPr>
              <a:spLocks noChangeAspect="1"/>
            </p:cNvSpPr>
            <p:nvPr/>
          </p:nvSpPr>
          <p:spPr bwMode="auto">
            <a:xfrm>
              <a:off x="3154303" y="2942507"/>
              <a:ext cx="245441" cy="24649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792" y="0"/>
                  </a:moveTo>
                  <a:cubicBezTo>
                    <a:pt x="12101" y="0"/>
                    <a:pt x="13398" y="296"/>
                    <a:pt x="14685" y="897"/>
                  </a:cubicBezTo>
                  <a:cubicBezTo>
                    <a:pt x="15972" y="1496"/>
                    <a:pt x="17128" y="2309"/>
                    <a:pt x="18152" y="3337"/>
                  </a:cubicBezTo>
                  <a:cubicBezTo>
                    <a:pt x="19173" y="4365"/>
                    <a:pt x="20002" y="5565"/>
                    <a:pt x="20642" y="6941"/>
                  </a:cubicBezTo>
                  <a:cubicBezTo>
                    <a:pt x="21277" y="8313"/>
                    <a:pt x="21599" y="9784"/>
                    <a:pt x="21599" y="11354"/>
                  </a:cubicBezTo>
                  <a:cubicBezTo>
                    <a:pt x="21599" y="12995"/>
                    <a:pt x="21305" y="14571"/>
                    <a:pt x="20722" y="16085"/>
                  </a:cubicBezTo>
                  <a:lnTo>
                    <a:pt x="20416" y="16895"/>
                  </a:lnTo>
                  <a:lnTo>
                    <a:pt x="18455" y="17245"/>
                  </a:lnTo>
                  <a:cubicBezTo>
                    <a:pt x="18253" y="18183"/>
                    <a:pt x="17836" y="18965"/>
                    <a:pt x="17210" y="19589"/>
                  </a:cubicBezTo>
                  <a:cubicBezTo>
                    <a:pt x="16584" y="20207"/>
                    <a:pt x="15843" y="20521"/>
                    <a:pt x="14996" y="20521"/>
                  </a:cubicBezTo>
                  <a:lnTo>
                    <a:pt x="14996" y="21074"/>
                  </a:lnTo>
                  <a:cubicBezTo>
                    <a:pt x="14996" y="21218"/>
                    <a:pt x="14953" y="21343"/>
                    <a:pt x="14862" y="21447"/>
                  </a:cubicBezTo>
                  <a:cubicBezTo>
                    <a:pt x="14770" y="21549"/>
                    <a:pt x="14664" y="21599"/>
                    <a:pt x="14534" y="21599"/>
                  </a:cubicBezTo>
                  <a:lnTo>
                    <a:pt x="13633" y="21599"/>
                  </a:lnTo>
                  <a:cubicBezTo>
                    <a:pt x="13513" y="21599"/>
                    <a:pt x="13407" y="21549"/>
                    <a:pt x="13322" y="21447"/>
                  </a:cubicBezTo>
                  <a:cubicBezTo>
                    <a:pt x="13238" y="21343"/>
                    <a:pt x="13193" y="21218"/>
                    <a:pt x="13193" y="21074"/>
                  </a:cubicBezTo>
                  <a:lnTo>
                    <a:pt x="13193" y="11354"/>
                  </a:lnTo>
                  <a:cubicBezTo>
                    <a:pt x="13193" y="11210"/>
                    <a:pt x="13238" y="11081"/>
                    <a:pt x="13322" y="10970"/>
                  </a:cubicBezTo>
                  <a:cubicBezTo>
                    <a:pt x="13407" y="10857"/>
                    <a:pt x="13513" y="10798"/>
                    <a:pt x="13633" y="10798"/>
                  </a:cubicBezTo>
                  <a:lnTo>
                    <a:pt x="14534" y="10798"/>
                  </a:lnTo>
                  <a:cubicBezTo>
                    <a:pt x="14654" y="10798"/>
                    <a:pt x="14763" y="10857"/>
                    <a:pt x="14857" y="10970"/>
                  </a:cubicBezTo>
                  <a:cubicBezTo>
                    <a:pt x="14949" y="11081"/>
                    <a:pt x="14996" y="11210"/>
                    <a:pt x="14996" y="11354"/>
                  </a:cubicBezTo>
                  <a:lnTo>
                    <a:pt x="14996" y="11880"/>
                  </a:lnTo>
                  <a:cubicBezTo>
                    <a:pt x="15655" y="11880"/>
                    <a:pt x="16262" y="12077"/>
                    <a:pt x="16810" y="12476"/>
                  </a:cubicBezTo>
                  <a:cubicBezTo>
                    <a:pt x="17359" y="12874"/>
                    <a:pt x="17787" y="13396"/>
                    <a:pt x="18095" y="14046"/>
                  </a:cubicBezTo>
                  <a:lnTo>
                    <a:pt x="18533" y="13947"/>
                  </a:lnTo>
                  <a:cubicBezTo>
                    <a:pt x="18782" y="13136"/>
                    <a:pt x="18900" y="12272"/>
                    <a:pt x="18893" y="11354"/>
                  </a:cubicBezTo>
                  <a:cubicBezTo>
                    <a:pt x="18893" y="10228"/>
                    <a:pt x="18648" y="9177"/>
                    <a:pt x="18156" y="8194"/>
                  </a:cubicBezTo>
                  <a:cubicBezTo>
                    <a:pt x="17665" y="7220"/>
                    <a:pt x="17024" y="6362"/>
                    <a:pt x="16238" y="5622"/>
                  </a:cubicBezTo>
                  <a:cubicBezTo>
                    <a:pt x="15455" y="4882"/>
                    <a:pt x="14584" y="4300"/>
                    <a:pt x="13621" y="3877"/>
                  </a:cubicBezTo>
                  <a:cubicBezTo>
                    <a:pt x="12659" y="3456"/>
                    <a:pt x="11717" y="3241"/>
                    <a:pt x="10792" y="3241"/>
                  </a:cubicBezTo>
                  <a:cubicBezTo>
                    <a:pt x="9868" y="3241"/>
                    <a:pt x="8929" y="3456"/>
                    <a:pt x="7971" y="3877"/>
                  </a:cubicBezTo>
                  <a:cubicBezTo>
                    <a:pt x="7015" y="4300"/>
                    <a:pt x="6140" y="4879"/>
                    <a:pt x="5358" y="5608"/>
                  </a:cubicBezTo>
                  <a:cubicBezTo>
                    <a:pt x="4572" y="6336"/>
                    <a:pt x="3934" y="7198"/>
                    <a:pt x="3443" y="8183"/>
                  </a:cubicBezTo>
                  <a:cubicBezTo>
                    <a:pt x="2951" y="9171"/>
                    <a:pt x="2704" y="10219"/>
                    <a:pt x="2704" y="11329"/>
                  </a:cubicBezTo>
                  <a:cubicBezTo>
                    <a:pt x="2704" y="12267"/>
                    <a:pt x="2824" y="13136"/>
                    <a:pt x="3066" y="13947"/>
                  </a:cubicBezTo>
                  <a:lnTo>
                    <a:pt x="3504" y="14046"/>
                  </a:lnTo>
                  <a:cubicBezTo>
                    <a:pt x="3812" y="13396"/>
                    <a:pt x="4240" y="12874"/>
                    <a:pt x="4789" y="12476"/>
                  </a:cubicBezTo>
                  <a:cubicBezTo>
                    <a:pt x="5337" y="12077"/>
                    <a:pt x="5942" y="11880"/>
                    <a:pt x="6603" y="11880"/>
                  </a:cubicBezTo>
                  <a:lnTo>
                    <a:pt x="6603" y="11354"/>
                  </a:lnTo>
                  <a:cubicBezTo>
                    <a:pt x="6603" y="11210"/>
                    <a:pt x="6646" y="11081"/>
                    <a:pt x="6737" y="10970"/>
                  </a:cubicBezTo>
                  <a:cubicBezTo>
                    <a:pt x="6827" y="10857"/>
                    <a:pt x="6935" y="10798"/>
                    <a:pt x="7065" y="10798"/>
                  </a:cubicBezTo>
                  <a:lnTo>
                    <a:pt x="7966" y="10798"/>
                  </a:lnTo>
                  <a:cubicBezTo>
                    <a:pt x="8086" y="10798"/>
                    <a:pt x="8187" y="10857"/>
                    <a:pt x="8270" y="10970"/>
                  </a:cubicBezTo>
                  <a:cubicBezTo>
                    <a:pt x="8352" y="11081"/>
                    <a:pt x="8392" y="11210"/>
                    <a:pt x="8392" y="11354"/>
                  </a:cubicBezTo>
                  <a:lnTo>
                    <a:pt x="8392" y="21074"/>
                  </a:lnTo>
                  <a:cubicBezTo>
                    <a:pt x="8392" y="21218"/>
                    <a:pt x="8352" y="21343"/>
                    <a:pt x="8270" y="21447"/>
                  </a:cubicBezTo>
                  <a:cubicBezTo>
                    <a:pt x="8187" y="21549"/>
                    <a:pt x="8086" y="21599"/>
                    <a:pt x="7966" y="21599"/>
                  </a:cubicBezTo>
                  <a:lnTo>
                    <a:pt x="7065" y="21599"/>
                  </a:lnTo>
                  <a:cubicBezTo>
                    <a:pt x="6945" y="21599"/>
                    <a:pt x="6836" y="21549"/>
                    <a:pt x="6742" y="21447"/>
                  </a:cubicBezTo>
                  <a:cubicBezTo>
                    <a:pt x="6650" y="21343"/>
                    <a:pt x="6603" y="21218"/>
                    <a:pt x="6603" y="21074"/>
                  </a:cubicBezTo>
                  <a:lnTo>
                    <a:pt x="6603" y="20521"/>
                  </a:lnTo>
                  <a:cubicBezTo>
                    <a:pt x="6189" y="20521"/>
                    <a:pt x="5789" y="20436"/>
                    <a:pt x="5403" y="20270"/>
                  </a:cubicBezTo>
                  <a:cubicBezTo>
                    <a:pt x="5015" y="20103"/>
                    <a:pt x="4671" y="19877"/>
                    <a:pt x="4370" y="19589"/>
                  </a:cubicBezTo>
                  <a:cubicBezTo>
                    <a:pt x="4073" y="19298"/>
                    <a:pt x="3814" y="18956"/>
                    <a:pt x="3598" y="18558"/>
                  </a:cubicBezTo>
                  <a:cubicBezTo>
                    <a:pt x="3388" y="18163"/>
                    <a:pt x="3233" y="17725"/>
                    <a:pt x="3144" y="17245"/>
                  </a:cubicBezTo>
                  <a:lnTo>
                    <a:pt x="1172" y="16895"/>
                  </a:lnTo>
                  <a:lnTo>
                    <a:pt x="877" y="16085"/>
                  </a:lnTo>
                  <a:cubicBezTo>
                    <a:pt x="294" y="14571"/>
                    <a:pt x="0" y="12987"/>
                    <a:pt x="0" y="11326"/>
                  </a:cubicBezTo>
                  <a:cubicBezTo>
                    <a:pt x="0" y="9776"/>
                    <a:pt x="320" y="8310"/>
                    <a:pt x="957" y="6938"/>
                  </a:cubicBezTo>
                  <a:cubicBezTo>
                    <a:pt x="1595" y="5563"/>
                    <a:pt x="2426" y="4363"/>
                    <a:pt x="3447" y="3335"/>
                  </a:cubicBezTo>
                  <a:cubicBezTo>
                    <a:pt x="4469" y="2307"/>
                    <a:pt x="5622" y="1493"/>
                    <a:pt x="6909" y="895"/>
                  </a:cubicBezTo>
                  <a:cubicBezTo>
                    <a:pt x="8192" y="296"/>
                    <a:pt x="9486" y="0"/>
                    <a:pt x="10792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01578" tIns="101578" rIns="101578" bIns="101578" anchor="ctr"/>
            <a:lstStyle/>
            <a:p>
              <a:pPr defTabSz="913765">
                <a:defRPr/>
              </a:pPr>
              <a:endParaRPr lang="es-ES" sz="6600" dirty="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</p:grpSp>
      <p:sp>
        <p:nvSpPr>
          <p:cNvPr id="8" name="Freeform 6"/>
          <p:cNvSpPr/>
          <p:nvPr/>
        </p:nvSpPr>
        <p:spPr bwMode="auto">
          <a:xfrm>
            <a:off x="918733" y="2416545"/>
            <a:ext cx="687225" cy="2452664"/>
          </a:xfrm>
          <a:custGeom>
            <a:avLst/>
            <a:gdLst>
              <a:gd name="T0" fmla="*/ 192 w 192"/>
              <a:gd name="T1" fmla="*/ 724 h 761"/>
              <a:gd name="T2" fmla="*/ 0 w 192"/>
              <a:gd name="T3" fmla="*/ 0 h 761"/>
              <a:gd name="T4" fmla="*/ 0 w 192"/>
              <a:gd name="T5" fmla="*/ 223 h 761"/>
              <a:gd name="T6" fmla="*/ 192 w 192"/>
              <a:gd name="T7" fmla="*/ 761 h 761"/>
              <a:gd name="T8" fmla="*/ 192 w 192"/>
              <a:gd name="T9" fmla="*/ 724 h 761"/>
              <a:gd name="connsiteX0" fmla="*/ 10414 w 10414"/>
              <a:gd name="connsiteY0" fmla="*/ 9873 h 10359"/>
              <a:gd name="connsiteX1" fmla="*/ 0 w 10414"/>
              <a:gd name="connsiteY1" fmla="*/ 0 h 10359"/>
              <a:gd name="connsiteX2" fmla="*/ 414 w 10414"/>
              <a:gd name="connsiteY2" fmla="*/ 3289 h 10359"/>
              <a:gd name="connsiteX3" fmla="*/ 10414 w 10414"/>
              <a:gd name="connsiteY3" fmla="*/ 10359 h 10359"/>
              <a:gd name="connsiteX4" fmla="*/ 10414 w 10414"/>
              <a:gd name="connsiteY4" fmla="*/ 9873 h 10359"/>
              <a:gd name="connsiteX0-1" fmla="*/ 10414 w 10414"/>
              <a:gd name="connsiteY0-2" fmla="*/ 10472 h 10958"/>
              <a:gd name="connsiteX1-3" fmla="*/ 0 w 10414"/>
              <a:gd name="connsiteY1-4" fmla="*/ 0 h 10958"/>
              <a:gd name="connsiteX2-5" fmla="*/ 414 w 10414"/>
              <a:gd name="connsiteY2-6" fmla="*/ 3888 h 10958"/>
              <a:gd name="connsiteX3-7" fmla="*/ 10414 w 10414"/>
              <a:gd name="connsiteY3-8" fmla="*/ 10958 h 10958"/>
              <a:gd name="connsiteX4-9" fmla="*/ 10414 w 10414"/>
              <a:gd name="connsiteY4-10" fmla="*/ 10472 h 10958"/>
              <a:gd name="connsiteX0-11" fmla="*/ 10207 w 10207"/>
              <a:gd name="connsiteY0-12" fmla="*/ 9873 h 10359"/>
              <a:gd name="connsiteX1-13" fmla="*/ 0 w 10207"/>
              <a:gd name="connsiteY1-14" fmla="*/ 0 h 10359"/>
              <a:gd name="connsiteX2-15" fmla="*/ 207 w 10207"/>
              <a:gd name="connsiteY2-16" fmla="*/ 3289 h 10359"/>
              <a:gd name="connsiteX3-17" fmla="*/ 10207 w 10207"/>
              <a:gd name="connsiteY3-18" fmla="*/ 10359 h 10359"/>
              <a:gd name="connsiteX4-19" fmla="*/ 10207 w 10207"/>
              <a:gd name="connsiteY4-20" fmla="*/ 9873 h 10359"/>
              <a:gd name="connsiteX0-21" fmla="*/ 10067 w 10067"/>
              <a:gd name="connsiteY0-22" fmla="*/ 9954 h 10440"/>
              <a:gd name="connsiteX1-23" fmla="*/ 0 w 10067"/>
              <a:gd name="connsiteY1-24" fmla="*/ 0 h 10440"/>
              <a:gd name="connsiteX2-25" fmla="*/ 67 w 10067"/>
              <a:gd name="connsiteY2-26" fmla="*/ 3370 h 10440"/>
              <a:gd name="connsiteX3-27" fmla="*/ 10067 w 10067"/>
              <a:gd name="connsiteY3-28" fmla="*/ 10440 h 10440"/>
              <a:gd name="connsiteX4-29" fmla="*/ 10067 w 10067"/>
              <a:gd name="connsiteY4-30" fmla="*/ 9954 h 104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67" h="10440">
                <a:moveTo>
                  <a:pt x="10067" y="9954"/>
                </a:moveTo>
                <a:lnTo>
                  <a:pt x="0" y="0"/>
                </a:lnTo>
                <a:cubicBezTo>
                  <a:pt x="22" y="1123"/>
                  <a:pt x="45" y="2247"/>
                  <a:pt x="67" y="3370"/>
                </a:cubicBezTo>
                <a:lnTo>
                  <a:pt x="10067" y="10440"/>
                </a:lnTo>
                <a:lnTo>
                  <a:pt x="10067" y="9954"/>
                </a:lnTo>
                <a:close/>
              </a:path>
            </a:pathLst>
          </a:custGeom>
          <a:solidFill>
            <a:srgbClr val="00526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9" name="Freeform 7"/>
          <p:cNvSpPr/>
          <p:nvPr/>
        </p:nvSpPr>
        <p:spPr bwMode="auto">
          <a:xfrm>
            <a:off x="915053" y="3187088"/>
            <a:ext cx="726644" cy="1801258"/>
          </a:xfrm>
          <a:custGeom>
            <a:avLst/>
            <a:gdLst>
              <a:gd name="T0" fmla="*/ 199 w 199"/>
              <a:gd name="T1" fmla="*/ 408 h 444"/>
              <a:gd name="T2" fmla="*/ 0 w 199"/>
              <a:gd name="T3" fmla="*/ 0 h 444"/>
              <a:gd name="T4" fmla="*/ 0 w 199"/>
              <a:gd name="T5" fmla="*/ 228 h 444"/>
              <a:gd name="T6" fmla="*/ 199 w 199"/>
              <a:gd name="T7" fmla="*/ 444 h 444"/>
              <a:gd name="T8" fmla="*/ 199 w 199"/>
              <a:gd name="T9" fmla="*/ 408 h 444"/>
              <a:gd name="connsiteX0" fmla="*/ 10000 w 10135"/>
              <a:gd name="connsiteY0" fmla="*/ 9189 h 11514"/>
              <a:gd name="connsiteX1" fmla="*/ 0 w 10135"/>
              <a:gd name="connsiteY1" fmla="*/ 0 h 11514"/>
              <a:gd name="connsiteX2" fmla="*/ 0 w 10135"/>
              <a:gd name="connsiteY2" fmla="*/ 5135 h 11514"/>
              <a:gd name="connsiteX3" fmla="*/ 10135 w 10135"/>
              <a:gd name="connsiteY3" fmla="*/ 11514 h 11514"/>
              <a:gd name="connsiteX4" fmla="*/ 10000 w 10135"/>
              <a:gd name="connsiteY4" fmla="*/ 9189 h 11514"/>
              <a:gd name="connsiteX0-1" fmla="*/ 10000 w 10135"/>
              <a:gd name="connsiteY0-2" fmla="*/ 10824 h 11514"/>
              <a:gd name="connsiteX1-3" fmla="*/ 0 w 10135"/>
              <a:gd name="connsiteY1-4" fmla="*/ 0 h 11514"/>
              <a:gd name="connsiteX2-5" fmla="*/ 0 w 10135"/>
              <a:gd name="connsiteY2-6" fmla="*/ 5135 h 11514"/>
              <a:gd name="connsiteX3-7" fmla="*/ 10135 w 10135"/>
              <a:gd name="connsiteY3-8" fmla="*/ 11514 h 11514"/>
              <a:gd name="connsiteX4-9" fmla="*/ 10000 w 10135"/>
              <a:gd name="connsiteY4-10" fmla="*/ 10824 h 11514"/>
              <a:gd name="connsiteX0-11" fmla="*/ 10270 w 10270"/>
              <a:gd name="connsiteY0-12" fmla="*/ 10824 h 11514"/>
              <a:gd name="connsiteX1-13" fmla="*/ 0 w 10270"/>
              <a:gd name="connsiteY1-14" fmla="*/ 0 h 11514"/>
              <a:gd name="connsiteX2-15" fmla="*/ 0 w 10270"/>
              <a:gd name="connsiteY2-16" fmla="*/ 5135 h 11514"/>
              <a:gd name="connsiteX3-17" fmla="*/ 10135 w 10270"/>
              <a:gd name="connsiteY3-18" fmla="*/ 11514 h 11514"/>
              <a:gd name="connsiteX4-19" fmla="*/ 10270 w 10270"/>
              <a:gd name="connsiteY4-20" fmla="*/ 10824 h 11514"/>
              <a:gd name="connsiteX0-21" fmla="*/ 10270 w 10270"/>
              <a:gd name="connsiteY0-22" fmla="*/ 10824 h 11393"/>
              <a:gd name="connsiteX1-23" fmla="*/ 0 w 10270"/>
              <a:gd name="connsiteY1-24" fmla="*/ 0 h 11393"/>
              <a:gd name="connsiteX2-25" fmla="*/ 0 w 10270"/>
              <a:gd name="connsiteY2-26" fmla="*/ 5135 h 11393"/>
              <a:gd name="connsiteX3-27" fmla="*/ 10270 w 10270"/>
              <a:gd name="connsiteY3-28" fmla="*/ 11393 h 11393"/>
              <a:gd name="connsiteX4-29" fmla="*/ 10270 w 10270"/>
              <a:gd name="connsiteY4-30" fmla="*/ 10824 h 11393"/>
              <a:gd name="connsiteX0-31" fmla="*/ 10270 w 10270"/>
              <a:gd name="connsiteY0-32" fmla="*/ 10824 h 11514"/>
              <a:gd name="connsiteX1-33" fmla="*/ 0 w 10270"/>
              <a:gd name="connsiteY1-34" fmla="*/ 0 h 11514"/>
              <a:gd name="connsiteX2-35" fmla="*/ 0 w 10270"/>
              <a:gd name="connsiteY2-36" fmla="*/ 5135 h 11514"/>
              <a:gd name="connsiteX3-37" fmla="*/ 10270 w 10270"/>
              <a:gd name="connsiteY3-38" fmla="*/ 11514 h 11514"/>
              <a:gd name="connsiteX4-39" fmla="*/ 10270 w 10270"/>
              <a:gd name="connsiteY4-40" fmla="*/ 10824 h 11514"/>
              <a:gd name="connsiteX0-41" fmla="*/ 10270 w 10270"/>
              <a:gd name="connsiteY0-42" fmla="*/ 10824 h 11453"/>
              <a:gd name="connsiteX1-43" fmla="*/ 0 w 10270"/>
              <a:gd name="connsiteY1-44" fmla="*/ 0 h 11453"/>
              <a:gd name="connsiteX2-45" fmla="*/ 0 w 10270"/>
              <a:gd name="connsiteY2-46" fmla="*/ 5135 h 11453"/>
              <a:gd name="connsiteX3-47" fmla="*/ 10270 w 10270"/>
              <a:gd name="connsiteY3-48" fmla="*/ 11453 h 11453"/>
              <a:gd name="connsiteX4-49" fmla="*/ 10270 w 10270"/>
              <a:gd name="connsiteY4-50" fmla="*/ 10824 h 1145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270" h="11453">
                <a:moveTo>
                  <a:pt x="10270" y="10824"/>
                </a:moveTo>
                <a:lnTo>
                  <a:pt x="0" y="0"/>
                </a:lnTo>
                <a:lnTo>
                  <a:pt x="0" y="5135"/>
                </a:lnTo>
                <a:lnTo>
                  <a:pt x="10270" y="11453"/>
                </a:lnTo>
                <a:lnTo>
                  <a:pt x="10270" y="10824"/>
                </a:lnTo>
                <a:close/>
              </a:path>
            </a:pathLst>
          </a:custGeom>
          <a:solidFill>
            <a:srgbClr val="006C8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0" name="Freeform 8"/>
          <p:cNvSpPr/>
          <p:nvPr/>
        </p:nvSpPr>
        <p:spPr bwMode="auto">
          <a:xfrm>
            <a:off x="915053" y="4542666"/>
            <a:ext cx="709895" cy="999568"/>
          </a:xfrm>
          <a:custGeom>
            <a:avLst/>
            <a:gdLst>
              <a:gd name="T0" fmla="*/ 194 w 194"/>
              <a:gd name="T1" fmla="*/ 98 h 226"/>
              <a:gd name="T2" fmla="*/ 0 w 194"/>
              <a:gd name="T3" fmla="*/ 0 h 226"/>
              <a:gd name="T4" fmla="*/ 0 w 194"/>
              <a:gd name="T5" fmla="*/ 226 h 226"/>
              <a:gd name="T6" fmla="*/ 194 w 194"/>
              <a:gd name="T7" fmla="*/ 133 h 226"/>
              <a:gd name="T8" fmla="*/ 194 w 194"/>
              <a:gd name="T9" fmla="*/ 98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226">
                <a:moveTo>
                  <a:pt x="194" y="98"/>
                </a:moveTo>
                <a:lnTo>
                  <a:pt x="0" y="0"/>
                </a:lnTo>
                <a:lnTo>
                  <a:pt x="0" y="226"/>
                </a:lnTo>
                <a:lnTo>
                  <a:pt x="194" y="133"/>
                </a:lnTo>
                <a:lnTo>
                  <a:pt x="194" y="98"/>
                </a:lnTo>
                <a:close/>
              </a:path>
            </a:pathLst>
          </a:custGeom>
          <a:solidFill>
            <a:srgbClr val="82BCC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1" name="TextBox 21"/>
          <p:cNvSpPr txBox="1"/>
          <p:nvPr/>
        </p:nvSpPr>
        <p:spPr>
          <a:xfrm>
            <a:off x="2785931" y="2324567"/>
            <a:ext cx="9601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2">
                    <a:lumMod val="50000"/>
                  </a:schemeClr>
                </a:solidFill>
                <a:latin typeface="Clear Sans" panose="020B0503030202020304" pitchFamily="34" charset="0"/>
                <a:ea typeface="Roboto" panose="02000000000000000000" pitchFamily="2" charset="0"/>
                <a:cs typeface="Clear Sans" panose="020B0503030202020304" pitchFamily="34" charset="0"/>
              </a:rPr>
              <a:t>Observe</a:t>
            </a:r>
            <a:endParaRPr lang="id-ID" sz="1600" b="1" dirty="0">
              <a:solidFill>
                <a:schemeClr val="bg2">
                  <a:lumMod val="50000"/>
                </a:schemeClr>
              </a:solidFill>
              <a:latin typeface="Clear Sans" panose="020B0503030202020304" pitchFamily="34" charset="0"/>
              <a:ea typeface="Roboto" panose="02000000000000000000" pitchFamily="2" charset="0"/>
              <a:cs typeface="Clear Sans" panose="020B0503030202020304" pitchFamily="34" charset="0"/>
            </a:endParaRPr>
          </a:p>
        </p:txBody>
      </p:sp>
      <p:sp>
        <p:nvSpPr>
          <p:cNvPr id="12" name="TextBox 23"/>
          <p:cNvSpPr txBox="1"/>
          <p:nvPr/>
        </p:nvSpPr>
        <p:spPr>
          <a:xfrm>
            <a:off x="4659817" y="1955075"/>
            <a:ext cx="1233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2">
                    <a:lumMod val="50000"/>
                  </a:schemeClr>
                </a:solidFill>
                <a:latin typeface="Clear Sans" panose="020B0503030202020304" pitchFamily="34" charset="0"/>
                <a:ea typeface="Roboto" panose="02000000000000000000" pitchFamily="2" charset="0"/>
                <a:cs typeface="Clear Sans" panose="020B0503030202020304" pitchFamily="34" charset="0"/>
              </a:rPr>
              <a:t>Team Work</a:t>
            </a:r>
            <a:endParaRPr lang="id-ID" sz="1600" b="1" dirty="0">
              <a:solidFill>
                <a:schemeClr val="bg2">
                  <a:lumMod val="50000"/>
                </a:schemeClr>
              </a:solidFill>
              <a:latin typeface="Clear Sans" panose="020B0503030202020304" pitchFamily="34" charset="0"/>
              <a:ea typeface="Roboto" panose="02000000000000000000" pitchFamily="2" charset="0"/>
              <a:cs typeface="Clear Sans" panose="020B0503030202020304" pitchFamily="34" charset="0"/>
            </a:endParaRPr>
          </a:p>
        </p:txBody>
      </p:sp>
      <p:sp>
        <p:nvSpPr>
          <p:cNvPr id="13" name="TextBox 25"/>
          <p:cNvSpPr txBox="1"/>
          <p:nvPr/>
        </p:nvSpPr>
        <p:spPr>
          <a:xfrm>
            <a:off x="8769591" y="1294991"/>
            <a:ext cx="11744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2">
                    <a:lumMod val="50000"/>
                  </a:schemeClr>
                </a:solidFill>
                <a:latin typeface="Clear Sans" panose="020B0503030202020304" pitchFamily="34" charset="0"/>
                <a:ea typeface="Roboto" panose="02000000000000000000" pitchFamily="2" charset="0"/>
                <a:cs typeface="Clear Sans" panose="020B0503030202020304" pitchFamily="34" charset="0"/>
              </a:rPr>
              <a:t>Promotion</a:t>
            </a:r>
            <a:endParaRPr lang="id-ID" sz="1600" b="1" dirty="0">
              <a:solidFill>
                <a:schemeClr val="bg2">
                  <a:lumMod val="50000"/>
                </a:schemeClr>
              </a:solidFill>
              <a:latin typeface="Clear Sans" panose="020B0503030202020304" pitchFamily="34" charset="0"/>
              <a:ea typeface="Roboto" panose="02000000000000000000" pitchFamily="2" charset="0"/>
              <a:cs typeface="Clear Sans" panose="020B0503030202020304" pitchFamily="34" charset="0"/>
            </a:endParaRPr>
          </a:p>
        </p:txBody>
      </p:sp>
      <p:sp>
        <p:nvSpPr>
          <p:cNvPr id="14" name="Freeform 28"/>
          <p:cNvSpPr/>
          <p:nvPr/>
        </p:nvSpPr>
        <p:spPr bwMode="auto">
          <a:xfrm>
            <a:off x="906975" y="3977077"/>
            <a:ext cx="732517" cy="1059027"/>
          </a:xfrm>
          <a:custGeom>
            <a:avLst/>
            <a:gdLst>
              <a:gd name="T0" fmla="*/ 199 w 199"/>
              <a:gd name="T1" fmla="*/ 408 h 444"/>
              <a:gd name="T2" fmla="*/ 0 w 199"/>
              <a:gd name="T3" fmla="*/ 0 h 444"/>
              <a:gd name="T4" fmla="*/ 0 w 199"/>
              <a:gd name="T5" fmla="*/ 228 h 444"/>
              <a:gd name="T6" fmla="*/ 199 w 199"/>
              <a:gd name="T7" fmla="*/ 444 h 444"/>
              <a:gd name="T8" fmla="*/ 199 w 199"/>
              <a:gd name="T9" fmla="*/ 408 h 444"/>
              <a:gd name="connsiteX0" fmla="*/ 10000 w 10000"/>
              <a:gd name="connsiteY0" fmla="*/ 9189 h 10000"/>
              <a:gd name="connsiteX1" fmla="*/ 0 w 10000"/>
              <a:gd name="connsiteY1" fmla="*/ 0 h 10000"/>
              <a:gd name="connsiteX2" fmla="*/ 200 w 10000"/>
              <a:gd name="connsiteY2" fmla="*/ 7393 h 10000"/>
              <a:gd name="connsiteX3" fmla="*/ 10000 w 10000"/>
              <a:gd name="connsiteY3" fmla="*/ 10000 h 10000"/>
              <a:gd name="connsiteX4" fmla="*/ 10000 w 10000"/>
              <a:gd name="connsiteY4" fmla="*/ 9189 h 10000"/>
              <a:gd name="connsiteX0-1" fmla="*/ 10000 w 10000"/>
              <a:gd name="connsiteY0-2" fmla="*/ 9189 h 10000"/>
              <a:gd name="connsiteX1-3" fmla="*/ 0 w 10000"/>
              <a:gd name="connsiteY1-4" fmla="*/ 0 h 10000"/>
              <a:gd name="connsiteX2-5" fmla="*/ 200 w 10000"/>
              <a:gd name="connsiteY2-6" fmla="*/ 7393 h 10000"/>
              <a:gd name="connsiteX3-7" fmla="*/ 10000 w 10000"/>
              <a:gd name="connsiteY3-8" fmla="*/ 10000 h 10000"/>
              <a:gd name="connsiteX4-9" fmla="*/ 10000 w 10000"/>
              <a:gd name="connsiteY4-10" fmla="*/ 9189 h 10000"/>
              <a:gd name="connsiteX0-11" fmla="*/ 10000 w 10000"/>
              <a:gd name="connsiteY0-12" fmla="*/ 9189 h 10000"/>
              <a:gd name="connsiteX1-13" fmla="*/ 0 w 10000"/>
              <a:gd name="connsiteY1-14" fmla="*/ 0 h 10000"/>
              <a:gd name="connsiteX2-15" fmla="*/ 335 w 10000"/>
              <a:gd name="connsiteY2-16" fmla="*/ 7573 h 10000"/>
              <a:gd name="connsiteX3-17" fmla="*/ 10000 w 10000"/>
              <a:gd name="connsiteY3-18" fmla="*/ 10000 h 10000"/>
              <a:gd name="connsiteX4-19" fmla="*/ 10000 w 10000"/>
              <a:gd name="connsiteY4-20" fmla="*/ 9189 h 10000"/>
              <a:gd name="connsiteX0-21" fmla="*/ 10083 w 10083"/>
              <a:gd name="connsiteY0-22" fmla="*/ 9189 h 10000"/>
              <a:gd name="connsiteX1-23" fmla="*/ 83 w 10083"/>
              <a:gd name="connsiteY1-24" fmla="*/ 0 h 10000"/>
              <a:gd name="connsiteX2-25" fmla="*/ 13 w 10083"/>
              <a:gd name="connsiteY2-26" fmla="*/ 7483 h 10000"/>
              <a:gd name="connsiteX3-27" fmla="*/ 10083 w 10083"/>
              <a:gd name="connsiteY3-28" fmla="*/ 10000 h 10000"/>
              <a:gd name="connsiteX4-29" fmla="*/ 10083 w 10083"/>
              <a:gd name="connsiteY4-30" fmla="*/ 9189 h 10000"/>
              <a:gd name="connsiteX0-31" fmla="*/ 10353 w 10353"/>
              <a:gd name="connsiteY0-32" fmla="*/ 8919 h 10000"/>
              <a:gd name="connsiteX1-33" fmla="*/ 83 w 10353"/>
              <a:gd name="connsiteY1-34" fmla="*/ 0 h 10000"/>
              <a:gd name="connsiteX2-35" fmla="*/ 13 w 10353"/>
              <a:gd name="connsiteY2-36" fmla="*/ 7483 h 10000"/>
              <a:gd name="connsiteX3-37" fmla="*/ 10083 w 10353"/>
              <a:gd name="connsiteY3-38" fmla="*/ 10000 h 10000"/>
              <a:gd name="connsiteX4-39" fmla="*/ 10353 w 10353"/>
              <a:gd name="connsiteY4-40" fmla="*/ 8919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353" h="10000">
                <a:moveTo>
                  <a:pt x="10353" y="8919"/>
                </a:moveTo>
                <a:lnTo>
                  <a:pt x="83" y="0"/>
                </a:lnTo>
                <a:cubicBezTo>
                  <a:pt x="150" y="2464"/>
                  <a:pt x="-54" y="5019"/>
                  <a:pt x="13" y="7483"/>
                </a:cubicBezTo>
                <a:lnTo>
                  <a:pt x="10083" y="10000"/>
                </a:lnTo>
                <a:lnTo>
                  <a:pt x="10353" y="8919"/>
                </a:lnTo>
                <a:close/>
              </a:path>
            </a:pathLst>
          </a:custGeom>
          <a:solidFill>
            <a:srgbClr val="4796AB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15" name="TextBox 37"/>
          <p:cNvSpPr txBox="1"/>
          <p:nvPr/>
        </p:nvSpPr>
        <p:spPr>
          <a:xfrm>
            <a:off x="6763323" y="1598151"/>
            <a:ext cx="10654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2">
                    <a:lumMod val="50000"/>
                  </a:schemeClr>
                </a:solidFill>
                <a:latin typeface="Clear Sans" panose="020B0503030202020304" pitchFamily="34" charset="0"/>
                <a:ea typeface="Roboto" panose="02000000000000000000" pitchFamily="2" charset="0"/>
                <a:cs typeface="Clear Sans" panose="020B0503030202020304" pitchFamily="34" charset="0"/>
              </a:rPr>
              <a:t>Research</a:t>
            </a:r>
            <a:endParaRPr lang="id-ID" sz="1600" b="1" dirty="0">
              <a:solidFill>
                <a:schemeClr val="bg2">
                  <a:lumMod val="50000"/>
                </a:schemeClr>
              </a:solidFill>
              <a:latin typeface="Clear Sans" panose="020B0503030202020304" pitchFamily="34" charset="0"/>
              <a:ea typeface="Roboto" panose="02000000000000000000" pitchFamily="2" charset="0"/>
              <a:cs typeface="Clear Sans" panose="020B0503030202020304" pitchFamily="34" charset="0"/>
            </a:endParaRPr>
          </a:p>
        </p:txBody>
      </p:sp>
      <p:grpSp>
        <p:nvGrpSpPr>
          <p:cNvPr id="16" name="Group 2"/>
          <p:cNvGrpSpPr/>
          <p:nvPr/>
        </p:nvGrpSpPr>
        <p:grpSpPr>
          <a:xfrm>
            <a:off x="-15133" y="2439024"/>
            <a:ext cx="943448" cy="787228"/>
            <a:chOff x="-15133" y="2439024"/>
            <a:chExt cx="943448" cy="787228"/>
          </a:xfrm>
          <a:solidFill>
            <a:schemeClr val="accent3">
              <a:lumMod val="50000"/>
            </a:schemeClr>
          </a:solidFill>
        </p:grpSpPr>
        <p:sp>
          <p:nvSpPr>
            <p:cNvPr id="17" name="Rectangle 37"/>
            <p:cNvSpPr>
              <a:spLocks noChangeArrowheads="1"/>
            </p:cNvSpPr>
            <p:nvPr/>
          </p:nvSpPr>
          <p:spPr bwMode="auto">
            <a:xfrm>
              <a:off x="-15133" y="2439024"/>
              <a:ext cx="943448" cy="787228"/>
            </a:xfrm>
            <a:prstGeom prst="rect">
              <a:avLst/>
            </a:prstGeom>
            <a:solidFill>
              <a:srgbClr val="00678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18" name="TextBox 38"/>
            <p:cNvSpPr txBox="1"/>
            <p:nvPr/>
          </p:nvSpPr>
          <p:spPr>
            <a:xfrm>
              <a:off x="229760" y="2576959"/>
              <a:ext cx="4090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>
                  <a:solidFill>
                    <a:schemeClr val="bg1"/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1</a:t>
              </a:r>
              <a:endParaRPr lang="id-ID" sz="2800" b="1" dirty="0">
                <a:solidFill>
                  <a:schemeClr val="bg1"/>
                </a:solidFill>
                <a:latin typeface="Clear Sans" panose="020B0503030202020304" pitchFamily="34" charset="0"/>
                <a:ea typeface="Roboto" panose="02000000000000000000" pitchFamily="2" charset="0"/>
                <a:cs typeface="Clear Sans" panose="020B0503030202020304" pitchFamily="34" charset="0"/>
              </a:endParaRPr>
            </a:p>
          </p:txBody>
        </p:sp>
      </p:grpSp>
      <p:grpSp>
        <p:nvGrpSpPr>
          <p:cNvPr id="19" name="Group 22"/>
          <p:cNvGrpSpPr/>
          <p:nvPr/>
        </p:nvGrpSpPr>
        <p:grpSpPr>
          <a:xfrm>
            <a:off x="-15133" y="3196612"/>
            <a:ext cx="939711" cy="807623"/>
            <a:chOff x="-15133" y="3196612"/>
            <a:chExt cx="939711" cy="807623"/>
          </a:xfrm>
        </p:grpSpPr>
        <p:sp>
          <p:nvSpPr>
            <p:cNvPr id="20" name="Rectangle 38"/>
            <p:cNvSpPr>
              <a:spLocks noChangeArrowheads="1"/>
            </p:cNvSpPr>
            <p:nvPr/>
          </p:nvSpPr>
          <p:spPr bwMode="auto">
            <a:xfrm>
              <a:off x="-15133" y="3196612"/>
              <a:ext cx="939711" cy="807623"/>
            </a:xfrm>
            <a:prstGeom prst="rect">
              <a:avLst/>
            </a:prstGeom>
            <a:solidFill>
              <a:srgbClr val="00799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21" name="TextBox 39"/>
            <p:cNvSpPr txBox="1"/>
            <p:nvPr/>
          </p:nvSpPr>
          <p:spPr>
            <a:xfrm>
              <a:off x="229760" y="3339613"/>
              <a:ext cx="3962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2</a:t>
              </a:r>
              <a:endParaRPr lang="id-ID" sz="2800" b="1" dirty="0">
                <a:solidFill>
                  <a:schemeClr val="bg1"/>
                </a:solidFill>
                <a:latin typeface="Clear Sans" panose="020B0503030202020304" pitchFamily="34" charset="0"/>
                <a:ea typeface="Roboto" panose="02000000000000000000" pitchFamily="2" charset="0"/>
                <a:cs typeface="Clear Sans" panose="020B0503030202020304" pitchFamily="34" charset="0"/>
              </a:endParaRPr>
            </a:p>
          </p:txBody>
        </p:sp>
      </p:grpSp>
      <p:grpSp>
        <p:nvGrpSpPr>
          <p:cNvPr id="22" name="Group 26"/>
          <p:cNvGrpSpPr/>
          <p:nvPr/>
        </p:nvGrpSpPr>
        <p:grpSpPr>
          <a:xfrm>
            <a:off x="-12928" y="4741696"/>
            <a:ext cx="927981" cy="800538"/>
            <a:chOff x="-12928" y="4741696"/>
            <a:chExt cx="927981" cy="800538"/>
          </a:xfrm>
        </p:grpSpPr>
        <p:sp>
          <p:nvSpPr>
            <p:cNvPr id="23" name="Rectangle 39"/>
            <p:cNvSpPr>
              <a:spLocks noChangeArrowheads="1"/>
            </p:cNvSpPr>
            <p:nvPr/>
          </p:nvSpPr>
          <p:spPr bwMode="auto">
            <a:xfrm>
              <a:off x="-12928" y="4741696"/>
              <a:ext cx="927981" cy="800538"/>
            </a:xfrm>
            <a:prstGeom prst="rect">
              <a:avLst/>
            </a:prstGeom>
            <a:solidFill>
              <a:srgbClr val="A3CDD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dirty="0"/>
            </a:p>
          </p:txBody>
        </p:sp>
        <p:sp>
          <p:nvSpPr>
            <p:cNvPr id="24" name="TextBox 40"/>
            <p:cNvSpPr txBox="1"/>
            <p:nvPr/>
          </p:nvSpPr>
          <p:spPr>
            <a:xfrm>
              <a:off x="234527" y="4898944"/>
              <a:ext cx="4090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4</a:t>
              </a:r>
              <a:endParaRPr lang="id-ID" sz="2800" b="1" dirty="0">
                <a:solidFill>
                  <a:schemeClr val="bg1"/>
                </a:solidFill>
                <a:latin typeface="Clear Sans" panose="020B0503030202020304" pitchFamily="34" charset="0"/>
                <a:ea typeface="Roboto" panose="02000000000000000000" pitchFamily="2" charset="0"/>
                <a:cs typeface="Clear Sans" panose="020B0503030202020304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-15133" y="3977077"/>
            <a:ext cx="927981" cy="807623"/>
            <a:chOff x="-15133" y="3977077"/>
            <a:chExt cx="927981" cy="807623"/>
          </a:xfrm>
        </p:grpSpPr>
        <p:sp>
          <p:nvSpPr>
            <p:cNvPr id="26" name="Rectangle 38"/>
            <p:cNvSpPr>
              <a:spLocks noChangeArrowheads="1"/>
            </p:cNvSpPr>
            <p:nvPr/>
          </p:nvSpPr>
          <p:spPr bwMode="auto">
            <a:xfrm>
              <a:off x="-15133" y="3977077"/>
              <a:ext cx="927981" cy="807623"/>
            </a:xfrm>
            <a:prstGeom prst="rect">
              <a:avLst/>
            </a:prstGeom>
            <a:solidFill>
              <a:srgbClr val="66AC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27" name="TextBox 41"/>
            <p:cNvSpPr txBox="1"/>
            <p:nvPr/>
          </p:nvSpPr>
          <p:spPr>
            <a:xfrm>
              <a:off x="239344" y="4139878"/>
              <a:ext cx="3962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3</a:t>
              </a:r>
              <a:endParaRPr lang="id-ID" sz="2800" b="1" dirty="0">
                <a:solidFill>
                  <a:schemeClr val="bg1"/>
                </a:solidFill>
                <a:latin typeface="Clear Sans" panose="020B0503030202020304" pitchFamily="34" charset="0"/>
                <a:ea typeface="Roboto" panose="02000000000000000000" pitchFamily="2" charset="0"/>
                <a:cs typeface="Clear Sans" panose="020B0503030202020304" pitchFamily="34" charset="0"/>
              </a:endParaRPr>
            </a:p>
          </p:txBody>
        </p:sp>
      </p:grpSp>
      <p:sp>
        <p:nvSpPr>
          <p:cNvPr id="28" name="TextBox 61"/>
          <p:cNvSpPr txBox="1"/>
          <p:nvPr/>
        </p:nvSpPr>
        <p:spPr>
          <a:xfrm>
            <a:off x="1624948" y="5687995"/>
            <a:ext cx="9144000" cy="613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Lato Light" panose="020F03020202040302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请在此处添加详细描述文本，尽量与标题文本语言风格相符合，语言描述尽量简洁生动。请在此处添加详细描述文本，尽量与标题文本语言风格相符合，语言描述尽量简洁生动。请在此处添加详细描述文本，尽量与标题文本语言风格相符合，语言描述尽量简洁生动。</a:t>
            </a:r>
            <a:endParaRPr lang="id-ID" sz="1100" dirty="0">
              <a:solidFill>
                <a:schemeClr val="tx1">
                  <a:lumMod val="65000"/>
                  <a:lumOff val="35000"/>
                </a:schemeClr>
              </a:solidFill>
              <a:latin typeface="Lato Light" panose="020F0302020204030203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9" name="Group 3"/>
          <p:cNvGrpSpPr/>
          <p:nvPr/>
        </p:nvGrpSpPr>
        <p:grpSpPr>
          <a:xfrm>
            <a:off x="1603433" y="2337027"/>
            <a:ext cx="4048272" cy="2604222"/>
            <a:chOff x="1603433" y="2317967"/>
            <a:chExt cx="4048272" cy="2604222"/>
          </a:xfrm>
          <a:solidFill>
            <a:srgbClr val="006C8A"/>
          </a:solidFill>
        </p:grpSpPr>
        <p:grpSp>
          <p:nvGrpSpPr>
            <p:cNvPr id="30" name="Group 46"/>
            <p:cNvGrpSpPr/>
            <p:nvPr/>
          </p:nvGrpSpPr>
          <p:grpSpPr>
            <a:xfrm>
              <a:off x="1603433" y="2317967"/>
              <a:ext cx="4048272" cy="2604222"/>
              <a:chOff x="1603433" y="2511829"/>
              <a:chExt cx="4048272" cy="2604222"/>
            </a:xfrm>
            <a:grpFill/>
          </p:grpSpPr>
          <p:sp>
            <p:nvSpPr>
              <p:cNvPr id="32" name="Rectangle 45"/>
              <p:cNvSpPr>
                <a:spLocks noChangeArrowheads="1"/>
              </p:cNvSpPr>
              <p:nvPr/>
            </p:nvSpPr>
            <p:spPr bwMode="auto">
              <a:xfrm>
                <a:off x="1603433" y="4988532"/>
                <a:ext cx="3199930" cy="12751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33" name="Freeform 46"/>
              <p:cNvSpPr/>
              <p:nvPr/>
            </p:nvSpPr>
            <p:spPr bwMode="auto">
              <a:xfrm>
                <a:off x="4798839" y="4476074"/>
                <a:ext cx="522656" cy="637597"/>
              </a:xfrm>
              <a:custGeom>
                <a:avLst/>
                <a:gdLst>
                  <a:gd name="T0" fmla="*/ 46 w 62"/>
                  <a:gd name="T1" fmla="*/ 0 h 76"/>
                  <a:gd name="T2" fmla="*/ 46 w 62"/>
                  <a:gd name="T3" fmla="*/ 0 h 76"/>
                  <a:gd name="T4" fmla="*/ 1 w 62"/>
                  <a:gd name="T5" fmla="*/ 61 h 76"/>
                  <a:gd name="T6" fmla="*/ 0 w 62"/>
                  <a:gd name="T7" fmla="*/ 61 h 76"/>
                  <a:gd name="T8" fmla="*/ 0 w 62"/>
                  <a:gd name="T9" fmla="*/ 76 h 76"/>
                  <a:gd name="T10" fmla="*/ 1 w 62"/>
                  <a:gd name="T11" fmla="*/ 76 h 76"/>
                  <a:gd name="T12" fmla="*/ 62 w 62"/>
                  <a:gd name="T13" fmla="*/ 0 h 76"/>
                  <a:gd name="T14" fmla="*/ 62 w 62"/>
                  <a:gd name="T15" fmla="*/ 0 h 76"/>
                  <a:gd name="T16" fmla="*/ 46 w 62"/>
                  <a:gd name="T17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2" h="76">
                    <a:moveTo>
                      <a:pt x="46" y="0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46" y="55"/>
                      <a:pt x="14" y="61"/>
                      <a:pt x="1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" y="76"/>
                      <a:pt x="1" y="76"/>
                      <a:pt x="1" y="76"/>
                    </a:cubicBezTo>
                    <a:cubicBezTo>
                      <a:pt x="38" y="76"/>
                      <a:pt x="62" y="47"/>
                      <a:pt x="62" y="0"/>
                    </a:cubicBezTo>
                    <a:cubicBezTo>
                      <a:pt x="62" y="0"/>
                      <a:pt x="62" y="0"/>
                      <a:pt x="62" y="0"/>
                    </a:cubicBezTo>
                    <a:lnTo>
                      <a:pt x="4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34" name="Freeform 47"/>
              <p:cNvSpPr>
                <a:spLocks noEditPoints="1"/>
              </p:cNvSpPr>
              <p:nvPr/>
            </p:nvSpPr>
            <p:spPr bwMode="auto">
              <a:xfrm>
                <a:off x="4876611" y="2511829"/>
                <a:ext cx="775094" cy="1792356"/>
              </a:xfrm>
              <a:custGeom>
                <a:avLst/>
                <a:gdLst>
                  <a:gd name="T0" fmla="*/ 53 w 92"/>
                  <a:gd name="T1" fmla="*/ 93 h 213"/>
                  <a:gd name="T2" fmla="*/ 92 w 92"/>
                  <a:gd name="T3" fmla="*/ 47 h 213"/>
                  <a:gd name="T4" fmla="*/ 46 w 92"/>
                  <a:gd name="T5" fmla="*/ 0 h 213"/>
                  <a:gd name="T6" fmla="*/ 0 w 92"/>
                  <a:gd name="T7" fmla="*/ 47 h 213"/>
                  <a:gd name="T8" fmla="*/ 37 w 92"/>
                  <a:gd name="T9" fmla="*/ 92 h 213"/>
                  <a:gd name="T10" fmla="*/ 37 w 92"/>
                  <a:gd name="T11" fmla="*/ 213 h 213"/>
                  <a:gd name="T12" fmla="*/ 53 w 92"/>
                  <a:gd name="T13" fmla="*/ 213 h 213"/>
                  <a:gd name="T14" fmla="*/ 53 w 92"/>
                  <a:gd name="T15" fmla="*/ 93 h 213"/>
                  <a:gd name="T16" fmla="*/ 19 w 92"/>
                  <a:gd name="T17" fmla="*/ 47 h 213"/>
                  <a:gd name="T18" fmla="*/ 46 w 92"/>
                  <a:gd name="T19" fmla="*/ 19 h 213"/>
                  <a:gd name="T20" fmla="*/ 73 w 92"/>
                  <a:gd name="T21" fmla="*/ 47 h 213"/>
                  <a:gd name="T22" fmla="*/ 46 w 92"/>
                  <a:gd name="T23" fmla="*/ 74 h 213"/>
                  <a:gd name="T24" fmla="*/ 19 w 92"/>
                  <a:gd name="T25" fmla="*/ 47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2" h="213">
                    <a:moveTo>
                      <a:pt x="53" y="93"/>
                    </a:moveTo>
                    <a:cubicBezTo>
                      <a:pt x="75" y="89"/>
                      <a:pt x="92" y="70"/>
                      <a:pt x="92" y="47"/>
                    </a:cubicBezTo>
                    <a:cubicBezTo>
                      <a:pt x="92" y="21"/>
                      <a:pt x="72" y="0"/>
                      <a:pt x="46" y="0"/>
                    </a:cubicBezTo>
                    <a:cubicBezTo>
                      <a:pt x="20" y="0"/>
                      <a:pt x="0" y="21"/>
                      <a:pt x="0" y="47"/>
                    </a:cubicBezTo>
                    <a:cubicBezTo>
                      <a:pt x="0" y="69"/>
                      <a:pt x="16" y="88"/>
                      <a:pt x="37" y="92"/>
                    </a:cubicBezTo>
                    <a:cubicBezTo>
                      <a:pt x="37" y="213"/>
                      <a:pt x="37" y="213"/>
                      <a:pt x="37" y="213"/>
                    </a:cubicBezTo>
                    <a:cubicBezTo>
                      <a:pt x="53" y="213"/>
                      <a:pt x="53" y="213"/>
                      <a:pt x="53" y="213"/>
                    </a:cubicBezTo>
                    <a:lnTo>
                      <a:pt x="53" y="93"/>
                    </a:lnTo>
                    <a:close/>
                    <a:moveTo>
                      <a:pt x="19" y="47"/>
                    </a:moveTo>
                    <a:cubicBezTo>
                      <a:pt x="19" y="32"/>
                      <a:pt x="31" y="19"/>
                      <a:pt x="46" y="19"/>
                    </a:cubicBezTo>
                    <a:cubicBezTo>
                      <a:pt x="61" y="19"/>
                      <a:pt x="73" y="32"/>
                      <a:pt x="73" y="47"/>
                    </a:cubicBezTo>
                    <a:cubicBezTo>
                      <a:pt x="73" y="62"/>
                      <a:pt x="61" y="74"/>
                      <a:pt x="46" y="74"/>
                    </a:cubicBezTo>
                    <a:cubicBezTo>
                      <a:pt x="31" y="74"/>
                      <a:pt x="19" y="62"/>
                      <a:pt x="19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35" name="Rectangle 48"/>
              <p:cNvSpPr>
                <a:spLocks noChangeArrowheads="1"/>
              </p:cNvSpPr>
              <p:nvPr/>
            </p:nvSpPr>
            <p:spPr bwMode="auto">
              <a:xfrm rot="16200000">
                <a:off x="5139247" y="4311937"/>
                <a:ext cx="231305" cy="13706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  <p:sp>
          <p:nvSpPr>
            <p:cNvPr id="31" name="Freeform 290"/>
            <p:cNvSpPr>
              <a:spLocks noChangeAspect="1" noChangeArrowheads="1"/>
            </p:cNvSpPr>
            <p:nvPr/>
          </p:nvSpPr>
          <p:spPr bwMode="auto">
            <a:xfrm>
              <a:off x="5139754" y="2613741"/>
              <a:ext cx="264095" cy="204551"/>
            </a:xfrm>
            <a:custGeom>
              <a:avLst/>
              <a:gdLst>
                <a:gd name="T0" fmla="*/ 995 w 996"/>
                <a:gd name="T1" fmla="*/ 409 h 770"/>
                <a:gd name="T2" fmla="*/ 836 w 996"/>
                <a:gd name="T3" fmla="*/ 409 h 770"/>
                <a:gd name="T4" fmla="*/ 543 w 996"/>
                <a:gd name="T5" fmla="*/ 192 h 770"/>
                <a:gd name="T6" fmla="*/ 384 w 996"/>
                <a:gd name="T7" fmla="*/ 275 h 770"/>
                <a:gd name="T8" fmla="*/ 360 w 996"/>
                <a:gd name="T9" fmla="*/ 158 h 770"/>
                <a:gd name="T10" fmla="*/ 702 w 996"/>
                <a:gd name="T11" fmla="*/ 33 h 770"/>
                <a:gd name="T12" fmla="*/ 836 w 996"/>
                <a:gd name="T13" fmla="*/ 133 h 770"/>
                <a:gd name="T14" fmla="*/ 334 w 996"/>
                <a:gd name="T15" fmla="*/ 626 h 770"/>
                <a:gd name="T16" fmla="*/ 276 w 996"/>
                <a:gd name="T17" fmla="*/ 551 h 770"/>
                <a:gd name="T18" fmla="*/ 209 w 996"/>
                <a:gd name="T19" fmla="*/ 484 h 770"/>
                <a:gd name="T20" fmla="*/ 109 w 996"/>
                <a:gd name="T21" fmla="*/ 434 h 770"/>
                <a:gd name="T22" fmla="*/ 159 w 996"/>
                <a:gd name="T23" fmla="*/ 535 h 770"/>
                <a:gd name="T24" fmla="*/ 226 w 996"/>
                <a:gd name="T25" fmla="*/ 602 h 770"/>
                <a:gd name="T26" fmla="*/ 293 w 996"/>
                <a:gd name="T27" fmla="*/ 668 h 770"/>
                <a:gd name="T28" fmla="*/ 393 w 996"/>
                <a:gd name="T29" fmla="*/ 727 h 770"/>
                <a:gd name="T30" fmla="*/ 334 w 996"/>
                <a:gd name="T31" fmla="*/ 626 h 770"/>
                <a:gd name="T32" fmla="*/ 594 w 996"/>
                <a:gd name="T33" fmla="*/ 267 h 770"/>
                <a:gd name="T34" fmla="*/ 443 w 996"/>
                <a:gd name="T35" fmla="*/ 301 h 770"/>
                <a:gd name="T36" fmla="*/ 284 w 996"/>
                <a:gd name="T37" fmla="*/ 217 h 770"/>
                <a:gd name="T38" fmla="*/ 460 w 996"/>
                <a:gd name="T39" fmla="*/ 50 h 770"/>
                <a:gd name="T40" fmla="*/ 184 w 996"/>
                <a:gd name="T41" fmla="*/ 100 h 770"/>
                <a:gd name="T42" fmla="*/ 0 w 996"/>
                <a:gd name="T43" fmla="*/ 66 h 770"/>
                <a:gd name="T44" fmla="*/ 50 w 996"/>
                <a:gd name="T45" fmla="*/ 443 h 770"/>
                <a:gd name="T46" fmla="*/ 234 w 996"/>
                <a:gd name="T47" fmla="*/ 392 h 770"/>
                <a:gd name="T48" fmla="*/ 293 w 996"/>
                <a:gd name="T49" fmla="*/ 468 h 770"/>
                <a:gd name="T50" fmla="*/ 360 w 996"/>
                <a:gd name="T51" fmla="*/ 535 h 770"/>
                <a:gd name="T52" fmla="*/ 426 w 996"/>
                <a:gd name="T53" fmla="*/ 610 h 770"/>
                <a:gd name="T54" fmla="*/ 477 w 996"/>
                <a:gd name="T55" fmla="*/ 727 h 770"/>
                <a:gd name="T56" fmla="*/ 543 w 996"/>
                <a:gd name="T57" fmla="*/ 660 h 770"/>
                <a:gd name="T58" fmla="*/ 485 w 996"/>
                <a:gd name="T59" fmla="*/ 585 h 770"/>
                <a:gd name="T60" fmla="*/ 569 w 996"/>
                <a:gd name="T61" fmla="*/ 668 h 770"/>
                <a:gd name="T62" fmla="*/ 627 w 996"/>
                <a:gd name="T63" fmla="*/ 602 h 770"/>
                <a:gd name="T64" fmla="*/ 652 w 996"/>
                <a:gd name="T65" fmla="*/ 610 h 770"/>
                <a:gd name="T66" fmla="*/ 719 w 996"/>
                <a:gd name="T67" fmla="*/ 543 h 770"/>
                <a:gd name="T68" fmla="*/ 727 w 996"/>
                <a:gd name="T69" fmla="*/ 526 h 770"/>
                <a:gd name="T70" fmla="*/ 786 w 996"/>
                <a:gd name="T71" fmla="*/ 535 h 770"/>
                <a:gd name="T72" fmla="*/ 786 w 996"/>
                <a:gd name="T73" fmla="*/ 468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96" h="770">
                  <a:moveTo>
                    <a:pt x="995" y="100"/>
                  </a:moveTo>
                  <a:cubicBezTo>
                    <a:pt x="995" y="409"/>
                    <a:pt x="995" y="409"/>
                    <a:pt x="995" y="409"/>
                  </a:cubicBezTo>
                  <a:cubicBezTo>
                    <a:pt x="995" y="409"/>
                    <a:pt x="928" y="426"/>
                    <a:pt x="920" y="426"/>
                  </a:cubicBezTo>
                  <a:cubicBezTo>
                    <a:pt x="903" y="426"/>
                    <a:pt x="861" y="443"/>
                    <a:pt x="836" y="409"/>
                  </a:cubicBezTo>
                  <a:cubicBezTo>
                    <a:pt x="786" y="367"/>
                    <a:pt x="619" y="192"/>
                    <a:pt x="619" y="192"/>
                  </a:cubicBezTo>
                  <a:cubicBezTo>
                    <a:pt x="619" y="192"/>
                    <a:pt x="594" y="167"/>
                    <a:pt x="543" y="192"/>
                  </a:cubicBezTo>
                  <a:cubicBezTo>
                    <a:pt x="502" y="217"/>
                    <a:pt x="443" y="250"/>
                    <a:pt x="418" y="259"/>
                  </a:cubicBezTo>
                  <a:cubicBezTo>
                    <a:pt x="410" y="267"/>
                    <a:pt x="393" y="275"/>
                    <a:pt x="384" y="275"/>
                  </a:cubicBezTo>
                  <a:cubicBezTo>
                    <a:pt x="351" y="275"/>
                    <a:pt x="326" y="242"/>
                    <a:pt x="326" y="209"/>
                  </a:cubicBezTo>
                  <a:cubicBezTo>
                    <a:pt x="326" y="183"/>
                    <a:pt x="343" y="167"/>
                    <a:pt x="360" y="158"/>
                  </a:cubicBezTo>
                  <a:cubicBezTo>
                    <a:pt x="426" y="116"/>
                    <a:pt x="552" y="50"/>
                    <a:pt x="602" y="16"/>
                  </a:cubicBezTo>
                  <a:cubicBezTo>
                    <a:pt x="635" y="0"/>
                    <a:pt x="652" y="0"/>
                    <a:pt x="702" y="33"/>
                  </a:cubicBezTo>
                  <a:cubicBezTo>
                    <a:pt x="752" y="83"/>
                    <a:pt x="803" y="125"/>
                    <a:pt x="803" y="125"/>
                  </a:cubicBezTo>
                  <a:cubicBezTo>
                    <a:pt x="803" y="125"/>
                    <a:pt x="819" y="133"/>
                    <a:pt x="836" y="133"/>
                  </a:cubicBezTo>
                  <a:cubicBezTo>
                    <a:pt x="878" y="125"/>
                    <a:pt x="995" y="100"/>
                    <a:pt x="995" y="100"/>
                  </a:cubicBezTo>
                  <a:close/>
                  <a:moveTo>
                    <a:pt x="334" y="626"/>
                  </a:moveTo>
                  <a:cubicBezTo>
                    <a:pt x="343" y="610"/>
                    <a:pt x="343" y="585"/>
                    <a:pt x="326" y="568"/>
                  </a:cubicBezTo>
                  <a:cubicBezTo>
                    <a:pt x="309" y="551"/>
                    <a:pt x="293" y="551"/>
                    <a:pt x="276" y="551"/>
                  </a:cubicBezTo>
                  <a:cubicBezTo>
                    <a:pt x="276" y="535"/>
                    <a:pt x="276" y="510"/>
                    <a:pt x="259" y="501"/>
                  </a:cubicBezTo>
                  <a:cubicBezTo>
                    <a:pt x="251" y="484"/>
                    <a:pt x="226" y="476"/>
                    <a:pt x="209" y="484"/>
                  </a:cubicBezTo>
                  <a:cubicBezTo>
                    <a:pt x="217" y="468"/>
                    <a:pt x="209" y="443"/>
                    <a:pt x="201" y="426"/>
                  </a:cubicBezTo>
                  <a:cubicBezTo>
                    <a:pt x="176" y="401"/>
                    <a:pt x="134" y="409"/>
                    <a:pt x="109" y="434"/>
                  </a:cubicBezTo>
                  <a:cubicBezTo>
                    <a:pt x="92" y="451"/>
                    <a:pt x="75" y="501"/>
                    <a:pt x="92" y="526"/>
                  </a:cubicBezTo>
                  <a:cubicBezTo>
                    <a:pt x="117" y="551"/>
                    <a:pt x="142" y="535"/>
                    <a:pt x="159" y="535"/>
                  </a:cubicBezTo>
                  <a:cubicBezTo>
                    <a:pt x="159" y="551"/>
                    <a:pt x="142" y="568"/>
                    <a:pt x="159" y="593"/>
                  </a:cubicBezTo>
                  <a:cubicBezTo>
                    <a:pt x="176" y="618"/>
                    <a:pt x="209" y="602"/>
                    <a:pt x="226" y="602"/>
                  </a:cubicBezTo>
                  <a:cubicBezTo>
                    <a:pt x="217" y="618"/>
                    <a:pt x="201" y="643"/>
                    <a:pt x="226" y="668"/>
                  </a:cubicBezTo>
                  <a:cubicBezTo>
                    <a:pt x="242" y="685"/>
                    <a:pt x="276" y="677"/>
                    <a:pt x="293" y="668"/>
                  </a:cubicBezTo>
                  <a:cubicBezTo>
                    <a:pt x="284" y="693"/>
                    <a:pt x="268" y="710"/>
                    <a:pt x="293" y="744"/>
                  </a:cubicBezTo>
                  <a:cubicBezTo>
                    <a:pt x="318" y="769"/>
                    <a:pt x="368" y="752"/>
                    <a:pt x="393" y="727"/>
                  </a:cubicBezTo>
                  <a:cubicBezTo>
                    <a:pt x="418" y="702"/>
                    <a:pt x="418" y="668"/>
                    <a:pt x="393" y="643"/>
                  </a:cubicBezTo>
                  <a:cubicBezTo>
                    <a:pt x="376" y="626"/>
                    <a:pt x="360" y="626"/>
                    <a:pt x="334" y="626"/>
                  </a:cubicBezTo>
                  <a:close/>
                  <a:moveTo>
                    <a:pt x="786" y="468"/>
                  </a:moveTo>
                  <a:cubicBezTo>
                    <a:pt x="610" y="284"/>
                    <a:pt x="694" y="367"/>
                    <a:pt x="594" y="267"/>
                  </a:cubicBezTo>
                  <a:cubicBezTo>
                    <a:pt x="594" y="267"/>
                    <a:pt x="569" y="234"/>
                    <a:pt x="527" y="259"/>
                  </a:cubicBezTo>
                  <a:cubicBezTo>
                    <a:pt x="502" y="267"/>
                    <a:pt x="468" y="284"/>
                    <a:pt x="443" y="301"/>
                  </a:cubicBezTo>
                  <a:cubicBezTo>
                    <a:pt x="418" y="309"/>
                    <a:pt x="393" y="317"/>
                    <a:pt x="384" y="317"/>
                  </a:cubicBezTo>
                  <a:cubicBezTo>
                    <a:pt x="326" y="317"/>
                    <a:pt x="284" y="267"/>
                    <a:pt x="284" y="217"/>
                  </a:cubicBezTo>
                  <a:cubicBezTo>
                    <a:pt x="284" y="175"/>
                    <a:pt x="301" y="142"/>
                    <a:pt x="334" y="125"/>
                  </a:cubicBezTo>
                  <a:cubicBezTo>
                    <a:pt x="368" y="100"/>
                    <a:pt x="460" y="50"/>
                    <a:pt x="460" y="50"/>
                  </a:cubicBezTo>
                  <a:cubicBezTo>
                    <a:pt x="460" y="50"/>
                    <a:pt x="435" y="8"/>
                    <a:pt x="376" y="8"/>
                  </a:cubicBezTo>
                  <a:cubicBezTo>
                    <a:pt x="309" y="8"/>
                    <a:pt x="184" y="100"/>
                    <a:pt x="184" y="100"/>
                  </a:cubicBezTo>
                  <a:cubicBezTo>
                    <a:pt x="184" y="100"/>
                    <a:pt x="150" y="116"/>
                    <a:pt x="100" y="10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426"/>
                    <a:pt x="0" y="426"/>
                    <a:pt x="0" y="426"/>
                  </a:cubicBezTo>
                  <a:cubicBezTo>
                    <a:pt x="0" y="426"/>
                    <a:pt x="25" y="434"/>
                    <a:pt x="50" y="443"/>
                  </a:cubicBezTo>
                  <a:cubicBezTo>
                    <a:pt x="59" y="426"/>
                    <a:pt x="67" y="409"/>
                    <a:pt x="83" y="392"/>
                  </a:cubicBezTo>
                  <a:cubicBezTo>
                    <a:pt x="125" y="351"/>
                    <a:pt x="192" y="351"/>
                    <a:pt x="234" y="392"/>
                  </a:cubicBezTo>
                  <a:cubicBezTo>
                    <a:pt x="242" y="409"/>
                    <a:pt x="251" y="417"/>
                    <a:pt x="251" y="434"/>
                  </a:cubicBezTo>
                  <a:cubicBezTo>
                    <a:pt x="268" y="443"/>
                    <a:pt x="284" y="451"/>
                    <a:pt x="293" y="468"/>
                  </a:cubicBezTo>
                  <a:cubicBezTo>
                    <a:pt x="309" y="476"/>
                    <a:pt x="318" y="493"/>
                    <a:pt x="318" y="510"/>
                  </a:cubicBezTo>
                  <a:cubicBezTo>
                    <a:pt x="334" y="510"/>
                    <a:pt x="351" y="518"/>
                    <a:pt x="360" y="535"/>
                  </a:cubicBezTo>
                  <a:cubicBezTo>
                    <a:pt x="376" y="551"/>
                    <a:pt x="384" y="568"/>
                    <a:pt x="384" y="585"/>
                  </a:cubicBezTo>
                  <a:cubicBezTo>
                    <a:pt x="401" y="585"/>
                    <a:pt x="418" y="593"/>
                    <a:pt x="426" y="610"/>
                  </a:cubicBezTo>
                  <a:cubicBezTo>
                    <a:pt x="451" y="635"/>
                    <a:pt x="460" y="668"/>
                    <a:pt x="451" y="702"/>
                  </a:cubicBezTo>
                  <a:cubicBezTo>
                    <a:pt x="460" y="702"/>
                    <a:pt x="468" y="718"/>
                    <a:pt x="477" y="727"/>
                  </a:cubicBezTo>
                  <a:cubicBezTo>
                    <a:pt x="493" y="744"/>
                    <a:pt x="527" y="744"/>
                    <a:pt x="543" y="727"/>
                  </a:cubicBezTo>
                  <a:cubicBezTo>
                    <a:pt x="560" y="710"/>
                    <a:pt x="560" y="677"/>
                    <a:pt x="543" y="660"/>
                  </a:cubicBezTo>
                  <a:lnTo>
                    <a:pt x="535" y="660"/>
                  </a:lnTo>
                  <a:cubicBezTo>
                    <a:pt x="485" y="602"/>
                    <a:pt x="477" y="593"/>
                    <a:pt x="485" y="585"/>
                  </a:cubicBezTo>
                  <a:cubicBezTo>
                    <a:pt x="493" y="585"/>
                    <a:pt x="502" y="593"/>
                    <a:pt x="560" y="660"/>
                  </a:cubicBezTo>
                  <a:cubicBezTo>
                    <a:pt x="569" y="668"/>
                    <a:pt x="569" y="668"/>
                    <a:pt x="569" y="668"/>
                  </a:cubicBezTo>
                  <a:cubicBezTo>
                    <a:pt x="585" y="685"/>
                    <a:pt x="610" y="685"/>
                    <a:pt x="627" y="668"/>
                  </a:cubicBezTo>
                  <a:cubicBezTo>
                    <a:pt x="644" y="652"/>
                    <a:pt x="644" y="618"/>
                    <a:pt x="627" y="602"/>
                  </a:cubicBezTo>
                  <a:cubicBezTo>
                    <a:pt x="569" y="535"/>
                    <a:pt x="560" y="526"/>
                    <a:pt x="560" y="518"/>
                  </a:cubicBezTo>
                  <a:cubicBezTo>
                    <a:pt x="569" y="518"/>
                    <a:pt x="594" y="551"/>
                    <a:pt x="652" y="610"/>
                  </a:cubicBezTo>
                  <a:cubicBezTo>
                    <a:pt x="669" y="626"/>
                    <a:pt x="702" y="626"/>
                    <a:pt x="719" y="610"/>
                  </a:cubicBezTo>
                  <a:cubicBezTo>
                    <a:pt x="727" y="593"/>
                    <a:pt x="736" y="568"/>
                    <a:pt x="719" y="543"/>
                  </a:cubicBezTo>
                  <a:cubicBezTo>
                    <a:pt x="644" y="468"/>
                    <a:pt x="644" y="468"/>
                    <a:pt x="652" y="459"/>
                  </a:cubicBezTo>
                  <a:lnTo>
                    <a:pt x="727" y="526"/>
                  </a:lnTo>
                  <a:cubicBezTo>
                    <a:pt x="727" y="535"/>
                    <a:pt x="727" y="535"/>
                    <a:pt x="727" y="535"/>
                  </a:cubicBezTo>
                  <a:cubicBezTo>
                    <a:pt x="744" y="551"/>
                    <a:pt x="769" y="551"/>
                    <a:pt x="786" y="535"/>
                  </a:cubicBezTo>
                  <a:cubicBezTo>
                    <a:pt x="803" y="510"/>
                    <a:pt x="803" y="484"/>
                    <a:pt x="786" y="468"/>
                  </a:cubicBezTo>
                  <a:close/>
                  <a:moveTo>
                    <a:pt x="786" y="468"/>
                  </a:moveTo>
                  <a:lnTo>
                    <a:pt x="786" y="468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wrap="none" lIns="182843" tIns="91422" rIns="182843" bIns="91422" anchor="ctr"/>
            <a:lstStyle/>
            <a:p>
              <a:pPr>
                <a:defRPr/>
              </a:pPr>
              <a:endParaRPr lang="en-US" sz="2400" dirty="0">
                <a:ea typeface="宋体" panose="02010600030101010101" pitchFamily="2" charset="-122"/>
              </a:endParaRPr>
            </a:p>
          </p:txBody>
        </p:sp>
      </p:grpSp>
      <p:grpSp>
        <p:nvGrpSpPr>
          <p:cNvPr id="36" name="Group 4"/>
          <p:cNvGrpSpPr/>
          <p:nvPr/>
        </p:nvGrpSpPr>
        <p:grpSpPr>
          <a:xfrm>
            <a:off x="1615421" y="1974482"/>
            <a:ext cx="6058566" cy="3061360"/>
            <a:chOff x="1615421" y="1974482"/>
            <a:chExt cx="6058566" cy="3061360"/>
          </a:xfrm>
          <a:solidFill>
            <a:srgbClr val="4796AB"/>
          </a:solidFill>
        </p:grpSpPr>
        <p:grpSp>
          <p:nvGrpSpPr>
            <p:cNvPr id="37" name="Group 47"/>
            <p:cNvGrpSpPr/>
            <p:nvPr/>
          </p:nvGrpSpPr>
          <p:grpSpPr>
            <a:xfrm>
              <a:off x="1615421" y="1974482"/>
              <a:ext cx="6058566" cy="3061360"/>
              <a:chOff x="1615421" y="2168344"/>
              <a:chExt cx="6058566" cy="3061360"/>
            </a:xfrm>
            <a:grpFill/>
          </p:grpSpPr>
          <p:sp>
            <p:nvSpPr>
              <p:cNvPr id="39" name="Rectangle 45"/>
              <p:cNvSpPr>
                <a:spLocks noChangeArrowheads="1"/>
              </p:cNvSpPr>
              <p:nvPr/>
            </p:nvSpPr>
            <p:spPr bwMode="auto">
              <a:xfrm>
                <a:off x="1615421" y="5106570"/>
                <a:ext cx="3199930" cy="1224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0" name="Freeform 46"/>
              <p:cNvSpPr/>
              <p:nvPr/>
            </p:nvSpPr>
            <p:spPr bwMode="auto">
              <a:xfrm>
                <a:off x="6823061" y="4589350"/>
                <a:ext cx="522656" cy="637597"/>
              </a:xfrm>
              <a:custGeom>
                <a:avLst/>
                <a:gdLst>
                  <a:gd name="T0" fmla="*/ 46 w 62"/>
                  <a:gd name="T1" fmla="*/ 0 h 76"/>
                  <a:gd name="T2" fmla="*/ 46 w 62"/>
                  <a:gd name="T3" fmla="*/ 0 h 76"/>
                  <a:gd name="T4" fmla="*/ 1 w 62"/>
                  <a:gd name="T5" fmla="*/ 61 h 76"/>
                  <a:gd name="T6" fmla="*/ 0 w 62"/>
                  <a:gd name="T7" fmla="*/ 61 h 76"/>
                  <a:gd name="T8" fmla="*/ 0 w 62"/>
                  <a:gd name="T9" fmla="*/ 76 h 76"/>
                  <a:gd name="T10" fmla="*/ 1 w 62"/>
                  <a:gd name="T11" fmla="*/ 76 h 76"/>
                  <a:gd name="T12" fmla="*/ 62 w 62"/>
                  <a:gd name="T13" fmla="*/ 0 h 76"/>
                  <a:gd name="T14" fmla="*/ 62 w 62"/>
                  <a:gd name="T15" fmla="*/ 0 h 76"/>
                  <a:gd name="T16" fmla="*/ 46 w 62"/>
                  <a:gd name="T17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2" h="76">
                    <a:moveTo>
                      <a:pt x="46" y="0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46" y="55"/>
                      <a:pt x="14" y="61"/>
                      <a:pt x="1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" y="76"/>
                      <a:pt x="1" y="76"/>
                      <a:pt x="1" y="76"/>
                    </a:cubicBezTo>
                    <a:cubicBezTo>
                      <a:pt x="38" y="76"/>
                      <a:pt x="62" y="47"/>
                      <a:pt x="62" y="0"/>
                    </a:cubicBezTo>
                    <a:cubicBezTo>
                      <a:pt x="62" y="0"/>
                      <a:pt x="62" y="0"/>
                      <a:pt x="62" y="0"/>
                    </a:cubicBezTo>
                    <a:lnTo>
                      <a:pt x="4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1" name="Freeform 47"/>
              <p:cNvSpPr>
                <a:spLocks noEditPoints="1"/>
              </p:cNvSpPr>
              <p:nvPr/>
            </p:nvSpPr>
            <p:spPr bwMode="auto">
              <a:xfrm>
                <a:off x="6898893" y="2168344"/>
                <a:ext cx="775094" cy="1792356"/>
              </a:xfrm>
              <a:custGeom>
                <a:avLst/>
                <a:gdLst>
                  <a:gd name="T0" fmla="*/ 53 w 92"/>
                  <a:gd name="T1" fmla="*/ 93 h 213"/>
                  <a:gd name="T2" fmla="*/ 92 w 92"/>
                  <a:gd name="T3" fmla="*/ 47 h 213"/>
                  <a:gd name="T4" fmla="*/ 46 w 92"/>
                  <a:gd name="T5" fmla="*/ 0 h 213"/>
                  <a:gd name="T6" fmla="*/ 0 w 92"/>
                  <a:gd name="T7" fmla="*/ 47 h 213"/>
                  <a:gd name="T8" fmla="*/ 37 w 92"/>
                  <a:gd name="T9" fmla="*/ 92 h 213"/>
                  <a:gd name="T10" fmla="*/ 37 w 92"/>
                  <a:gd name="T11" fmla="*/ 213 h 213"/>
                  <a:gd name="T12" fmla="*/ 53 w 92"/>
                  <a:gd name="T13" fmla="*/ 213 h 213"/>
                  <a:gd name="T14" fmla="*/ 53 w 92"/>
                  <a:gd name="T15" fmla="*/ 93 h 213"/>
                  <a:gd name="T16" fmla="*/ 19 w 92"/>
                  <a:gd name="T17" fmla="*/ 47 h 213"/>
                  <a:gd name="T18" fmla="*/ 46 w 92"/>
                  <a:gd name="T19" fmla="*/ 19 h 213"/>
                  <a:gd name="T20" fmla="*/ 73 w 92"/>
                  <a:gd name="T21" fmla="*/ 47 h 213"/>
                  <a:gd name="T22" fmla="*/ 46 w 92"/>
                  <a:gd name="T23" fmla="*/ 74 h 213"/>
                  <a:gd name="T24" fmla="*/ 19 w 92"/>
                  <a:gd name="T25" fmla="*/ 47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2" h="213">
                    <a:moveTo>
                      <a:pt x="53" y="93"/>
                    </a:moveTo>
                    <a:cubicBezTo>
                      <a:pt x="75" y="89"/>
                      <a:pt x="92" y="70"/>
                      <a:pt x="92" y="47"/>
                    </a:cubicBezTo>
                    <a:cubicBezTo>
                      <a:pt x="92" y="21"/>
                      <a:pt x="72" y="0"/>
                      <a:pt x="46" y="0"/>
                    </a:cubicBezTo>
                    <a:cubicBezTo>
                      <a:pt x="20" y="0"/>
                      <a:pt x="0" y="21"/>
                      <a:pt x="0" y="47"/>
                    </a:cubicBezTo>
                    <a:cubicBezTo>
                      <a:pt x="0" y="69"/>
                      <a:pt x="16" y="88"/>
                      <a:pt x="37" y="92"/>
                    </a:cubicBezTo>
                    <a:cubicBezTo>
                      <a:pt x="37" y="213"/>
                      <a:pt x="37" y="213"/>
                      <a:pt x="37" y="213"/>
                    </a:cubicBezTo>
                    <a:cubicBezTo>
                      <a:pt x="53" y="213"/>
                      <a:pt x="53" y="213"/>
                      <a:pt x="53" y="213"/>
                    </a:cubicBezTo>
                    <a:lnTo>
                      <a:pt x="53" y="93"/>
                    </a:lnTo>
                    <a:close/>
                    <a:moveTo>
                      <a:pt x="19" y="47"/>
                    </a:moveTo>
                    <a:cubicBezTo>
                      <a:pt x="19" y="32"/>
                      <a:pt x="31" y="19"/>
                      <a:pt x="46" y="19"/>
                    </a:cubicBezTo>
                    <a:cubicBezTo>
                      <a:pt x="61" y="19"/>
                      <a:pt x="73" y="32"/>
                      <a:pt x="73" y="47"/>
                    </a:cubicBezTo>
                    <a:cubicBezTo>
                      <a:pt x="73" y="62"/>
                      <a:pt x="61" y="74"/>
                      <a:pt x="46" y="74"/>
                    </a:cubicBezTo>
                    <a:cubicBezTo>
                      <a:pt x="31" y="74"/>
                      <a:pt x="19" y="62"/>
                      <a:pt x="19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2" name="Rectangle 48"/>
              <p:cNvSpPr>
                <a:spLocks noChangeArrowheads="1"/>
              </p:cNvSpPr>
              <p:nvPr/>
            </p:nvSpPr>
            <p:spPr bwMode="auto">
              <a:xfrm rot="16200000">
                <a:off x="6950705" y="4193911"/>
                <a:ext cx="655101" cy="13492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3" name="Rectangle 48"/>
              <p:cNvSpPr>
                <a:spLocks noChangeArrowheads="1"/>
              </p:cNvSpPr>
              <p:nvPr/>
            </p:nvSpPr>
            <p:spPr bwMode="auto">
              <a:xfrm>
                <a:off x="4686711" y="5103704"/>
                <a:ext cx="2168093" cy="1260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  <p:sp>
          <p:nvSpPr>
            <p:cNvPr id="38" name="Freeform 328"/>
            <p:cNvSpPr>
              <a:spLocks noChangeAspect="1" noChangeArrowheads="1"/>
            </p:cNvSpPr>
            <p:nvPr/>
          </p:nvSpPr>
          <p:spPr bwMode="auto">
            <a:xfrm>
              <a:off x="7110599" y="2275109"/>
              <a:ext cx="308154" cy="171916"/>
            </a:xfrm>
            <a:custGeom>
              <a:avLst/>
              <a:gdLst>
                <a:gd name="T0" fmla="*/ 585 w 1564"/>
                <a:gd name="T1" fmla="*/ 610 h 871"/>
                <a:gd name="T2" fmla="*/ 451 w 1564"/>
                <a:gd name="T3" fmla="*/ 744 h 871"/>
                <a:gd name="T4" fmla="*/ 585 w 1564"/>
                <a:gd name="T5" fmla="*/ 870 h 871"/>
                <a:gd name="T6" fmla="*/ 710 w 1564"/>
                <a:gd name="T7" fmla="*/ 744 h 871"/>
                <a:gd name="T8" fmla="*/ 585 w 1564"/>
                <a:gd name="T9" fmla="*/ 610 h 871"/>
                <a:gd name="T10" fmla="*/ 585 w 1564"/>
                <a:gd name="T11" fmla="*/ 811 h 871"/>
                <a:gd name="T12" fmla="*/ 518 w 1564"/>
                <a:gd name="T13" fmla="*/ 744 h 871"/>
                <a:gd name="T14" fmla="*/ 585 w 1564"/>
                <a:gd name="T15" fmla="*/ 677 h 871"/>
                <a:gd name="T16" fmla="*/ 643 w 1564"/>
                <a:gd name="T17" fmla="*/ 744 h 871"/>
                <a:gd name="T18" fmla="*/ 585 w 1564"/>
                <a:gd name="T19" fmla="*/ 811 h 871"/>
                <a:gd name="T20" fmla="*/ 1563 w 1564"/>
                <a:gd name="T21" fmla="*/ 519 h 871"/>
                <a:gd name="T22" fmla="*/ 1563 w 1564"/>
                <a:gd name="T23" fmla="*/ 652 h 871"/>
                <a:gd name="T24" fmla="*/ 1505 w 1564"/>
                <a:gd name="T25" fmla="*/ 719 h 871"/>
                <a:gd name="T26" fmla="*/ 1429 w 1564"/>
                <a:gd name="T27" fmla="*/ 719 h 871"/>
                <a:gd name="T28" fmla="*/ 1262 w 1564"/>
                <a:gd name="T29" fmla="*/ 569 h 871"/>
                <a:gd name="T30" fmla="*/ 1095 w 1564"/>
                <a:gd name="T31" fmla="*/ 719 h 871"/>
                <a:gd name="T32" fmla="*/ 752 w 1564"/>
                <a:gd name="T33" fmla="*/ 719 h 871"/>
                <a:gd name="T34" fmla="*/ 585 w 1564"/>
                <a:gd name="T35" fmla="*/ 569 h 871"/>
                <a:gd name="T36" fmla="*/ 409 w 1564"/>
                <a:gd name="T37" fmla="*/ 719 h 871"/>
                <a:gd name="T38" fmla="*/ 326 w 1564"/>
                <a:gd name="T39" fmla="*/ 719 h 871"/>
                <a:gd name="T40" fmla="*/ 267 w 1564"/>
                <a:gd name="T41" fmla="*/ 652 h 871"/>
                <a:gd name="T42" fmla="*/ 267 w 1564"/>
                <a:gd name="T43" fmla="*/ 519 h 871"/>
                <a:gd name="T44" fmla="*/ 1563 w 1564"/>
                <a:gd name="T45" fmla="*/ 519 h 871"/>
                <a:gd name="T46" fmla="*/ 1262 w 1564"/>
                <a:gd name="T47" fmla="*/ 610 h 871"/>
                <a:gd name="T48" fmla="*/ 1128 w 1564"/>
                <a:gd name="T49" fmla="*/ 744 h 871"/>
                <a:gd name="T50" fmla="*/ 1262 w 1564"/>
                <a:gd name="T51" fmla="*/ 870 h 871"/>
                <a:gd name="T52" fmla="*/ 1396 w 1564"/>
                <a:gd name="T53" fmla="*/ 744 h 871"/>
                <a:gd name="T54" fmla="*/ 1262 w 1564"/>
                <a:gd name="T55" fmla="*/ 610 h 871"/>
                <a:gd name="T56" fmla="*/ 1262 w 1564"/>
                <a:gd name="T57" fmla="*/ 811 h 871"/>
                <a:gd name="T58" fmla="*/ 1195 w 1564"/>
                <a:gd name="T59" fmla="*/ 744 h 871"/>
                <a:gd name="T60" fmla="*/ 1262 w 1564"/>
                <a:gd name="T61" fmla="*/ 677 h 871"/>
                <a:gd name="T62" fmla="*/ 1329 w 1564"/>
                <a:gd name="T63" fmla="*/ 744 h 871"/>
                <a:gd name="T64" fmla="*/ 1262 w 1564"/>
                <a:gd name="T65" fmla="*/ 811 h 871"/>
                <a:gd name="T66" fmla="*/ 1538 w 1564"/>
                <a:gd name="T67" fmla="*/ 376 h 871"/>
                <a:gd name="T68" fmla="*/ 1295 w 1564"/>
                <a:gd name="T69" fmla="*/ 134 h 871"/>
                <a:gd name="T70" fmla="*/ 1229 w 1564"/>
                <a:gd name="T71" fmla="*/ 109 h 871"/>
                <a:gd name="T72" fmla="*/ 1112 w 1564"/>
                <a:gd name="T73" fmla="*/ 109 h 871"/>
                <a:gd name="T74" fmla="*/ 1112 w 1564"/>
                <a:gd name="T75" fmla="*/ 59 h 871"/>
                <a:gd name="T76" fmla="*/ 1045 w 1564"/>
                <a:gd name="T77" fmla="*/ 0 h 871"/>
                <a:gd name="T78" fmla="*/ 326 w 1564"/>
                <a:gd name="T79" fmla="*/ 0 h 871"/>
                <a:gd name="T80" fmla="*/ 267 w 1564"/>
                <a:gd name="T81" fmla="*/ 59 h 871"/>
                <a:gd name="T82" fmla="*/ 267 w 1564"/>
                <a:gd name="T83" fmla="*/ 75 h 871"/>
                <a:gd name="T84" fmla="*/ 8 w 1564"/>
                <a:gd name="T85" fmla="*/ 101 h 871"/>
                <a:gd name="T86" fmla="*/ 459 w 1564"/>
                <a:gd name="T87" fmla="*/ 159 h 871"/>
                <a:gd name="T88" fmla="*/ 0 w 1564"/>
                <a:gd name="T89" fmla="*/ 209 h 871"/>
                <a:gd name="T90" fmla="*/ 459 w 1564"/>
                <a:gd name="T91" fmla="*/ 268 h 871"/>
                <a:gd name="T92" fmla="*/ 0 w 1564"/>
                <a:gd name="T93" fmla="*/ 309 h 871"/>
                <a:gd name="T94" fmla="*/ 267 w 1564"/>
                <a:gd name="T95" fmla="*/ 360 h 871"/>
                <a:gd name="T96" fmla="*/ 267 w 1564"/>
                <a:gd name="T97" fmla="*/ 485 h 871"/>
                <a:gd name="T98" fmla="*/ 1563 w 1564"/>
                <a:gd name="T99" fmla="*/ 485 h 871"/>
                <a:gd name="T100" fmla="*/ 1563 w 1564"/>
                <a:gd name="T101" fmla="*/ 435 h 871"/>
                <a:gd name="T102" fmla="*/ 1538 w 1564"/>
                <a:gd name="T103" fmla="*/ 376 h 871"/>
                <a:gd name="T104" fmla="*/ 1429 w 1564"/>
                <a:gd name="T105" fmla="*/ 385 h 871"/>
                <a:gd name="T106" fmla="*/ 1195 w 1564"/>
                <a:gd name="T107" fmla="*/ 385 h 871"/>
                <a:gd name="T108" fmla="*/ 1178 w 1564"/>
                <a:gd name="T109" fmla="*/ 376 h 871"/>
                <a:gd name="T110" fmla="*/ 1178 w 1564"/>
                <a:gd name="T111" fmla="*/ 193 h 871"/>
                <a:gd name="T112" fmla="*/ 1195 w 1564"/>
                <a:gd name="T113" fmla="*/ 184 h 871"/>
                <a:gd name="T114" fmla="*/ 1237 w 1564"/>
                <a:gd name="T115" fmla="*/ 184 h 871"/>
                <a:gd name="T116" fmla="*/ 1245 w 1564"/>
                <a:gd name="T117" fmla="*/ 184 h 871"/>
                <a:gd name="T118" fmla="*/ 1438 w 1564"/>
                <a:gd name="T119" fmla="*/ 368 h 871"/>
                <a:gd name="T120" fmla="*/ 1429 w 1564"/>
                <a:gd name="T121" fmla="*/ 385 h 871"/>
                <a:gd name="T122" fmla="*/ 1429 w 1564"/>
                <a:gd name="T123" fmla="*/ 385 h 871"/>
                <a:gd name="T124" fmla="*/ 1429 w 1564"/>
                <a:gd name="T125" fmla="*/ 385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64" h="871">
                  <a:moveTo>
                    <a:pt x="585" y="610"/>
                  </a:moveTo>
                  <a:cubicBezTo>
                    <a:pt x="510" y="610"/>
                    <a:pt x="451" y="669"/>
                    <a:pt x="451" y="744"/>
                  </a:cubicBezTo>
                  <a:cubicBezTo>
                    <a:pt x="451" y="820"/>
                    <a:pt x="510" y="870"/>
                    <a:pt x="585" y="870"/>
                  </a:cubicBezTo>
                  <a:cubicBezTo>
                    <a:pt x="652" y="870"/>
                    <a:pt x="710" y="820"/>
                    <a:pt x="710" y="744"/>
                  </a:cubicBezTo>
                  <a:cubicBezTo>
                    <a:pt x="710" y="669"/>
                    <a:pt x="652" y="610"/>
                    <a:pt x="585" y="610"/>
                  </a:cubicBezTo>
                  <a:close/>
                  <a:moveTo>
                    <a:pt x="585" y="811"/>
                  </a:moveTo>
                  <a:cubicBezTo>
                    <a:pt x="543" y="811"/>
                    <a:pt x="518" y="778"/>
                    <a:pt x="518" y="744"/>
                  </a:cubicBezTo>
                  <a:cubicBezTo>
                    <a:pt x="518" y="711"/>
                    <a:pt x="543" y="677"/>
                    <a:pt x="585" y="677"/>
                  </a:cubicBezTo>
                  <a:cubicBezTo>
                    <a:pt x="618" y="677"/>
                    <a:pt x="643" y="711"/>
                    <a:pt x="643" y="744"/>
                  </a:cubicBezTo>
                  <a:cubicBezTo>
                    <a:pt x="643" y="778"/>
                    <a:pt x="618" y="811"/>
                    <a:pt x="585" y="811"/>
                  </a:cubicBezTo>
                  <a:close/>
                  <a:moveTo>
                    <a:pt x="1563" y="519"/>
                  </a:moveTo>
                  <a:cubicBezTo>
                    <a:pt x="1563" y="652"/>
                    <a:pt x="1563" y="652"/>
                    <a:pt x="1563" y="652"/>
                  </a:cubicBezTo>
                  <a:cubicBezTo>
                    <a:pt x="1563" y="694"/>
                    <a:pt x="1538" y="719"/>
                    <a:pt x="1505" y="719"/>
                  </a:cubicBezTo>
                  <a:cubicBezTo>
                    <a:pt x="1429" y="719"/>
                    <a:pt x="1429" y="719"/>
                    <a:pt x="1429" y="719"/>
                  </a:cubicBezTo>
                  <a:cubicBezTo>
                    <a:pt x="1421" y="636"/>
                    <a:pt x="1346" y="569"/>
                    <a:pt x="1262" y="569"/>
                  </a:cubicBezTo>
                  <a:cubicBezTo>
                    <a:pt x="1178" y="569"/>
                    <a:pt x="1103" y="636"/>
                    <a:pt x="1095" y="719"/>
                  </a:cubicBezTo>
                  <a:cubicBezTo>
                    <a:pt x="752" y="719"/>
                    <a:pt x="752" y="719"/>
                    <a:pt x="752" y="719"/>
                  </a:cubicBezTo>
                  <a:cubicBezTo>
                    <a:pt x="735" y="636"/>
                    <a:pt x="669" y="569"/>
                    <a:pt x="585" y="569"/>
                  </a:cubicBezTo>
                  <a:cubicBezTo>
                    <a:pt x="493" y="569"/>
                    <a:pt x="426" y="636"/>
                    <a:pt x="409" y="719"/>
                  </a:cubicBezTo>
                  <a:cubicBezTo>
                    <a:pt x="326" y="719"/>
                    <a:pt x="326" y="719"/>
                    <a:pt x="326" y="719"/>
                  </a:cubicBezTo>
                  <a:cubicBezTo>
                    <a:pt x="292" y="719"/>
                    <a:pt x="267" y="694"/>
                    <a:pt x="267" y="652"/>
                  </a:cubicBezTo>
                  <a:cubicBezTo>
                    <a:pt x="267" y="519"/>
                    <a:pt x="267" y="519"/>
                    <a:pt x="267" y="519"/>
                  </a:cubicBezTo>
                  <a:lnTo>
                    <a:pt x="1563" y="519"/>
                  </a:lnTo>
                  <a:close/>
                  <a:moveTo>
                    <a:pt x="1262" y="610"/>
                  </a:moveTo>
                  <a:cubicBezTo>
                    <a:pt x="1187" y="610"/>
                    <a:pt x="1128" y="669"/>
                    <a:pt x="1128" y="744"/>
                  </a:cubicBezTo>
                  <a:cubicBezTo>
                    <a:pt x="1128" y="820"/>
                    <a:pt x="1187" y="870"/>
                    <a:pt x="1262" y="870"/>
                  </a:cubicBezTo>
                  <a:cubicBezTo>
                    <a:pt x="1337" y="870"/>
                    <a:pt x="1396" y="820"/>
                    <a:pt x="1396" y="744"/>
                  </a:cubicBezTo>
                  <a:cubicBezTo>
                    <a:pt x="1396" y="669"/>
                    <a:pt x="1337" y="610"/>
                    <a:pt x="1262" y="610"/>
                  </a:cubicBezTo>
                  <a:close/>
                  <a:moveTo>
                    <a:pt x="1262" y="811"/>
                  </a:moveTo>
                  <a:cubicBezTo>
                    <a:pt x="1229" y="811"/>
                    <a:pt x="1195" y="778"/>
                    <a:pt x="1195" y="744"/>
                  </a:cubicBezTo>
                  <a:cubicBezTo>
                    <a:pt x="1195" y="711"/>
                    <a:pt x="1229" y="677"/>
                    <a:pt x="1262" y="677"/>
                  </a:cubicBezTo>
                  <a:cubicBezTo>
                    <a:pt x="1295" y="677"/>
                    <a:pt x="1329" y="711"/>
                    <a:pt x="1329" y="744"/>
                  </a:cubicBezTo>
                  <a:cubicBezTo>
                    <a:pt x="1329" y="778"/>
                    <a:pt x="1295" y="811"/>
                    <a:pt x="1262" y="811"/>
                  </a:cubicBezTo>
                  <a:close/>
                  <a:moveTo>
                    <a:pt x="1538" y="376"/>
                  </a:moveTo>
                  <a:cubicBezTo>
                    <a:pt x="1295" y="134"/>
                    <a:pt x="1295" y="134"/>
                    <a:pt x="1295" y="134"/>
                  </a:cubicBezTo>
                  <a:cubicBezTo>
                    <a:pt x="1279" y="117"/>
                    <a:pt x="1254" y="109"/>
                    <a:pt x="1229" y="109"/>
                  </a:cubicBezTo>
                  <a:cubicBezTo>
                    <a:pt x="1112" y="109"/>
                    <a:pt x="1112" y="109"/>
                    <a:pt x="1112" y="109"/>
                  </a:cubicBezTo>
                  <a:cubicBezTo>
                    <a:pt x="1112" y="59"/>
                    <a:pt x="1112" y="59"/>
                    <a:pt x="1112" y="59"/>
                  </a:cubicBezTo>
                  <a:cubicBezTo>
                    <a:pt x="1112" y="25"/>
                    <a:pt x="1078" y="0"/>
                    <a:pt x="1045" y="0"/>
                  </a:cubicBezTo>
                  <a:cubicBezTo>
                    <a:pt x="326" y="0"/>
                    <a:pt x="326" y="0"/>
                    <a:pt x="326" y="0"/>
                  </a:cubicBezTo>
                  <a:cubicBezTo>
                    <a:pt x="292" y="0"/>
                    <a:pt x="267" y="25"/>
                    <a:pt x="267" y="59"/>
                  </a:cubicBezTo>
                  <a:cubicBezTo>
                    <a:pt x="267" y="75"/>
                    <a:pt x="267" y="75"/>
                    <a:pt x="267" y="75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459" y="159"/>
                    <a:pt x="459" y="159"/>
                    <a:pt x="459" y="159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0" y="309"/>
                    <a:pt x="0" y="309"/>
                    <a:pt x="0" y="309"/>
                  </a:cubicBezTo>
                  <a:cubicBezTo>
                    <a:pt x="267" y="360"/>
                    <a:pt x="267" y="360"/>
                    <a:pt x="267" y="360"/>
                  </a:cubicBezTo>
                  <a:cubicBezTo>
                    <a:pt x="267" y="485"/>
                    <a:pt x="267" y="485"/>
                    <a:pt x="267" y="485"/>
                  </a:cubicBezTo>
                  <a:cubicBezTo>
                    <a:pt x="1563" y="485"/>
                    <a:pt x="1563" y="485"/>
                    <a:pt x="1563" y="485"/>
                  </a:cubicBezTo>
                  <a:cubicBezTo>
                    <a:pt x="1563" y="435"/>
                    <a:pt x="1563" y="435"/>
                    <a:pt x="1563" y="435"/>
                  </a:cubicBezTo>
                  <a:cubicBezTo>
                    <a:pt x="1563" y="410"/>
                    <a:pt x="1555" y="393"/>
                    <a:pt x="1538" y="376"/>
                  </a:cubicBezTo>
                  <a:close/>
                  <a:moveTo>
                    <a:pt x="1429" y="385"/>
                  </a:moveTo>
                  <a:cubicBezTo>
                    <a:pt x="1195" y="385"/>
                    <a:pt x="1195" y="385"/>
                    <a:pt x="1195" y="385"/>
                  </a:cubicBezTo>
                  <a:cubicBezTo>
                    <a:pt x="1187" y="385"/>
                    <a:pt x="1178" y="376"/>
                    <a:pt x="1178" y="376"/>
                  </a:cubicBezTo>
                  <a:cubicBezTo>
                    <a:pt x="1178" y="193"/>
                    <a:pt x="1178" y="193"/>
                    <a:pt x="1178" y="193"/>
                  </a:cubicBezTo>
                  <a:cubicBezTo>
                    <a:pt x="1178" y="184"/>
                    <a:pt x="1187" y="184"/>
                    <a:pt x="1195" y="184"/>
                  </a:cubicBezTo>
                  <a:cubicBezTo>
                    <a:pt x="1237" y="184"/>
                    <a:pt x="1237" y="184"/>
                    <a:pt x="1237" y="184"/>
                  </a:cubicBezTo>
                  <a:lnTo>
                    <a:pt x="1245" y="184"/>
                  </a:lnTo>
                  <a:cubicBezTo>
                    <a:pt x="1438" y="368"/>
                    <a:pt x="1438" y="368"/>
                    <a:pt x="1438" y="368"/>
                  </a:cubicBezTo>
                  <a:cubicBezTo>
                    <a:pt x="1446" y="376"/>
                    <a:pt x="1438" y="385"/>
                    <a:pt x="1429" y="385"/>
                  </a:cubicBezTo>
                  <a:close/>
                  <a:moveTo>
                    <a:pt x="1429" y="385"/>
                  </a:moveTo>
                  <a:lnTo>
                    <a:pt x="1429" y="385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wrap="none" lIns="243785" tIns="121892" rIns="243785" bIns="121892" anchor="ctr"/>
            <a:lstStyle/>
            <a:p>
              <a:pPr>
                <a:defRPr/>
              </a:pPr>
              <a:endParaRPr lang="en-US" sz="2400" dirty="0">
                <a:ea typeface="宋体" panose="02010600030101010101" pitchFamily="2" charset="-122"/>
              </a:endParaRPr>
            </a:p>
          </p:txBody>
        </p:sp>
      </p:grpSp>
      <p:grpSp>
        <p:nvGrpSpPr>
          <p:cNvPr id="44" name="Group 36"/>
          <p:cNvGrpSpPr/>
          <p:nvPr/>
        </p:nvGrpSpPr>
        <p:grpSpPr>
          <a:xfrm>
            <a:off x="1589741" y="4395064"/>
            <a:ext cx="7826065" cy="747404"/>
            <a:chOff x="1589741" y="4395064"/>
            <a:chExt cx="7826065" cy="747404"/>
          </a:xfrm>
          <a:solidFill>
            <a:srgbClr val="82BCCC"/>
          </a:solidFill>
        </p:grpSpPr>
        <p:sp>
          <p:nvSpPr>
            <p:cNvPr id="45" name="Rectangle 48"/>
            <p:cNvSpPr>
              <a:spLocks noChangeArrowheads="1"/>
            </p:cNvSpPr>
            <p:nvPr/>
          </p:nvSpPr>
          <p:spPr bwMode="auto">
            <a:xfrm>
              <a:off x="1589741" y="5018492"/>
              <a:ext cx="7299247" cy="12397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46" name="Freeform 50"/>
            <p:cNvSpPr/>
            <p:nvPr/>
          </p:nvSpPr>
          <p:spPr bwMode="auto">
            <a:xfrm>
              <a:off x="8804264" y="4395064"/>
              <a:ext cx="611542" cy="747404"/>
            </a:xfrm>
            <a:custGeom>
              <a:avLst/>
              <a:gdLst>
                <a:gd name="T0" fmla="*/ 58 w 73"/>
                <a:gd name="T1" fmla="*/ 0 h 89"/>
                <a:gd name="T2" fmla="*/ 58 w 73"/>
                <a:gd name="T3" fmla="*/ 1 h 89"/>
                <a:gd name="T4" fmla="*/ 1 w 73"/>
                <a:gd name="T5" fmla="*/ 74 h 89"/>
                <a:gd name="T6" fmla="*/ 0 w 73"/>
                <a:gd name="T7" fmla="*/ 74 h 89"/>
                <a:gd name="T8" fmla="*/ 0 w 73"/>
                <a:gd name="T9" fmla="*/ 89 h 89"/>
                <a:gd name="T10" fmla="*/ 1 w 73"/>
                <a:gd name="T11" fmla="*/ 89 h 89"/>
                <a:gd name="T12" fmla="*/ 58 w 73"/>
                <a:gd name="T13" fmla="*/ 60 h 89"/>
                <a:gd name="T14" fmla="*/ 73 w 73"/>
                <a:gd name="T15" fmla="*/ 1 h 89"/>
                <a:gd name="T16" fmla="*/ 73 w 73"/>
                <a:gd name="T17" fmla="*/ 0 h 89"/>
                <a:gd name="T18" fmla="*/ 58 w 73"/>
                <a:gd name="T1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89">
                  <a:moveTo>
                    <a:pt x="58" y="0"/>
                  </a:moveTo>
                  <a:cubicBezTo>
                    <a:pt x="58" y="1"/>
                    <a:pt x="58" y="1"/>
                    <a:pt x="58" y="1"/>
                  </a:cubicBezTo>
                  <a:cubicBezTo>
                    <a:pt x="58" y="23"/>
                    <a:pt x="52" y="74"/>
                    <a:pt x="1" y="74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26" y="89"/>
                    <a:pt x="45" y="79"/>
                    <a:pt x="58" y="60"/>
                  </a:cubicBezTo>
                  <a:cubicBezTo>
                    <a:pt x="71" y="41"/>
                    <a:pt x="73" y="17"/>
                    <a:pt x="73" y="1"/>
                  </a:cubicBezTo>
                  <a:cubicBezTo>
                    <a:pt x="73" y="0"/>
                    <a:pt x="73" y="0"/>
                    <a:pt x="73" y="0"/>
                  </a:cubicBezTo>
                  <a:lnTo>
                    <a:pt x="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grpSp>
        <p:nvGrpSpPr>
          <p:cNvPr id="47" name="Group 43"/>
          <p:cNvGrpSpPr/>
          <p:nvPr/>
        </p:nvGrpSpPr>
        <p:grpSpPr>
          <a:xfrm>
            <a:off x="8971396" y="1631027"/>
            <a:ext cx="782205" cy="2785859"/>
            <a:chOff x="8971396" y="1631027"/>
            <a:chExt cx="782205" cy="2785859"/>
          </a:xfrm>
          <a:solidFill>
            <a:srgbClr val="82BCCC"/>
          </a:solidFill>
        </p:grpSpPr>
        <p:grpSp>
          <p:nvGrpSpPr>
            <p:cNvPr id="48" name="Group 42"/>
            <p:cNvGrpSpPr/>
            <p:nvPr/>
          </p:nvGrpSpPr>
          <p:grpSpPr>
            <a:xfrm>
              <a:off x="8971396" y="1631027"/>
              <a:ext cx="782205" cy="2785859"/>
              <a:chOff x="8971396" y="1631027"/>
              <a:chExt cx="782205" cy="2785859"/>
            </a:xfrm>
            <a:grpFill/>
          </p:grpSpPr>
          <p:sp>
            <p:nvSpPr>
              <p:cNvPr id="50" name="Freeform 49"/>
              <p:cNvSpPr>
                <a:spLocks noEditPoints="1"/>
              </p:cNvSpPr>
              <p:nvPr/>
            </p:nvSpPr>
            <p:spPr bwMode="auto">
              <a:xfrm>
                <a:off x="8971396" y="1631027"/>
                <a:ext cx="782205" cy="1934044"/>
              </a:xfrm>
              <a:custGeom>
                <a:avLst/>
                <a:gdLst>
                  <a:gd name="T0" fmla="*/ 54 w 93"/>
                  <a:gd name="T1" fmla="*/ 92 h 230"/>
                  <a:gd name="T2" fmla="*/ 93 w 93"/>
                  <a:gd name="T3" fmla="*/ 47 h 230"/>
                  <a:gd name="T4" fmla="*/ 47 w 93"/>
                  <a:gd name="T5" fmla="*/ 0 h 230"/>
                  <a:gd name="T6" fmla="*/ 0 w 93"/>
                  <a:gd name="T7" fmla="*/ 47 h 230"/>
                  <a:gd name="T8" fmla="*/ 39 w 93"/>
                  <a:gd name="T9" fmla="*/ 92 h 230"/>
                  <a:gd name="T10" fmla="*/ 39 w 93"/>
                  <a:gd name="T11" fmla="*/ 230 h 230"/>
                  <a:gd name="T12" fmla="*/ 54 w 93"/>
                  <a:gd name="T13" fmla="*/ 230 h 230"/>
                  <a:gd name="T14" fmla="*/ 54 w 93"/>
                  <a:gd name="T15" fmla="*/ 92 h 230"/>
                  <a:gd name="T16" fmla="*/ 19 w 93"/>
                  <a:gd name="T17" fmla="*/ 47 h 230"/>
                  <a:gd name="T18" fmla="*/ 47 w 93"/>
                  <a:gd name="T19" fmla="*/ 19 h 230"/>
                  <a:gd name="T20" fmla="*/ 74 w 93"/>
                  <a:gd name="T21" fmla="*/ 47 h 230"/>
                  <a:gd name="T22" fmla="*/ 47 w 93"/>
                  <a:gd name="T23" fmla="*/ 74 h 230"/>
                  <a:gd name="T24" fmla="*/ 19 w 93"/>
                  <a:gd name="T25" fmla="*/ 47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" h="230">
                    <a:moveTo>
                      <a:pt x="54" y="92"/>
                    </a:moveTo>
                    <a:cubicBezTo>
                      <a:pt x="76" y="89"/>
                      <a:pt x="93" y="70"/>
                      <a:pt x="93" y="47"/>
                    </a:cubicBezTo>
                    <a:cubicBezTo>
                      <a:pt x="93" y="21"/>
                      <a:pt x="72" y="0"/>
                      <a:pt x="47" y="0"/>
                    </a:cubicBezTo>
                    <a:cubicBezTo>
                      <a:pt x="21" y="0"/>
                      <a:pt x="0" y="21"/>
                      <a:pt x="0" y="47"/>
                    </a:cubicBezTo>
                    <a:cubicBezTo>
                      <a:pt x="0" y="70"/>
                      <a:pt x="17" y="89"/>
                      <a:pt x="39" y="92"/>
                    </a:cubicBezTo>
                    <a:cubicBezTo>
                      <a:pt x="39" y="230"/>
                      <a:pt x="39" y="230"/>
                      <a:pt x="39" y="230"/>
                    </a:cubicBezTo>
                    <a:cubicBezTo>
                      <a:pt x="54" y="230"/>
                      <a:pt x="54" y="230"/>
                      <a:pt x="54" y="230"/>
                    </a:cubicBezTo>
                    <a:lnTo>
                      <a:pt x="54" y="92"/>
                    </a:lnTo>
                    <a:close/>
                    <a:moveTo>
                      <a:pt x="19" y="47"/>
                    </a:moveTo>
                    <a:cubicBezTo>
                      <a:pt x="19" y="32"/>
                      <a:pt x="31" y="19"/>
                      <a:pt x="47" y="19"/>
                    </a:cubicBezTo>
                    <a:cubicBezTo>
                      <a:pt x="62" y="19"/>
                      <a:pt x="74" y="32"/>
                      <a:pt x="74" y="47"/>
                    </a:cubicBezTo>
                    <a:cubicBezTo>
                      <a:pt x="74" y="62"/>
                      <a:pt x="62" y="74"/>
                      <a:pt x="47" y="74"/>
                    </a:cubicBezTo>
                    <a:cubicBezTo>
                      <a:pt x="31" y="74"/>
                      <a:pt x="19" y="62"/>
                      <a:pt x="19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51" name="Rectangle 48"/>
              <p:cNvSpPr>
                <a:spLocks noChangeArrowheads="1"/>
              </p:cNvSpPr>
              <p:nvPr/>
            </p:nvSpPr>
            <p:spPr bwMode="auto">
              <a:xfrm rot="16200000">
                <a:off x="8636803" y="3634665"/>
                <a:ext cx="1440000" cy="12444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  <p:sp>
          <p:nvSpPr>
            <p:cNvPr id="49" name="Freeform 51"/>
            <p:cNvSpPr>
              <a:spLocks noEditPoints="1"/>
            </p:cNvSpPr>
            <p:nvPr/>
          </p:nvSpPr>
          <p:spPr bwMode="auto">
            <a:xfrm>
              <a:off x="9238070" y="1911518"/>
              <a:ext cx="259137" cy="214069"/>
            </a:xfrm>
            <a:custGeom>
              <a:avLst/>
              <a:gdLst>
                <a:gd name="T0" fmla="*/ 83 w 107"/>
                <a:gd name="T1" fmla="*/ 63 h 88"/>
                <a:gd name="T2" fmla="*/ 83 w 107"/>
                <a:gd name="T3" fmla="*/ 7 h 88"/>
                <a:gd name="T4" fmla="*/ 83 w 107"/>
                <a:gd name="T5" fmla="*/ 3 h 88"/>
                <a:gd name="T6" fmla="*/ 85 w 107"/>
                <a:gd name="T7" fmla="*/ 0 h 88"/>
                <a:gd name="T8" fmla="*/ 87 w 107"/>
                <a:gd name="T9" fmla="*/ 0 h 88"/>
                <a:gd name="T10" fmla="*/ 89 w 107"/>
                <a:gd name="T11" fmla="*/ 0 h 88"/>
                <a:gd name="T12" fmla="*/ 89 w 107"/>
                <a:gd name="T13" fmla="*/ 69 h 88"/>
                <a:gd name="T14" fmla="*/ 87 w 107"/>
                <a:gd name="T15" fmla="*/ 70 h 88"/>
                <a:gd name="T16" fmla="*/ 85 w 107"/>
                <a:gd name="T17" fmla="*/ 69 h 88"/>
                <a:gd name="T18" fmla="*/ 83 w 107"/>
                <a:gd name="T19" fmla="*/ 67 h 88"/>
                <a:gd name="T20" fmla="*/ 83 w 107"/>
                <a:gd name="T21" fmla="*/ 63 h 88"/>
                <a:gd name="T22" fmla="*/ 24 w 107"/>
                <a:gd name="T23" fmla="*/ 63 h 88"/>
                <a:gd name="T24" fmla="*/ 24 w 107"/>
                <a:gd name="T25" fmla="*/ 7 h 88"/>
                <a:gd name="T26" fmla="*/ 24 w 107"/>
                <a:gd name="T27" fmla="*/ 3 h 88"/>
                <a:gd name="T28" fmla="*/ 22 w 107"/>
                <a:gd name="T29" fmla="*/ 0 h 88"/>
                <a:gd name="T30" fmla="*/ 20 w 107"/>
                <a:gd name="T31" fmla="*/ 0 h 88"/>
                <a:gd name="T32" fmla="*/ 18 w 107"/>
                <a:gd name="T33" fmla="*/ 0 h 88"/>
                <a:gd name="T34" fmla="*/ 18 w 107"/>
                <a:gd name="T35" fmla="*/ 69 h 88"/>
                <a:gd name="T36" fmla="*/ 20 w 107"/>
                <a:gd name="T37" fmla="*/ 70 h 88"/>
                <a:gd name="T38" fmla="*/ 22 w 107"/>
                <a:gd name="T39" fmla="*/ 69 h 88"/>
                <a:gd name="T40" fmla="*/ 24 w 107"/>
                <a:gd name="T41" fmla="*/ 67 h 88"/>
                <a:gd name="T42" fmla="*/ 24 w 107"/>
                <a:gd name="T43" fmla="*/ 63 h 88"/>
                <a:gd name="T44" fmla="*/ 36 w 107"/>
                <a:gd name="T45" fmla="*/ 51 h 88"/>
                <a:gd name="T46" fmla="*/ 36 w 107"/>
                <a:gd name="T47" fmla="*/ 55 h 88"/>
                <a:gd name="T48" fmla="*/ 33 w 107"/>
                <a:gd name="T49" fmla="*/ 58 h 88"/>
                <a:gd name="T50" fmla="*/ 31 w 107"/>
                <a:gd name="T51" fmla="*/ 59 h 88"/>
                <a:gd name="T52" fmla="*/ 29 w 107"/>
                <a:gd name="T53" fmla="*/ 58 h 88"/>
                <a:gd name="T54" fmla="*/ 29 w 107"/>
                <a:gd name="T55" fmla="*/ 12 h 88"/>
                <a:gd name="T56" fmla="*/ 31 w 107"/>
                <a:gd name="T57" fmla="*/ 11 h 88"/>
                <a:gd name="T58" fmla="*/ 33 w 107"/>
                <a:gd name="T59" fmla="*/ 12 h 88"/>
                <a:gd name="T60" fmla="*/ 36 w 107"/>
                <a:gd name="T61" fmla="*/ 14 h 88"/>
                <a:gd name="T62" fmla="*/ 36 w 107"/>
                <a:gd name="T63" fmla="*/ 18 h 88"/>
                <a:gd name="T64" fmla="*/ 36 w 107"/>
                <a:gd name="T65" fmla="*/ 51 h 88"/>
                <a:gd name="T66" fmla="*/ 61 w 107"/>
                <a:gd name="T67" fmla="*/ 80 h 88"/>
                <a:gd name="T68" fmla="*/ 54 w 107"/>
                <a:gd name="T69" fmla="*/ 88 h 88"/>
                <a:gd name="T70" fmla="*/ 46 w 107"/>
                <a:gd name="T71" fmla="*/ 80 h 88"/>
                <a:gd name="T72" fmla="*/ 46 w 107"/>
                <a:gd name="T73" fmla="*/ 24 h 88"/>
                <a:gd name="T74" fmla="*/ 54 w 107"/>
                <a:gd name="T75" fmla="*/ 16 h 88"/>
                <a:gd name="T76" fmla="*/ 61 w 107"/>
                <a:gd name="T77" fmla="*/ 24 h 88"/>
                <a:gd name="T78" fmla="*/ 61 w 107"/>
                <a:gd name="T79" fmla="*/ 80 h 88"/>
                <a:gd name="T80" fmla="*/ 71 w 107"/>
                <a:gd name="T81" fmla="*/ 51 h 88"/>
                <a:gd name="T82" fmla="*/ 71 w 107"/>
                <a:gd name="T83" fmla="*/ 55 h 88"/>
                <a:gd name="T84" fmla="*/ 74 w 107"/>
                <a:gd name="T85" fmla="*/ 58 h 88"/>
                <a:gd name="T86" fmla="*/ 76 w 107"/>
                <a:gd name="T87" fmla="*/ 59 h 88"/>
                <a:gd name="T88" fmla="*/ 78 w 107"/>
                <a:gd name="T89" fmla="*/ 58 h 88"/>
                <a:gd name="T90" fmla="*/ 78 w 107"/>
                <a:gd name="T91" fmla="*/ 12 h 88"/>
                <a:gd name="T92" fmla="*/ 76 w 107"/>
                <a:gd name="T93" fmla="*/ 11 h 88"/>
                <a:gd name="T94" fmla="*/ 74 w 107"/>
                <a:gd name="T95" fmla="*/ 12 h 88"/>
                <a:gd name="T96" fmla="*/ 71 w 107"/>
                <a:gd name="T97" fmla="*/ 14 h 88"/>
                <a:gd name="T98" fmla="*/ 71 w 107"/>
                <a:gd name="T99" fmla="*/ 18 h 88"/>
                <a:gd name="T100" fmla="*/ 71 w 107"/>
                <a:gd name="T101" fmla="*/ 51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7" h="88">
                  <a:moveTo>
                    <a:pt x="83" y="63"/>
                  </a:moveTo>
                  <a:cubicBezTo>
                    <a:pt x="97" y="47"/>
                    <a:pt x="97" y="23"/>
                    <a:pt x="83" y="7"/>
                  </a:cubicBezTo>
                  <a:cubicBezTo>
                    <a:pt x="82" y="6"/>
                    <a:pt x="82" y="4"/>
                    <a:pt x="83" y="3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6" y="0"/>
                    <a:pt x="86" y="0"/>
                    <a:pt x="87" y="0"/>
                  </a:cubicBezTo>
                  <a:cubicBezTo>
                    <a:pt x="88" y="0"/>
                    <a:pt x="89" y="0"/>
                    <a:pt x="89" y="0"/>
                  </a:cubicBezTo>
                  <a:cubicBezTo>
                    <a:pt x="107" y="20"/>
                    <a:pt x="107" y="50"/>
                    <a:pt x="89" y="69"/>
                  </a:cubicBezTo>
                  <a:cubicBezTo>
                    <a:pt x="89" y="70"/>
                    <a:pt x="88" y="70"/>
                    <a:pt x="87" y="70"/>
                  </a:cubicBezTo>
                  <a:cubicBezTo>
                    <a:pt x="86" y="70"/>
                    <a:pt x="86" y="70"/>
                    <a:pt x="85" y="69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82" y="65"/>
                    <a:pt x="82" y="64"/>
                    <a:pt x="83" y="63"/>
                  </a:cubicBezTo>
                  <a:close/>
                  <a:moveTo>
                    <a:pt x="24" y="63"/>
                  </a:moveTo>
                  <a:cubicBezTo>
                    <a:pt x="10" y="47"/>
                    <a:pt x="10" y="23"/>
                    <a:pt x="24" y="7"/>
                  </a:cubicBezTo>
                  <a:cubicBezTo>
                    <a:pt x="25" y="6"/>
                    <a:pt x="25" y="4"/>
                    <a:pt x="24" y="3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1" y="0"/>
                    <a:pt x="21" y="0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0" y="20"/>
                    <a:pt x="0" y="50"/>
                    <a:pt x="18" y="69"/>
                  </a:cubicBezTo>
                  <a:cubicBezTo>
                    <a:pt x="18" y="70"/>
                    <a:pt x="19" y="70"/>
                    <a:pt x="20" y="70"/>
                  </a:cubicBezTo>
                  <a:cubicBezTo>
                    <a:pt x="21" y="70"/>
                    <a:pt x="21" y="70"/>
                    <a:pt x="22" y="69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5"/>
                    <a:pt x="25" y="64"/>
                    <a:pt x="24" y="63"/>
                  </a:cubicBezTo>
                  <a:close/>
                  <a:moveTo>
                    <a:pt x="36" y="51"/>
                  </a:moveTo>
                  <a:cubicBezTo>
                    <a:pt x="37" y="53"/>
                    <a:pt x="37" y="54"/>
                    <a:pt x="36" y="55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2" y="59"/>
                    <a:pt x="31" y="59"/>
                  </a:cubicBezTo>
                  <a:cubicBezTo>
                    <a:pt x="30" y="58"/>
                    <a:pt x="30" y="58"/>
                    <a:pt x="29" y="58"/>
                  </a:cubicBezTo>
                  <a:cubicBezTo>
                    <a:pt x="18" y="44"/>
                    <a:pt x="18" y="25"/>
                    <a:pt x="29" y="12"/>
                  </a:cubicBezTo>
                  <a:cubicBezTo>
                    <a:pt x="30" y="11"/>
                    <a:pt x="30" y="11"/>
                    <a:pt x="31" y="11"/>
                  </a:cubicBezTo>
                  <a:cubicBezTo>
                    <a:pt x="32" y="11"/>
                    <a:pt x="33" y="11"/>
                    <a:pt x="33" y="12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5"/>
                    <a:pt x="37" y="17"/>
                    <a:pt x="36" y="18"/>
                  </a:cubicBezTo>
                  <a:cubicBezTo>
                    <a:pt x="28" y="28"/>
                    <a:pt x="28" y="42"/>
                    <a:pt x="36" y="51"/>
                  </a:cubicBezTo>
                  <a:close/>
                  <a:moveTo>
                    <a:pt x="61" y="80"/>
                  </a:moveTo>
                  <a:cubicBezTo>
                    <a:pt x="61" y="84"/>
                    <a:pt x="58" y="88"/>
                    <a:pt x="54" y="88"/>
                  </a:cubicBezTo>
                  <a:cubicBezTo>
                    <a:pt x="49" y="88"/>
                    <a:pt x="46" y="84"/>
                    <a:pt x="46" y="80"/>
                  </a:cubicBezTo>
                  <a:cubicBezTo>
                    <a:pt x="46" y="60"/>
                    <a:pt x="46" y="44"/>
                    <a:pt x="46" y="24"/>
                  </a:cubicBezTo>
                  <a:cubicBezTo>
                    <a:pt x="46" y="19"/>
                    <a:pt x="49" y="16"/>
                    <a:pt x="54" y="16"/>
                  </a:cubicBezTo>
                  <a:cubicBezTo>
                    <a:pt x="58" y="16"/>
                    <a:pt x="61" y="19"/>
                    <a:pt x="61" y="24"/>
                  </a:cubicBezTo>
                  <a:cubicBezTo>
                    <a:pt x="61" y="44"/>
                    <a:pt x="61" y="60"/>
                    <a:pt x="61" y="80"/>
                  </a:cubicBezTo>
                  <a:close/>
                  <a:moveTo>
                    <a:pt x="71" y="51"/>
                  </a:moveTo>
                  <a:cubicBezTo>
                    <a:pt x="70" y="53"/>
                    <a:pt x="70" y="54"/>
                    <a:pt x="71" y="55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5" y="59"/>
                    <a:pt x="76" y="59"/>
                  </a:cubicBezTo>
                  <a:cubicBezTo>
                    <a:pt x="77" y="58"/>
                    <a:pt x="77" y="58"/>
                    <a:pt x="78" y="58"/>
                  </a:cubicBezTo>
                  <a:cubicBezTo>
                    <a:pt x="89" y="44"/>
                    <a:pt x="89" y="25"/>
                    <a:pt x="78" y="12"/>
                  </a:cubicBezTo>
                  <a:cubicBezTo>
                    <a:pt x="77" y="11"/>
                    <a:pt x="77" y="11"/>
                    <a:pt x="76" y="11"/>
                  </a:cubicBezTo>
                  <a:cubicBezTo>
                    <a:pt x="75" y="11"/>
                    <a:pt x="74" y="11"/>
                    <a:pt x="74" y="12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0" y="15"/>
                    <a:pt x="70" y="17"/>
                    <a:pt x="71" y="18"/>
                  </a:cubicBezTo>
                  <a:cubicBezTo>
                    <a:pt x="79" y="28"/>
                    <a:pt x="79" y="42"/>
                    <a:pt x="71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85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 animBg="1"/>
      <p:bldP spid="15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0"/>
          <p:cNvGrpSpPr/>
          <p:nvPr/>
        </p:nvGrpSpPr>
        <p:grpSpPr>
          <a:xfrm>
            <a:off x="6537993" y="4660371"/>
            <a:ext cx="277647" cy="276819"/>
            <a:chOff x="2138511" y="2464802"/>
            <a:chExt cx="354012" cy="352956"/>
          </a:xfrm>
          <a:solidFill>
            <a:srgbClr val="88AEBA"/>
          </a:solidFill>
        </p:grpSpPr>
        <p:sp>
          <p:nvSpPr>
            <p:cNvPr id="3" name="Oval 41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" name="Freeform 42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" name="Group 55"/>
          <p:cNvGrpSpPr/>
          <p:nvPr/>
        </p:nvGrpSpPr>
        <p:grpSpPr>
          <a:xfrm>
            <a:off x="6537993" y="2060838"/>
            <a:ext cx="277647" cy="276819"/>
            <a:chOff x="2138511" y="2464802"/>
            <a:chExt cx="354012" cy="352956"/>
          </a:xfrm>
          <a:solidFill>
            <a:srgbClr val="66ACBF"/>
          </a:solidFill>
        </p:grpSpPr>
        <p:sp>
          <p:nvSpPr>
            <p:cNvPr id="6" name="Oval 56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" name="Freeform 57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Group 58"/>
          <p:cNvGrpSpPr/>
          <p:nvPr/>
        </p:nvGrpSpPr>
        <p:grpSpPr>
          <a:xfrm>
            <a:off x="6537993" y="3381908"/>
            <a:ext cx="277647" cy="276819"/>
            <a:chOff x="2138511" y="2464802"/>
            <a:chExt cx="354012" cy="352956"/>
          </a:xfrm>
          <a:solidFill>
            <a:srgbClr val="00799B"/>
          </a:solidFill>
        </p:grpSpPr>
        <p:sp>
          <p:nvSpPr>
            <p:cNvPr id="9" name="Oval 59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0" name="Freeform 60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1" name="Group 88"/>
          <p:cNvGrpSpPr/>
          <p:nvPr/>
        </p:nvGrpSpPr>
        <p:grpSpPr>
          <a:xfrm>
            <a:off x="6909716" y="2015410"/>
            <a:ext cx="3705180" cy="782683"/>
            <a:chOff x="2249511" y="1913094"/>
            <a:chExt cx="3705180" cy="782683"/>
          </a:xfrm>
        </p:grpSpPr>
        <p:sp>
          <p:nvSpPr>
            <p:cNvPr id="12" name="Rectangle 89"/>
            <p:cNvSpPr/>
            <p:nvPr/>
          </p:nvSpPr>
          <p:spPr>
            <a:xfrm>
              <a:off x="2249511" y="1913094"/>
              <a:ext cx="187172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请输入你的题目</a:t>
              </a:r>
            </a:p>
          </p:txBody>
        </p:sp>
        <p:sp>
          <p:nvSpPr>
            <p:cNvPr id="13" name="TextBox 90"/>
            <p:cNvSpPr txBox="1"/>
            <p:nvPr/>
          </p:nvSpPr>
          <p:spPr>
            <a:xfrm>
              <a:off x="2249511" y="2234112"/>
              <a:ext cx="37051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cs typeface="Clear Sans Light" panose="020B0303030202020304" pitchFamily="34" charset="0"/>
                </a:rPr>
                <a:t>请在此处添加详细描述文本，尽量与标题文本语言风格相符合，语言描述尽量简洁生动。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endParaRPr>
            </a:p>
          </p:txBody>
        </p:sp>
      </p:grpSp>
      <p:grpSp>
        <p:nvGrpSpPr>
          <p:cNvPr id="14" name="Group 91"/>
          <p:cNvGrpSpPr/>
          <p:nvPr/>
        </p:nvGrpSpPr>
        <p:grpSpPr>
          <a:xfrm>
            <a:off x="6909716" y="3352735"/>
            <a:ext cx="3705180" cy="782683"/>
            <a:chOff x="2249511" y="1913094"/>
            <a:chExt cx="3705180" cy="782683"/>
          </a:xfrm>
        </p:grpSpPr>
        <p:sp>
          <p:nvSpPr>
            <p:cNvPr id="15" name="Rectangle 92"/>
            <p:cNvSpPr/>
            <p:nvPr/>
          </p:nvSpPr>
          <p:spPr>
            <a:xfrm>
              <a:off x="2249511" y="1913094"/>
              <a:ext cx="187172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请输入你的题目</a:t>
              </a:r>
            </a:p>
          </p:txBody>
        </p:sp>
        <p:sp>
          <p:nvSpPr>
            <p:cNvPr id="16" name="TextBox 93"/>
            <p:cNvSpPr txBox="1"/>
            <p:nvPr/>
          </p:nvSpPr>
          <p:spPr>
            <a:xfrm>
              <a:off x="2249511" y="2234112"/>
              <a:ext cx="37051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cs typeface="Clear Sans Light" panose="020B0303030202020304" pitchFamily="34" charset="0"/>
                </a:rPr>
                <a:t>请在此处添加详细描述文本，尽量与标题文本语言风格相符合，语言描述尽量简洁生动。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endParaRPr>
            </a:p>
          </p:txBody>
        </p:sp>
      </p:grpSp>
      <p:grpSp>
        <p:nvGrpSpPr>
          <p:cNvPr id="17" name="Group 94"/>
          <p:cNvGrpSpPr/>
          <p:nvPr/>
        </p:nvGrpSpPr>
        <p:grpSpPr>
          <a:xfrm>
            <a:off x="6909716" y="4660371"/>
            <a:ext cx="3705180" cy="782683"/>
            <a:chOff x="2249511" y="1913094"/>
            <a:chExt cx="3705180" cy="782683"/>
          </a:xfrm>
        </p:grpSpPr>
        <p:sp>
          <p:nvSpPr>
            <p:cNvPr id="18" name="Rectangle 95"/>
            <p:cNvSpPr/>
            <p:nvPr/>
          </p:nvSpPr>
          <p:spPr>
            <a:xfrm>
              <a:off x="2249511" y="1913094"/>
              <a:ext cx="187172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latin typeface="Clear Sans" panose="020B0503030202020304" pitchFamily="34" charset="0"/>
                  <a:ea typeface="Roboto" panose="02000000000000000000" pitchFamily="2" charset="0"/>
                  <a:cs typeface="Clear Sans" panose="020B0503030202020304" pitchFamily="34" charset="0"/>
                </a:rPr>
                <a:t>请输入你的题目</a:t>
              </a:r>
            </a:p>
          </p:txBody>
        </p:sp>
        <p:sp>
          <p:nvSpPr>
            <p:cNvPr id="19" name="TextBox 96"/>
            <p:cNvSpPr txBox="1"/>
            <p:nvPr/>
          </p:nvSpPr>
          <p:spPr>
            <a:xfrm>
              <a:off x="2249511" y="2234112"/>
              <a:ext cx="37051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to Light" panose="020F0302020204030203" pitchFamily="34" charset="0"/>
                  <a:cs typeface="Clear Sans Light" panose="020B0303030202020304" pitchFamily="34" charset="0"/>
                </a:rPr>
                <a:t>请在此处添加详细描述文本，尽量与标题文本语言风格相符合，语言描述尽量简洁生动。</a:t>
              </a: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cs typeface="Clear Sans Light" panose="020B0303030202020304" pitchFamily="34" charset="0"/>
              </a:endParaRPr>
            </a:p>
          </p:txBody>
        </p:sp>
      </p:grpSp>
      <p:grpSp>
        <p:nvGrpSpPr>
          <p:cNvPr id="20" name="Group 1"/>
          <p:cNvGrpSpPr/>
          <p:nvPr/>
        </p:nvGrpSpPr>
        <p:grpSpPr>
          <a:xfrm>
            <a:off x="2436707" y="1836604"/>
            <a:ext cx="2292311" cy="2292310"/>
            <a:chOff x="2436707" y="1836604"/>
            <a:chExt cx="2292311" cy="2292310"/>
          </a:xfrm>
        </p:grpSpPr>
        <p:sp>
          <p:nvSpPr>
            <p:cNvPr id="21" name="Oval 52"/>
            <p:cNvSpPr/>
            <p:nvPr/>
          </p:nvSpPr>
          <p:spPr>
            <a:xfrm>
              <a:off x="2436707" y="1836604"/>
              <a:ext cx="2292311" cy="2292310"/>
            </a:xfrm>
            <a:prstGeom prst="ellipse">
              <a:avLst/>
            </a:prstGeom>
            <a:solidFill>
              <a:srgbClr val="66ACB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11"/>
            <p:cNvSpPr>
              <a:spLocks noEditPoints="1"/>
            </p:cNvSpPr>
            <p:nvPr/>
          </p:nvSpPr>
          <p:spPr bwMode="auto">
            <a:xfrm>
              <a:off x="3179053" y="2441726"/>
              <a:ext cx="788263" cy="700365"/>
            </a:xfrm>
            <a:custGeom>
              <a:avLst/>
              <a:gdLst>
                <a:gd name="T0" fmla="*/ 133 w 134"/>
                <a:gd name="T1" fmla="*/ 16 h 119"/>
                <a:gd name="T2" fmla="*/ 121 w 134"/>
                <a:gd name="T3" fmla="*/ 5 h 119"/>
                <a:gd name="T4" fmla="*/ 115 w 134"/>
                <a:gd name="T5" fmla="*/ 5 h 119"/>
                <a:gd name="T6" fmla="*/ 114 w 134"/>
                <a:gd name="T7" fmla="*/ 8 h 119"/>
                <a:gd name="T8" fmla="*/ 111 w 134"/>
                <a:gd name="T9" fmla="*/ 9 h 119"/>
                <a:gd name="T10" fmla="*/ 111 w 134"/>
                <a:gd name="T11" fmla="*/ 9 h 119"/>
                <a:gd name="T12" fmla="*/ 81 w 134"/>
                <a:gd name="T13" fmla="*/ 39 h 119"/>
                <a:gd name="T14" fmla="*/ 79 w 134"/>
                <a:gd name="T15" fmla="*/ 47 h 119"/>
                <a:gd name="T16" fmla="*/ 82 w 134"/>
                <a:gd name="T17" fmla="*/ 50 h 119"/>
                <a:gd name="T18" fmla="*/ 82 w 134"/>
                <a:gd name="T19" fmla="*/ 50 h 119"/>
                <a:gd name="T20" fmla="*/ 83 w 134"/>
                <a:gd name="T21" fmla="*/ 51 h 119"/>
                <a:gd name="T22" fmla="*/ 76 w 134"/>
                <a:gd name="T23" fmla="*/ 57 h 119"/>
                <a:gd name="T24" fmla="*/ 54 w 134"/>
                <a:gd name="T25" fmla="*/ 35 h 119"/>
                <a:gd name="T26" fmla="*/ 47 w 134"/>
                <a:gd name="T27" fmla="*/ 10 h 119"/>
                <a:gd name="T28" fmla="*/ 21 w 134"/>
                <a:gd name="T29" fmla="*/ 3 h 119"/>
                <a:gd name="T30" fmla="*/ 36 w 134"/>
                <a:gd name="T31" fmla="*/ 18 h 119"/>
                <a:gd name="T32" fmla="*/ 32 w 134"/>
                <a:gd name="T33" fmla="*/ 32 h 119"/>
                <a:gd name="T34" fmla="*/ 18 w 134"/>
                <a:gd name="T35" fmla="*/ 36 h 119"/>
                <a:gd name="T36" fmla="*/ 3 w 134"/>
                <a:gd name="T37" fmla="*/ 21 h 119"/>
                <a:gd name="T38" fmla="*/ 10 w 134"/>
                <a:gd name="T39" fmla="*/ 47 h 119"/>
                <a:gd name="T40" fmla="*/ 36 w 134"/>
                <a:gd name="T41" fmla="*/ 53 h 119"/>
                <a:gd name="T42" fmla="*/ 37 w 134"/>
                <a:gd name="T43" fmla="*/ 53 h 119"/>
                <a:gd name="T44" fmla="*/ 58 w 134"/>
                <a:gd name="T45" fmla="*/ 75 h 119"/>
                <a:gd name="T46" fmla="*/ 38 w 134"/>
                <a:gd name="T47" fmla="*/ 96 h 119"/>
                <a:gd name="T48" fmla="*/ 36 w 134"/>
                <a:gd name="T49" fmla="*/ 95 h 119"/>
                <a:gd name="T50" fmla="*/ 31 w 134"/>
                <a:gd name="T51" fmla="*/ 99 h 119"/>
                <a:gd name="T52" fmla="*/ 21 w 134"/>
                <a:gd name="T53" fmla="*/ 115 h 119"/>
                <a:gd name="T54" fmla="*/ 23 w 134"/>
                <a:gd name="T55" fmla="*/ 117 h 119"/>
                <a:gd name="T56" fmla="*/ 39 w 134"/>
                <a:gd name="T57" fmla="*/ 107 h 119"/>
                <a:gd name="T58" fmla="*/ 43 w 134"/>
                <a:gd name="T59" fmla="*/ 101 h 119"/>
                <a:gd name="T60" fmla="*/ 42 w 134"/>
                <a:gd name="T61" fmla="*/ 100 h 119"/>
                <a:gd name="T62" fmla="*/ 63 w 134"/>
                <a:gd name="T63" fmla="*/ 80 h 119"/>
                <a:gd name="T64" fmla="*/ 98 w 134"/>
                <a:gd name="T65" fmla="*/ 115 h 119"/>
                <a:gd name="T66" fmla="*/ 107 w 134"/>
                <a:gd name="T67" fmla="*/ 119 h 119"/>
                <a:gd name="T68" fmla="*/ 116 w 134"/>
                <a:gd name="T69" fmla="*/ 115 h 119"/>
                <a:gd name="T70" fmla="*/ 116 w 134"/>
                <a:gd name="T71" fmla="*/ 97 h 119"/>
                <a:gd name="T72" fmla="*/ 81 w 134"/>
                <a:gd name="T73" fmla="*/ 62 h 119"/>
                <a:gd name="T74" fmla="*/ 87 w 134"/>
                <a:gd name="T75" fmla="*/ 56 h 119"/>
                <a:gd name="T76" fmla="*/ 90 w 134"/>
                <a:gd name="T77" fmla="*/ 59 h 119"/>
                <a:gd name="T78" fmla="*/ 98 w 134"/>
                <a:gd name="T79" fmla="*/ 57 h 119"/>
                <a:gd name="T80" fmla="*/ 128 w 134"/>
                <a:gd name="T81" fmla="*/ 26 h 119"/>
                <a:gd name="T82" fmla="*/ 128 w 134"/>
                <a:gd name="T83" fmla="*/ 26 h 119"/>
                <a:gd name="T84" fmla="*/ 128 w 134"/>
                <a:gd name="T85" fmla="*/ 26 h 119"/>
                <a:gd name="T86" fmla="*/ 129 w 134"/>
                <a:gd name="T87" fmla="*/ 23 h 119"/>
                <a:gd name="T88" fmla="*/ 133 w 134"/>
                <a:gd name="T89" fmla="*/ 22 h 119"/>
                <a:gd name="T90" fmla="*/ 133 w 134"/>
                <a:gd name="T91" fmla="*/ 16 h 119"/>
                <a:gd name="T92" fmla="*/ 108 w 134"/>
                <a:gd name="T93" fmla="*/ 103 h 119"/>
                <a:gd name="T94" fmla="*/ 113 w 134"/>
                <a:gd name="T95" fmla="*/ 108 h 119"/>
                <a:gd name="T96" fmla="*/ 108 w 134"/>
                <a:gd name="T97" fmla="*/ 113 h 119"/>
                <a:gd name="T98" fmla="*/ 103 w 134"/>
                <a:gd name="T99" fmla="*/ 108 h 119"/>
                <a:gd name="T100" fmla="*/ 108 w 134"/>
                <a:gd name="T101" fmla="*/ 103 h 119"/>
                <a:gd name="T102" fmla="*/ 91 w 134"/>
                <a:gd name="T103" fmla="*/ 41 h 119"/>
                <a:gd name="T104" fmla="*/ 89 w 134"/>
                <a:gd name="T105" fmla="*/ 39 h 119"/>
                <a:gd name="T106" fmla="*/ 112 w 134"/>
                <a:gd name="T107" fmla="*/ 17 h 119"/>
                <a:gd name="T108" fmla="*/ 114 w 134"/>
                <a:gd name="T109" fmla="*/ 19 h 119"/>
                <a:gd name="T110" fmla="*/ 91 w 134"/>
                <a:gd name="T111" fmla="*/ 41 h 119"/>
                <a:gd name="T112" fmla="*/ 98 w 134"/>
                <a:gd name="T113" fmla="*/ 48 h 119"/>
                <a:gd name="T114" fmla="*/ 96 w 134"/>
                <a:gd name="T115" fmla="*/ 47 h 119"/>
                <a:gd name="T116" fmla="*/ 119 w 134"/>
                <a:gd name="T117" fmla="*/ 24 h 119"/>
                <a:gd name="T118" fmla="*/ 121 w 134"/>
                <a:gd name="T119" fmla="*/ 26 h 119"/>
                <a:gd name="T120" fmla="*/ 98 w 134"/>
                <a:gd name="T121" fmla="*/ 4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4" h="119">
                  <a:moveTo>
                    <a:pt x="133" y="16"/>
                  </a:moveTo>
                  <a:cubicBezTo>
                    <a:pt x="121" y="5"/>
                    <a:pt x="121" y="5"/>
                    <a:pt x="121" y="5"/>
                  </a:cubicBezTo>
                  <a:cubicBezTo>
                    <a:pt x="119" y="3"/>
                    <a:pt x="117" y="3"/>
                    <a:pt x="115" y="5"/>
                  </a:cubicBezTo>
                  <a:cubicBezTo>
                    <a:pt x="114" y="6"/>
                    <a:pt x="114" y="7"/>
                    <a:pt x="114" y="8"/>
                  </a:cubicBezTo>
                  <a:cubicBezTo>
                    <a:pt x="113" y="8"/>
                    <a:pt x="112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81" y="39"/>
                    <a:pt x="81" y="39"/>
                    <a:pt x="81" y="39"/>
                  </a:cubicBezTo>
                  <a:cubicBezTo>
                    <a:pt x="81" y="42"/>
                    <a:pt x="80" y="45"/>
                    <a:pt x="79" y="47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3" y="51"/>
                    <a:pt x="83" y="51"/>
                    <a:pt x="83" y="51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54" y="35"/>
                    <a:pt x="54" y="35"/>
                    <a:pt x="54" y="35"/>
                  </a:cubicBezTo>
                  <a:cubicBezTo>
                    <a:pt x="56" y="26"/>
                    <a:pt x="54" y="17"/>
                    <a:pt x="47" y="10"/>
                  </a:cubicBezTo>
                  <a:cubicBezTo>
                    <a:pt x="40" y="3"/>
                    <a:pt x="30" y="0"/>
                    <a:pt x="21" y="3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0" y="30"/>
                    <a:pt x="3" y="40"/>
                    <a:pt x="10" y="47"/>
                  </a:cubicBezTo>
                  <a:cubicBezTo>
                    <a:pt x="17" y="54"/>
                    <a:pt x="27" y="56"/>
                    <a:pt x="36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38" y="96"/>
                    <a:pt x="38" y="96"/>
                    <a:pt x="38" y="96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21" y="115"/>
                    <a:pt x="21" y="115"/>
                    <a:pt x="21" y="115"/>
                  </a:cubicBezTo>
                  <a:cubicBezTo>
                    <a:pt x="23" y="117"/>
                    <a:pt x="23" y="117"/>
                    <a:pt x="23" y="117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42" y="100"/>
                    <a:pt x="42" y="100"/>
                    <a:pt x="42" y="100"/>
                  </a:cubicBezTo>
                  <a:cubicBezTo>
                    <a:pt x="63" y="80"/>
                    <a:pt x="63" y="80"/>
                    <a:pt x="63" y="80"/>
                  </a:cubicBezTo>
                  <a:cubicBezTo>
                    <a:pt x="98" y="115"/>
                    <a:pt x="98" y="115"/>
                    <a:pt x="98" y="115"/>
                  </a:cubicBezTo>
                  <a:cubicBezTo>
                    <a:pt x="101" y="117"/>
                    <a:pt x="104" y="119"/>
                    <a:pt x="107" y="119"/>
                  </a:cubicBezTo>
                  <a:cubicBezTo>
                    <a:pt x="110" y="119"/>
                    <a:pt x="113" y="117"/>
                    <a:pt x="116" y="115"/>
                  </a:cubicBezTo>
                  <a:cubicBezTo>
                    <a:pt x="121" y="110"/>
                    <a:pt x="121" y="102"/>
                    <a:pt x="116" y="97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92" y="57"/>
                    <a:pt x="95" y="56"/>
                    <a:pt x="98" y="57"/>
                  </a:cubicBezTo>
                  <a:cubicBezTo>
                    <a:pt x="128" y="26"/>
                    <a:pt x="128" y="26"/>
                    <a:pt x="128" y="26"/>
                  </a:cubicBezTo>
                  <a:cubicBezTo>
                    <a:pt x="128" y="26"/>
                    <a:pt x="128" y="26"/>
                    <a:pt x="128" y="26"/>
                  </a:cubicBezTo>
                  <a:cubicBezTo>
                    <a:pt x="128" y="26"/>
                    <a:pt x="128" y="26"/>
                    <a:pt x="128" y="26"/>
                  </a:cubicBezTo>
                  <a:cubicBezTo>
                    <a:pt x="129" y="25"/>
                    <a:pt x="129" y="24"/>
                    <a:pt x="129" y="23"/>
                  </a:cubicBezTo>
                  <a:cubicBezTo>
                    <a:pt x="130" y="24"/>
                    <a:pt x="132" y="23"/>
                    <a:pt x="133" y="22"/>
                  </a:cubicBezTo>
                  <a:cubicBezTo>
                    <a:pt x="134" y="21"/>
                    <a:pt x="134" y="18"/>
                    <a:pt x="133" y="16"/>
                  </a:cubicBezTo>
                  <a:close/>
                  <a:moveTo>
                    <a:pt x="108" y="103"/>
                  </a:moveTo>
                  <a:cubicBezTo>
                    <a:pt x="111" y="103"/>
                    <a:pt x="113" y="106"/>
                    <a:pt x="113" y="108"/>
                  </a:cubicBezTo>
                  <a:cubicBezTo>
                    <a:pt x="113" y="111"/>
                    <a:pt x="111" y="113"/>
                    <a:pt x="108" y="113"/>
                  </a:cubicBezTo>
                  <a:cubicBezTo>
                    <a:pt x="105" y="113"/>
                    <a:pt x="103" y="111"/>
                    <a:pt x="103" y="108"/>
                  </a:cubicBezTo>
                  <a:cubicBezTo>
                    <a:pt x="103" y="106"/>
                    <a:pt x="105" y="103"/>
                    <a:pt x="108" y="103"/>
                  </a:cubicBezTo>
                  <a:close/>
                  <a:moveTo>
                    <a:pt x="91" y="41"/>
                  </a:moveTo>
                  <a:cubicBezTo>
                    <a:pt x="89" y="39"/>
                    <a:pt x="89" y="39"/>
                    <a:pt x="89" y="39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91" y="41"/>
                  </a:lnTo>
                  <a:close/>
                  <a:moveTo>
                    <a:pt x="98" y="48"/>
                  </a:moveTo>
                  <a:cubicBezTo>
                    <a:pt x="96" y="47"/>
                    <a:pt x="96" y="47"/>
                    <a:pt x="96" y="47"/>
                  </a:cubicBezTo>
                  <a:cubicBezTo>
                    <a:pt x="119" y="24"/>
                    <a:pt x="119" y="24"/>
                    <a:pt x="119" y="24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98" y="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23" name="Group 3"/>
          <p:cNvGrpSpPr/>
          <p:nvPr/>
        </p:nvGrpSpPr>
        <p:grpSpPr>
          <a:xfrm>
            <a:off x="3336680" y="3438819"/>
            <a:ext cx="2292311" cy="2292310"/>
            <a:chOff x="3336680" y="3438819"/>
            <a:chExt cx="2292311" cy="2292310"/>
          </a:xfrm>
        </p:grpSpPr>
        <p:sp>
          <p:nvSpPr>
            <p:cNvPr id="24" name="Oval 54"/>
            <p:cNvSpPr/>
            <p:nvPr/>
          </p:nvSpPr>
          <p:spPr>
            <a:xfrm>
              <a:off x="3336680" y="3438819"/>
              <a:ext cx="2292311" cy="2292310"/>
            </a:xfrm>
            <a:prstGeom prst="ellipse">
              <a:avLst/>
            </a:prstGeom>
            <a:solidFill>
              <a:srgbClr val="00799B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526"/>
            <p:cNvSpPr>
              <a:spLocks noChangeAspect="1" noChangeArrowheads="1"/>
            </p:cNvSpPr>
            <p:nvPr/>
          </p:nvSpPr>
          <p:spPr bwMode="auto">
            <a:xfrm>
              <a:off x="4383491" y="4268963"/>
              <a:ext cx="642099" cy="832394"/>
            </a:xfrm>
            <a:custGeom>
              <a:avLst/>
              <a:gdLst>
                <a:gd name="T0" fmla="*/ 719 w 1222"/>
                <a:gd name="T1" fmla="*/ 1338 h 1581"/>
                <a:gd name="T2" fmla="*/ 686 w 1222"/>
                <a:gd name="T3" fmla="*/ 1221 h 1581"/>
                <a:gd name="T4" fmla="*/ 686 w 1222"/>
                <a:gd name="T5" fmla="*/ 359 h 1581"/>
                <a:gd name="T6" fmla="*/ 719 w 1222"/>
                <a:gd name="T7" fmla="*/ 243 h 1581"/>
                <a:gd name="T8" fmla="*/ 17 w 1222"/>
                <a:gd name="T9" fmla="*/ 460 h 1581"/>
                <a:gd name="T10" fmla="*/ 0 w 1222"/>
                <a:gd name="T11" fmla="*/ 794 h 1581"/>
                <a:gd name="T12" fmla="*/ 17 w 1222"/>
                <a:gd name="T13" fmla="*/ 1120 h 1581"/>
                <a:gd name="T14" fmla="*/ 502 w 1222"/>
                <a:gd name="T15" fmla="*/ 1530 h 1581"/>
                <a:gd name="T16" fmla="*/ 493 w 1222"/>
                <a:gd name="T17" fmla="*/ 1112 h 1581"/>
                <a:gd name="T18" fmla="*/ 284 w 1222"/>
                <a:gd name="T19" fmla="*/ 1120 h 1581"/>
                <a:gd name="T20" fmla="*/ 284 w 1222"/>
                <a:gd name="T21" fmla="*/ 794 h 1581"/>
                <a:gd name="T22" fmla="*/ 284 w 1222"/>
                <a:gd name="T23" fmla="*/ 460 h 1581"/>
                <a:gd name="T24" fmla="*/ 493 w 1222"/>
                <a:gd name="T25" fmla="*/ 468 h 1581"/>
                <a:gd name="T26" fmla="*/ 502 w 1222"/>
                <a:gd name="T27" fmla="*/ 58 h 1581"/>
                <a:gd name="T28" fmla="*/ 17 w 1222"/>
                <a:gd name="T29" fmla="*/ 460 h 1581"/>
                <a:gd name="T30" fmla="*/ 602 w 1222"/>
                <a:gd name="T31" fmla="*/ 911 h 1581"/>
                <a:gd name="T32" fmla="*/ 493 w 1222"/>
                <a:gd name="T33" fmla="*/ 861 h 1581"/>
                <a:gd name="T34" fmla="*/ 543 w 1222"/>
                <a:gd name="T35" fmla="*/ 828 h 1581"/>
                <a:gd name="T36" fmla="*/ 610 w 1222"/>
                <a:gd name="T37" fmla="*/ 778 h 1581"/>
                <a:gd name="T38" fmla="*/ 627 w 1222"/>
                <a:gd name="T39" fmla="*/ 660 h 1581"/>
                <a:gd name="T40" fmla="*/ 476 w 1222"/>
                <a:gd name="T41" fmla="*/ 677 h 1581"/>
                <a:gd name="T42" fmla="*/ 510 w 1222"/>
                <a:gd name="T43" fmla="*/ 736 h 1581"/>
                <a:gd name="T44" fmla="*/ 560 w 1222"/>
                <a:gd name="T45" fmla="*/ 677 h 1581"/>
                <a:gd name="T46" fmla="*/ 585 w 1222"/>
                <a:gd name="T47" fmla="*/ 719 h 1581"/>
                <a:gd name="T48" fmla="*/ 502 w 1222"/>
                <a:gd name="T49" fmla="*/ 803 h 1581"/>
                <a:gd name="T50" fmla="*/ 410 w 1222"/>
                <a:gd name="T51" fmla="*/ 911 h 1581"/>
                <a:gd name="T52" fmla="*/ 819 w 1222"/>
                <a:gd name="T53" fmla="*/ 811 h 1581"/>
                <a:gd name="T54" fmla="*/ 794 w 1222"/>
                <a:gd name="T55" fmla="*/ 635 h 1581"/>
                <a:gd name="T56" fmla="*/ 644 w 1222"/>
                <a:gd name="T57" fmla="*/ 853 h 1581"/>
                <a:gd name="T58" fmla="*/ 744 w 1222"/>
                <a:gd name="T59" fmla="*/ 911 h 1581"/>
                <a:gd name="T60" fmla="*/ 803 w 1222"/>
                <a:gd name="T61" fmla="*/ 853 h 1581"/>
                <a:gd name="T62" fmla="*/ 844 w 1222"/>
                <a:gd name="T63" fmla="*/ 811 h 1581"/>
                <a:gd name="T64" fmla="*/ 786 w 1222"/>
                <a:gd name="T65" fmla="*/ 686 h 1581"/>
                <a:gd name="T66" fmla="*/ 694 w 1222"/>
                <a:gd name="T67" fmla="*/ 811 h 1581"/>
                <a:gd name="T68" fmla="*/ 694 w 1222"/>
                <a:gd name="T69" fmla="*/ 811 h 1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2" h="1581">
                  <a:moveTo>
                    <a:pt x="1221" y="794"/>
                  </a:moveTo>
                  <a:cubicBezTo>
                    <a:pt x="1221" y="1079"/>
                    <a:pt x="995" y="1313"/>
                    <a:pt x="719" y="1338"/>
                  </a:cubicBezTo>
                  <a:cubicBezTo>
                    <a:pt x="719" y="1329"/>
                    <a:pt x="711" y="1313"/>
                    <a:pt x="711" y="1296"/>
                  </a:cubicBezTo>
                  <a:cubicBezTo>
                    <a:pt x="711" y="1296"/>
                    <a:pt x="702" y="1262"/>
                    <a:pt x="686" y="1221"/>
                  </a:cubicBezTo>
                  <a:cubicBezTo>
                    <a:pt x="911" y="1212"/>
                    <a:pt x="1095" y="1028"/>
                    <a:pt x="1095" y="794"/>
                  </a:cubicBezTo>
                  <a:cubicBezTo>
                    <a:pt x="1095" y="560"/>
                    <a:pt x="911" y="368"/>
                    <a:pt x="686" y="359"/>
                  </a:cubicBezTo>
                  <a:cubicBezTo>
                    <a:pt x="702" y="326"/>
                    <a:pt x="711" y="293"/>
                    <a:pt x="711" y="284"/>
                  </a:cubicBezTo>
                  <a:cubicBezTo>
                    <a:pt x="711" y="276"/>
                    <a:pt x="719" y="259"/>
                    <a:pt x="719" y="243"/>
                  </a:cubicBezTo>
                  <a:cubicBezTo>
                    <a:pt x="995" y="267"/>
                    <a:pt x="1221" y="510"/>
                    <a:pt x="1221" y="794"/>
                  </a:cubicBezTo>
                  <a:close/>
                  <a:moveTo>
                    <a:pt x="17" y="460"/>
                  </a:moveTo>
                  <a:cubicBezTo>
                    <a:pt x="8" y="568"/>
                    <a:pt x="0" y="677"/>
                    <a:pt x="0" y="786"/>
                  </a:cubicBezTo>
                  <a:lnTo>
                    <a:pt x="0" y="794"/>
                  </a:lnTo>
                  <a:lnTo>
                    <a:pt x="0" y="803"/>
                  </a:lnTo>
                  <a:cubicBezTo>
                    <a:pt x="0" y="911"/>
                    <a:pt x="8" y="1012"/>
                    <a:pt x="17" y="1120"/>
                  </a:cubicBezTo>
                  <a:cubicBezTo>
                    <a:pt x="42" y="1396"/>
                    <a:pt x="259" y="1580"/>
                    <a:pt x="468" y="1538"/>
                  </a:cubicBezTo>
                  <a:cubicBezTo>
                    <a:pt x="485" y="1530"/>
                    <a:pt x="493" y="1530"/>
                    <a:pt x="502" y="1530"/>
                  </a:cubicBezTo>
                  <a:cubicBezTo>
                    <a:pt x="552" y="1505"/>
                    <a:pt x="594" y="1471"/>
                    <a:pt x="644" y="1438"/>
                  </a:cubicBezTo>
                  <a:cubicBezTo>
                    <a:pt x="702" y="1396"/>
                    <a:pt x="569" y="1070"/>
                    <a:pt x="493" y="1112"/>
                  </a:cubicBezTo>
                  <a:cubicBezTo>
                    <a:pt x="460" y="1129"/>
                    <a:pt x="376" y="1196"/>
                    <a:pt x="343" y="1196"/>
                  </a:cubicBezTo>
                  <a:cubicBezTo>
                    <a:pt x="309" y="1204"/>
                    <a:pt x="293" y="1162"/>
                    <a:pt x="284" y="1120"/>
                  </a:cubicBezTo>
                  <a:cubicBezTo>
                    <a:pt x="276" y="1028"/>
                    <a:pt x="284" y="903"/>
                    <a:pt x="284" y="803"/>
                  </a:cubicBezTo>
                  <a:cubicBezTo>
                    <a:pt x="284" y="794"/>
                    <a:pt x="284" y="794"/>
                    <a:pt x="284" y="794"/>
                  </a:cubicBezTo>
                  <a:cubicBezTo>
                    <a:pt x="284" y="786"/>
                    <a:pt x="284" y="786"/>
                    <a:pt x="284" y="786"/>
                  </a:cubicBezTo>
                  <a:cubicBezTo>
                    <a:pt x="284" y="677"/>
                    <a:pt x="276" y="560"/>
                    <a:pt x="284" y="460"/>
                  </a:cubicBezTo>
                  <a:cubicBezTo>
                    <a:pt x="293" y="426"/>
                    <a:pt x="309" y="385"/>
                    <a:pt x="343" y="385"/>
                  </a:cubicBezTo>
                  <a:cubicBezTo>
                    <a:pt x="376" y="393"/>
                    <a:pt x="460" y="452"/>
                    <a:pt x="493" y="468"/>
                  </a:cubicBezTo>
                  <a:cubicBezTo>
                    <a:pt x="569" y="510"/>
                    <a:pt x="702" y="184"/>
                    <a:pt x="644" y="142"/>
                  </a:cubicBezTo>
                  <a:cubicBezTo>
                    <a:pt x="594" y="117"/>
                    <a:pt x="552" y="75"/>
                    <a:pt x="502" y="58"/>
                  </a:cubicBezTo>
                  <a:cubicBezTo>
                    <a:pt x="493" y="50"/>
                    <a:pt x="485" y="50"/>
                    <a:pt x="468" y="50"/>
                  </a:cubicBezTo>
                  <a:cubicBezTo>
                    <a:pt x="259" y="0"/>
                    <a:pt x="42" y="184"/>
                    <a:pt x="17" y="460"/>
                  </a:cubicBezTo>
                  <a:close/>
                  <a:moveTo>
                    <a:pt x="410" y="911"/>
                  </a:moveTo>
                  <a:cubicBezTo>
                    <a:pt x="602" y="911"/>
                    <a:pt x="602" y="911"/>
                    <a:pt x="602" y="911"/>
                  </a:cubicBezTo>
                  <a:cubicBezTo>
                    <a:pt x="610" y="861"/>
                    <a:pt x="610" y="861"/>
                    <a:pt x="610" y="861"/>
                  </a:cubicBezTo>
                  <a:cubicBezTo>
                    <a:pt x="493" y="861"/>
                    <a:pt x="493" y="861"/>
                    <a:pt x="493" y="861"/>
                  </a:cubicBezTo>
                  <a:cubicBezTo>
                    <a:pt x="493" y="861"/>
                    <a:pt x="502" y="853"/>
                    <a:pt x="510" y="853"/>
                  </a:cubicBezTo>
                  <a:cubicBezTo>
                    <a:pt x="510" y="845"/>
                    <a:pt x="527" y="836"/>
                    <a:pt x="543" y="828"/>
                  </a:cubicBezTo>
                  <a:cubicBezTo>
                    <a:pt x="569" y="811"/>
                    <a:pt x="569" y="811"/>
                    <a:pt x="569" y="811"/>
                  </a:cubicBezTo>
                  <a:cubicBezTo>
                    <a:pt x="585" y="803"/>
                    <a:pt x="602" y="786"/>
                    <a:pt x="610" y="778"/>
                  </a:cubicBezTo>
                  <a:cubicBezTo>
                    <a:pt x="627" y="761"/>
                    <a:pt x="635" y="744"/>
                    <a:pt x="644" y="719"/>
                  </a:cubicBezTo>
                  <a:cubicBezTo>
                    <a:pt x="652" y="694"/>
                    <a:pt x="644" y="677"/>
                    <a:pt x="627" y="660"/>
                  </a:cubicBezTo>
                  <a:cubicBezTo>
                    <a:pt x="619" y="644"/>
                    <a:pt x="594" y="635"/>
                    <a:pt x="569" y="635"/>
                  </a:cubicBezTo>
                  <a:cubicBezTo>
                    <a:pt x="527" y="635"/>
                    <a:pt x="502" y="644"/>
                    <a:pt x="476" y="677"/>
                  </a:cubicBezTo>
                  <a:cubicBezTo>
                    <a:pt x="468" y="686"/>
                    <a:pt x="460" y="711"/>
                    <a:pt x="452" y="736"/>
                  </a:cubicBezTo>
                  <a:cubicBezTo>
                    <a:pt x="510" y="736"/>
                    <a:pt x="510" y="736"/>
                    <a:pt x="510" y="736"/>
                  </a:cubicBezTo>
                  <a:cubicBezTo>
                    <a:pt x="510" y="719"/>
                    <a:pt x="518" y="702"/>
                    <a:pt x="518" y="694"/>
                  </a:cubicBezTo>
                  <a:cubicBezTo>
                    <a:pt x="527" y="686"/>
                    <a:pt x="543" y="677"/>
                    <a:pt x="560" y="677"/>
                  </a:cubicBezTo>
                  <a:cubicBezTo>
                    <a:pt x="569" y="677"/>
                    <a:pt x="577" y="686"/>
                    <a:pt x="585" y="694"/>
                  </a:cubicBezTo>
                  <a:cubicBezTo>
                    <a:pt x="585" y="702"/>
                    <a:pt x="594" y="711"/>
                    <a:pt x="585" y="719"/>
                  </a:cubicBezTo>
                  <a:cubicBezTo>
                    <a:pt x="585" y="736"/>
                    <a:pt x="577" y="744"/>
                    <a:pt x="560" y="761"/>
                  </a:cubicBezTo>
                  <a:cubicBezTo>
                    <a:pt x="552" y="769"/>
                    <a:pt x="535" y="778"/>
                    <a:pt x="502" y="803"/>
                  </a:cubicBezTo>
                  <a:cubicBezTo>
                    <a:pt x="468" y="819"/>
                    <a:pt x="452" y="836"/>
                    <a:pt x="435" y="861"/>
                  </a:cubicBezTo>
                  <a:cubicBezTo>
                    <a:pt x="426" y="878"/>
                    <a:pt x="418" y="895"/>
                    <a:pt x="410" y="911"/>
                  </a:cubicBezTo>
                  <a:close/>
                  <a:moveTo>
                    <a:pt x="844" y="811"/>
                  </a:moveTo>
                  <a:cubicBezTo>
                    <a:pt x="819" y="811"/>
                    <a:pt x="819" y="811"/>
                    <a:pt x="819" y="811"/>
                  </a:cubicBezTo>
                  <a:cubicBezTo>
                    <a:pt x="853" y="635"/>
                    <a:pt x="853" y="635"/>
                    <a:pt x="853" y="635"/>
                  </a:cubicBezTo>
                  <a:cubicBezTo>
                    <a:pt x="794" y="635"/>
                    <a:pt x="794" y="635"/>
                    <a:pt x="794" y="635"/>
                  </a:cubicBezTo>
                  <a:cubicBezTo>
                    <a:pt x="652" y="803"/>
                    <a:pt x="652" y="803"/>
                    <a:pt x="652" y="803"/>
                  </a:cubicBezTo>
                  <a:cubicBezTo>
                    <a:pt x="644" y="853"/>
                    <a:pt x="644" y="853"/>
                    <a:pt x="644" y="853"/>
                  </a:cubicBezTo>
                  <a:cubicBezTo>
                    <a:pt x="753" y="853"/>
                    <a:pt x="753" y="853"/>
                    <a:pt x="753" y="853"/>
                  </a:cubicBezTo>
                  <a:cubicBezTo>
                    <a:pt x="744" y="911"/>
                    <a:pt x="744" y="911"/>
                    <a:pt x="744" y="911"/>
                  </a:cubicBezTo>
                  <a:cubicBezTo>
                    <a:pt x="794" y="911"/>
                    <a:pt x="794" y="911"/>
                    <a:pt x="794" y="911"/>
                  </a:cubicBezTo>
                  <a:cubicBezTo>
                    <a:pt x="803" y="853"/>
                    <a:pt x="803" y="853"/>
                    <a:pt x="803" y="853"/>
                  </a:cubicBezTo>
                  <a:cubicBezTo>
                    <a:pt x="836" y="853"/>
                    <a:pt x="836" y="853"/>
                    <a:pt x="836" y="853"/>
                  </a:cubicBezTo>
                  <a:lnTo>
                    <a:pt x="844" y="811"/>
                  </a:lnTo>
                  <a:close/>
                  <a:moveTo>
                    <a:pt x="694" y="811"/>
                  </a:moveTo>
                  <a:cubicBezTo>
                    <a:pt x="786" y="686"/>
                    <a:pt x="786" y="686"/>
                    <a:pt x="786" y="686"/>
                  </a:cubicBezTo>
                  <a:cubicBezTo>
                    <a:pt x="761" y="811"/>
                    <a:pt x="761" y="811"/>
                    <a:pt x="761" y="811"/>
                  </a:cubicBezTo>
                  <a:lnTo>
                    <a:pt x="694" y="811"/>
                  </a:lnTo>
                  <a:close/>
                  <a:moveTo>
                    <a:pt x="694" y="811"/>
                  </a:moveTo>
                  <a:lnTo>
                    <a:pt x="694" y="8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243785" tIns="121892" rIns="243785" bIns="121892" anchor="ctr"/>
            <a:lstStyle/>
            <a:p>
              <a:pPr>
                <a:defRPr/>
              </a:pPr>
              <a:endParaRPr lang="en-US" sz="2400" dirty="0">
                <a:ea typeface="宋体" panose="02010600030101010101" pitchFamily="2" charset="-122"/>
              </a:endParaRPr>
            </a:p>
          </p:txBody>
        </p:sp>
      </p:grpSp>
      <p:grpSp>
        <p:nvGrpSpPr>
          <p:cNvPr id="26" name="Group 2"/>
          <p:cNvGrpSpPr/>
          <p:nvPr/>
        </p:nvGrpSpPr>
        <p:grpSpPr>
          <a:xfrm>
            <a:off x="1536732" y="3438819"/>
            <a:ext cx="2292311" cy="2292310"/>
            <a:chOff x="1536732" y="3438819"/>
            <a:chExt cx="2292311" cy="2292310"/>
          </a:xfrm>
        </p:grpSpPr>
        <p:sp>
          <p:nvSpPr>
            <p:cNvPr id="27" name="Oval 53"/>
            <p:cNvSpPr/>
            <p:nvPr/>
          </p:nvSpPr>
          <p:spPr>
            <a:xfrm>
              <a:off x="1536732" y="3438819"/>
              <a:ext cx="2292311" cy="2292310"/>
            </a:xfrm>
            <a:prstGeom prst="ellipse">
              <a:avLst/>
            </a:prstGeom>
            <a:solidFill>
              <a:srgbClr val="88AEBA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 101"/>
            <p:cNvSpPr>
              <a:spLocks noEditPoints="1"/>
            </p:cNvSpPr>
            <p:nvPr/>
          </p:nvSpPr>
          <p:spPr bwMode="auto">
            <a:xfrm>
              <a:off x="2066228" y="4312506"/>
              <a:ext cx="789006" cy="729962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44403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/>
          <p:nvPr/>
        </p:nvGrpSpPr>
        <p:grpSpPr>
          <a:xfrm>
            <a:off x="4301567" y="4008281"/>
            <a:ext cx="3655385" cy="3821139"/>
            <a:chOff x="4288867" y="2805413"/>
            <a:chExt cx="3655385" cy="3821139"/>
          </a:xfrm>
        </p:grpSpPr>
        <p:sp>
          <p:nvSpPr>
            <p:cNvPr id="3" name="Freeform 6"/>
            <p:cNvSpPr/>
            <p:nvPr/>
          </p:nvSpPr>
          <p:spPr bwMode="auto">
            <a:xfrm>
              <a:off x="5296500" y="6399726"/>
              <a:ext cx="571427" cy="226826"/>
            </a:xfrm>
            <a:custGeom>
              <a:avLst/>
              <a:gdLst>
                <a:gd name="T0" fmla="*/ 38 w 55"/>
                <a:gd name="T1" fmla="*/ 3 h 22"/>
                <a:gd name="T2" fmla="*/ 35 w 55"/>
                <a:gd name="T3" fmla="*/ 7 h 22"/>
                <a:gd name="T4" fmla="*/ 4 w 55"/>
                <a:gd name="T5" fmla="*/ 17 h 22"/>
                <a:gd name="T6" fmla="*/ 0 w 55"/>
                <a:gd name="T7" fmla="*/ 22 h 22"/>
                <a:gd name="T8" fmla="*/ 52 w 55"/>
                <a:gd name="T9" fmla="*/ 22 h 22"/>
                <a:gd name="T10" fmla="*/ 52 w 55"/>
                <a:gd name="T11" fmla="*/ 13 h 22"/>
                <a:gd name="T12" fmla="*/ 49 w 55"/>
                <a:gd name="T13" fmla="*/ 3 h 22"/>
                <a:gd name="T14" fmla="*/ 38 w 55"/>
                <a:gd name="T1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2">
                  <a:moveTo>
                    <a:pt x="38" y="3"/>
                  </a:moveTo>
                  <a:cubicBezTo>
                    <a:pt x="38" y="3"/>
                    <a:pt x="40" y="6"/>
                    <a:pt x="35" y="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1" y="19"/>
                    <a:pt x="0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5" y="13"/>
                    <a:pt x="52" y="13"/>
                  </a:cubicBezTo>
                  <a:cubicBezTo>
                    <a:pt x="52" y="13"/>
                    <a:pt x="49" y="7"/>
                    <a:pt x="49" y="3"/>
                  </a:cubicBezTo>
                  <a:cubicBezTo>
                    <a:pt x="50" y="0"/>
                    <a:pt x="38" y="3"/>
                    <a:pt x="38" y="3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" name="Freeform 7"/>
            <p:cNvSpPr/>
            <p:nvPr/>
          </p:nvSpPr>
          <p:spPr bwMode="auto">
            <a:xfrm>
              <a:off x="6260508" y="6399726"/>
              <a:ext cx="575788" cy="226826"/>
            </a:xfrm>
            <a:custGeom>
              <a:avLst/>
              <a:gdLst>
                <a:gd name="T0" fmla="*/ 17 w 55"/>
                <a:gd name="T1" fmla="*/ 3 h 22"/>
                <a:gd name="T2" fmla="*/ 20 w 55"/>
                <a:gd name="T3" fmla="*/ 7 h 22"/>
                <a:gd name="T4" fmla="*/ 51 w 55"/>
                <a:gd name="T5" fmla="*/ 17 h 22"/>
                <a:gd name="T6" fmla="*/ 55 w 55"/>
                <a:gd name="T7" fmla="*/ 22 h 22"/>
                <a:gd name="T8" fmla="*/ 3 w 55"/>
                <a:gd name="T9" fmla="*/ 22 h 22"/>
                <a:gd name="T10" fmla="*/ 3 w 55"/>
                <a:gd name="T11" fmla="*/ 13 h 22"/>
                <a:gd name="T12" fmla="*/ 6 w 55"/>
                <a:gd name="T13" fmla="*/ 3 h 22"/>
                <a:gd name="T14" fmla="*/ 17 w 55"/>
                <a:gd name="T1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2">
                  <a:moveTo>
                    <a:pt x="17" y="3"/>
                  </a:moveTo>
                  <a:cubicBezTo>
                    <a:pt x="17" y="3"/>
                    <a:pt x="16" y="6"/>
                    <a:pt x="20" y="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17"/>
                    <a:pt x="54" y="19"/>
                    <a:pt x="55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0" y="13"/>
                    <a:pt x="3" y="13"/>
                  </a:cubicBezTo>
                  <a:cubicBezTo>
                    <a:pt x="3" y="13"/>
                    <a:pt x="6" y="7"/>
                    <a:pt x="6" y="3"/>
                  </a:cubicBezTo>
                  <a:cubicBezTo>
                    <a:pt x="5" y="0"/>
                    <a:pt x="17" y="3"/>
                    <a:pt x="17" y="3"/>
                  </a:cubicBez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" name="Freeform 8"/>
            <p:cNvSpPr/>
            <p:nvPr/>
          </p:nvSpPr>
          <p:spPr bwMode="auto">
            <a:xfrm>
              <a:off x="5671635" y="5435716"/>
              <a:ext cx="309706" cy="1003267"/>
            </a:xfrm>
            <a:custGeom>
              <a:avLst/>
              <a:gdLst>
                <a:gd name="T0" fmla="*/ 35 w 71"/>
                <a:gd name="T1" fmla="*/ 0 h 230"/>
                <a:gd name="T2" fmla="*/ 0 w 71"/>
                <a:gd name="T3" fmla="*/ 230 h 230"/>
                <a:gd name="T4" fmla="*/ 43 w 71"/>
                <a:gd name="T5" fmla="*/ 230 h 230"/>
                <a:gd name="T6" fmla="*/ 71 w 71"/>
                <a:gd name="T7" fmla="*/ 0 h 230"/>
                <a:gd name="T8" fmla="*/ 35 w 71"/>
                <a:gd name="T9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30">
                  <a:moveTo>
                    <a:pt x="35" y="0"/>
                  </a:moveTo>
                  <a:lnTo>
                    <a:pt x="0" y="230"/>
                  </a:lnTo>
                  <a:lnTo>
                    <a:pt x="43" y="230"/>
                  </a:lnTo>
                  <a:lnTo>
                    <a:pt x="71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" name="Freeform 9"/>
            <p:cNvSpPr/>
            <p:nvPr/>
          </p:nvSpPr>
          <p:spPr bwMode="auto">
            <a:xfrm>
              <a:off x="6160183" y="5435716"/>
              <a:ext cx="322790" cy="1003267"/>
            </a:xfrm>
            <a:custGeom>
              <a:avLst/>
              <a:gdLst>
                <a:gd name="T0" fmla="*/ 35 w 74"/>
                <a:gd name="T1" fmla="*/ 0 h 230"/>
                <a:gd name="T2" fmla="*/ 74 w 74"/>
                <a:gd name="T3" fmla="*/ 230 h 230"/>
                <a:gd name="T4" fmla="*/ 31 w 74"/>
                <a:gd name="T5" fmla="*/ 230 h 230"/>
                <a:gd name="T6" fmla="*/ 0 w 74"/>
                <a:gd name="T7" fmla="*/ 0 h 230"/>
                <a:gd name="T8" fmla="*/ 35 w 74"/>
                <a:gd name="T9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30">
                  <a:moveTo>
                    <a:pt x="35" y="0"/>
                  </a:moveTo>
                  <a:lnTo>
                    <a:pt x="74" y="230"/>
                  </a:lnTo>
                  <a:lnTo>
                    <a:pt x="31" y="230"/>
                  </a:lnTo>
                  <a:lnTo>
                    <a:pt x="0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" name="Freeform 10"/>
            <p:cNvSpPr/>
            <p:nvPr/>
          </p:nvSpPr>
          <p:spPr bwMode="auto">
            <a:xfrm>
              <a:off x="5470982" y="3459717"/>
              <a:ext cx="1208284" cy="1312973"/>
            </a:xfrm>
            <a:custGeom>
              <a:avLst/>
              <a:gdLst>
                <a:gd name="T0" fmla="*/ 116 w 116"/>
                <a:gd name="T1" fmla="*/ 58 h 127"/>
                <a:gd name="T2" fmla="*/ 58 w 116"/>
                <a:gd name="T3" fmla="*/ 0 h 127"/>
                <a:gd name="T4" fmla="*/ 0 w 116"/>
                <a:gd name="T5" fmla="*/ 58 h 127"/>
                <a:gd name="T6" fmla="*/ 0 w 116"/>
                <a:gd name="T7" fmla="*/ 95 h 127"/>
                <a:gd name="T8" fmla="*/ 116 w 116"/>
                <a:gd name="T9" fmla="*/ 95 h 127"/>
                <a:gd name="T10" fmla="*/ 116 w 116"/>
                <a:gd name="T11" fmla="*/ 5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27">
                  <a:moveTo>
                    <a:pt x="116" y="58"/>
                  </a:moveTo>
                  <a:cubicBezTo>
                    <a:pt x="116" y="26"/>
                    <a:pt x="90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27"/>
                    <a:pt x="116" y="127"/>
                    <a:pt x="116" y="95"/>
                  </a:cubicBezTo>
                  <a:cubicBezTo>
                    <a:pt x="116" y="58"/>
                    <a:pt x="116" y="58"/>
                    <a:pt x="116" y="58"/>
                  </a:cubicBezTo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" name="Freeform 11"/>
            <p:cNvSpPr/>
            <p:nvPr/>
          </p:nvSpPr>
          <p:spPr bwMode="auto">
            <a:xfrm>
              <a:off x="5462258" y="4410640"/>
              <a:ext cx="1217008" cy="1203120"/>
            </a:xfrm>
            <a:custGeom>
              <a:avLst/>
              <a:gdLst>
                <a:gd name="T0" fmla="*/ 272 w 279"/>
                <a:gd name="T1" fmla="*/ 261 h 261"/>
                <a:gd name="T2" fmla="*/ 7 w 279"/>
                <a:gd name="T3" fmla="*/ 261 h 261"/>
                <a:gd name="T4" fmla="*/ 0 w 279"/>
                <a:gd name="T5" fmla="*/ 0 h 261"/>
                <a:gd name="T6" fmla="*/ 279 w 279"/>
                <a:gd name="T7" fmla="*/ 0 h 261"/>
                <a:gd name="T8" fmla="*/ 272 w 279"/>
                <a:gd name="T9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61">
                  <a:moveTo>
                    <a:pt x="272" y="261"/>
                  </a:moveTo>
                  <a:lnTo>
                    <a:pt x="7" y="261"/>
                  </a:lnTo>
                  <a:lnTo>
                    <a:pt x="0" y="0"/>
                  </a:lnTo>
                  <a:lnTo>
                    <a:pt x="279" y="0"/>
                  </a:lnTo>
                  <a:lnTo>
                    <a:pt x="272" y="26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9" name="Freeform 12"/>
            <p:cNvSpPr/>
            <p:nvPr/>
          </p:nvSpPr>
          <p:spPr bwMode="auto">
            <a:xfrm>
              <a:off x="5462258" y="4410640"/>
              <a:ext cx="1217008" cy="1138492"/>
            </a:xfrm>
            <a:custGeom>
              <a:avLst/>
              <a:gdLst>
                <a:gd name="T0" fmla="*/ 272 w 279"/>
                <a:gd name="T1" fmla="*/ 261 h 261"/>
                <a:gd name="T2" fmla="*/ 7 w 279"/>
                <a:gd name="T3" fmla="*/ 261 h 261"/>
                <a:gd name="T4" fmla="*/ 0 w 279"/>
                <a:gd name="T5" fmla="*/ 0 h 261"/>
                <a:gd name="T6" fmla="*/ 279 w 279"/>
                <a:gd name="T7" fmla="*/ 0 h 261"/>
                <a:gd name="T8" fmla="*/ 272 w 279"/>
                <a:gd name="T9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261">
                  <a:moveTo>
                    <a:pt x="272" y="261"/>
                  </a:moveTo>
                  <a:lnTo>
                    <a:pt x="7" y="261"/>
                  </a:lnTo>
                  <a:lnTo>
                    <a:pt x="0" y="0"/>
                  </a:lnTo>
                  <a:lnTo>
                    <a:pt x="279" y="0"/>
                  </a:lnTo>
                  <a:lnTo>
                    <a:pt x="272" y="2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" name="Freeform 13"/>
            <p:cNvSpPr/>
            <p:nvPr/>
          </p:nvSpPr>
          <p:spPr bwMode="auto">
            <a:xfrm>
              <a:off x="5898461" y="4410640"/>
              <a:ext cx="353326" cy="74156"/>
            </a:xfrm>
            <a:custGeom>
              <a:avLst/>
              <a:gdLst>
                <a:gd name="T0" fmla="*/ 17 w 81"/>
                <a:gd name="T1" fmla="*/ 0 h 17"/>
                <a:gd name="T2" fmla="*/ 0 w 81"/>
                <a:gd name="T3" fmla="*/ 17 h 17"/>
                <a:gd name="T4" fmla="*/ 81 w 81"/>
                <a:gd name="T5" fmla="*/ 17 h 17"/>
                <a:gd name="T6" fmla="*/ 67 w 81"/>
                <a:gd name="T7" fmla="*/ 0 h 17"/>
                <a:gd name="T8" fmla="*/ 17 w 81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7">
                  <a:moveTo>
                    <a:pt x="17" y="0"/>
                  </a:moveTo>
                  <a:lnTo>
                    <a:pt x="0" y="17"/>
                  </a:lnTo>
                  <a:lnTo>
                    <a:pt x="81" y="17"/>
                  </a:lnTo>
                  <a:lnTo>
                    <a:pt x="6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" name="Freeform 14"/>
            <p:cNvSpPr/>
            <p:nvPr/>
          </p:nvSpPr>
          <p:spPr bwMode="auto">
            <a:xfrm>
              <a:off x="6635643" y="3874109"/>
              <a:ext cx="104689" cy="266085"/>
            </a:xfrm>
            <a:custGeom>
              <a:avLst/>
              <a:gdLst>
                <a:gd name="T0" fmla="*/ 0 w 10"/>
                <a:gd name="T1" fmla="*/ 21 h 26"/>
                <a:gd name="T2" fmla="*/ 5 w 10"/>
                <a:gd name="T3" fmla="*/ 26 h 26"/>
                <a:gd name="T4" fmla="*/ 10 w 10"/>
                <a:gd name="T5" fmla="*/ 21 h 26"/>
                <a:gd name="T6" fmla="*/ 10 w 10"/>
                <a:gd name="T7" fmla="*/ 5 h 26"/>
                <a:gd name="T8" fmla="*/ 5 w 10"/>
                <a:gd name="T9" fmla="*/ 0 h 26"/>
                <a:gd name="T10" fmla="*/ 0 w 10"/>
                <a:gd name="T11" fmla="*/ 5 h 26"/>
                <a:gd name="T12" fmla="*/ 0 w 10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6">
                  <a:moveTo>
                    <a:pt x="0" y="21"/>
                  </a:moveTo>
                  <a:cubicBezTo>
                    <a:pt x="0" y="23"/>
                    <a:pt x="2" y="26"/>
                    <a:pt x="5" y="26"/>
                  </a:cubicBezTo>
                  <a:cubicBezTo>
                    <a:pt x="8" y="26"/>
                    <a:pt x="10" y="23"/>
                    <a:pt x="10" y="21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3"/>
                    <a:pt x="8" y="0"/>
                    <a:pt x="5" y="0"/>
                  </a:cubicBezTo>
                  <a:cubicBezTo>
                    <a:pt x="2" y="0"/>
                    <a:pt x="0" y="3"/>
                    <a:pt x="0" y="5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2" name="Freeform 15"/>
            <p:cNvSpPr/>
            <p:nvPr/>
          </p:nvSpPr>
          <p:spPr bwMode="auto">
            <a:xfrm>
              <a:off x="6635643" y="3922093"/>
              <a:ext cx="82880" cy="165757"/>
            </a:xfrm>
            <a:custGeom>
              <a:avLst/>
              <a:gdLst>
                <a:gd name="T0" fmla="*/ 3 w 8"/>
                <a:gd name="T1" fmla="*/ 13 h 16"/>
                <a:gd name="T2" fmla="*/ 3 w 8"/>
                <a:gd name="T3" fmla="*/ 3 h 16"/>
                <a:gd name="T4" fmla="*/ 0 w 8"/>
                <a:gd name="T5" fmla="*/ 0 h 16"/>
                <a:gd name="T6" fmla="*/ 1 w 8"/>
                <a:gd name="T7" fmla="*/ 0 h 16"/>
                <a:gd name="T8" fmla="*/ 8 w 8"/>
                <a:gd name="T9" fmla="*/ 3 h 16"/>
                <a:gd name="T10" fmla="*/ 8 w 8"/>
                <a:gd name="T11" fmla="*/ 13 h 16"/>
                <a:gd name="T12" fmla="*/ 3 w 8"/>
                <a:gd name="T13" fmla="*/ 16 h 16"/>
                <a:gd name="T14" fmla="*/ 1 w 8"/>
                <a:gd name="T15" fmla="*/ 16 h 16"/>
                <a:gd name="T16" fmla="*/ 3 w 8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6">
                  <a:moveTo>
                    <a:pt x="3" y="1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3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5" y="0"/>
                    <a:pt x="8" y="1"/>
                    <a:pt x="8" y="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5"/>
                    <a:pt x="6" y="16"/>
                    <a:pt x="3" y="16"/>
                  </a:cubicBezTo>
                  <a:cubicBezTo>
                    <a:pt x="2" y="16"/>
                    <a:pt x="2" y="16"/>
                    <a:pt x="1" y="16"/>
                  </a:cubicBezTo>
                  <a:cubicBezTo>
                    <a:pt x="4" y="16"/>
                    <a:pt x="3" y="14"/>
                    <a:pt x="3" y="13"/>
                  </a:cubicBezTo>
                  <a:close/>
                </a:path>
              </a:pathLst>
            </a:custGeom>
            <a:solidFill>
              <a:srgbClr val="B992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3" name="Freeform 16"/>
            <p:cNvSpPr/>
            <p:nvPr/>
          </p:nvSpPr>
          <p:spPr bwMode="auto">
            <a:xfrm>
              <a:off x="5418637" y="3874109"/>
              <a:ext cx="104689" cy="266085"/>
            </a:xfrm>
            <a:custGeom>
              <a:avLst/>
              <a:gdLst>
                <a:gd name="T0" fmla="*/ 10 w 10"/>
                <a:gd name="T1" fmla="*/ 21 h 26"/>
                <a:gd name="T2" fmla="*/ 5 w 10"/>
                <a:gd name="T3" fmla="*/ 26 h 26"/>
                <a:gd name="T4" fmla="*/ 0 w 10"/>
                <a:gd name="T5" fmla="*/ 21 h 26"/>
                <a:gd name="T6" fmla="*/ 0 w 10"/>
                <a:gd name="T7" fmla="*/ 5 h 26"/>
                <a:gd name="T8" fmla="*/ 5 w 10"/>
                <a:gd name="T9" fmla="*/ 0 h 26"/>
                <a:gd name="T10" fmla="*/ 10 w 10"/>
                <a:gd name="T11" fmla="*/ 5 h 26"/>
                <a:gd name="T12" fmla="*/ 10 w 10"/>
                <a:gd name="T13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6">
                  <a:moveTo>
                    <a:pt x="10" y="21"/>
                  </a:moveTo>
                  <a:cubicBezTo>
                    <a:pt x="10" y="23"/>
                    <a:pt x="7" y="26"/>
                    <a:pt x="5" y="26"/>
                  </a:cubicBezTo>
                  <a:cubicBezTo>
                    <a:pt x="2" y="26"/>
                    <a:pt x="0" y="23"/>
                    <a:pt x="0" y="2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7" y="0"/>
                    <a:pt x="10" y="3"/>
                    <a:pt x="10" y="5"/>
                  </a:cubicBezTo>
                  <a:lnTo>
                    <a:pt x="10" y="21"/>
                  </a:ln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5440446" y="3922093"/>
              <a:ext cx="74156" cy="165757"/>
            </a:xfrm>
            <a:custGeom>
              <a:avLst/>
              <a:gdLst>
                <a:gd name="T0" fmla="*/ 4 w 7"/>
                <a:gd name="T1" fmla="*/ 13 h 16"/>
                <a:gd name="T2" fmla="*/ 4 w 7"/>
                <a:gd name="T3" fmla="*/ 3 h 16"/>
                <a:gd name="T4" fmla="*/ 7 w 7"/>
                <a:gd name="T5" fmla="*/ 0 h 16"/>
                <a:gd name="T6" fmla="*/ 6 w 7"/>
                <a:gd name="T7" fmla="*/ 0 h 16"/>
                <a:gd name="T8" fmla="*/ 0 w 7"/>
                <a:gd name="T9" fmla="*/ 3 h 16"/>
                <a:gd name="T10" fmla="*/ 0 w 7"/>
                <a:gd name="T11" fmla="*/ 13 h 16"/>
                <a:gd name="T12" fmla="*/ 5 w 7"/>
                <a:gd name="T13" fmla="*/ 16 h 16"/>
                <a:gd name="T14" fmla="*/ 6 w 7"/>
                <a:gd name="T15" fmla="*/ 16 h 16"/>
                <a:gd name="T16" fmla="*/ 4 w 7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6">
                  <a:moveTo>
                    <a:pt x="4" y="1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5" y="0"/>
                    <a:pt x="7" y="0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6"/>
                    <a:pt x="5" y="16"/>
                  </a:cubicBezTo>
                  <a:cubicBezTo>
                    <a:pt x="5" y="16"/>
                    <a:pt x="5" y="16"/>
                    <a:pt x="6" y="16"/>
                  </a:cubicBezTo>
                  <a:cubicBezTo>
                    <a:pt x="3" y="16"/>
                    <a:pt x="4" y="14"/>
                    <a:pt x="4" y="13"/>
                  </a:cubicBezTo>
                  <a:close/>
                </a:path>
              </a:pathLst>
            </a:custGeom>
            <a:solidFill>
              <a:srgbClr val="B992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5" name="Freeform 18"/>
            <p:cNvSpPr/>
            <p:nvPr/>
          </p:nvSpPr>
          <p:spPr bwMode="auto">
            <a:xfrm>
              <a:off x="6129647" y="3830488"/>
              <a:ext cx="196293" cy="91604"/>
            </a:xfrm>
            <a:custGeom>
              <a:avLst/>
              <a:gdLst>
                <a:gd name="T0" fmla="*/ 2 w 45"/>
                <a:gd name="T1" fmla="*/ 21 h 21"/>
                <a:gd name="T2" fmla="*/ 0 w 45"/>
                <a:gd name="T3" fmla="*/ 14 h 21"/>
                <a:gd name="T4" fmla="*/ 42 w 45"/>
                <a:gd name="T5" fmla="*/ 0 h 21"/>
                <a:gd name="T6" fmla="*/ 45 w 45"/>
                <a:gd name="T7" fmla="*/ 7 h 21"/>
                <a:gd name="T8" fmla="*/ 2 w 45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1">
                  <a:moveTo>
                    <a:pt x="2" y="21"/>
                  </a:moveTo>
                  <a:lnTo>
                    <a:pt x="0" y="14"/>
                  </a:lnTo>
                  <a:lnTo>
                    <a:pt x="42" y="0"/>
                  </a:lnTo>
                  <a:lnTo>
                    <a:pt x="45" y="7"/>
                  </a:lnTo>
                  <a:lnTo>
                    <a:pt x="2" y="21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6" name="Freeform 19"/>
            <p:cNvSpPr/>
            <p:nvPr/>
          </p:nvSpPr>
          <p:spPr bwMode="auto">
            <a:xfrm>
              <a:off x="6011873" y="4087850"/>
              <a:ext cx="74156" cy="95965"/>
            </a:xfrm>
            <a:custGeom>
              <a:avLst/>
              <a:gdLst>
                <a:gd name="T0" fmla="*/ 4 w 7"/>
                <a:gd name="T1" fmla="*/ 0 h 9"/>
                <a:gd name="T2" fmla="*/ 3 w 7"/>
                <a:gd name="T3" fmla="*/ 2 h 9"/>
                <a:gd name="T4" fmla="*/ 2 w 7"/>
                <a:gd name="T5" fmla="*/ 2 h 9"/>
                <a:gd name="T6" fmla="*/ 2 w 7"/>
                <a:gd name="T7" fmla="*/ 3 h 9"/>
                <a:gd name="T8" fmla="*/ 1 w 7"/>
                <a:gd name="T9" fmla="*/ 3 h 9"/>
                <a:gd name="T10" fmla="*/ 1 w 7"/>
                <a:gd name="T11" fmla="*/ 4 h 9"/>
                <a:gd name="T12" fmla="*/ 1 w 7"/>
                <a:gd name="T13" fmla="*/ 4 h 9"/>
                <a:gd name="T14" fmla="*/ 1 w 7"/>
                <a:gd name="T15" fmla="*/ 5 h 9"/>
                <a:gd name="T16" fmla="*/ 2 w 7"/>
                <a:gd name="T17" fmla="*/ 6 h 9"/>
                <a:gd name="T18" fmla="*/ 3 w 7"/>
                <a:gd name="T19" fmla="*/ 7 h 9"/>
                <a:gd name="T20" fmla="*/ 5 w 7"/>
                <a:gd name="T21" fmla="*/ 8 h 9"/>
                <a:gd name="T22" fmla="*/ 7 w 7"/>
                <a:gd name="T23" fmla="*/ 9 h 9"/>
                <a:gd name="T24" fmla="*/ 5 w 7"/>
                <a:gd name="T25" fmla="*/ 8 h 9"/>
                <a:gd name="T26" fmla="*/ 3 w 7"/>
                <a:gd name="T27" fmla="*/ 7 h 9"/>
                <a:gd name="T28" fmla="*/ 1 w 7"/>
                <a:gd name="T29" fmla="*/ 7 h 9"/>
                <a:gd name="T30" fmla="*/ 0 w 7"/>
                <a:gd name="T31" fmla="*/ 6 h 9"/>
                <a:gd name="T32" fmla="*/ 0 w 7"/>
                <a:gd name="T33" fmla="*/ 4 h 9"/>
                <a:gd name="T34" fmla="*/ 0 w 7"/>
                <a:gd name="T35" fmla="*/ 4 h 9"/>
                <a:gd name="T36" fmla="*/ 1 w 7"/>
                <a:gd name="T37" fmla="*/ 3 h 9"/>
                <a:gd name="T38" fmla="*/ 1 w 7"/>
                <a:gd name="T39" fmla="*/ 2 h 9"/>
                <a:gd name="T40" fmla="*/ 1 w 7"/>
                <a:gd name="T41" fmla="*/ 2 h 9"/>
                <a:gd name="T42" fmla="*/ 2 w 7"/>
                <a:gd name="T43" fmla="*/ 1 h 9"/>
                <a:gd name="T44" fmla="*/ 4 w 7"/>
                <a:gd name="T4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" h="9">
                  <a:moveTo>
                    <a:pt x="4" y="0"/>
                  </a:moveTo>
                  <a:cubicBezTo>
                    <a:pt x="4" y="0"/>
                    <a:pt x="3" y="1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6" y="8"/>
                    <a:pt x="7" y="9"/>
                    <a:pt x="7" y="9"/>
                  </a:cubicBezTo>
                  <a:cubicBezTo>
                    <a:pt x="7" y="9"/>
                    <a:pt x="6" y="8"/>
                    <a:pt x="5" y="8"/>
                  </a:cubicBezTo>
                  <a:cubicBezTo>
                    <a:pt x="4" y="8"/>
                    <a:pt x="3" y="8"/>
                    <a:pt x="3" y="7"/>
                  </a:cubicBezTo>
                  <a:cubicBezTo>
                    <a:pt x="2" y="7"/>
                    <a:pt x="2" y="7"/>
                    <a:pt x="1" y="7"/>
                  </a:cubicBezTo>
                  <a:cubicBezTo>
                    <a:pt x="1" y="6"/>
                    <a:pt x="1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A46D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7" name="Freeform 20"/>
            <p:cNvSpPr/>
            <p:nvPr/>
          </p:nvSpPr>
          <p:spPr bwMode="auto">
            <a:xfrm>
              <a:off x="6168907" y="3922093"/>
              <a:ext cx="187569" cy="165757"/>
            </a:xfrm>
            <a:custGeom>
              <a:avLst/>
              <a:gdLst>
                <a:gd name="T0" fmla="*/ 15 w 18"/>
                <a:gd name="T1" fmla="*/ 0 h 16"/>
                <a:gd name="T2" fmla="*/ 1 w 18"/>
                <a:gd name="T3" fmla="*/ 5 h 16"/>
                <a:gd name="T4" fmla="*/ 0 w 18"/>
                <a:gd name="T5" fmla="*/ 7 h 16"/>
                <a:gd name="T6" fmla="*/ 9 w 18"/>
                <a:gd name="T7" fmla="*/ 16 h 16"/>
                <a:gd name="T8" fmla="*/ 18 w 18"/>
                <a:gd name="T9" fmla="*/ 7 h 16"/>
                <a:gd name="T10" fmla="*/ 15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5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0" y="6"/>
                    <a:pt x="0" y="7"/>
                  </a:cubicBezTo>
                  <a:cubicBezTo>
                    <a:pt x="0" y="12"/>
                    <a:pt x="4" y="16"/>
                    <a:pt x="9" y="16"/>
                  </a:cubicBezTo>
                  <a:cubicBezTo>
                    <a:pt x="14" y="16"/>
                    <a:pt x="18" y="12"/>
                    <a:pt x="18" y="7"/>
                  </a:cubicBezTo>
                  <a:cubicBezTo>
                    <a:pt x="18" y="4"/>
                    <a:pt x="17" y="2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8" name="Oval 21"/>
            <p:cNvSpPr>
              <a:spLocks noChangeArrowheads="1"/>
            </p:cNvSpPr>
            <p:nvPr/>
          </p:nvSpPr>
          <p:spPr bwMode="auto">
            <a:xfrm>
              <a:off x="6221251" y="3943901"/>
              <a:ext cx="113413" cy="113413"/>
            </a:xfrm>
            <a:prstGeom prst="ellipse">
              <a:avLst/>
            </a:pr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9" name="Oval 22"/>
            <p:cNvSpPr>
              <a:spLocks noChangeArrowheads="1"/>
            </p:cNvSpPr>
            <p:nvPr/>
          </p:nvSpPr>
          <p:spPr bwMode="auto">
            <a:xfrm>
              <a:off x="6243060" y="3974437"/>
              <a:ext cx="30536" cy="3053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" name="Freeform 23"/>
            <p:cNvSpPr/>
            <p:nvPr/>
          </p:nvSpPr>
          <p:spPr bwMode="auto">
            <a:xfrm>
              <a:off x="5776324" y="3830488"/>
              <a:ext cx="183205" cy="82880"/>
            </a:xfrm>
            <a:custGeom>
              <a:avLst/>
              <a:gdLst>
                <a:gd name="T0" fmla="*/ 40 w 42"/>
                <a:gd name="T1" fmla="*/ 19 h 19"/>
                <a:gd name="T2" fmla="*/ 42 w 42"/>
                <a:gd name="T3" fmla="*/ 12 h 19"/>
                <a:gd name="T4" fmla="*/ 2 w 42"/>
                <a:gd name="T5" fmla="*/ 0 h 19"/>
                <a:gd name="T6" fmla="*/ 0 w 42"/>
                <a:gd name="T7" fmla="*/ 7 h 19"/>
                <a:gd name="T8" fmla="*/ 40 w 42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9">
                  <a:moveTo>
                    <a:pt x="40" y="19"/>
                  </a:moveTo>
                  <a:lnTo>
                    <a:pt x="42" y="12"/>
                  </a:lnTo>
                  <a:lnTo>
                    <a:pt x="2" y="0"/>
                  </a:lnTo>
                  <a:lnTo>
                    <a:pt x="0" y="7"/>
                  </a:lnTo>
                  <a:lnTo>
                    <a:pt x="40" y="19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1" name="Freeform 24"/>
            <p:cNvSpPr/>
            <p:nvPr/>
          </p:nvSpPr>
          <p:spPr bwMode="auto">
            <a:xfrm>
              <a:off x="5776324" y="3922093"/>
              <a:ext cx="183205" cy="165757"/>
            </a:xfrm>
            <a:custGeom>
              <a:avLst/>
              <a:gdLst>
                <a:gd name="T0" fmla="*/ 3 w 18"/>
                <a:gd name="T1" fmla="*/ 0 h 16"/>
                <a:gd name="T2" fmla="*/ 17 w 18"/>
                <a:gd name="T3" fmla="*/ 5 h 16"/>
                <a:gd name="T4" fmla="*/ 18 w 18"/>
                <a:gd name="T5" fmla="*/ 7 h 16"/>
                <a:gd name="T6" fmla="*/ 9 w 18"/>
                <a:gd name="T7" fmla="*/ 16 h 16"/>
                <a:gd name="T8" fmla="*/ 0 w 18"/>
                <a:gd name="T9" fmla="*/ 7 h 16"/>
                <a:gd name="T10" fmla="*/ 3 w 18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3" y="0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7" y="6"/>
                    <a:pt x="18" y="6"/>
                    <a:pt x="18" y="7"/>
                  </a:cubicBezTo>
                  <a:cubicBezTo>
                    <a:pt x="18" y="12"/>
                    <a:pt x="14" y="16"/>
                    <a:pt x="9" y="16"/>
                  </a:cubicBezTo>
                  <a:cubicBezTo>
                    <a:pt x="4" y="16"/>
                    <a:pt x="0" y="12"/>
                    <a:pt x="0" y="7"/>
                  </a:cubicBezTo>
                  <a:cubicBezTo>
                    <a:pt x="0" y="4"/>
                    <a:pt x="1" y="2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2" name="Oval 25"/>
            <p:cNvSpPr>
              <a:spLocks noChangeArrowheads="1"/>
            </p:cNvSpPr>
            <p:nvPr/>
          </p:nvSpPr>
          <p:spPr bwMode="auto">
            <a:xfrm>
              <a:off x="5793772" y="3943901"/>
              <a:ext cx="113413" cy="113413"/>
            </a:xfrm>
            <a:prstGeom prst="ellipse">
              <a:avLst/>
            </a:pr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Oval 26"/>
            <p:cNvSpPr>
              <a:spLocks noChangeArrowheads="1"/>
            </p:cNvSpPr>
            <p:nvPr/>
          </p:nvSpPr>
          <p:spPr bwMode="auto">
            <a:xfrm>
              <a:off x="5859201" y="3974437"/>
              <a:ext cx="30536" cy="3053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4" name="Freeform 27"/>
            <p:cNvSpPr/>
            <p:nvPr/>
          </p:nvSpPr>
          <p:spPr bwMode="auto">
            <a:xfrm>
              <a:off x="5876649" y="4236159"/>
              <a:ext cx="344602" cy="165757"/>
            </a:xfrm>
            <a:custGeom>
              <a:avLst/>
              <a:gdLst>
                <a:gd name="T0" fmla="*/ 0 w 33"/>
                <a:gd name="T1" fmla="*/ 4 h 16"/>
                <a:gd name="T2" fmla="*/ 33 w 33"/>
                <a:gd name="T3" fmla="*/ 0 h 16"/>
                <a:gd name="T4" fmla="*/ 0 w 33"/>
                <a:gd name="T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6">
                  <a:moveTo>
                    <a:pt x="0" y="4"/>
                  </a:moveTo>
                  <a:cubicBezTo>
                    <a:pt x="10" y="15"/>
                    <a:pt x="26" y="16"/>
                    <a:pt x="33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5" name="Freeform 28"/>
            <p:cNvSpPr/>
            <p:nvPr/>
          </p:nvSpPr>
          <p:spPr bwMode="auto">
            <a:xfrm>
              <a:off x="5876649" y="4236159"/>
              <a:ext cx="344602" cy="165757"/>
            </a:xfrm>
            <a:custGeom>
              <a:avLst/>
              <a:gdLst>
                <a:gd name="T0" fmla="*/ 0 w 33"/>
                <a:gd name="T1" fmla="*/ 4 h 16"/>
                <a:gd name="T2" fmla="*/ 33 w 33"/>
                <a:gd name="T3" fmla="*/ 0 h 16"/>
                <a:gd name="T4" fmla="*/ 0 w 33"/>
                <a:gd name="T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16">
                  <a:moveTo>
                    <a:pt x="0" y="4"/>
                  </a:moveTo>
                  <a:cubicBezTo>
                    <a:pt x="10" y="15"/>
                    <a:pt x="26" y="16"/>
                    <a:pt x="33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Rectangle 29"/>
            <p:cNvSpPr>
              <a:spLocks noChangeArrowheads="1"/>
            </p:cNvSpPr>
            <p:nvPr/>
          </p:nvSpPr>
          <p:spPr bwMode="auto">
            <a:xfrm>
              <a:off x="5492790" y="5413907"/>
              <a:ext cx="1164429" cy="53334"/>
            </a:xfrm>
            <a:prstGeom prst="rect">
              <a:avLst/>
            </a:prstGeom>
            <a:solidFill>
              <a:srgbClr val="24242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7" name="Freeform 30"/>
            <p:cNvSpPr/>
            <p:nvPr/>
          </p:nvSpPr>
          <p:spPr bwMode="auto">
            <a:xfrm>
              <a:off x="5942081" y="4454260"/>
              <a:ext cx="257361" cy="1025079"/>
            </a:xfrm>
            <a:custGeom>
              <a:avLst/>
              <a:gdLst>
                <a:gd name="T0" fmla="*/ 19 w 59"/>
                <a:gd name="T1" fmla="*/ 0 h 235"/>
                <a:gd name="T2" fmla="*/ 0 w 59"/>
                <a:gd name="T3" fmla="*/ 189 h 235"/>
                <a:gd name="T4" fmla="*/ 31 w 59"/>
                <a:gd name="T5" fmla="*/ 235 h 235"/>
                <a:gd name="T6" fmla="*/ 59 w 59"/>
                <a:gd name="T7" fmla="*/ 187 h 235"/>
                <a:gd name="T8" fmla="*/ 40 w 59"/>
                <a:gd name="T9" fmla="*/ 0 h 235"/>
                <a:gd name="T10" fmla="*/ 19 w 59"/>
                <a:gd name="T11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235">
                  <a:moveTo>
                    <a:pt x="19" y="0"/>
                  </a:moveTo>
                  <a:lnTo>
                    <a:pt x="0" y="189"/>
                  </a:lnTo>
                  <a:lnTo>
                    <a:pt x="31" y="235"/>
                  </a:lnTo>
                  <a:lnTo>
                    <a:pt x="59" y="187"/>
                  </a:lnTo>
                  <a:lnTo>
                    <a:pt x="40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8" name="Freeform 31"/>
            <p:cNvSpPr/>
            <p:nvPr/>
          </p:nvSpPr>
          <p:spPr bwMode="auto">
            <a:xfrm>
              <a:off x="6260508" y="4742154"/>
              <a:ext cx="231189" cy="21812"/>
            </a:xfrm>
            <a:custGeom>
              <a:avLst/>
              <a:gdLst>
                <a:gd name="T0" fmla="*/ 22 w 22"/>
                <a:gd name="T1" fmla="*/ 0 h 2"/>
                <a:gd name="T2" fmla="*/ 0 w 22"/>
                <a:gd name="T3" fmla="*/ 0 h 2"/>
                <a:gd name="T4" fmla="*/ 11 w 22"/>
                <a:gd name="T5" fmla="*/ 2 h 2"/>
                <a:gd name="T6" fmla="*/ 22 w 2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" y="2"/>
                    <a:pt x="11" y="2"/>
                  </a:cubicBezTo>
                  <a:cubicBezTo>
                    <a:pt x="14" y="2"/>
                    <a:pt x="18" y="1"/>
                    <a:pt x="2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9" name="Freeform 32"/>
            <p:cNvSpPr/>
            <p:nvPr/>
          </p:nvSpPr>
          <p:spPr bwMode="auto">
            <a:xfrm>
              <a:off x="5418637" y="3293960"/>
              <a:ext cx="1395850" cy="776442"/>
            </a:xfrm>
            <a:custGeom>
              <a:avLst/>
              <a:gdLst>
                <a:gd name="T0" fmla="*/ 121 w 134"/>
                <a:gd name="T1" fmla="*/ 40 h 75"/>
                <a:gd name="T2" fmla="*/ 134 w 134"/>
                <a:gd name="T3" fmla="*/ 35 h 75"/>
                <a:gd name="T4" fmla="*/ 74 w 134"/>
                <a:gd name="T5" fmla="*/ 3 h 75"/>
                <a:gd name="T6" fmla="*/ 74 w 134"/>
                <a:gd name="T7" fmla="*/ 3 h 75"/>
                <a:gd name="T8" fmla="*/ 42 w 134"/>
                <a:gd name="T9" fmla="*/ 12 h 75"/>
                <a:gd name="T10" fmla="*/ 14 w 134"/>
                <a:gd name="T11" fmla="*/ 18 h 75"/>
                <a:gd name="T12" fmla="*/ 6 w 134"/>
                <a:gd name="T13" fmla="*/ 65 h 75"/>
                <a:gd name="T14" fmla="*/ 6 w 134"/>
                <a:gd name="T15" fmla="*/ 75 h 75"/>
                <a:gd name="T16" fmla="*/ 9 w 134"/>
                <a:gd name="T17" fmla="*/ 75 h 75"/>
                <a:gd name="T18" fmla="*/ 9 w 134"/>
                <a:gd name="T19" fmla="*/ 66 h 75"/>
                <a:gd name="T20" fmla="*/ 37 w 134"/>
                <a:gd name="T21" fmla="*/ 24 h 75"/>
                <a:gd name="T22" fmla="*/ 115 w 134"/>
                <a:gd name="T23" fmla="*/ 55 h 75"/>
                <a:gd name="T24" fmla="*/ 117 w 134"/>
                <a:gd name="T25" fmla="*/ 66 h 75"/>
                <a:gd name="T26" fmla="*/ 117 w 134"/>
                <a:gd name="T27" fmla="*/ 75 h 75"/>
                <a:gd name="T28" fmla="*/ 121 w 134"/>
                <a:gd name="T29" fmla="*/ 75 h 75"/>
                <a:gd name="T30" fmla="*/ 121 w 134"/>
                <a:gd name="T31" fmla="*/ 65 h 75"/>
                <a:gd name="T32" fmla="*/ 122 w 134"/>
                <a:gd name="T33" fmla="*/ 55 h 75"/>
                <a:gd name="T34" fmla="*/ 134 w 134"/>
                <a:gd name="T35" fmla="*/ 49 h 75"/>
                <a:gd name="T36" fmla="*/ 121 w 134"/>
                <a:gd name="T37" fmla="*/ 4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4" h="75">
                  <a:moveTo>
                    <a:pt x="121" y="40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18" y="30"/>
                    <a:pt x="98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60" y="0"/>
                    <a:pt x="42" y="12"/>
                  </a:cubicBezTo>
                  <a:cubicBezTo>
                    <a:pt x="42" y="12"/>
                    <a:pt x="25" y="7"/>
                    <a:pt x="14" y="18"/>
                  </a:cubicBezTo>
                  <a:cubicBezTo>
                    <a:pt x="14" y="18"/>
                    <a:pt x="0" y="28"/>
                    <a:pt x="6" y="65"/>
                  </a:cubicBezTo>
                  <a:cubicBezTo>
                    <a:pt x="6" y="66"/>
                    <a:pt x="6" y="74"/>
                    <a:pt x="6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67"/>
                    <a:pt x="9" y="66"/>
                  </a:cubicBezTo>
                  <a:cubicBezTo>
                    <a:pt x="11" y="59"/>
                    <a:pt x="36" y="40"/>
                    <a:pt x="37" y="24"/>
                  </a:cubicBezTo>
                  <a:cubicBezTo>
                    <a:pt x="49" y="39"/>
                    <a:pt x="90" y="55"/>
                    <a:pt x="115" y="55"/>
                  </a:cubicBezTo>
                  <a:cubicBezTo>
                    <a:pt x="116" y="59"/>
                    <a:pt x="117" y="62"/>
                    <a:pt x="117" y="66"/>
                  </a:cubicBezTo>
                  <a:cubicBezTo>
                    <a:pt x="117" y="66"/>
                    <a:pt x="117" y="74"/>
                    <a:pt x="117" y="75"/>
                  </a:cubicBezTo>
                  <a:cubicBezTo>
                    <a:pt x="121" y="75"/>
                    <a:pt x="121" y="75"/>
                    <a:pt x="121" y="75"/>
                  </a:cubicBezTo>
                  <a:cubicBezTo>
                    <a:pt x="121" y="75"/>
                    <a:pt x="121" y="67"/>
                    <a:pt x="121" y="65"/>
                  </a:cubicBezTo>
                  <a:cubicBezTo>
                    <a:pt x="121" y="63"/>
                    <a:pt x="122" y="60"/>
                    <a:pt x="122" y="55"/>
                  </a:cubicBezTo>
                  <a:cubicBezTo>
                    <a:pt x="127" y="54"/>
                    <a:pt x="131" y="52"/>
                    <a:pt x="134" y="49"/>
                  </a:cubicBezTo>
                  <a:cubicBezTo>
                    <a:pt x="134" y="49"/>
                    <a:pt x="121" y="45"/>
                    <a:pt x="121" y="40"/>
                  </a:cubicBezTo>
                </a:path>
              </a:pathLst>
            </a:custGeom>
            <a:solidFill>
              <a:srgbClr val="75524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" name="Freeform 91"/>
            <p:cNvSpPr/>
            <p:nvPr/>
          </p:nvSpPr>
          <p:spPr bwMode="auto">
            <a:xfrm>
              <a:off x="4288867" y="2805413"/>
              <a:ext cx="1217008" cy="1958553"/>
            </a:xfrm>
            <a:custGeom>
              <a:avLst/>
              <a:gdLst>
                <a:gd name="T0" fmla="*/ 84 w 117"/>
                <a:gd name="T1" fmla="*/ 46 h 189"/>
                <a:gd name="T2" fmla="*/ 111 w 117"/>
                <a:gd name="T3" fmla="*/ 26 h 189"/>
                <a:gd name="T4" fmla="*/ 114 w 117"/>
                <a:gd name="T5" fmla="*/ 13 h 189"/>
                <a:gd name="T6" fmla="*/ 102 w 117"/>
                <a:gd name="T7" fmla="*/ 15 h 189"/>
                <a:gd name="T8" fmla="*/ 88 w 117"/>
                <a:gd name="T9" fmla="*/ 27 h 189"/>
                <a:gd name="T10" fmla="*/ 72 w 117"/>
                <a:gd name="T11" fmla="*/ 18 h 189"/>
                <a:gd name="T12" fmla="*/ 75 w 117"/>
                <a:gd name="T13" fmla="*/ 15 h 189"/>
                <a:gd name="T14" fmla="*/ 70 w 117"/>
                <a:gd name="T15" fmla="*/ 1 h 189"/>
                <a:gd name="T16" fmla="*/ 63 w 117"/>
                <a:gd name="T17" fmla="*/ 3 h 189"/>
                <a:gd name="T18" fmla="*/ 40 w 117"/>
                <a:gd name="T19" fmla="*/ 21 h 189"/>
                <a:gd name="T20" fmla="*/ 37 w 117"/>
                <a:gd name="T21" fmla="*/ 37 h 189"/>
                <a:gd name="T22" fmla="*/ 35 w 117"/>
                <a:gd name="T23" fmla="*/ 43 h 189"/>
                <a:gd name="T24" fmla="*/ 14 w 117"/>
                <a:gd name="T25" fmla="*/ 164 h 189"/>
                <a:gd name="T26" fmla="*/ 89 w 117"/>
                <a:gd name="T27" fmla="*/ 182 h 189"/>
                <a:gd name="T28" fmla="*/ 92 w 117"/>
                <a:gd name="T29" fmla="*/ 156 h 189"/>
                <a:gd name="T30" fmla="*/ 38 w 117"/>
                <a:gd name="T31" fmla="*/ 144 h 189"/>
                <a:gd name="T32" fmla="*/ 67 w 117"/>
                <a:gd name="T33" fmla="*/ 54 h 189"/>
                <a:gd name="T34" fmla="*/ 84 w 117"/>
                <a:gd name="T35" fmla="*/ 46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7" h="189">
                  <a:moveTo>
                    <a:pt x="84" y="46"/>
                  </a:moveTo>
                  <a:cubicBezTo>
                    <a:pt x="95" y="41"/>
                    <a:pt x="101" y="35"/>
                    <a:pt x="111" y="26"/>
                  </a:cubicBezTo>
                  <a:cubicBezTo>
                    <a:pt x="114" y="23"/>
                    <a:pt x="117" y="16"/>
                    <a:pt x="114" y="13"/>
                  </a:cubicBezTo>
                  <a:cubicBezTo>
                    <a:pt x="112" y="11"/>
                    <a:pt x="106" y="11"/>
                    <a:pt x="102" y="15"/>
                  </a:cubicBezTo>
                  <a:cubicBezTo>
                    <a:pt x="94" y="23"/>
                    <a:pt x="88" y="27"/>
                    <a:pt x="88" y="27"/>
                  </a:cubicBezTo>
                  <a:cubicBezTo>
                    <a:pt x="78" y="28"/>
                    <a:pt x="71" y="27"/>
                    <a:pt x="72" y="18"/>
                  </a:cubicBezTo>
                  <a:cubicBezTo>
                    <a:pt x="72" y="17"/>
                    <a:pt x="74" y="16"/>
                    <a:pt x="75" y="15"/>
                  </a:cubicBezTo>
                  <a:cubicBezTo>
                    <a:pt x="75" y="15"/>
                    <a:pt x="72" y="9"/>
                    <a:pt x="70" y="1"/>
                  </a:cubicBezTo>
                  <a:cubicBezTo>
                    <a:pt x="69" y="0"/>
                    <a:pt x="64" y="3"/>
                    <a:pt x="63" y="3"/>
                  </a:cubicBezTo>
                  <a:cubicBezTo>
                    <a:pt x="48" y="9"/>
                    <a:pt x="46" y="12"/>
                    <a:pt x="40" y="21"/>
                  </a:cubicBezTo>
                  <a:cubicBezTo>
                    <a:pt x="37" y="25"/>
                    <a:pt x="37" y="32"/>
                    <a:pt x="37" y="37"/>
                  </a:cubicBezTo>
                  <a:cubicBezTo>
                    <a:pt x="37" y="41"/>
                    <a:pt x="35" y="43"/>
                    <a:pt x="35" y="43"/>
                  </a:cubicBezTo>
                  <a:cubicBezTo>
                    <a:pt x="35" y="43"/>
                    <a:pt x="0" y="144"/>
                    <a:pt x="14" y="164"/>
                  </a:cubicBezTo>
                  <a:cubicBezTo>
                    <a:pt x="32" y="189"/>
                    <a:pt x="89" y="182"/>
                    <a:pt x="89" y="182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6"/>
                    <a:pt x="38" y="153"/>
                    <a:pt x="38" y="144"/>
                  </a:cubicBezTo>
                  <a:cubicBezTo>
                    <a:pt x="37" y="128"/>
                    <a:pt x="67" y="54"/>
                    <a:pt x="67" y="54"/>
                  </a:cubicBezTo>
                  <a:cubicBezTo>
                    <a:pt x="67" y="54"/>
                    <a:pt x="78" y="49"/>
                    <a:pt x="84" y="46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Freeform 92"/>
            <p:cNvSpPr/>
            <p:nvPr/>
          </p:nvSpPr>
          <p:spPr bwMode="auto">
            <a:xfrm>
              <a:off x="6461161" y="2805413"/>
              <a:ext cx="1483091" cy="1914933"/>
            </a:xfrm>
            <a:custGeom>
              <a:avLst/>
              <a:gdLst>
                <a:gd name="T0" fmla="*/ 81 w 143"/>
                <a:gd name="T1" fmla="*/ 44 h 185"/>
                <a:gd name="T2" fmla="*/ 79 w 143"/>
                <a:gd name="T3" fmla="*/ 37 h 185"/>
                <a:gd name="T4" fmla="*/ 76 w 143"/>
                <a:gd name="T5" fmla="*/ 21 h 185"/>
                <a:gd name="T6" fmla="*/ 54 w 143"/>
                <a:gd name="T7" fmla="*/ 4 h 185"/>
                <a:gd name="T8" fmla="*/ 46 w 143"/>
                <a:gd name="T9" fmla="*/ 1 h 185"/>
                <a:gd name="T10" fmla="*/ 41 w 143"/>
                <a:gd name="T11" fmla="*/ 15 h 185"/>
                <a:gd name="T12" fmla="*/ 44 w 143"/>
                <a:gd name="T13" fmla="*/ 19 h 185"/>
                <a:gd name="T14" fmla="*/ 28 w 143"/>
                <a:gd name="T15" fmla="*/ 28 h 185"/>
                <a:gd name="T16" fmla="*/ 14 w 143"/>
                <a:gd name="T17" fmla="*/ 15 h 185"/>
                <a:gd name="T18" fmla="*/ 2 w 143"/>
                <a:gd name="T19" fmla="*/ 14 h 185"/>
                <a:gd name="T20" fmla="*/ 5 w 143"/>
                <a:gd name="T21" fmla="*/ 26 h 185"/>
                <a:gd name="T22" fmla="*/ 32 w 143"/>
                <a:gd name="T23" fmla="*/ 46 h 185"/>
                <a:gd name="T24" fmla="*/ 50 w 143"/>
                <a:gd name="T25" fmla="*/ 54 h 185"/>
                <a:gd name="T26" fmla="*/ 99 w 143"/>
                <a:gd name="T27" fmla="*/ 144 h 185"/>
                <a:gd name="T28" fmla="*/ 44 w 143"/>
                <a:gd name="T29" fmla="*/ 157 h 185"/>
                <a:gd name="T30" fmla="*/ 47 w 143"/>
                <a:gd name="T31" fmla="*/ 182 h 185"/>
                <a:gd name="T32" fmla="*/ 122 w 143"/>
                <a:gd name="T33" fmla="*/ 164 h 185"/>
                <a:gd name="T34" fmla="*/ 81 w 143"/>
                <a:gd name="T35" fmla="*/ 44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3" h="185">
                  <a:moveTo>
                    <a:pt x="81" y="44"/>
                  </a:moveTo>
                  <a:cubicBezTo>
                    <a:pt x="81" y="44"/>
                    <a:pt x="79" y="41"/>
                    <a:pt x="79" y="37"/>
                  </a:cubicBezTo>
                  <a:cubicBezTo>
                    <a:pt x="79" y="33"/>
                    <a:pt x="79" y="25"/>
                    <a:pt x="76" y="21"/>
                  </a:cubicBezTo>
                  <a:cubicBezTo>
                    <a:pt x="70" y="12"/>
                    <a:pt x="68" y="9"/>
                    <a:pt x="54" y="4"/>
                  </a:cubicBezTo>
                  <a:cubicBezTo>
                    <a:pt x="52" y="3"/>
                    <a:pt x="47" y="0"/>
                    <a:pt x="46" y="1"/>
                  </a:cubicBezTo>
                  <a:cubicBezTo>
                    <a:pt x="44" y="10"/>
                    <a:pt x="41" y="15"/>
                    <a:pt x="41" y="15"/>
                  </a:cubicBezTo>
                  <a:cubicBezTo>
                    <a:pt x="42" y="16"/>
                    <a:pt x="44" y="17"/>
                    <a:pt x="44" y="19"/>
                  </a:cubicBezTo>
                  <a:cubicBezTo>
                    <a:pt x="45" y="27"/>
                    <a:pt x="38" y="28"/>
                    <a:pt x="28" y="28"/>
                  </a:cubicBezTo>
                  <a:cubicBezTo>
                    <a:pt x="28" y="28"/>
                    <a:pt x="22" y="23"/>
                    <a:pt x="14" y="15"/>
                  </a:cubicBezTo>
                  <a:cubicBezTo>
                    <a:pt x="10" y="11"/>
                    <a:pt x="4" y="11"/>
                    <a:pt x="2" y="14"/>
                  </a:cubicBezTo>
                  <a:cubicBezTo>
                    <a:pt x="0" y="17"/>
                    <a:pt x="2" y="23"/>
                    <a:pt x="5" y="26"/>
                  </a:cubicBezTo>
                  <a:cubicBezTo>
                    <a:pt x="15" y="35"/>
                    <a:pt x="21" y="41"/>
                    <a:pt x="32" y="46"/>
                  </a:cubicBezTo>
                  <a:cubicBezTo>
                    <a:pt x="38" y="49"/>
                    <a:pt x="50" y="54"/>
                    <a:pt x="50" y="54"/>
                  </a:cubicBezTo>
                  <a:cubicBezTo>
                    <a:pt x="50" y="54"/>
                    <a:pt x="99" y="128"/>
                    <a:pt x="99" y="144"/>
                  </a:cubicBezTo>
                  <a:cubicBezTo>
                    <a:pt x="99" y="153"/>
                    <a:pt x="44" y="157"/>
                    <a:pt x="44" y="157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7" y="182"/>
                    <a:pt x="91" y="185"/>
                    <a:pt x="122" y="164"/>
                  </a:cubicBezTo>
                  <a:cubicBezTo>
                    <a:pt x="143" y="150"/>
                    <a:pt x="81" y="44"/>
                    <a:pt x="81" y="44"/>
                  </a:cubicBezTo>
                  <a:close/>
                </a:path>
              </a:pathLst>
            </a:custGeom>
            <a:solidFill>
              <a:srgbClr val="F7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93"/>
            <p:cNvSpPr/>
            <p:nvPr/>
          </p:nvSpPr>
          <p:spPr bwMode="auto">
            <a:xfrm>
              <a:off x="5139467" y="4380104"/>
              <a:ext cx="353326" cy="362050"/>
            </a:xfrm>
            <a:custGeom>
              <a:avLst/>
              <a:gdLst>
                <a:gd name="T0" fmla="*/ 0 w 81"/>
                <a:gd name="T1" fmla="*/ 0 h 83"/>
                <a:gd name="T2" fmla="*/ 0 w 81"/>
                <a:gd name="T3" fmla="*/ 83 h 83"/>
                <a:gd name="T4" fmla="*/ 81 w 81"/>
                <a:gd name="T5" fmla="*/ 83 h 83"/>
                <a:gd name="T6" fmla="*/ 81 w 81"/>
                <a:gd name="T7" fmla="*/ 7 h 83"/>
                <a:gd name="T8" fmla="*/ 0 w 81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3">
                  <a:moveTo>
                    <a:pt x="0" y="0"/>
                  </a:moveTo>
                  <a:lnTo>
                    <a:pt x="0" y="83"/>
                  </a:lnTo>
                  <a:lnTo>
                    <a:pt x="81" y="83"/>
                  </a:lnTo>
                  <a:lnTo>
                    <a:pt x="8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94"/>
            <p:cNvSpPr/>
            <p:nvPr/>
          </p:nvSpPr>
          <p:spPr bwMode="auto">
            <a:xfrm>
              <a:off x="6640110" y="4380104"/>
              <a:ext cx="318325" cy="370774"/>
            </a:xfrm>
            <a:custGeom>
              <a:avLst/>
              <a:gdLst>
                <a:gd name="T0" fmla="*/ 83 w 83"/>
                <a:gd name="T1" fmla="*/ 0 h 85"/>
                <a:gd name="T2" fmla="*/ 83 w 83"/>
                <a:gd name="T3" fmla="*/ 85 h 85"/>
                <a:gd name="T4" fmla="*/ 2 w 83"/>
                <a:gd name="T5" fmla="*/ 85 h 85"/>
                <a:gd name="T6" fmla="*/ 0 w 83"/>
                <a:gd name="T7" fmla="*/ 9 h 85"/>
                <a:gd name="T8" fmla="*/ 83 w 83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85">
                  <a:moveTo>
                    <a:pt x="83" y="0"/>
                  </a:moveTo>
                  <a:lnTo>
                    <a:pt x="83" y="85"/>
                  </a:lnTo>
                  <a:lnTo>
                    <a:pt x="2" y="85"/>
                  </a:lnTo>
                  <a:lnTo>
                    <a:pt x="0" y="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241300" y="215900"/>
            <a:ext cx="11950700" cy="4051300"/>
          </a:xfrm>
          <a:prstGeom prst="rect">
            <a:avLst/>
          </a:prstGeom>
          <a:solidFill>
            <a:srgbClr val="66AC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7" name="直接连接符 36"/>
          <p:cNvCxnSpPr>
            <a:cxnSpLocks/>
          </p:cNvCxnSpPr>
          <p:nvPr/>
        </p:nvCxnSpPr>
        <p:spPr>
          <a:xfrm>
            <a:off x="5336708" y="1103422"/>
            <a:ext cx="0" cy="206038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729484" y="778533"/>
            <a:ext cx="4681346" cy="2474169"/>
            <a:chOff x="729484" y="778533"/>
            <a:chExt cx="4681346" cy="2474169"/>
          </a:xfrm>
        </p:grpSpPr>
        <p:sp>
          <p:nvSpPr>
            <p:cNvPr id="35" name="文本框 34"/>
            <p:cNvSpPr txBox="1"/>
            <p:nvPr/>
          </p:nvSpPr>
          <p:spPr>
            <a:xfrm>
              <a:off x="729484" y="778533"/>
              <a:ext cx="4681346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3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TWO</a:t>
              </a:r>
              <a:endParaRPr lang="zh-CN" altLang="en-US" sz="13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002925" y="2544816"/>
              <a:ext cx="4134465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4000" b="1" dirty="0">
                  <a:solidFill>
                    <a:schemeClr val="bg1"/>
                  </a:solidFill>
                </a:rPr>
                <a:t>请输入你的题目</a:t>
              </a:r>
            </a:p>
          </p:txBody>
        </p:sp>
      </p:grpSp>
      <p:sp>
        <p:nvSpPr>
          <p:cNvPr id="40" name="矩形 39"/>
          <p:cNvSpPr/>
          <p:nvPr/>
        </p:nvSpPr>
        <p:spPr>
          <a:xfrm>
            <a:off x="5536026" y="1419079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请在此处添加详细描述文本，尽量与标题文本语言风格相符合，语言描述尽量简洁生动。请在此处添加详细描述文本，尽量与标题文本语言风格相符合，语言描述尽量简洁生动。请在此处添加详细描述文本，尽量与标题文本语言风格相符合，语言描述尽量简洁生动。</a:t>
            </a:r>
          </a:p>
        </p:txBody>
      </p:sp>
    </p:spTree>
    <p:extLst>
      <p:ext uri="{BB962C8B-B14F-4D97-AF65-F5344CB8AC3E}">
        <p14:creationId xmlns:p14="http://schemas.microsoft.com/office/powerpoint/2010/main" val="1664787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2256</Words>
  <Application>Microsoft Office PowerPoint</Application>
  <PresentationFormat>宽屏</PresentationFormat>
  <Paragraphs>199</Paragraphs>
  <Slides>26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48" baseType="lpstr">
      <vt:lpstr>Clear Sans</vt:lpstr>
      <vt:lpstr>Clear Sans Light</vt:lpstr>
      <vt:lpstr>Clear Sans Medium</vt:lpstr>
      <vt:lpstr>Fira Sans Heavy Italic</vt:lpstr>
      <vt:lpstr>Fira Sans SemiBold Italic</vt:lpstr>
      <vt:lpstr>Gill Sans</vt:lpstr>
      <vt:lpstr>Kontrapunkt Bob Bold</vt:lpstr>
      <vt:lpstr>Lato</vt:lpstr>
      <vt:lpstr>Lato Black</vt:lpstr>
      <vt:lpstr>Lato Light</vt:lpstr>
      <vt:lpstr>Open Sans</vt:lpstr>
      <vt:lpstr>Roboto</vt:lpstr>
      <vt:lpstr>Roboto Light</vt:lpstr>
      <vt:lpstr>U.S. 101</vt:lpstr>
      <vt:lpstr>等线</vt:lpstr>
      <vt:lpstr>等线 Light</vt:lpstr>
      <vt:lpstr>宋体</vt:lpstr>
      <vt:lpstr>微软雅黑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hxj</dc:creator>
  <cp:lastModifiedBy>china</cp:lastModifiedBy>
  <cp:revision>15</cp:revision>
  <dcterms:created xsi:type="dcterms:W3CDTF">2017-05-19T02:05:27Z</dcterms:created>
  <dcterms:modified xsi:type="dcterms:W3CDTF">2017-06-15T17:22:24Z</dcterms:modified>
</cp:coreProperties>
</file>

<file path=docProps/thumbnail.jpeg>
</file>